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handoutMasterIdLst>
    <p:handoutMasterId r:id="rId49"/>
  </p:handoutMasterIdLst>
  <p:sldIdLst>
    <p:sldId id="303" r:id="rId3"/>
    <p:sldId id="305" r:id="rId4"/>
    <p:sldId id="306" r:id="rId5"/>
    <p:sldId id="307" r:id="rId6"/>
    <p:sldId id="262" r:id="rId7"/>
    <p:sldId id="308" r:id="rId8"/>
    <p:sldId id="309" r:id="rId9"/>
    <p:sldId id="348" r:id="rId10"/>
    <p:sldId id="326" r:id="rId11"/>
    <p:sldId id="327" r:id="rId12"/>
    <p:sldId id="310" r:id="rId13"/>
    <p:sldId id="311" r:id="rId14"/>
    <p:sldId id="312" r:id="rId15"/>
    <p:sldId id="339" r:id="rId16"/>
    <p:sldId id="313" r:id="rId17"/>
    <p:sldId id="314" r:id="rId18"/>
    <p:sldId id="319" r:id="rId19"/>
    <p:sldId id="315" r:id="rId20"/>
    <p:sldId id="316" r:id="rId21"/>
    <p:sldId id="317" r:id="rId22"/>
    <p:sldId id="318" r:id="rId23"/>
    <p:sldId id="349" r:id="rId24"/>
    <p:sldId id="320" r:id="rId25"/>
    <p:sldId id="321" r:id="rId26"/>
    <p:sldId id="322" r:id="rId27"/>
    <p:sldId id="323" r:id="rId28"/>
    <p:sldId id="341" r:id="rId29"/>
    <p:sldId id="324" r:id="rId30"/>
    <p:sldId id="325" r:id="rId31"/>
    <p:sldId id="328" r:id="rId32"/>
    <p:sldId id="329" r:id="rId33"/>
    <p:sldId id="330" r:id="rId34"/>
    <p:sldId id="331" r:id="rId35"/>
    <p:sldId id="350" r:id="rId36"/>
    <p:sldId id="332" r:id="rId37"/>
    <p:sldId id="333" r:id="rId38"/>
    <p:sldId id="335" r:id="rId39"/>
    <p:sldId id="336" r:id="rId40"/>
    <p:sldId id="337" r:id="rId41"/>
    <p:sldId id="338" r:id="rId42"/>
    <p:sldId id="340" r:id="rId43"/>
    <p:sldId id="342" r:id="rId44"/>
    <p:sldId id="343" r:id="rId45"/>
    <p:sldId id="344" r:id="rId46"/>
    <p:sldId id="334" r:id="rId47"/>
    <p:sldId id="351" r:id="rId48"/>
  </p:sldIdLst>
  <p:sldSz cx="18288000" cy="10287000"/>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D708E65-0743-4473-AA18-0A53C6B58F2C}">
          <p14:sldIdLst>
            <p14:sldId id="303"/>
            <p14:sldId id="305"/>
            <p14:sldId id="306"/>
            <p14:sldId id="307"/>
            <p14:sldId id="262"/>
            <p14:sldId id="308"/>
            <p14:sldId id="309"/>
            <p14:sldId id="348"/>
            <p14:sldId id="326"/>
            <p14:sldId id="327"/>
            <p14:sldId id="310"/>
            <p14:sldId id="311"/>
            <p14:sldId id="312"/>
            <p14:sldId id="339"/>
            <p14:sldId id="313"/>
            <p14:sldId id="314"/>
            <p14:sldId id="319"/>
            <p14:sldId id="315"/>
            <p14:sldId id="316"/>
            <p14:sldId id="317"/>
            <p14:sldId id="318"/>
            <p14:sldId id="349"/>
            <p14:sldId id="320"/>
            <p14:sldId id="321"/>
            <p14:sldId id="322"/>
            <p14:sldId id="323"/>
            <p14:sldId id="341"/>
            <p14:sldId id="324"/>
            <p14:sldId id="325"/>
            <p14:sldId id="328"/>
            <p14:sldId id="329"/>
            <p14:sldId id="330"/>
            <p14:sldId id="331"/>
            <p14:sldId id="350"/>
            <p14:sldId id="332"/>
            <p14:sldId id="333"/>
            <p14:sldId id="335"/>
            <p14:sldId id="336"/>
            <p14:sldId id="337"/>
            <p14:sldId id="338"/>
            <p14:sldId id="340"/>
            <p14:sldId id="342"/>
            <p14:sldId id="343"/>
            <p14:sldId id="344"/>
            <p14:sldId id="334"/>
            <p14:sldId id="35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0627"/>
    <a:srgbClr val="460A43"/>
    <a:srgbClr val="330731"/>
    <a:srgbClr val="401B5B"/>
    <a:srgbClr val="170032"/>
    <a:srgbClr val="3101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28" autoAdjust="0"/>
    <p:restoredTop sz="94707" autoAdjust="0"/>
  </p:normalViewPr>
  <p:slideViewPr>
    <p:cSldViewPr snapToGrid="0">
      <p:cViewPr varScale="1">
        <p:scale>
          <a:sx n="74" d="100"/>
          <a:sy n="74" d="100"/>
        </p:scale>
        <p:origin x="222" y="8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3876"/>
    </p:cViewPr>
  </p:sorterViewPr>
  <p:notesViewPr>
    <p:cSldViewPr snapToGrid="0">
      <p:cViewPr varScale="1">
        <p:scale>
          <a:sx n="88" d="100"/>
          <a:sy n="88" d="100"/>
        </p:scale>
        <p:origin x="2946"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386"/>
        <c:overlap val="-58"/>
        <c:axId val="587164016"/>
        <c:axId val="300800560"/>
      </c:barChart>
      <c:catAx>
        <c:axId val="587164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crossAx val="300800560"/>
        <c:crosses val="autoZero"/>
        <c:auto val="1"/>
        <c:lblAlgn val="ctr"/>
        <c:lblOffset val="100"/>
        <c:noMultiLvlLbl val="0"/>
      </c:catAx>
      <c:valAx>
        <c:axId val="30080056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crossAx val="58716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lumMod val="60000"/>
                <a:lumOff val="40000"/>
              </a:schemeClr>
            </a:solidFill>
            <a:ln>
              <a:noFill/>
            </a:ln>
          </c:spPr>
          <c:dPt>
            <c:idx val="0"/>
            <c:bubble3D val="0"/>
            <c:spPr>
              <a:gradFill>
                <a:gsLst>
                  <a:gs pos="31000">
                    <a:schemeClr val="accent2"/>
                  </a:gs>
                  <a:gs pos="100000">
                    <a:schemeClr val="accent6"/>
                  </a:gs>
                </a:gsLst>
                <a:lin ang="0" scaled="1"/>
              </a:gradFill>
              <a:ln w="19050">
                <a:noFill/>
              </a:ln>
              <a:effectLst/>
            </c:spPr>
          </c:dPt>
          <c:dPt>
            <c:idx val="1"/>
            <c:bubble3D val="0"/>
            <c:spPr>
              <a:solidFill>
                <a:srgbClr val="290627"/>
              </a:solidFill>
              <a:ln w="19050">
                <a:noFill/>
              </a:ln>
              <a:effectLst/>
            </c:spPr>
          </c:dPt>
          <c:cat>
            <c:strRef>
              <c:f>Sheet1!$A$2:$A$3</c:f>
              <c:strCache>
                <c:ptCount val="2"/>
                <c:pt idx="0">
                  <c:v>1st Qtr</c:v>
                </c:pt>
                <c:pt idx="1">
                  <c:v>2nd Qtr</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lumMod val="60000"/>
                <a:lumOff val="40000"/>
              </a:schemeClr>
            </a:solidFill>
            <a:ln>
              <a:noFill/>
            </a:ln>
          </c:spPr>
          <c:dPt>
            <c:idx val="0"/>
            <c:bubble3D val="0"/>
            <c:spPr>
              <a:gradFill>
                <a:gsLst>
                  <a:gs pos="31000">
                    <a:schemeClr val="accent2"/>
                  </a:gs>
                  <a:gs pos="100000">
                    <a:schemeClr val="accent6"/>
                  </a:gs>
                </a:gsLst>
                <a:lin ang="0" scaled="1"/>
              </a:gradFill>
              <a:ln w="19050">
                <a:noFill/>
              </a:ln>
              <a:effectLst/>
            </c:spPr>
          </c:dPt>
          <c:dPt>
            <c:idx val="1"/>
            <c:bubble3D val="0"/>
            <c:spPr>
              <a:solidFill>
                <a:srgbClr val="290627"/>
              </a:solidFill>
              <a:ln w="19050">
                <a:noFill/>
              </a:ln>
              <a:effectLst/>
            </c:spPr>
          </c:dPt>
          <c:cat>
            <c:strRef>
              <c:f>Sheet1!$A$2:$A$3</c:f>
              <c:strCache>
                <c:ptCount val="2"/>
                <c:pt idx="0">
                  <c:v>1st Qtr</c:v>
                </c:pt>
                <c:pt idx="1">
                  <c:v>2nd Qtr</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lumMod val="60000"/>
                <a:lumOff val="40000"/>
              </a:schemeClr>
            </a:solidFill>
            <a:ln>
              <a:noFill/>
            </a:ln>
          </c:spPr>
          <c:dPt>
            <c:idx val="0"/>
            <c:bubble3D val="0"/>
            <c:spPr>
              <a:gradFill>
                <a:gsLst>
                  <a:gs pos="31000">
                    <a:schemeClr val="accent2"/>
                  </a:gs>
                  <a:gs pos="100000">
                    <a:schemeClr val="accent6"/>
                  </a:gs>
                </a:gsLst>
                <a:lin ang="0" scaled="1"/>
              </a:gradFill>
              <a:ln w="19050">
                <a:noFill/>
              </a:ln>
              <a:effectLst/>
            </c:spPr>
          </c:dPt>
          <c:dPt>
            <c:idx val="1"/>
            <c:bubble3D val="0"/>
            <c:spPr>
              <a:solidFill>
                <a:srgbClr val="290627"/>
              </a:solidFill>
              <a:ln w="19050">
                <a:noFill/>
              </a:ln>
              <a:effectLst/>
            </c:spPr>
          </c:dPt>
          <c:cat>
            <c:strRef>
              <c:f>Sheet1!$A$2:$A$3</c:f>
              <c:strCache>
                <c:ptCount val="2"/>
                <c:pt idx="0">
                  <c:v>1st Qtr</c:v>
                </c:pt>
                <c:pt idx="1">
                  <c:v>2nd Qtr</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lumMod val="60000"/>
                <a:lumOff val="40000"/>
              </a:schemeClr>
            </a:solidFill>
            <a:ln>
              <a:noFill/>
            </a:ln>
          </c:spPr>
          <c:dPt>
            <c:idx val="0"/>
            <c:bubble3D val="0"/>
            <c:spPr>
              <a:gradFill>
                <a:gsLst>
                  <a:gs pos="31000">
                    <a:schemeClr val="accent2"/>
                  </a:gs>
                  <a:gs pos="100000">
                    <a:schemeClr val="accent6"/>
                  </a:gs>
                </a:gsLst>
                <a:lin ang="0" scaled="1"/>
              </a:gradFill>
              <a:ln w="19050">
                <a:noFill/>
              </a:ln>
              <a:effectLst/>
            </c:spPr>
          </c:dPt>
          <c:dPt>
            <c:idx val="1"/>
            <c:bubble3D val="0"/>
            <c:spPr>
              <a:solidFill>
                <a:srgbClr val="290627"/>
              </a:solidFill>
              <a:ln w="19050">
                <a:noFill/>
              </a:ln>
              <a:effectLst/>
            </c:spPr>
          </c:dPt>
          <c:cat>
            <c:strRef>
              <c:f>Sheet1!$A$2:$A$3</c:f>
              <c:strCache>
                <c:ptCount val="2"/>
                <c:pt idx="0">
                  <c:v>1st Qtr</c:v>
                </c:pt>
                <c:pt idx="1">
                  <c:v>2nd Qtr</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44490FF-146A-4B6D-8438-3DC4AB72B1D4}" type="datetimeFigureOut">
              <a:rPr lang="en-US" smtClean="0"/>
              <a:t>3/6/2025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D87DF54-67CB-4944-AB62-8548046D9C50}" type="slidenum">
              <a:rPr lang="en-US" smtClean="0"/>
              <a:t>‹#›</a:t>
            </a:fld>
            <a:endParaRPr lang="en-US"/>
          </a:p>
        </p:txBody>
      </p:sp>
    </p:spTree>
    <p:extLst>
      <p:ext uri="{BB962C8B-B14F-4D97-AF65-F5344CB8AC3E}">
        <p14:creationId xmlns:p14="http://schemas.microsoft.com/office/powerpoint/2010/main" val="241941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228855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1_Blank">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5081887" y="5215244"/>
            <a:ext cx="4235116" cy="5071757"/>
          </a:xfrm>
          <a:custGeom>
            <a:avLst/>
            <a:gdLst>
              <a:gd name="connsiteX0" fmla="*/ 161781 w 4235116"/>
              <a:gd name="connsiteY0" fmla="*/ 0 h 5071757"/>
              <a:gd name="connsiteX1" fmla="*/ 4073335 w 4235116"/>
              <a:gd name="connsiteY1" fmla="*/ 0 h 5071757"/>
              <a:gd name="connsiteX2" fmla="*/ 4235116 w 4235116"/>
              <a:gd name="connsiteY2" fmla="*/ 161781 h 5071757"/>
              <a:gd name="connsiteX3" fmla="*/ 4235116 w 4235116"/>
              <a:gd name="connsiteY3" fmla="*/ 5071757 h 5071757"/>
              <a:gd name="connsiteX4" fmla="*/ 0 w 4235116"/>
              <a:gd name="connsiteY4" fmla="*/ 5071757 h 5071757"/>
              <a:gd name="connsiteX5" fmla="*/ 0 w 4235116"/>
              <a:gd name="connsiteY5" fmla="*/ 161781 h 5071757"/>
              <a:gd name="connsiteX6" fmla="*/ 161781 w 4235116"/>
              <a:gd name="connsiteY6" fmla="*/ 0 h 5071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35116" h="5071757">
                <a:moveTo>
                  <a:pt x="161781" y="0"/>
                </a:moveTo>
                <a:lnTo>
                  <a:pt x="4073335" y="0"/>
                </a:lnTo>
                <a:cubicBezTo>
                  <a:pt x="4162684" y="0"/>
                  <a:pt x="4235116" y="72432"/>
                  <a:pt x="4235116" y="161781"/>
                </a:cubicBezTo>
                <a:lnTo>
                  <a:pt x="4235116" y="5071757"/>
                </a:lnTo>
                <a:lnTo>
                  <a:pt x="0" y="5071757"/>
                </a:lnTo>
                <a:lnTo>
                  <a:pt x="0" y="161781"/>
                </a:lnTo>
                <a:cubicBezTo>
                  <a:pt x="0" y="72432"/>
                  <a:pt x="72432" y="0"/>
                  <a:pt x="161781"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7" name="Picture Placeholder 6"/>
          <p:cNvSpPr>
            <a:spLocks noGrp="1"/>
          </p:cNvSpPr>
          <p:nvPr>
            <p:ph type="pic" sz="quarter" idx="12"/>
          </p:nvPr>
        </p:nvSpPr>
        <p:spPr>
          <a:xfrm>
            <a:off x="2082015" y="1373160"/>
            <a:ext cx="7234989" cy="3631976"/>
          </a:xfrm>
          <a:custGeom>
            <a:avLst/>
            <a:gdLst>
              <a:gd name="connsiteX0" fmla="*/ 138741 w 7234989"/>
              <a:gd name="connsiteY0" fmla="*/ 0 h 3631976"/>
              <a:gd name="connsiteX1" fmla="*/ 7096248 w 7234989"/>
              <a:gd name="connsiteY1" fmla="*/ 0 h 3631976"/>
              <a:gd name="connsiteX2" fmla="*/ 7234989 w 7234989"/>
              <a:gd name="connsiteY2" fmla="*/ 138741 h 3631976"/>
              <a:gd name="connsiteX3" fmla="*/ 7234989 w 7234989"/>
              <a:gd name="connsiteY3" fmla="*/ 3493235 h 3631976"/>
              <a:gd name="connsiteX4" fmla="*/ 7096248 w 7234989"/>
              <a:gd name="connsiteY4" fmla="*/ 3631976 h 3631976"/>
              <a:gd name="connsiteX5" fmla="*/ 138741 w 7234989"/>
              <a:gd name="connsiteY5" fmla="*/ 3631976 h 3631976"/>
              <a:gd name="connsiteX6" fmla="*/ 0 w 7234989"/>
              <a:gd name="connsiteY6" fmla="*/ 3493235 h 3631976"/>
              <a:gd name="connsiteX7" fmla="*/ 0 w 7234989"/>
              <a:gd name="connsiteY7" fmla="*/ 138741 h 3631976"/>
              <a:gd name="connsiteX8" fmla="*/ 138741 w 7234989"/>
              <a:gd name="connsiteY8" fmla="*/ 0 h 3631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34989" h="3631976">
                <a:moveTo>
                  <a:pt x="138741" y="0"/>
                </a:moveTo>
                <a:lnTo>
                  <a:pt x="7096248" y="0"/>
                </a:lnTo>
                <a:cubicBezTo>
                  <a:pt x="7172873" y="0"/>
                  <a:pt x="7234989" y="62116"/>
                  <a:pt x="7234989" y="138741"/>
                </a:cubicBezTo>
                <a:lnTo>
                  <a:pt x="7234989" y="3493235"/>
                </a:lnTo>
                <a:cubicBezTo>
                  <a:pt x="7234989" y="3569860"/>
                  <a:pt x="7172873" y="3631976"/>
                  <a:pt x="7096248" y="3631976"/>
                </a:cubicBezTo>
                <a:lnTo>
                  <a:pt x="138741" y="3631976"/>
                </a:lnTo>
                <a:cubicBezTo>
                  <a:pt x="62116" y="3631976"/>
                  <a:pt x="0" y="3569860"/>
                  <a:pt x="0" y="3493235"/>
                </a:cubicBezTo>
                <a:lnTo>
                  <a:pt x="0" y="138741"/>
                </a:lnTo>
                <a:cubicBezTo>
                  <a:pt x="0" y="62116"/>
                  <a:pt x="62116" y="0"/>
                  <a:pt x="138741"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280054949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2_Blank">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1163055" y="1"/>
            <a:ext cx="5141494" cy="5042153"/>
          </a:xfrm>
          <a:custGeom>
            <a:avLst/>
            <a:gdLst>
              <a:gd name="connsiteX0" fmla="*/ 0 w 5141494"/>
              <a:gd name="connsiteY0" fmla="*/ 0 h 5042153"/>
              <a:gd name="connsiteX1" fmla="*/ 5141494 w 5141494"/>
              <a:gd name="connsiteY1" fmla="*/ 0 h 5042153"/>
              <a:gd name="connsiteX2" fmla="*/ 5141494 w 5141494"/>
              <a:gd name="connsiteY2" fmla="*/ 4845748 h 5042153"/>
              <a:gd name="connsiteX3" fmla="*/ 4945089 w 5141494"/>
              <a:gd name="connsiteY3" fmla="*/ 5042153 h 5042153"/>
              <a:gd name="connsiteX4" fmla="*/ 196405 w 5141494"/>
              <a:gd name="connsiteY4" fmla="*/ 5042153 h 5042153"/>
              <a:gd name="connsiteX5" fmla="*/ 0 w 5141494"/>
              <a:gd name="connsiteY5" fmla="*/ 4845748 h 5042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1494" h="5042153">
                <a:moveTo>
                  <a:pt x="0" y="0"/>
                </a:moveTo>
                <a:lnTo>
                  <a:pt x="5141494" y="0"/>
                </a:lnTo>
                <a:lnTo>
                  <a:pt x="5141494" y="4845748"/>
                </a:lnTo>
                <a:cubicBezTo>
                  <a:pt x="5141494" y="4954219"/>
                  <a:pt x="5053560" y="5042153"/>
                  <a:pt x="4945089" y="5042153"/>
                </a:cubicBezTo>
                <a:lnTo>
                  <a:pt x="196405" y="5042153"/>
                </a:lnTo>
                <a:cubicBezTo>
                  <a:pt x="87934" y="5042153"/>
                  <a:pt x="0" y="4954219"/>
                  <a:pt x="0" y="4845748"/>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8" name="Picture Placeholder 7"/>
          <p:cNvSpPr>
            <a:spLocks noGrp="1"/>
          </p:cNvSpPr>
          <p:nvPr>
            <p:ph type="pic" sz="quarter" idx="12"/>
          </p:nvPr>
        </p:nvSpPr>
        <p:spPr>
          <a:xfrm>
            <a:off x="1163055" y="5214260"/>
            <a:ext cx="5141494" cy="5072741"/>
          </a:xfrm>
          <a:custGeom>
            <a:avLst/>
            <a:gdLst>
              <a:gd name="connsiteX0" fmla="*/ 196405 w 5141494"/>
              <a:gd name="connsiteY0" fmla="*/ 0 h 5072741"/>
              <a:gd name="connsiteX1" fmla="*/ 4945089 w 5141494"/>
              <a:gd name="connsiteY1" fmla="*/ 0 h 5072741"/>
              <a:gd name="connsiteX2" fmla="*/ 5141494 w 5141494"/>
              <a:gd name="connsiteY2" fmla="*/ 196405 h 5072741"/>
              <a:gd name="connsiteX3" fmla="*/ 5141494 w 5141494"/>
              <a:gd name="connsiteY3" fmla="*/ 5072741 h 5072741"/>
              <a:gd name="connsiteX4" fmla="*/ 0 w 5141494"/>
              <a:gd name="connsiteY4" fmla="*/ 5072741 h 5072741"/>
              <a:gd name="connsiteX5" fmla="*/ 0 w 5141494"/>
              <a:gd name="connsiteY5" fmla="*/ 196405 h 5072741"/>
              <a:gd name="connsiteX6" fmla="*/ 196405 w 5141494"/>
              <a:gd name="connsiteY6" fmla="*/ 0 h 5072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41494" h="5072741">
                <a:moveTo>
                  <a:pt x="196405" y="0"/>
                </a:moveTo>
                <a:lnTo>
                  <a:pt x="4945089" y="0"/>
                </a:lnTo>
                <a:cubicBezTo>
                  <a:pt x="5053560" y="0"/>
                  <a:pt x="5141494" y="87934"/>
                  <a:pt x="5141494" y="196405"/>
                </a:cubicBezTo>
                <a:lnTo>
                  <a:pt x="5141494" y="5072741"/>
                </a:lnTo>
                <a:lnTo>
                  <a:pt x="0" y="5072741"/>
                </a:lnTo>
                <a:lnTo>
                  <a:pt x="0" y="196405"/>
                </a:lnTo>
                <a:cubicBezTo>
                  <a:pt x="0" y="87934"/>
                  <a:pt x="87934" y="0"/>
                  <a:pt x="196405"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50906590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3_Blank">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9111916" y="1044298"/>
            <a:ext cx="9176085" cy="4185428"/>
          </a:xfrm>
          <a:custGeom>
            <a:avLst/>
            <a:gdLst>
              <a:gd name="connsiteX0" fmla="*/ 159883 w 9176085"/>
              <a:gd name="connsiteY0" fmla="*/ 0 h 4185428"/>
              <a:gd name="connsiteX1" fmla="*/ 9176085 w 9176085"/>
              <a:gd name="connsiteY1" fmla="*/ 0 h 4185428"/>
              <a:gd name="connsiteX2" fmla="*/ 9176085 w 9176085"/>
              <a:gd name="connsiteY2" fmla="*/ 4185428 h 4185428"/>
              <a:gd name="connsiteX3" fmla="*/ 159883 w 9176085"/>
              <a:gd name="connsiteY3" fmla="*/ 4185428 h 4185428"/>
              <a:gd name="connsiteX4" fmla="*/ 0 w 9176085"/>
              <a:gd name="connsiteY4" fmla="*/ 4025545 h 4185428"/>
              <a:gd name="connsiteX5" fmla="*/ 0 w 9176085"/>
              <a:gd name="connsiteY5" fmla="*/ 159883 h 4185428"/>
              <a:gd name="connsiteX6" fmla="*/ 159883 w 9176085"/>
              <a:gd name="connsiteY6" fmla="*/ 0 h 4185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6085" h="4185428">
                <a:moveTo>
                  <a:pt x="159883" y="0"/>
                </a:moveTo>
                <a:lnTo>
                  <a:pt x="9176085" y="0"/>
                </a:lnTo>
                <a:lnTo>
                  <a:pt x="9176085" y="4185428"/>
                </a:lnTo>
                <a:lnTo>
                  <a:pt x="159883" y="4185428"/>
                </a:lnTo>
                <a:cubicBezTo>
                  <a:pt x="71582" y="4185428"/>
                  <a:pt x="0" y="4113846"/>
                  <a:pt x="0" y="4025545"/>
                </a:cubicBezTo>
                <a:lnTo>
                  <a:pt x="0" y="159883"/>
                </a:lnTo>
                <a:cubicBezTo>
                  <a:pt x="0" y="71582"/>
                  <a:pt x="71582" y="0"/>
                  <a:pt x="15988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7" name="Picture Placeholder 6"/>
          <p:cNvSpPr>
            <a:spLocks noGrp="1"/>
          </p:cNvSpPr>
          <p:nvPr>
            <p:ph type="pic" sz="quarter" idx="12"/>
          </p:nvPr>
        </p:nvSpPr>
        <p:spPr>
          <a:xfrm>
            <a:off x="9111916" y="5479940"/>
            <a:ext cx="6448926" cy="4185428"/>
          </a:xfrm>
          <a:custGeom>
            <a:avLst/>
            <a:gdLst>
              <a:gd name="connsiteX0" fmla="*/ 159883 w 6448926"/>
              <a:gd name="connsiteY0" fmla="*/ 0 h 4185428"/>
              <a:gd name="connsiteX1" fmla="*/ 6289043 w 6448926"/>
              <a:gd name="connsiteY1" fmla="*/ 0 h 4185428"/>
              <a:gd name="connsiteX2" fmla="*/ 6448926 w 6448926"/>
              <a:gd name="connsiteY2" fmla="*/ 159883 h 4185428"/>
              <a:gd name="connsiteX3" fmla="*/ 6448926 w 6448926"/>
              <a:gd name="connsiteY3" fmla="*/ 4025545 h 4185428"/>
              <a:gd name="connsiteX4" fmla="*/ 6289043 w 6448926"/>
              <a:gd name="connsiteY4" fmla="*/ 4185428 h 4185428"/>
              <a:gd name="connsiteX5" fmla="*/ 159883 w 6448926"/>
              <a:gd name="connsiteY5" fmla="*/ 4185428 h 4185428"/>
              <a:gd name="connsiteX6" fmla="*/ 0 w 6448926"/>
              <a:gd name="connsiteY6" fmla="*/ 4025545 h 4185428"/>
              <a:gd name="connsiteX7" fmla="*/ 0 w 6448926"/>
              <a:gd name="connsiteY7" fmla="*/ 159883 h 4185428"/>
              <a:gd name="connsiteX8" fmla="*/ 159883 w 6448926"/>
              <a:gd name="connsiteY8" fmla="*/ 0 h 4185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48926" h="4185428">
                <a:moveTo>
                  <a:pt x="159883" y="0"/>
                </a:moveTo>
                <a:lnTo>
                  <a:pt x="6289043" y="0"/>
                </a:lnTo>
                <a:cubicBezTo>
                  <a:pt x="6377344" y="0"/>
                  <a:pt x="6448926" y="71582"/>
                  <a:pt x="6448926" y="159883"/>
                </a:cubicBezTo>
                <a:lnTo>
                  <a:pt x="6448926" y="4025545"/>
                </a:lnTo>
                <a:cubicBezTo>
                  <a:pt x="6448926" y="4113846"/>
                  <a:pt x="6377344" y="4185428"/>
                  <a:pt x="6289043" y="4185428"/>
                </a:cubicBezTo>
                <a:lnTo>
                  <a:pt x="159883" y="4185428"/>
                </a:lnTo>
                <a:cubicBezTo>
                  <a:pt x="71582" y="4185428"/>
                  <a:pt x="0" y="4113846"/>
                  <a:pt x="0" y="4025545"/>
                </a:cubicBezTo>
                <a:lnTo>
                  <a:pt x="0" y="159883"/>
                </a:lnTo>
                <a:cubicBezTo>
                  <a:pt x="0" y="71582"/>
                  <a:pt x="71582" y="0"/>
                  <a:pt x="15988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57006773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4_Blank">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1588168" y="1074822"/>
            <a:ext cx="5342021" cy="9212179"/>
          </a:xfrm>
          <a:custGeom>
            <a:avLst/>
            <a:gdLst>
              <a:gd name="connsiteX0" fmla="*/ 0 w 5342021"/>
              <a:gd name="connsiteY0" fmla="*/ 0 h 9212179"/>
              <a:gd name="connsiteX1" fmla="*/ 5342021 w 5342021"/>
              <a:gd name="connsiteY1" fmla="*/ 0 h 9212179"/>
              <a:gd name="connsiteX2" fmla="*/ 5342021 w 5342021"/>
              <a:gd name="connsiteY2" fmla="*/ 9212179 h 9212179"/>
              <a:gd name="connsiteX3" fmla="*/ 0 w 5342021"/>
              <a:gd name="connsiteY3" fmla="*/ 9212179 h 9212179"/>
            </a:gdLst>
            <a:ahLst/>
            <a:cxnLst>
              <a:cxn ang="0">
                <a:pos x="connsiteX0" y="connsiteY0"/>
              </a:cxn>
              <a:cxn ang="0">
                <a:pos x="connsiteX1" y="connsiteY1"/>
              </a:cxn>
              <a:cxn ang="0">
                <a:pos x="connsiteX2" y="connsiteY2"/>
              </a:cxn>
              <a:cxn ang="0">
                <a:pos x="connsiteX3" y="connsiteY3"/>
              </a:cxn>
            </a:cxnLst>
            <a:rect l="l" t="t" r="r" b="b"/>
            <a:pathLst>
              <a:path w="5342021" h="9212179">
                <a:moveTo>
                  <a:pt x="0" y="0"/>
                </a:moveTo>
                <a:lnTo>
                  <a:pt x="5342021" y="0"/>
                </a:lnTo>
                <a:lnTo>
                  <a:pt x="5342021" y="9212179"/>
                </a:lnTo>
                <a:lnTo>
                  <a:pt x="0" y="9212179"/>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3" name="Picture Placeholder 12"/>
          <p:cNvSpPr>
            <a:spLocks noGrp="1"/>
          </p:cNvSpPr>
          <p:nvPr>
            <p:ph type="pic" sz="quarter" idx="12"/>
          </p:nvPr>
        </p:nvSpPr>
        <p:spPr>
          <a:xfrm>
            <a:off x="14365706" y="6847973"/>
            <a:ext cx="2638926" cy="2626894"/>
          </a:xfrm>
          <a:custGeom>
            <a:avLst/>
            <a:gdLst>
              <a:gd name="connsiteX0" fmla="*/ 100347 w 2638926"/>
              <a:gd name="connsiteY0" fmla="*/ 0 h 2626894"/>
              <a:gd name="connsiteX1" fmla="*/ 2538580 w 2638926"/>
              <a:gd name="connsiteY1" fmla="*/ 0 h 2626894"/>
              <a:gd name="connsiteX2" fmla="*/ 2638926 w 2638926"/>
              <a:gd name="connsiteY2" fmla="*/ 100347 h 2626894"/>
              <a:gd name="connsiteX3" fmla="*/ 2638926 w 2638926"/>
              <a:gd name="connsiteY3" fmla="*/ 2526547 h 2626894"/>
              <a:gd name="connsiteX4" fmla="*/ 2538580 w 2638926"/>
              <a:gd name="connsiteY4" fmla="*/ 2626894 h 2626894"/>
              <a:gd name="connsiteX5" fmla="*/ 100347 w 2638926"/>
              <a:gd name="connsiteY5" fmla="*/ 2626894 h 2626894"/>
              <a:gd name="connsiteX6" fmla="*/ 0 w 2638926"/>
              <a:gd name="connsiteY6" fmla="*/ 2526547 h 2626894"/>
              <a:gd name="connsiteX7" fmla="*/ 0 w 2638926"/>
              <a:gd name="connsiteY7" fmla="*/ 100347 h 2626894"/>
              <a:gd name="connsiteX8" fmla="*/ 100347 w 2638926"/>
              <a:gd name="connsiteY8" fmla="*/ 0 h 2626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8926" h="2626894">
                <a:moveTo>
                  <a:pt x="100347" y="0"/>
                </a:moveTo>
                <a:lnTo>
                  <a:pt x="2538580" y="0"/>
                </a:lnTo>
                <a:cubicBezTo>
                  <a:pt x="2594000" y="0"/>
                  <a:pt x="2638926" y="44927"/>
                  <a:pt x="2638926" y="100347"/>
                </a:cubicBezTo>
                <a:lnTo>
                  <a:pt x="2638926" y="2526547"/>
                </a:lnTo>
                <a:cubicBezTo>
                  <a:pt x="2638926" y="2581967"/>
                  <a:pt x="2594000" y="2626894"/>
                  <a:pt x="2538580" y="2626894"/>
                </a:cubicBezTo>
                <a:lnTo>
                  <a:pt x="100347" y="2626894"/>
                </a:lnTo>
                <a:cubicBezTo>
                  <a:pt x="44927" y="2626894"/>
                  <a:pt x="0" y="2581967"/>
                  <a:pt x="0" y="2526547"/>
                </a:cubicBezTo>
                <a:lnTo>
                  <a:pt x="0" y="100347"/>
                </a:lnTo>
                <a:cubicBezTo>
                  <a:pt x="0" y="44927"/>
                  <a:pt x="44927" y="0"/>
                  <a:pt x="100347"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2" name="Picture Placeholder 11"/>
          <p:cNvSpPr>
            <a:spLocks noGrp="1"/>
          </p:cNvSpPr>
          <p:nvPr>
            <p:ph type="pic" sz="quarter" idx="13"/>
          </p:nvPr>
        </p:nvSpPr>
        <p:spPr>
          <a:xfrm>
            <a:off x="11357811" y="6847973"/>
            <a:ext cx="2638927" cy="2626894"/>
          </a:xfrm>
          <a:custGeom>
            <a:avLst/>
            <a:gdLst>
              <a:gd name="connsiteX0" fmla="*/ 100347 w 2638927"/>
              <a:gd name="connsiteY0" fmla="*/ 0 h 2626894"/>
              <a:gd name="connsiteX1" fmla="*/ 2538580 w 2638927"/>
              <a:gd name="connsiteY1" fmla="*/ 0 h 2626894"/>
              <a:gd name="connsiteX2" fmla="*/ 2638927 w 2638927"/>
              <a:gd name="connsiteY2" fmla="*/ 100347 h 2626894"/>
              <a:gd name="connsiteX3" fmla="*/ 2638927 w 2638927"/>
              <a:gd name="connsiteY3" fmla="*/ 2526547 h 2626894"/>
              <a:gd name="connsiteX4" fmla="*/ 2538580 w 2638927"/>
              <a:gd name="connsiteY4" fmla="*/ 2626894 h 2626894"/>
              <a:gd name="connsiteX5" fmla="*/ 100347 w 2638927"/>
              <a:gd name="connsiteY5" fmla="*/ 2626894 h 2626894"/>
              <a:gd name="connsiteX6" fmla="*/ 0 w 2638927"/>
              <a:gd name="connsiteY6" fmla="*/ 2526547 h 2626894"/>
              <a:gd name="connsiteX7" fmla="*/ 0 w 2638927"/>
              <a:gd name="connsiteY7" fmla="*/ 100347 h 2626894"/>
              <a:gd name="connsiteX8" fmla="*/ 100347 w 2638927"/>
              <a:gd name="connsiteY8" fmla="*/ 0 h 2626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8927" h="2626894">
                <a:moveTo>
                  <a:pt x="100347" y="0"/>
                </a:moveTo>
                <a:lnTo>
                  <a:pt x="2538580" y="0"/>
                </a:lnTo>
                <a:cubicBezTo>
                  <a:pt x="2594000" y="0"/>
                  <a:pt x="2638927" y="44927"/>
                  <a:pt x="2638927" y="100347"/>
                </a:cubicBezTo>
                <a:lnTo>
                  <a:pt x="2638927" y="2526547"/>
                </a:lnTo>
                <a:cubicBezTo>
                  <a:pt x="2638927" y="2581967"/>
                  <a:pt x="2594000" y="2626894"/>
                  <a:pt x="2538580" y="2626894"/>
                </a:cubicBezTo>
                <a:lnTo>
                  <a:pt x="100347" y="2626894"/>
                </a:lnTo>
                <a:cubicBezTo>
                  <a:pt x="44927" y="2626894"/>
                  <a:pt x="0" y="2581967"/>
                  <a:pt x="0" y="2526547"/>
                </a:cubicBezTo>
                <a:lnTo>
                  <a:pt x="0" y="100347"/>
                </a:lnTo>
                <a:cubicBezTo>
                  <a:pt x="0" y="44927"/>
                  <a:pt x="44927" y="0"/>
                  <a:pt x="100347"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1" name="Picture Placeholder 10"/>
          <p:cNvSpPr>
            <a:spLocks noGrp="1"/>
          </p:cNvSpPr>
          <p:nvPr>
            <p:ph type="pic" sz="quarter" idx="14"/>
          </p:nvPr>
        </p:nvSpPr>
        <p:spPr>
          <a:xfrm>
            <a:off x="8349916" y="6849979"/>
            <a:ext cx="2638927" cy="2626894"/>
          </a:xfrm>
          <a:custGeom>
            <a:avLst/>
            <a:gdLst>
              <a:gd name="connsiteX0" fmla="*/ 100347 w 2638927"/>
              <a:gd name="connsiteY0" fmla="*/ 0 h 2626894"/>
              <a:gd name="connsiteX1" fmla="*/ 2538580 w 2638927"/>
              <a:gd name="connsiteY1" fmla="*/ 0 h 2626894"/>
              <a:gd name="connsiteX2" fmla="*/ 2638927 w 2638927"/>
              <a:gd name="connsiteY2" fmla="*/ 100347 h 2626894"/>
              <a:gd name="connsiteX3" fmla="*/ 2638927 w 2638927"/>
              <a:gd name="connsiteY3" fmla="*/ 2526547 h 2626894"/>
              <a:gd name="connsiteX4" fmla="*/ 2538580 w 2638927"/>
              <a:gd name="connsiteY4" fmla="*/ 2626894 h 2626894"/>
              <a:gd name="connsiteX5" fmla="*/ 100347 w 2638927"/>
              <a:gd name="connsiteY5" fmla="*/ 2626894 h 2626894"/>
              <a:gd name="connsiteX6" fmla="*/ 0 w 2638927"/>
              <a:gd name="connsiteY6" fmla="*/ 2526547 h 2626894"/>
              <a:gd name="connsiteX7" fmla="*/ 0 w 2638927"/>
              <a:gd name="connsiteY7" fmla="*/ 100347 h 2626894"/>
              <a:gd name="connsiteX8" fmla="*/ 100347 w 2638927"/>
              <a:gd name="connsiteY8" fmla="*/ 0 h 2626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8927" h="2626894">
                <a:moveTo>
                  <a:pt x="100347" y="0"/>
                </a:moveTo>
                <a:lnTo>
                  <a:pt x="2538580" y="0"/>
                </a:lnTo>
                <a:cubicBezTo>
                  <a:pt x="2594000" y="0"/>
                  <a:pt x="2638927" y="44927"/>
                  <a:pt x="2638927" y="100347"/>
                </a:cubicBezTo>
                <a:lnTo>
                  <a:pt x="2638927" y="2526547"/>
                </a:lnTo>
                <a:cubicBezTo>
                  <a:pt x="2638927" y="2581967"/>
                  <a:pt x="2594000" y="2626894"/>
                  <a:pt x="2538580" y="2626894"/>
                </a:cubicBezTo>
                <a:lnTo>
                  <a:pt x="100347" y="2626894"/>
                </a:lnTo>
                <a:cubicBezTo>
                  <a:pt x="44927" y="2626894"/>
                  <a:pt x="0" y="2581967"/>
                  <a:pt x="0" y="2526547"/>
                </a:cubicBezTo>
                <a:lnTo>
                  <a:pt x="0" y="100347"/>
                </a:lnTo>
                <a:cubicBezTo>
                  <a:pt x="0" y="44927"/>
                  <a:pt x="44927" y="0"/>
                  <a:pt x="100347"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297280549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5_Blank">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8373980" y="1202587"/>
            <a:ext cx="4930114" cy="4492360"/>
          </a:xfrm>
          <a:custGeom>
            <a:avLst/>
            <a:gdLst>
              <a:gd name="connsiteX0" fmla="*/ 200314 w 4930114"/>
              <a:gd name="connsiteY0" fmla="*/ 0 h 4492360"/>
              <a:gd name="connsiteX1" fmla="*/ 4729800 w 4930114"/>
              <a:gd name="connsiteY1" fmla="*/ 0 h 4492360"/>
              <a:gd name="connsiteX2" fmla="*/ 4930114 w 4930114"/>
              <a:gd name="connsiteY2" fmla="*/ 200314 h 4492360"/>
              <a:gd name="connsiteX3" fmla="*/ 4930114 w 4930114"/>
              <a:gd name="connsiteY3" fmla="*/ 4292046 h 4492360"/>
              <a:gd name="connsiteX4" fmla="*/ 4729800 w 4930114"/>
              <a:gd name="connsiteY4" fmla="*/ 4492360 h 4492360"/>
              <a:gd name="connsiteX5" fmla="*/ 200314 w 4930114"/>
              <a:gd name="connsiteY5" fmla="*/ 4492360 h 4492360"/>
              <a:gd name="connsiteX6" fmla="*/ 0 w 4930114"/>
              <a:gd name="connsiteY6" fmla="*/ 4292046 h 4492360"/>
              <a:gd name="connsiteX7" fmla="*/ 0 w 4930114"/>
              <a:gd name="connsiteY7" fmla="*/ 200314 h 4492360"/>
              <a:gd name="connsiteX8" fmla="*/ 200314 w 4930114"/>
              <a:gd name="connsiteY8" fmla="*/ 0 h 4492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30114" h="4492360">
                <a:moveTo>
                  <a:pt x="200314" y="0"/>
                </a:moveTo>
                <a:lnTo>
                  <a:pt x="4729800" y="0"/>
                </a:lnTo>
                <a:cubicBezTo>
                  <a:pt x="4840430" y="0"/>
                  <a:pt x="4930114" y="89684"/>
                  <a:pt x="4930114" y="200314"/>
                </a:cubicBezTo>
                <a:lnTo>
                  <a:pt x="4930114" y="4292046"/>
                </a:lnTo>
                <a:cubicBezTo>
                  <a:pt x="4930114" y="4402676"/>
                  <a:pt x="4840430" y="4492360"/>
                  <a:pt x="4729800" y="4492360"/>
                </a:cubicBezTo>
                <a:lnTo>
                  <a:pt x="200314" y="4492360"/>
                </a:lnTo>
                <a:cubicBezTo>
                  <a:pt x="89684" y="4492360"/>
                  <a:pt x="0" y="4402676"/>
                  <a:pt x="0" y="4292046"/>
                </a:cubicBezTo>
                <a:lnTo>
                  <a:pt x="0" y="200314"/>
                </a:lnTo>
                <a:cubicBezTo>
                  <a:pt x="0" y="89684"/>
                  <a:pt x="89684" y="0"/>
                  <a:pt x="200314"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7" name="Picture Placeholder 6"/>
          <p:cNvSpPr>
            <a:spLocks noGrp="1"/>
          </p:cNvSpPr>
          <p:nvPr>
            <p:ph type="pic" sz="quarter" idx="12"/>
          </p:nvPr>
        </p:nvSpPr>
        <p:spPr>
          <a:xfrm>
            <a:off x="11219162" y="1798436"/>
            <a:ext cx="5705258" cy="7738596"/>
          </a:xfrm>
          <a:custGeom>
            <a:avLst/>
            <a:gdLst>
              <a:gd name="connsiteX0" fmla="*/ 2271676 w 5705258"/>
              <a:gd name="connsiteY0" fmla="*/ 0 h 7738596"/>
              <a:gd name="connsiteX1" fmla="*/ 5487318 w 5705258"/>
              <a:gd name="connsiteY1" fmla="*/ 0 h 7738596"/>
              <a:gd name="connsiteX2" fmla="*/ 5705258 w 5705258"/>
              <a:gd name="connsiteY2" fmla="*/ 217941 h 7738596"/>
              <a:gd name="connsiteX3" fmla="*/ 5705258 w 5705258"/>
              <a:gd name="connsiteY3" fmla="*/ 7520655 h 7738596"/>
              <a:gd name="connsiteX4" fmla="*/ 5487318 w 5705258"/>
              <a:gd name="connsiteY4" fmla="*/ 7738596 h 7738596"/>
              <a:gd name="connsiteX5" fmla="*/ 217941 w 5705258"/>
              <a:gd name="connsiteY5" fmla="*/ 7738596 h 7738596"/>
              <a:gd name="connsiteX6" fmla="*/ 0 w 5705258"/>
              <a:gd name="connsiteY6" fmla="*/ 7520655 h 7738596"/>
              <a:gd name="connsiteX7" fmla="*/ 0 w 5705258"/>
              <a:gd name="connsiteY7" fmla="*/ 4066675 h 7738596"/>
              <a:gd name="connsiteX8" fmla="*/ 2063774 w 5705258"/>
              <a:gd name="connsiteY8" fmla="*/ 4066675 h 7738596"/>
              <a:gd name="connsiteX9" fmla="*/ 2271676 w 5705258"/>
              <a:gd name="connsiteY9" fmla="*/ 3858773 h 773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05258" h="7738596">
                <a:moveTo>
                  <a:pt x="2271676" y="0"/>
                </a:moveTo>
                <a:lnTo>
                  <a:pt x="5487318" y="0"/>
                </a:lnTo>
                <a:cubicBezTo>
                  <a:pt x="5607682" y="0"/>
                  <a:pt x="5705258" y="97576"/>
                  <a:pt x="5705258" y="217941"/>
                </a:cubicBezTo>
                <a:lnTo>
                  <a:pt x="5705258" y="7520655"/>
                </a:lnTo>
                <a:cubicBezTo>
                  <a:pt x="5705258" y="7641020"/>
                  <a:pt x="5607682" y="7738596"/>
                  <a:pt x="5487318" y="7738596"/>
                </a:cubicBezTo>
                <a:lnTo>
                  <a:pt x="217941" y="7738596"/>
                </a:lnTo>
                <a:cubicBezTo>
                  <a:pt x="97576" y="7738596"/>
                  <a:pt x="0" y="7641020"/>
                  <a:pt x="0" y="7520655"/>
                </a:cubicBezTo>
                <a:lnTo>
                  <a:pt x="0" y="4066675"/>
                </a:lnTo>
                <a:lnTo>
                  <a:pt x="2063774" y="4066675"/>
                </a:lnTo>
                <a:cubicBezTo>
                  <a:pt x="2178595" y="4066675"/>
                  <a:pt x="2271676" y="3973594"/>
                  <a:pt x="2271676" y="3858773"/>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229238335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6_Blank">
    <p:spTree>
      <p:nvGrpSpPr>
        <p:cNvPr id="1" name=""/>
        <p:cNvGrpSpPr/>
        <p:nvPr/>
      </p:nvGrpSpPr>
      <p:grpSpPr>
        <a:xfrm>
          <a:off x="0" y="0"/>
          <a:ext cx="0" cy="0"/>
          <a:chOff x="0" y="0"/>
          <a:chExt cx="0" cy="0"/>
        </a:xfrm>
      </p:grpSpPr>
      <p:sp>
        <p:nvSpPr>
          <p:cNvPr id="10" name="Picture Placeholder 9"/>
          <p:cNvSpPr>
            <a:spLocks noGrp="1"/>
          </p:cNvSpPr>
          <p:nvPr>
            <p:ph type="pic" sz="quarter" idx="11"/>
          </p:nvPr>
        </p:nvSpPr>
        <p:spPr>
          <a:xfrm>
            <a:off x="10314323" y="5566610"/>
            <a:ext cx="4171698" cy="3801285"/>
          </a:xfrm>
          <a:custGeom>
            <a:avLst/>
            <a:gdLst>
              <a:gd name="connsiteX0" fmla="*/ 169499 w 4171698"/>
              <a:gd name="connsiteY0" fmla="*/ 0 h 3801285"/>
              <a:gd name="connsiteX1" fmla="*/ 4002199 w 4171698"/>
              <a:gd name="connsiteY1" fmla="*/ 0 h 3801285"/>
              <a:gd name="connsiteX2" fmla="*/ 4171698 w 4171698"/>
              <a:gd name="connsiteY2" fmla="*/ 169499 h 3801285"/>
              <a:gd name="connsiteX3" fmla="*/ 4171698 w 4171698"/>
              <a:gd name="connsiteY3" fmla="*/ 3631786 h 3801285"/>
              <a:gd name="connsiteX4" fmla="*/ 4002199 w 4171698"/>
              <a:gd name="connsiteY4" fmla="*/ 3801285 h 3801285"/>
              <a:gd name="connsiteX5" fmla="*/ 169499 w 4171698"/>
              <a:gd name="connsiteY5" fmla="*/ 3801285 h 3801285"/>
              <a:gd name="connsiteX6" fmla="*/ 0 w 4171698"/>
              <a:gd name="connsiteY6" fmla="*/ 3631786 h 3801285"/>
              <a:gd name="connsiteX7" fmla="*/ 0 w 4171698"/>
              <a:gd name="connsiteY7" fmla="*/ 169499 h 3801285"/>
              <a:gd name="connsiteX8" fmla="*/ 169499 w 4171698"/>
              <a:gd name="connsiteY8" fmla="*/ 0 h 3801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71698" h="3801285">
                <a:moveTo>
                  <a:pt x="169499" y="0"/>
                </a:moveTo>
                <a:lnTo>
                  <a:pt x="4002199" y="0"/>
                </a:lnTo>
                <a:cubicBezTo>
                  <a:pt x="4095811" y="0"/>
                  <a:pt x="4171698" y="75887"/>
                  <a:pt x="4171698" y="169499"/>
                </a:cubicBezTo>
                <a:lnTo>
                  <a:pt x="4171698" y="3631786"/>
                </a:lnTo>
                <a:cubicBezTo>
                  <a:pt x="4171698" y="3725398"/>
                  <a:pt x="4095811" y="3801285"/>
                  <a:pt x="4002199" y="3801285"/>
                </a:cubicBezTo>
                <a:lnTo>
                  <a:pt x="169499" y="3801285"/>
                </a:lnTo>
                <a:cubicBezTo>
                  <a:pt x="75887" y="3801285"/>
                  <a:pt x="0" y="3725398"/>
                  <a:pt x="0" y="3631786"/>
                </a:cubicBezTo>
                <a:lnTo>
                  <a:pt x="0" y="169499"/>
                </a:lnTo>
                <a:cubicBezTo>
                  <a:pt x="0" y="75887"/>
                  <a:pt x="75887" y="0"/>
                  <a:pt x="169499"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9" name="Picture Placeholder 8"/>
          <p:cNvSpPr>
            <a:spLocks noGrp="1"/>
          </p:cNvSpPr>
          <p:nvPr>
            <p:ph type="pic" sz="quarter" idx="12"/>
          </p:nvPr>
        </p:nvSpPr>
        <p:spPr>
          <a:xfrm>
            <a:off x="3898232" y="1235242"/>
            <a:ext cx="4154854" cy="3785937"/>
          </a:xfrm>
          <a:custGeom>
            <a:avLst/>
            <a:gdLst>
              <a:gd name="connsiteX0" fmla="*/ 168815 w 4154854"/>
              <a:gd name="connsiteY0" fmla="*/ 0 h 3785937"/>
              <a:gd name="connsiteX1" fmla="*/ 3986039 w 4154854"/>
              <a:gd name="connsiteY1" fmla="*/ 0 h 3785937"/>
              <a:gd name="connsiteX2" fmla="*/ 4154854 w 4154854"/>
              <a:gd name="connsiteY2" fmla="*/ 168815 h 3785937"/>
              <a:gd name="connsiteX3" fmla="*/ 4154854 w 4154854"/>
              <a:gd name="connsiteY3" fmla="*/ 3617122 h 3785937"/>
              <a:gd name="connsiteX4" fmla="*/ 3986039 w 4154854"/>
              <a:gd name="connsiteY4" fmla="*/ 3785937 h 3785937"/>
              <a:gd name="connsiteX5" fmla="*/ 168815 w 4154854"/>
              <a:gd name="connsiteY5" fmla="*/ 3785937 h 3785937"/>
              <a:gd name="connsiteX6" fmla="*/ 0 w 4154854"/>
              <a:gd name="connsiteY6" fmla="*/ 3617122 h 3785937"/>
              <a:gd name="connsiteX7" fmla="*/ 0 w 4154854"/>
              <a:gd name="connsiteY7" fmla="*/ 168815 h 3785937"/>
              <a:gd name="connsiteX8" fmla="*/ 168815 w 4154854"/>
              <a:gd name="connsiteY8" fmla="*/ 0 h 3785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4854" h="3785937">
                <a:moveTo>
                  <a:pt x="168815" y="0"/>
                </a:moveTo>
                <a:lnTo>
                  <a:pt x="3986039" y="0"/>
                </a:lnTo>
                <a:cubicBezTo>
                  <a:pt x="4079273" y="0"/>
                  <a:pt x="4154854" y="75581"/>
                  <a:pt x="4154854" y="168815"/>
                </a:cubicBezTo>
                <a:lnTo>
                  <a:pt x="4154854" y="3617122"/>
                </a:lnTo>
                <a:cubicBezTo>
                  <a:pt x="4154854" y="3710356"/>
                  <a:pt x="4079273" y="3785937"/>
                  <a:pt x="3986039" y="3785937"/>
                </a:cubicBezTo>
                <a:lnTo>
                  <a:pt x="168815" y="3785937"/>
                </a:lnTo>
                <a:cubicBezTo>
                  <a:pt x="75581" y="3785937"/>
                  <a:pt x="0" y="3710356"/>
                  <a:pt x="0" y="3617122"/>
                </a:cubicBezTo>
                <a:lnTo>
                  <a:pt x="0" y="168815"/>
                </a:lnTo>
                <a:cubicBezTo>
                  <a:pt x="0" y="75581"/>
                  <a:pt x="75581" y="0"/>
                  <a:pt x="168815"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8" name="Picture Placeholder 7"/>
          <p:cNvSpPr>
            <a:spLocks noGrp="1"/>
          </p:cNvSpPr>
          <p:nvPr>
            <p:ph type="pic" sz="quarter" idx="13"/>
          </p:nvPr>
        </p:nvSpPr>
        <p:spPr>
          <a:xfrm>
            <a:off x="6801569" y="1899980"/>
            <a:ext cx="4781116" cy="6485091"/>
          </a:xfrm>
          <a:custGeom>
            <a:avLst/>
            <a:gdLst>
              <a:gd name="connsiteX0" fmla="*/ 1384689 w 4781116"/>
              <a:gd name="connsiteY0" fmla="*/ 0 h 6485091"/>
              <a:gd name="connsiteX1" fmla="*/ 4598477 w 4781116"/>
              <a:gd name="connsiteY1" fmla="*/ 0 h 6485091"/>
              <a:gd name="connsiteX2" fmla="*/ 4781116 w 4781116"/>
              <a:gd name="connsiteY2" fmla="*/ 182639 h 6485091"/>
              <a:gd name="connsiteX3" fmla="*/ 4781116 w 4781116"/>
              <a:gd name="connsiteY3" fmla="*/ 3560632 h 6485091"/>
              <a:gd name="connsiteX4" fmla="*/ 3570652 w 4781116"/>
              <a:gd name="connsiteY4" fmla="*/ 3560632 h 6485091"/>
              <a:gd name="connsiteX5" fmla="*/ 3396426 w 4781116"/>
              <a:gd name="connsiteY5" fmla="*/ 3734858 h 6485091"/>
              <a:gd name="connsiteX6" fmla="*/ 3396426 w 4781116"/>
              <a:gd name="connsiteY6" fmla="*/ 6485091 h 6485091"/>
              <a:gd name="connsiteX7" fmla="*/ 182639 w 4781116"/>
              <a:gd name="connsiteY7" fmla="*/ 6485091 h 6485091"/>
              <a:gd name="connsiteX8" fmla="*/ 0 w 4781116"/>
              <a:gd name="connsiteY8" fmla="*/ 6302452 h 6485091"/>
              <a:gd name="connsiteX9" fmla="*/ 0 w 4781116"/>
              <a:gd name="connsiteY9" fmla="*/ 3242546 h 6485091"/>
              <a:gd name="connsiteX10" fmla="*/ 1210463 w 4781116"/>
              <a:gd name="connsiteY10" fmla="*/ 3242546 h 6485091"/>
              <a:gd name="connsiteX11" fmla="*/ 1384689 w 4781116"/>
              <a:gd name="connsiteY11" fmla="*/ 3068320 h 6485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1116" h="6485091">
                <a:moveTo>
                  <a:pt x="1384689" y="0"/>
                </a:moveTo>
                <a:lnTo>
                  <a:pt x="4598477" y="0"/>
                </a:lnTo>
                <a:cubicBezTo>
                  <a:pt x="4699346" y="0"/>
                  <a:pt x="4781116" y="81770"/>
                  <a:pt x="4781116" y="182639"/>
                </a:cubicBezTo>
                <a:lnTo>
                  <a:pt x="4781116" y="3560632"/>
                </a:lnTo>
                <a:lnTo>
                  <a:pt x="3570652" y="3560632"/>
                </a:lnTo>
                <a:cubicBezTo>
                  <a:pt x="3474430" y="3560632"/>
                  <a:pt x="3396426" y="3638636"/>
                  <a:pt x="3396426" y="3734858"/>
                </a:cubicBezTo>
                <a:lnTo>
                  <a:pt x="3396426" y="6485091"/>
                </a:lnTo>
                <a:lnTo>
                  <a:pt x="182639" y="6485091"/>
                </a:lnTo>
                <a:cubicBezTo>
                  <a:pt x="81770" y="6485091"/>
                  <a:pt x="0" y="6403321"/>
                  <a:pt x="0" y="6302452"/>
                </a:cubicBezTo>
                <a:lnTo>
                  <a:pt x="0" y="3242546"/>
                </a:lnTo>
                <a:lnTo>
                  <a:pt x="1210463" y="3242546"/>
                </a:lnTo>
                <a:cubicBezTo>
                  <a:pt x="1306685" y="3242546"/>
                  <a:pt x="1384689" y="3164542"/>
                  <a:pt x="1384689" y="306832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381857095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7_Blank">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9753600" y="1317011"/>
            <a:ext cx="7427494" cy="7730736"/>
          </a:xfrm>
          <a:custGeom>
            <a:avLst/>
            <a:gdLst>
              <a:gd name="connsiteX0" fmla="*/ 283730 w 7427494"/>
              <a:gd name="connsiteY0" fmla="*/ 0 h 7730736"/>
              <a:gd name="connsiteX1" fmla="*/ 7143764 w 7427494"/>
              <a:gd name="connsiteY1" fmla="*/ 0 h 7730736"/>
              <a:gd name="connsiteX2" fmla="*/ 7427494 w 7427494"/>
              <a:gd name="connsiteY2" fmla="*/ 283730 h 7730736"/>
              <a:gd name="connsiteX3" fmla="*/ 7427494 w 7427494"/>
              <a:gd name="connsiteY3" fmla="*/ 7447006 h 7730736"/>
              <a:gd name="connsiteX4" fmla="*/ 7143764 w 7427494"/>
              <a:gd name="connsiteY4" fmla="*/ 7730736 h 7730736"/>
              <a:gd name="connsiteX5" fmla="*/ 283730 w 7427494"/>
              <a:gd name="connsiteY5" fmla="*/ 7730736 h 7730736"/>
              <a:gd name="connsiteX6" fmla="*/ 0 w 7427494"/>
              <a:gd name="connsiteY6" fmla="*/ 7447006 h 7730736"/>
              <a:gd name="connsiteX7" fmla="*/ 0 w 7427494"/>
              <a:gd name="connsiteY7" fmla="*/ 283730 h 7730736"/>
              <a:gd name="connsiteX8" fmla="*/ 283730 w 7427494"/>
              <a:gd name="connsiteY8" fmla="*/ 0 h 773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7494" h="7730736">
                <a:moveTo>
                  <a:pt x="283730" y="0"/>
                </a:moveTo>
                <a:lnTo>
                  <a:pt x="7143764" y="0"/>
                </a:lnTo>
                <a:cubicBezTo>
                  <a:pt x="7300464" y="0"/>
                  <a:pt x="7427494" y="127030"/>
                  <a:pt x="7427494" y="283730"/>
                </a:cubicBezTo>
                <a:lnTo>
                  <a:pt x="7427494" y="7447006"/>
                </a:lnTo>
                <a:cubicBezTo>
                  <a:pt x="7427494" y="7603706"/>
                  <a:pt x="7300464" y="7730736"/>
                  <a:pt x="7143764" y="7730736"/>
                </a:cubicBezTo>
                <a:lnTo>
                  <a:pt x="283730" y="7730736"/>
                </a:lnTo>
                <a:cubicBezTo>
                  <a:pt x="127030" y="7730736"/>
                  <a:pt x="0" y="7603706"/>
                  <a:pt x="0" y="7447006"/>
                </a:cubicBezTo>
                <a:lnTo>
                  <a:pt x="0" y="283730"/>
                </a:lnTo>
                <a:cubicBezTo>
                  <a:pt x="0" y="127030"/>
                  <a:pt x="127030" y="0"/>
                  <a:pt x="283730"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387413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strVal val="2/3*#ppt_w"/>
                                          </p:val>
                                        </p:tav>
                                        <p:tav tm="100000">
                                          <p:val>
                                            <p:strVal val="#ppt_w"/>
                                          </p:val>
                                        </p:tav>
                                      </p:tavLst>
                                    </p:anim>
                                    <p:anim calcmode="lin" valueType="num">
                                      <p:cBhvr>
                                        <p:cTn id="8" dur="250" fill="hold"/>
                                        <p:tgtEl>
                                          <p:spTgt spid="4"/>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750"/>
                                  </p:stCondLst>
                                  <p:childTnLst>
                                    <p:animMotion origin="layout" path="M 8.33333E-7 3.95062E-6 L 8.33333E-7 0.07237 " pathEditMode="relative" rAng="0" ptsTypes="AA">
                                      <p:cBhvr>
                                        <p:cTn id="10" dur="500" spd="-100000" fill="hold"/>
                                        <p:tgtEl>
                                          <p:spTgt spid="4"/>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8_Blank">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12842174" y="1233237"/>
            <a:ext cx="4404459" cy="3961381"/>
          </a:xfrm>
          <a:custGeom>
            <a:avLst/>
            <a:gdLst>
              <a:gd name="connsiteX0" fmla="*/ 151325 w 4404459"/>
              <a:gd name="connsiteY0" fmla="*/ 0 h 3961381"/>
              <a:gd name="connsiteX1" fmla="*/ 4253135 w 4404459"/>
              <a:gd name="connsiteY1" fmla="*/ 0 h 3961381"/>
              <a:gd name="connsiteX2" fmla="*/ 4404459 w 4404459"/>
              <a:gd name="connsiteY2" fmla="*/ 151325 h 3961381"/>
              <a:gd name="connsiteX3" fmla="*/ 4404459 w 4404459"/>
              <a:gd name="connsiteY3" fmla="*/ 3810056 h 3961381"/>
              <a:gd name="connsiteX4" fmla="*/ 4253135 w 4404459"/>
              <a:gd name="connsiteY4" fmla="*/ 3961381 h 3961381"/>
              <a:gd name="connsiteX5" fmla="*/ 151325 w 4404459"/>
              <a:gd name="connsiteY5" fmla="*/ 3961381 h 3961381"/>
              <a:gd name="connsiteX6" fmla="*/ 0 w 4404459"/>
              <a:gd name="connsiteY6" fmla="*/ 3810056 h 3961381"/>
              <a:gd name="connsiteX7" fmla="*/ 0 w 4404459"/>
              <a:gd name="connsiteY7" fmla="*/ 151325 h 3961381"/>
              <a:gd name="connsiteX8" fmla="*/ 151325 w 4404459"/>
              <a:gd name="connsiteY8" fmla="*/ 0 h 3961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4459" h="3961381">
                <a:moveTo>
                  <a:pt x="151325" y="0"/>
                </a:moveTo>
                <a:lnTo>
                  <a:pt x="4253135" y="0"/>
                </a:lnTo>
                <a:cubicBezTo>
                  <a:pt x="4336707" y="0"/>
                  <a:pt x="4404459" y="67751"/>
                  <a:pt x="4404459" y="151325"/>
                </a:cubicBezTo>
                <a:lnTo>
                  <a:pt x="4404459" y="3810056"/>
                </a:lnTo>
                <a:cubicBezTo>
                  <a:pt x="4404459" y="3893630"/>
                  <a:pt x="4336707" y="3961381"/>
                  <a:pt x="4253135" y="3961381"/>
                </a:cubicBezTo>
                <a:lnTo>
                  <a:pt x="151325" y="3961381"/>
                </a:lnTo>
                <a:cubicBezTo>
                  <a:pt x="67751" y="3961381"/>
                  <a:pt x="0" y="3893630"/>
                  <a:pt x="0" y="3810056"/>
                </a:cubicBezTo>
                <a:lnTo>
                  <a:pt x="0" y="151325"/>
                </a:lnTo>
                <a:cubicBezTo>
                  <a:pt x="0" y="67751"/>
                  <a:pt x="67751" y="0"/>
                  <a:pt x="151325"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0" name="Picture Placeholder 9"/>
          <p:cNvSpPr>
            <a:spLocks noGrp="1"/>
          </p:cNvSpPr>
          <p:nvPr>
            <p:ph type="pic" sz="quarter" idx="12"/>
          </p:nvPr>
        </p:nvSpPr>
        <p:spPr>
          <a:xfrm>
            <a:off x="8133347" y="1236262"/>
            <a:ext cx="4404459" cy="3961381"/>
          </a:xfrm>
          <a:custGeom>
            <a:avLst/>
            <a:gdLst>
              <a:gd name="connsiteX0" fmla="*/ 151325 w 4404459"/>
              <a:gd name="connsiteY0" fmla="*/ 0 h 3961381"/>
              <a:gd name="connsiteX1" fmla="*/ 4253134 w 4404459"/>
              <a:gd name="connsiteY1" fmla="*/ 0 h 3961381"/>
              <a:gd name="connsiteX2" fmla="*/ 4404459 w 4404459"/>
              <a:gd name="connsiteY2" fmla="*/ 151325 h 3961381"/>
              <a:gd name="connsiteX3" fmla="*/ 4404459 w 4404459"/>
              <a:gd name="connsiteY3" fmla="*/ 3810056 h 3961381"/>
              <a:gd name="connsiteX4" fmla="*/ 4253134 w 4404459"/>
              <a:gd name="connsiteY4" fmla="*/ 3961381 h 3961381"/>
              <a:gd name="connsiteX5" fmla="*/ 151325 w 4404459"/>
              <a:gd name="connsiteY5" fmla="*/ 3961381 h 3961381"/>
              <a:gd name="connsiteX6" fmla="*/ 0 w 4404459"/>
              <a:gd name="connsiteY6" fmla="*/ 3810056 h 3961381"/>
              <a:gd name="connsiteX7" fmla="*/ 0 w 4404459"/>
              <a:gd name="connsiteY7" fmla="*/ 151325 h 3961381"/>
              <a:gd name="connsiteX8" fmla="*/ 151325 w 4404459"/>
              <a:gd name="connsiteY8" fmla="*/ 0 h 3961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4459" h="3961381">
                <a:moveTo>
                  <a:pt x="151325" y="0"/>
                </a:moveTo>
                <a:lnTo>
                  <a:pt x="4253134" y="0"/>
                </a:lnTo>
                <a:cubicBezTo>
                  <a:pt x="4336708" y="0"/>
                  <a:pt x="4404459" y="67751"/>
                  <a:pt x="4404459" y="151325"/>
                </a:cubicBezTo>
                <a:lnTo>
                  <a:pt x="4404459" y="3810056"/>
                </a:lnTo>
                <a:cubicBezTo>
                  <a:pt x="4404459" y="3893630"/>
                  <a:pt x="4336708" y="3961381"/>
                  <a:pt x="4253134" y="3961381"/>
                </a:cubicBezTo>
                <a:lnTo>
                  <a:pt x="151325" y="3961381"/>
                </a:lnTo>
                <a:cubicBezTo>
                  <a:pt x="67751" y="3961381"/>
                  <a:pt x="0" y="3893630"/>
                  <a:pt x="0" y="3810056"/>
                </a:cubicBezTo>
                <a:lnTo>
                  <a:pt x="0" y="151325"/>
                </a:lnTo>
                <a:cubicBezTo>
                  <a:pt x="0" y="67751"/>
                  <a:pt x="67751" y="0"/>
                  <a:pt x="151325"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9" name="Picture Placeholder 8"/>
          <p:cNvSpPr>
            <a:spLocks noGrp="1"/>
          </p:cNvSpPr>
          <p:nvPr>
            <p:ph type="pic" sz="quarter" idx="13"/>
          </p:nvPr>
        </p:nvSpPr>
        <p:spPr>
          <a:xfrm>
            <a:off x="1179950" y="5399188"/>
            <a:ext cx="6696725" cy="3961381"/>
          </a:xfrm>
          <a:custGeom>
            <a:avLst/>
            <a:gdLst>
              <a:gd name="connsiteX0" fmla="*/ 151325 w 6696725"/>
              <a:gd name="connsiteY0" fmla="*/ 0 h 3961381"/>
              <a:gd name="connsiteX1" fmla="*/ 6545400 w 6696725"/>
              <a:gd name="connsiteY1" fmla="*/ 0 h 3961381"/>
              <a:gd name="connsiteX2" fmla="*/ 6696725 w 6696725"/>
              <a:gd name="connsiteY2" fmla="*/ 151325 h 3961381"/>
              <a:gd name="connsiteX3" fmla="*/ 6696725 w 6696725"/>
              <a:gd name="connsiteY3" fmla="*/ 3810056 h 3961381"/>
              <a:gd name="connsiteX4" fmla="*/ 6545400 w 6696725"/>
              <a:gd name="connsiteY4" fmla="*/ 3961381 h 3961381"/>
              <a:gd name="connsiteX5" fmla="*/ 151325 w 6696725"/>
              <a:gd name="connsiteY5" fmla="*/ 3961381 h 3961381"/>
              <a:gd name="connsiteX6" fmla="*/ 0 w 6696725"/>
              <a:gd name="connsiteY6" fmla="*/ 3810056 h 3961381"/>
              <a:gd name="connsiteX7" fmla="*/ 0 w 6696725"/>
              <a:gd name="connsiteY7" fmla="*/ 151325 h 3961381"/>
              <a:gd name="connsiteX8" fmla="*/ 151325 w 6696725"/>
              <a:gd name="connsiteY8" fmla="*/ 0 h 3961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96725" h="3961381">
                <a:moveTo>
                  <a:pt x="151325" y="0"/>
                </a:moveTo>
                <a:lnTo>
                  <a:pt x="6545400" y="0"/>
                </a:lnTo>
                <a:cubicBezTo>
                  <a:pt x="6628974" y="0"/>
                  <a:pt x="6696725" y="67751"/>
                  <a:pt x="6696725" y="151325"/>
                </a:cubicBezTo>
                <a:lnTo>
                  <a:pt x="6696725" y="3810056"/>
                </a:lnTo>
                <a:cubicBezTo>
                  <a:pt x="6696725" y="3893630"/>
                  <a:pt x="6628974" y="3961381"/>
                  <a:pt x="6545400" y="3961381"/>
                </a:cubicBezTo>
                <a:lnTo>
                  <a:pt x="151325" y="3961381"/>
                </a:lnTo>
                <a:cubicBezTo>
                  <a:pt x="67751" y="3961381"/>
                  <a:pt x="0" y="3893630"/>
                  <a:pt x="0" y="3810056"/>
                </a:cubicBezTo>
                <a:lnTo>
                  <a:pt x="0" y="151325"/>
                </a:lnTo>
                <a:cubicBezTo>
                  <a:pt x="0" y="67751"/>
                  <a:pt x="67751" y="0"/>
                  <a:pt x="151325"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1984061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9_Blank">
    <p:spTree>
      <p:nvGrpSpPr>
        <p:cNvPr id="1" name=""/>
        <p:cNvGrpSpPr/>
        <p:nvPr/>
      </p:nvGrpSpPr>
      <p:grpSpPr>
        <a:xfrm>
          <a:off x="0" y="0"/>
          <a:ext cx="0" cy="0"/>
          <a:chOff x="0" y="0"/>
          <a:chExt cx="0" cy="0"/>
        </a:xfrm>
      </p:grpSpPr>
      <p:sp>
        <p:nvSpPr>
          <p:cNvPr id="10" name="Picture Placeholder 9"/>
          <p:cNvSpPr>
            <a:spLocks noGrp="1"/>
          </p:cNvSpPr>
          <p:nvPr>
            <p:ph type="pic" sz="quarter" idx="12"/>
          </p:nvPr>
        </p:nvSpPr>
        <p:spPr>
          <a:xfrm>
            <a:off x="9280309" y="3320715"/>
            <a:ext cx="3048049" cy="2741421"/>
          </a:xfrm>
          <a:custGeom>
            <a:avLst/>
            <a:gdLst>
              <a:gd name="connsiteX0" fmla="*/ 104722 w 3048049"/>
              <a:gd name="connsiteY0" fmla="*/ 0 h 2741421"/>
              <a:gd name="connsiteX1" fmla="*/ 2943327 w 3048049"/>
              <a:gd name="connsiteY1" fmla="*/ 0 h 2741421"/>
              <a:gd name="connsiteX2" fmla="*/ 3048049 w 3048049"/>
              <a:gd name="connsiteY2" fmla="*/ 104722 h 2741421"/>
              <a:gd name="connsiteX3" fmla="*/ 3048049 w 3048049"/>
              <a:gd name="connsiteY3" fmla="*/ 2636699 h 2741421"/>
              <a:gd name="connsiteX4" fmla="*/ 2943327 w 3048049"/>
              <a:gd name="connsiteY4" fmla="*/ 2741421 h 2741421"/>
              <a:gd name="connsiteX5" fmla="*/ 104722 w 3048049"/>
              <a:gd name="connsiteY5" fmla="*/ 2741421 h 2741421"/>
              <a:gd name="connsiteX6" fmla="*/ 0 w 3048049"/>
              <a:gd name="connsiteY6" fmla="*/ 2636699 h 2741421"/>
              <a:gd name="connsiteX7" fmla="*/ 0 w 3048049"/>
              <a:gd name="connsiteY7" fmla="*/ 104722 h 2741421"/>
              <a:gd name="connsiteX8" fmla="*/ 104722 w 3048049"/>
              <a:gd name="connsiteY8" fmla="*/ 0 h 274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49" h="2741421">
                <a:moveTo>
                  <a:pt x="104722" y="0"/>
                </a:moveTo>
                <a:lnTo>
                  <a:pt x="2943327" y="0"/>
                </a:lnTo>
                <a:cubicBezTo>
                  <a:pt x="3001163" y="0"/>
                  <a:pt x="3048049" y="46886"/>
                  <a:pt x="3048049" y="104722"/>
                </a:cubicBezTo>
                <a:lnTo>
                  <a:pt x="3048049" y="2636699"/>
                </a:lnTo>
                <a:cubicBezTo>
                  <a:pt x="3048049" y="2694535"/>
                  <a:pt x="3001163" y="2741421"/>
                  <a:pt x="2943327" y="2741421"/>
                </a:cubicBezTo>
                <a:lnTo>
                  <a:pt x="104722" y="2741421"/>
                </a:lnTo>
                <a:cubicBezTo>
                  <a:pt x="46886" y="2741421"/>
                  <a:pt x="0" y="2694535"/>
                  <a:pt x="0" y="2636699"/>
                </a:cubicBezTo>
                <a:lnTo>
                  <a:pt x="0" y="104722"/>
                </a:lnTo>
                <a:cubicBezTo>
                  <a:pt x="0" y="46886"/>
                  <a:pt x="46886" y="0"/>
                  <a:pt x="104722"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1" name="Picture Placeholder 10"/>
          <p:cNvSpPr>
            <a:spLocks noGrp="1"/>
          </p:cNvSpPr>
          <p:nvPr>
            <p:ph type="pic" sz="quarter" idx="13"/>
          </p:nvPr>
        </p:nvSpPr>
        <p:spPr>
          <a:xfrm>
            <a:off x="5959643" y="3322809"/>
            <a:ext cx="3048049" cy="2741421"/>
          </a:xfrm>
          <a:custGeom>
            <a:avLst/>
            <a:gdLst>
              <a:gd name="connsiteX0" fmla="*/ 104722 w 3048049"/>
              <a:gd name="connsiteY0" fmla="*/ 0 h 2741421"/>
              <a:gd name="connsiteX1" fmla="*/ 2943327 w 3048049"/>
              <a:gd name="connsiteY1" fmla="*/ 0 h 2741421"/>
              <a:gd name="connsiteX2" fmla="*/ 3048049 w 3048049"/>
              <a:gd name="connsiteY2" fmla="*/ 104722 h 2741421"/>
              <a:gd name="connsiteX3" fmla="*/ 3048049 w 3048049"/>
              <a:gd name="connsiteY3" fmla="*/ 2636699 h 2741421"/>
              <a:gd name="connsiteX4" fmla="*/ 2943327 w 3048049"/>
              <a:gd name="connsiteY4" fmla="*/ 2741421 h 2741421"/>
              <a:gd name="connsiteX5" fmla="*/ 104722 w 3048049"/>
              <a:gd name="connsiteY5" fmla="*/ 2741421 h 2741421"/>
              <a:gd name="connsiteX6" fmla="*/ 0 w 3048049"/>
              <a:gd name="connsiteY6" fmla="*/ 2636699 h 2741421"/>
              <a:gd name="connsiteX7" fmla="*/ 0 w 3048049"/>
              <a:gd name="connsiteY7" fmla="*/ 104722 h 2741421"/>
              <a:gd name="connsiteX8" fmla="*/ 104722 w 3048049"/>
              <a:gd name="connsiteY8" fmla="*/ 0 h 274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49" h="2741421">
                <a:moveTo>
                  <a:pt x="104722" y="0"/>
                </a:moveTo>
                <a:lnTo>
                  <a:pt x="2943327" y="0"/>
                </a:lnTo>
                <a:cubicBezTo>
                  <a:pt x="3001163" y="0"/>
                  <a:pt x="3048049" y="46886"/>
                  <a:pt x="3048049" y="104722"/>
                </a:cubicBezTo>
                <a:lnTo>
                  <a:pt x="3048049" y="2636699"/>
                </a:lnTo>
                <a:cubicBezTo>
                  <a:pt x="3048049" y="2694535"/>
                  <a:pt x="3001163" y="2741421"/>
                  <a:pt x="2943327" y="2741421"/>
                </a:cubicBezTo>
                <a:lnTo>
                  <a:pt x="104722" y="2741421"/>
                </a:lnTo>
                <a:cubicBezTo>
                  <a:pt x="46886" y="2741421"/>
                  <a:pt x="0" y="2694535"/>
                  <a:pt x="0" y="2636699"/>
                </a:cubicBezTo>
                <a:lnTo>
                  <a:pt x="0" y="104722"/>
                </a:lnTo>
                <a:cubicBezTo>
                  <a:pt x="0" y="46886"/>
                  <a:pt x="46886" y="0"/>
                  <a:pt x="104722"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2" name="Picture Placeholder 11"/>
          <p:cNvSpPr>
            <a:spLocks noGrp="1"/>
          </p:cNvSpPr>
          <p:nvPr>
            <p:ph type="pic" sz="quarter" idx="14"/>
          </p:nvPr>
        </p:nvSpPr>
        <p:spPr>
          <a:xfrm>
            <a:off x="5959643" y="6270319"/>
            <a:ext cx="3048049" cy="2741421"/>
          </a:xfrm>
          <a:custGeom>
            <a:avLst/>
            <a:gdLst>
              <a:gd name="connsiteX0" fmla="*/ 104722 w 3048049"/>
              <a:gd name="connsiteY0" fmla="*/ 0 h 2741421"/>
              <a:gd name="connsiteX1" fmla="*/ 2943327 w 3048049"/>
              <a:gd name="connsiteY1" fmla="*/ 0 h 2741421"/>
              <a:gd name="connsiteX2" fmla="*/ 3048049 w 3048049"/>
              <a:gd name="connsiteY2" fmla="*/ 104722 h 2741421"/>
              <a:gd name="connsiteX3" fmla="*/ 3048049 w 3048049"/>
              <a:gd name="connsiteY3" fmla="*/ 2636699 h 2741421"/>
              <a:gd name="connsiteX4" fmla="*/ 2943327 w 3048049"/>
              <a:gd name="connsiteY4" fmla="*/ 2741421 h 2741421"/>
              <a:gd name="connsiteX5" fmla="*/ 104722 w 3048049"/>
              <a:gd name="connsiteY5" fmla="*/ 2741421 h 2741421"/>
              <a:gd name="connsiteX6" fmla="*/ 0 w 3048049"/>
              <a:gd name="connsiteY6" fmla="*/ 2636699 h 2741421"/>
              <a:gd name="connsiteX7" fmla="*/ 0 w 3048049"/>
              <a:gd name="connsiteY7" fmla="*/ 104722 h 2741421"/>
              <a:gd name="connsiteX8" fmla="*/ 104722 w 3048049"/>
              <a:gd name="connsiteY8" fmla="*/ 0 h 274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49" h="2741421">
                <a:moveTo>
                  <a:pt x="104722" y="0"/>
                </a:moveTo>
                <a:lnTo>
                  <a:pt x="2943327" y="0"/>
                </a:lnTo>
                <a:cubicBezTo>
                  <a:pt x="3001163" y="0"/>
                  <a:pt x="3048049" y="46886"/>
                  <a:pt x="3048049" y="104722"/>
                </a:cubicBezTo>
                <a:lnTo>
                  <a:pt x="3048049" y="2636699"/>
                </a:lnTo>
                <a:cubicBezTo>
                  <a:pt x="3048049" y="2694535"/>
                  <a:pt x="3001163" y="2741421"/>
                  <a:pt x="2943327" y="2741421"/>
                </a:cubicBezTo>
                <a:lnTo>
                  <a:pt x="104722" y="2741421"/>
                </a:lnTo>
                <a:cubicBezTo>
                  <a:pt x="46886" y="2741421"/>
                  <a:pt x="0" y="2694535"/>
                  <a:pt x="0" y="2636699"/>
                </a:cubicBezTo>
                <a:lnTo>
                  <a:pt x="0" y="104722"/>
                </a:lnTo>
                <a:cubicBezTo>
                  <a:pt x="0" y="46886"/>
                  <a:pt x="46886" y="0"/>
                  <a:pt x="104722"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3" name="Picture Placeholder 12"/>
          <p:cNvSpPr>
            <a:spLocks noGrp="1"/>
          </p:cNvSpPr>
          <p:nvPr>
            <p:ph type="pic" sz="quarter" idx="15"/>
          </p:nvPr>
        </p:nvSpPr>
        <p:spPr>
          <a:xfrm>
            <a:off x="9280309" y="6268225"/>
            <a:ext cx="3048049" cy="2741421"/>
          </a:xfrm>
          <a:custGeom>
            <a:avLst/>
            <a:gdLst>
              <a:gd name="connsiteX0" fmla="*/ 104722 w 3048049"/>
              <a:gd name="connsiteY0" fmla="*/ 0 h 2741421"/>
              <a:gd name="connsiteX1" fmla="*/ 2943327 w 3048049"/>
              <a:gd name="connsiteY1" fmla="*/ 0 h 2741421"/>
              <a:gd name="connsiteX2" fmla="*/ 3048049 w 3048049"/>
              <a:gd name="connsiteY2" fmla="*/ 104722 h 2741421"/>
              <a:gd name="connsiteX3" fmla="*/ 3048049 w 3048049"/>
              <a:gd name="connsiteY3" fmla="*/ 2636699 h 2741421"/>
              <a:gd name="connsiteX4" fmla="*/ 2943327 w 3048049"/>
              <a:gd name="connsiteY4" fmla="*/ 2741421 h 2741421"/>
              <a:gd name="connsiteX5" fmla="*/ 104722 w 3048049"/>
              <a:gd name="connsiteY5" fmla="*/ 2741421 h 2741421"/>
              <a:gd name="connsiteX6" fmla="*/ 0 w 3048049"/>
              <a:gd name="connsiteY6" fmla="*/ 2636699 h 2741421"/>
              <a:gd name="connsiteX7" fmla="*/ 0 w 3048049"/>
              <a:gd name="connsiteY7" fmla="*/ 104722 h 2741421"/>
              <a:gd name="connsiteX8" fmla="*/ 104722 w 3048049"/>
              <a:gd name="connsiteY8" fmla="*/ 0 h 274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049" h="2741421">
                <a:moveTo>
                  <a:pt x="104722" y="0"/>
                </a:moveTo>
                <a:lnTo>
                  <a:pt x="2943327" y="0"/>
                </a:lnTo>
                <a:cubicBezTo>
                  <a:pt x="3001163" y="0"/>
                  <a:pt x="3048049" y="46886"/>
                  <a:pt x="3048049" y="104722"/>
                </a:cubicBezTo>
                <a:lnTo>
                  <a:pt x="3048049" y="2636699"/>
                </a:lnTo>
                <a:cubicBezTo>
                  <a:pt x="3048049" y="2694535"/>
                  <a:pt x="3001163" y="2741421"/>
                  <a:pt x="2943327" y="2741421"/>
                </a:cubicBezTo>
                <a:lnTo>
                  <a:pt x="104722" y="2741421"/>
                </a:lnTo>
                <a:cubicBezTo>
                  <a:pt x="46886" y="2741421"/>
                  <a:pt x="0" y="2694535"/>
                  <a:pt x="0" y="2636699"/>
                </a:cubicBezTo>
                <a:lnTo>
                  <a:pt x="0" y="104722"/>
                </a:lnTo>
                <a:cubicBezTo>
                  <a:pt x="0" y="46886"/>
                  <a:pt x="46886" y="0"/>
                  <a:pt x="104722"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82027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400"/>
                                  </p:stCondLst>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strVal val="2/3*#ppt_w"/>
                                          </p:val>
                                        </p:tav>
                                        <p:tav tm="100000">
                                          <p:val>
                                            <p:strVal val="#ppt_w"/>
                                          </p:val>
                                        </p:tav>
                                      </p:tavLst>
                                    </p:anim>
                                    <p:anim calcmode="lin" valueType="num">
                                      <p:cBhvr>
                                        <p:cTn id="8" dur="250" fill="hold"/>
                                        <p:tgtEl>
                                          <p:spTgt spid="11"/>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400"/>
                                  </p:stCondLst>
                                  <p:childTnLst>
                                    <p:animMotion origin="layout" path="M 8.33333E-7 3.95062E-6 L 8.33333E-7 0.07237 " pathEditMode="relative" rAng="0" ptsTypes="AA">
                                      <p:cBhvr>
                                        <p:cTn id="10" dur="500" spd="-100000" fill="hold"/>
                                        <p:tgtEl>
                                          <p:spTgt spid="11"/>
                                        </p:tgtEl>
                                        <p:attrNameLst>
                                          <p:attrName>ppt_x</p:attrName>
                                          <p:attrName>ppt_y</p:attrName>
                                        </p:attrNameLst>
                                      </p:cBhvr>
                                      <p:rCtr x="0" y="3611"/>
                                    </p:animMotion>
                                  </p:childTnLst>
                                </p:cTn>
                              </p:par>
                              <p:par>
                                <p:cTn id="11" presetID="23" presetClass="entr" presetSubtype="272" fill="hold" grpId="0" nodeType="withEffect">
                                  <p:stCondLst>
                                    <p:cond delay="400"/>
                                  </p:stCondLst>
                                  <p:childTnLst>
                                    <p:set>
                                      <p:cBhvr>
                                        <p:cTn id="12" dur="1" fill="hold">
                                          <p:stCondLst>
                                            <p:cond delay="0"/>
                                          </p:stCondLst>
                                        </p:cTn>
                                        <p:tgtEl>
                                          <p:spTgt spid="10"/>
                                        </p:tgtEl>
                                        <p:attrNameLst>
                                          <p:attrName>style.visibility</p:attrName>
                                        </p:attrNameLst>
                                      </p:cBhvr>
                                      <p:to>
                                        <p:strVal val="visible"/>
                                      </p:to>
                                    </p:set>
                                    <p:anim calcmode="lin" valueType="num">
                                      <p:cBhvr>
                                        <p:cTn id="13" dur="250" fill="hold"/>
                                        <p:tgtEl>
                                          <p:spTgt spid="10"/>
                                        </p:tgtEl>
                                        <p:attrNameLst>
                                          <p:attrName>ppt_w</p:attrName>
                                        </p:attrNameLst>
                                      </p:cBhvr>
                                      <p:tavLst>
                                        <p:tav tm="0">
                                          <p:val>
                                            <p:strVal val="2/3*#ppt_w"/>
                                          </p:val>
                                        </p:tav>
                                        <p:tav tm="100000">
                                          <p:val>
                                            <p:strVal val="#ppt_w"/>
                                          </p:val>
                                        </p:tav>
                                      </p:tavLst>
                                    </p:anim>
                                    <p:anim calcmode="lin" valueType="num">
                                      <p:cBhvr>
                                        <p:cTn id="14" dur="250" fill="hold"/>
                                        <p:tgtEl>
                                          <p:spTgt spid="10"/>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400"/>
                                  </p:stCondLst>
                                  <p:childTnLst>
                                    <p:animMotion origin="layout" path="M 8.33333E-7 3.95062E-6 L 8.33333E-7 0.07237 " pathEditMode="relative" rAng="0" ptsTypes="AA">
                                      <p:cBhvr>
                                        <p:cTn id="16" dur="500" spd="-100000" fill="hold"/>
                                        <p:tgtEl>
                                          <p:spTgt spid="10"/>
                                        </p:tgtEl>
                                        <p:attrNameLst>
                                          <p:attrName>ppt_x</p:attrName>
                                          <p:attrName>ppt_y</p:attrName>
                                        </p:attrNameLst>
                                      </p:cBhvr>
                                      <p:rCtr x="0" y="3611"/>
                                    </p:animMotion>
                                  </p:childTnLst>
                                </p:cTn>
                              </p:par>
                              <p:par>
                                <p:cTn id="17" presetID="23" presetClass="entr" presetSubtype="272" fill="hold" grpId="0" nodeType="withEffect">
                                  <p:stCondLst>
                                    <p:cond delay="400"/>
                                  </p:stCondLst>
                                  <p:childTnLst>
                                    <p:set>
                                      <p:cBhvr>
                                        <p:cTn id="18" dur="1" fill="hold">
                                          <p:stCondLst>
                                            <p:cond delay="0"/>
                                          </p:stCondLst>
                                        </p:cTn>
                                        <p:tgtEl>
                                          <p:spTgt spid="12"/>
                                        </p:tgtEl>
                                        <p:attrNameLst>
                                          <p:attrName>style.visibility</p:attrName>
                                        </p:attrNameLst>
                                      </p:cBhvr>
                                      <p:to>
                                        <p:strVal val="visible"/>
                                      </p:to>
                                    </p:set>
                                    <p:anim calcmode="lin" valueType="num">
                                      <p:cBhvr>
                                        <p:cTn id="19" dur="250" fill="hold"/>
                                        <p:tgtEl>
                                          <p:spTgt spid="12"/>
                                        </p:tgtEl>
                                        <p:attrNameLst>
                                          <p:attrName>ppt_w</p:attrName>
                                        </p:attrNameLst>
                                      </p:cBhvr>
                                      <p:tavLst>
                                        <p:tav tm="0">
                                          <p:val>
                                            <p:strVal val="2/3*#ppt_w"/>
                                          </p:val>
                                        </p:tav>
                                        <p:tav tm="100000">
                                          <p:val>
                                            <p:strVal val="#ppt_w"/>
                                          </p:val>
                                        </p:tav>
                                      </p:tavLst>
                                    </p:anim>
                                    <p:anim calcmode="lin" valueType="num">
                                      <p:cBhvr>
                                        <p:cTn id="20" dur="250" fill="hold"/>
                                        <p:tgtEl>
                                          <p:spTgt spid="12"/>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400"/>
                                  </p:stCondLst>
                                  <p:childTnLst>
                                    <p:animMotion origin="layout" path="M 8.33333E-7 3.95062E-6 L 8.33333E-7 0.07237 " pathEditMode="relative" rAng="0" ptsTypes="AA">
                                      <p:cBhvr>
                                        <p:cTn id="22" dur="500" spd="-100000" fill="hold"/>
                                        <p:tgtEl>
                                          <p:spTgt spid="12"/>
                                        </p:tgtEl>
                                        <p:attrNameLst>
                                          <p:attrName>ppt_x</p:attrName>
                                          <p:attrName>ppt_y</p:attrName>
                                        </p:attrNameLst>
                                      </p:cBhvr>
                                      <p:rCtr x="0" y="3611"/>
                                    </p:animMotion>
                                  </p:childTnLst>
                                </p:cTn>
                              </p:par>
                              <p:par>
                                <p:cTn id="23" presetID="23" presetClass="entr" presetSubtype="272" fill="hold" grpId="0" nodeType="withEffect">
                                  <p:stCondLst>
                                    <p:cond delay="4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250" fill="hold"/>
                                        <p:tgtEl>
                                          <p:spTgt spid="13"/>
                                        </p:tgtEl>
                                        <p:attrNameLst>
                                          <p:attrName>ppt_w</p:attrName>
                                        </p:attrNameLst>
                                      </p:cBhvr>
                                      <p:tavLst>
                                        <p:tav tm="0">
                                          <p:val>
                                            <p:strVal val="2/3*#ppt_w"/>
                                          </p:val>
                                        </p:tav>
                                        <p:tav tm="100000">
                                          <p:val>
                                            <p:strVal val="#ppt_w"/>
                                          </p:val>
                                        </p:tav>
                                      </p:tavLst>
                                    </p:anim>
                                    <p:anim calcmode="lin" valueType="num">
                                      <p:cBhvr>
                                        <p:cTn id="26" dur="250" fill="hold"/>
                                        <p:tgtEl>
                                          <p:spTgt spid="13"/>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400"/>
                                  </p:stCondLst>
                                  <p:childTnLst>
                                    <p:animMotion origin="layout" path="M 8.33333E-7 3.95062E-6 L 8.33333E-7 0.07237 " pathEditMode="relative" rAng="0" ptsTypes="AA">
                                      <p:cBhvr>
                                        <p:cTn id="28" dur="500" spd="-100000" fill="hold"/>
                                        <p:tgtEl>
                                          <p:spTgt spid="13"/>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animBg="1"/>
      <p:bldP spid="12" grpId="1" animBg="1"/>
      <p:bldP spid="13" grpId="0" animBg="1"/>
      <p:bldP spid="13" grpId="1"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0_Blank">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9111916" y="1188677"/>
            <a:ext cx="9176084" cy="4185428"/>
          </a:xfrm>
          <a:custGeom>
            <a:avLst/>
            <a:gdLst>
              <a:gd name="connsiteX0" fmla="*/ 159883 w 9176084"/>
              <a:gd name="connsiteY0" fmla="*/ 0 h 4185428"/>
              <a:gd name="connsiteX1" fmla="*/ 9176084 w 9176084"/>
              <a:gd name="connsiteY1" fmla="*/ 0 h 4185428"/>
              <a:gd name="connsiteX2" fmla="*/ 9176084 w 9176084"/>
              <a:gd name="connsiteY2" fmla="*/ 4185428 h 4185428"/>
              <a:gd name="connsiteX3" fmla="*/ 159883 w 9176084"/>
              <a:gd name="connsiteY3" fmla="*/ 4185428 h 4185428"/>
              <a:gd name="connsiteX4" fmla="*/ 0 w 9176084"/>
              <a:gd name="connsiteY4" fmla="*/ 4025545 h 4185428"/>
              <a:gd name="connsiteX5" fmla="*/ 0 w 9176084"/>
              <a:gd name="connsiteY5" fmla="*/ 159883 h 4185428"/>
              <a:gd name="connsiteX6" fmla="*/ 159883 w 9176084"/>
              <a:gd name="connsiteY6" fmla="*/ 0 h 4185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6084" h="4185428">
                <a:moveTo>
                  <a:pt x="159883" y="0"/>
                </a:moveTo>
                <a:lnTo>
                  <a:pt x="9176084" y="0"/>
                </a:lnTo>
                <a:lnTo>
                  <a:pt x="9176084" y="4185428"/>
                </a:lnTo>
                <a:lnTo>
                  <a:pt x="159883" y="4185428"/>
                </a:lnTo>
                <a:cubicBezTo>
                  <a:pt x="71582" y="4185428"/>
                  <a:pt x="0" y="4113846"/>
                  <a:pt x="0" y="4025545"/>
                </a:cubicBezTo>
                <a:lnTo>
                  <a:pt x="0" y="159883"/>
                </a:lnTo>
                <a:cubicBezTo>
                  <a:pt x="0" y="71582"/>
                  <a:pt x="71582" y="0"/>
                  <a:pt x="15988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7" name="Picture Placeholder 6"/>
          <p:cNvSpPr>
            <a:spLocks noGrp="1"/>
          </p:cNvSpPr>
          <p:nvPr>
            <p:ph type="pic" sz="quarter" idx="12"/>
          </p:nvPr>
        </p:nvSpPr>
        <p:spPr>
          <a:xfrm>
            <a:off x="4315327" y="6041342"/>
            <a:ext cx="6801852" cy="4245659"/>
          </a:xfrm>
          <a:custGeom>
            <a:avLst/>
            <a:gdLst>
              <a:gd name="connsiteX0" fmla="*/ 199563 w 6801852"/>
              <a:gd name="connsiteY0" fmla="*/ 0 h 4245659"/>
              <a:gd name="connsiteX1" fmla="*/ 6602289 w 6801852"/>
              <a:gd name="connsiteY1" fmla="*/ 0 h 4245659"/>
              <a:gd name="connsiteX2" fmla="*/ 6801852 w 6801852"/>
              <a:gd name="connsiteY2" fmla="*/ 199563 h 4245659"/>
              <a:gd name="connsiteX3" fmla="*/ 6801852 w 6801852"/>
              <a:gd name="connsiteY3" fmla="*/ 4245659 h 4245659"/>
              <a:gd name="connsiteX4" fmla="*/ 0 w 6801852"/>
              <a:gd name="connsiteY4" fmla="*/ 4245659 h 4245659"/>
              <a:gd name="connsiteX5" fmla="*/ 0 w 6801852"/>
              <a:gd name="connsiteY5" fmla="*/ 199563 h 4245659"/>
              <a:gd name="connsiteX6" fmla="*/ 199563 w 6801852"/>
              <a:gd name="connsiteY6" fmla="*/ 0 h 4245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01852" h="4245659">
                <a:moveTo>
                  <a:pt x="199563" y="0"/>
                </a:moveTo>
                <a:lnTo>
                  <a:pt x="6602289" y="0"/>
                </a:lnTo>
                <a:cubicBezTo>
                  <a:pt x="6712505" y="0"/>
                  <a:pt x="6801852" y="89347"/>
                  <a:pt x="6801852" y="199563"/>
                </a:cubicBezTo>
                <a:lnTo>
                  <a:pt x="6801852" y="4245659"/>
                </a:lnTo>
                <a:lnTo>
                  <a:pt x="0" y="4245659"/>
                </a:lnTo>
                <a:lnTo>
                  <a:pt x="0" y="199563"/>
                </a:lnTo>
                <a:cubicBezTo>
                  <a:pt x="0" y="89347"/>
                  <a:pt x="89347" y="0"/>
                  <a:pt x="19956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760212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3_Blank">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978570" y="1379621"/>
            <a:ext cx="16330863" cy="4620126"/>
          </a:xfrm>
          <a:custGeom>
            <a:avLst/>
            <a:gdLst>
              <a:gd name="connsiteX0" fmla="*/ 352931 w 16330863"/>
              <a:gd name="connsiteY0" fmla="*/ 0 h 4620126"/>
              <a:gd name="connsiteX1" fmla="*/ 15977931 w 16330863"/>
              <a:gd name="connsiteY1" fmla="*/ 0 h 4620126"/>
              <a:gd name="connsiteX2" fmla="*/ 16330863 w 16330863"/>
              <a:gd name="connsiteY2" fmla="*/ 352931 h 4620126"/>
              <a:gd name="connsiteX3" fmla="*/ 16330863 w 16330863"/>
              <a:gd name="connsiteY3" fmla="*/ 4267195 h 4620126"/>
              <a:gd name="connsiteX4" fmla="*/ 15977931 w 16330863"/>
              <a:gd name="connsiteY4" fmla="*/ 4620126 h 4620126"/>
              <a:gd name="connsiteX5" fmla="*/ 352931 w 16330863"/>
              <a:gd name="connsiteY5" fmla="*/ 4620126 h 4620126"/>
              <a:gd name="connsiteX6" fmla="*/ 0 w 16330863"/>
              <a:gd name="connsiteY6" fmla="*/ 4267195 h 4620126"/>
              <a:gd name="connsiteX7" fmla="*/ 0 w 16330863"/>
              <a:gd name="connsiteY7" fmla="*/ 352931 h 4620126"/>
              <a:gd name="connsiteX8" fmla="*/ 352931 w 16330863"/>
              <a:gd name="connsiteY8" fmla="*/ 0 h 462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30863" h="4620126">
                <a:moveTo>
                  <a:pt x="352931" y="0"/>
                </a:moveTo>
                <a:lnTo>
                  <a:pt x="15977931" y="0"/>
                </a:lnTo>
                <a:cubicBezTo>
                  <a:pt x="16172851" y="0"/>
                  <a:pt x="16330863" y="158013"/>
                  <a:pt x="16330863" y="352931"/>
                </a:cubicBezTo>
                <a:lnTo>
                  <a:pt x="16330863" y="4267195"/>
                </a:lnTo>
                <a:cubicBezTo>
                  <a:pt x="16330863" y="4462113"/>
                  <a:pt x="16172851" y="4620126"/>
                  <a:pt x="15977931" y="4620126"/>
                </a:cubicBezTo>
                <a:lnTo>
                  <a:pt x="352931" y="4620126"/>
                </a:lnTo>
                <a:cubicBezTo>
                  <a:pt x="158013" y="4620126"/>
                  <a:pt x="0" y="4462113"/>
                  <a:pt x="0" y="4267195"/>
                </a:cubicBezTo>
                <a:lnTo>
                  <a:pt x="0" y="352931"/>
                </a:lnTo>
                <a:cubicBezTo>
                  <a:pt x="0" y="158013"/>
                  <a:pt x="158013" y="0"/>
                  <a:pt x="352931"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211503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2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1_Blank">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8325853" y="0"/>
            <a:ext cx="9962147" cy="10287000"/>
          </a:xfrm>
          <a:custGeom>
            <a:avLst/>
            <a:gdLst>
              <a:gd name="connsiteX0" fmla="*/ 0 w 9962147"/>
              <a:gd name="connsiteY0" fmla="*/ 0 h 10287000"/>
              <a:gd name="connsiteX1" fmla="*/ 6720763 w 9962147"/>
              <a:gd name="connsiteY1" fmla="*/ 0 h 10287000"/>
              <a:gd name="connsiteX2" fmla="*/ 9962147 w 9962147"/>
              <a:gd name="connsiteY2" fmla="*/ 5143500 h 10287000"/>
              <a:gd name="connsiteX3" fmla="*/ 6720763 w 9962147"/>
              <a:gd name="connsiteY3" fmla="*/ 10287000 h 10287000"/>
              <a:gd name="connsiteX4" fmla="*/ 0 w 9962147"/>
              <a:gd name="connsiteY4" fmla="*/ 10287000 h 10287000"/>
              <a:gd name="connsiteX5" fmla="*/ 3241384 w 9962147"/>
              <a:gd name="connsiteY5" fmla="*/ 5143500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62147" h="10287000">
                <a:moveTo>
                  <a:pt x="0" y="0"/>
                </a:moveTo>
                <a:lnTo>
                  <a:pt x="6720763" y="0"/>
                </a:lnTo>
                <a:lnTo>
                  <a:pt x="9962147" y="5143500"/>
                </a:lnTo>
                <a:lnTo>
                  <a:pt x="6720763" y="10287000"/>
                </a:lnTo>
                <a:lnTo>
                  <a:pt x="0" y="10287000"/>
                </a:lnTo>
                <a:lnTo>
                  <a:pt x="3241384" y="5143500"/>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285168015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2_Blank">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2760059" y="3210857"/>
            <a:ext cx="3046621" cy="2740137"/>
          </a:xfrm>
          <a:custGeom>
            <a:avLst/>
            <a:gdLst>
              <a:gd name="connsiteX0" fmla="*/ 104673 w 3046621"/>
              <a:gd name="connsiteY0" fmla="*/ 0 h 2740137"/>
              <a:gd name="connsiteX1" fmla="*/ 2941948 w 3046621"/>
              <a:gd name="connsiteY1" fmla="*/ 0 h 2740137"/>
              <a:gd name="connsiteX2" fmla="*/ 3046621 w 3046621"/>
              <a:gd name="connsiteY2" fmla="*/ 104673 h 2740137"/>
              <a:gd name="connsiteX3" fmla="*/ 3046621 w 3046621"/>
              <a:gd name="connsiteY3" fmla="*/ 2635464 h 2740137"/>
              <a:gd name="connsiteX4" fmla="*/ 2941948 w 3046621"/>
              <a:gd name="connsiteY4" fmla="*/ 2740137 h 2740137"/>
              <a:gd name="connsiteX5" fmla="*/ 104673 w 3046621"/>
              <a:gd name="connsiteY5" fmla="*/ 2740137 h 2740137"/>
              <a:gd name="connsiteX6" fmla="*/ 0 w 3046621"/>
              <a:gd name="connsiteY6" fmla="*/ 2635464 h 2740137"/>
              <a:gd name="connsiteX7" fmla="*/ 0 w 3046621"/>
              <a:gd name="connsiteY7" fmla="*/ 104673 h 2740137"/>
              <a:gd name="connsiteX8" fmla="*/ 104673 w 3046621"/>
              <a:gd name="connsiteY8" fmla="*/ 0 h 27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6621" h="2740137">
                <a:moveTo>
                  <a:pt x="104673" y="0"/>
                </a:moveTo>
                <a:lnTo>
                  <a:pt x="2941948" y="0"/>
                </a:lnTo>
                <a:cubicBezTo>
                  <a:pt x="2999757" y="0"/>
                  <a:pt x="3046621" y="46864"/>
                  <a:pt x="3046621" y="104673"/>
                </a:cubicBezTo>
                <a:lnTo>
                  <a:pt x="3046621" y="2635464"/>
                </a:lnTo>
                <a:cubicBezTo>
                  <a:pt x="3046621" y="2693273"/>
                  <a:pt x="2999757" y="2740137"/>
                  <a:pt x="2941948" y="2740137"/>
                </a:cubicBezTo>
                <a:lnTo>
                  <a:pt x="104673" y="2740137"/>
                </a:lnTo>
                <a:cubicBezTo>
                  <a:pt x="46864" y="2740137"/>
                  <a:pt x="0" y="2693273"/>
                  <a:pt x="0" y="2635464"/>
                </a:cubicBezTo>
                <a:lnTo>
                  <a:pt x="0" y="104673"/>
                </a:lnTo>
                <a:cubicBezTo>
                  <a:pt x="0" y="46864"/>
                  <a:pt x="46864" y="0"/>
                  <a:pt x="10467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9" name="Picture Placeholder 18"/>
          <p:cNvSpPr>
            <a:spLocks noGrp="1"/>
          </p:cNvSpPr>
          <p:nvPr>
            <p:ph type="pic" sz="quarter" idx="14"/>
          </p:nvPr>
        </p:nvSpPr>
        <p:spPr>
          <a:xfrm>
            <a:off x="6000480" y="3206671"/>
            <a:ext cx="3046621" cy="2740137"/>
          </a:xfrm>
          <a:custGeom>
            <a:avLst/>
            <a:gdLst>
              <a:gd name="connsiteX0" fmla="*/ 104673 w 3046621"/>
              <a:gd name="connsiteY0" fmla="*/ 0 h 2740137"/>
              <a:gd name="connsiteX1" fmla="*/ 2941948 w 3046621"/>
              <a:gd name="connsiteY1" fmla="*/ 0 h 2740137"/>
              <a:gd name="connsiteX2" fmla="*/ 3046621 w 3046621"/>
              <a:gd name="connsiteY2" fmla="*/ 104673 h 2740137"/>
              <a:gd name="connsiteX3" fmla="*/ 3046621 w 3046621"/>
              <a:gd name="connsiteY3" fmla="*/ 2635464 h 2740137"/>
              <a:gd name="connsiteX4" fmla="*/ 2941948 w 3046621"/>
              <a:gd name="connsiteY4" fmla="*/ 2740137 h 2740137"/>
              <a:gd name="connsiteX5" fmla="*/ 104673 w 3046621"/>
              <a:gd name="connsiteY5" fmla="*/ 2740137 h 2740137"/>
              <a:gd name="connsiteX6" fmla="*/ 0 w 3046621"/>
              <a:gd name="connsiteY6" fmla="*/ 2635464 h 2740137"/>
              <a:gd name="connsiteX7" fmla="*/ 0 w 3046621"/>
              <a:gd name="connsiteY7" fmla="*/ 104673 h 2740137"/>
              <a:gd name="connsiteX8" fmla="*/ 104673 w 3046621"/>
              <a:gd name="connsiteY8" fmla="*/ 0 h 27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6621" h="2740137">
                <a:moveTo>
                  <a:pt x="104673" y="0"/>
                </a:moveTo>
                <a:lnTo>
                  <a:pt x="2941948" y="0"/>
                </a:lnTo>
                <a:cubicBezTo>
                  <a:pt x="2999757" y="0"/>
                  <a:pt x="3046621" y="46864"/>
                  <a:pt x="3046621" y="104673"/>
                </a:cubicBezTo>
                <a:lnTo>
                  <a:pt x="3046621" y="2635464"/>
                </a:lnTo>
                <a:cubicBezTo>
                  <a:pt x="3046621" y="2693273"/>
                  <a:pt x="2999757" y="2740137"/>
                  <a:pt x="2941948" y="2740137"/>
                </a:cubicBezTo>
                <a:lnTo>
                  <a:pt x="104673" y="2740137"/>
                </a:lnTo>
                <a:cubicBezTo>
                  <a:pt x="46864" y="2740137"/>
                  <a:pt x="0" y="2693273"/>
                  <a:pt x="0" y="2635464"/>
                </a:cubicBezTo>
                <a:lnTo>
                  <a:pt x="0" y="104673"/>
                </a:lnTo>
                <a:cubicBezTo>
                  <a:pt x="0" y="46864"/>
                  <a:pt x="46864" y="0"/>
                  <a:pt x="10467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20" name="Picture Placeholder 19"/>
          <p:cNvSpPr>
            <a:spLocks noGrp="1"/>
          </p:cNvSpPr>
          <p:nvPr>
            <p:ph type="pic" sz="quarter" idx="15"/>
          </p:nvPr>
        </p:nvSpPr>
        <p:spPr>
          <a:xfrm>
            <a:off x="9240902" y="3208764"/>
            <a:ext cx="3046621" cy="2740137"/>
          </a:xfrm>
          <a:custGeom>
            <a:avLst/>
            <a:gdLst>
              <a:gd name="connsiteX0" fmla="*/ 104673 w 3046621"/>
              <a:gd name="connsiteY0" fmla="*/ 0 h 2740137"/>
              <a:gd name="connsiteX1" fmla="*/ 2941948 w 3046621"/>
              <a:gd name="connsiteY1" fmla="*/ 0 h 2740137"/>
              <a:gd name="connsiteX2" fmla="*/ 3046621 w 3046621"/>
              <a:gd name="connsiteY2" fmla="*/ 104673 h 2740137"/>
              <a:gd name="connsiteX3" fmla="*/ 3046621 w 3046621"/>
              <a:gd name="connsiteY3" fmla="*/ 2635464 h 2740137"/>
              <a:gd name="connsiteX4" fmla="*/ 2941948 w 3046621"/>
              <a:gd name="connsiteY4" fmla="*/ 2740137 h 2740137"/>
              <a:gd name="connsiteX5" fmla="*/ 104673 w 3046621"/>
              <a:gd name="connsiteY5" fmla="*/ 2740137 h 2740137"/>
              <a:gd name="connsiteX6" fmla="*/ 0 w 3046621"/>
              <a:gd name="connsiteY6" fmla="*/ 2635464 h 2740137"/>
              <a:gd name="connsiteX7" fmla="*/ 0 w 3046621"/>
              <a:gd name="connsiteY7" fmla="*/ 104673 h 2740137"/>
              <a:gd name="connsiteX8" fmla="*/ 104673 w 3046621"/>
              <a:gd name="connsiteY8" fmla="*/ 0 h 27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6621" h="2740137">
                <a:moveTo>
                  <a:pt x="104673" y="0"/>
                </a:moveTo>
                <a:lnTo>
                  <a:pt x="2941948" y="0"/>
                </a:lnTo>
                <a:cubicBezTo>
                  <a:pt x="2999757" y="0"/>
                  <a:pt x="3046621" y="46864"/>
                  <a:pt x="3046621" y="104673"/>
                </a:cubicBezTo>
                <a:lnTo>
                  <a:pt x="3046621" y="2635464"/>
                </a:lnTo>
                <a:cubicBezTo>
                  <a:pt x="3046621" y="2693273"/>
                  <a:pt x="2999757" y="2740137"/>
                  <a:pt x="2941948" y="2740137"/>
                </a:cubicBezTo>
                <a:lnTo>
                  <a:pt x="104673" y="2740137"/>
                </a:lnTo>
                <a:cubicBezTo>
                  <a:pt x="46864" y="2740137"/>
                  <a:pt x="0" y="2693273"/>
                  <a:pt x="0" y="2635464"/>
                </a:cubicBezTo>
                <a:lnTo>
                  <a:pt x="0" y="104673"/>
                </a:lnTo>
                <a:cubicBezTo>
                  <a:pt x="0" y="46864"/>
                  <a:pt x="46864" y="0"/>
                  <a:pt x="10467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21" name="Picture Placeholder 20"/>
          <p:cNvSpPr>
            <a:spLocks noGrp="1"/>
          </p:cNvSpPr>
          <p:nvPr>
            <p:ph type="pic" sz="quarter" idx="16"/>
          </p:nvPr>
        </p:nvSpPr>
        <p:spPr>
          <a:xfrm>
            <a:off x="12481323" y="3206671"/>
            <a:ext cx="3046621" cy="2740137"/>
          </a:xfrm>
          <a:custGeom>
            <a:avLst/>
            <a:gdLst>
              <a:gd name="connsiteX0" fmla="*/ 104673 w 3046621"/>
              <a:gd name="connsiteY0" fmla="*/ 0 h 2740137"/>
              <a:gd name="connsiteX1" fmla="*/ 2941948 w 3046621"/>
              <a:gd name="connsiteY1" fmla="*/ 0 h 2740137"/>
              <a:gd name="connsiteX2" fmla="*/ 3046621 w 3046621"/>
              <a:gd name="connsiteY2" fmla="*/ 104673 h 2740137"/>
              <a:gd name="connsiteX3" fmla="*/ 3046621 w 3046621"/>
              <a:gd name="connsiteY3" fmla="*/ 2635464 h 2740137"/>
              <a:gd name="connsiteX4" fmla="*/ 2941948 w 3046621"/>
              <a:gd name="connsiteY4" fmla="*/ 2740137 h 2740137"/>
              <a:gd name="connsiteX5" fmla="*/ 104673 w 3046621"/>
              <a:gd name="connsiteY5" fmla="*/ 2740137 h 2740137"/>
              <a:gd name="connsiteX6" fmla="*/ 0 w 3046621"/>
              <a:gd name="connsiteY6" fmla="*/ 2635464 h 2740137"/>
              <a:gd name="connsiteX7" fmla="*/ 0 w 3046621"/>
              <a:gd name="connsiteY7" fmla="*/ 104673 h 2740137"/>
              <a:gd name="connsiteX8" fmla="*/ 104673 w 3046621"/>
              <a:gd name="connsiteY8" fmla="*/ 0 h 27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6621" h="2740137">
                <a:moveTo>
                  <a:pt x="104673" y="0"/>
                </a:moveTo>
                <a:lnTo>
                  <a:pt x="2941948" y="0"/>
                </a:lnTo>
                <a:cubicBezTo>
                  <a:pt x="2999757" y="0"/>
                  <a:pt x="3046621" y="46864"/>
                  <a:pt x="3046621" y="104673"/>
                </a:cubicBezTo>
                <a:lnTo>
                  <a:pt x="3046621" y="2635464"/>
                </a:lnTo>
                <a:cubicBezTo>
                  <a:pt x="3046621" y="2693273"/>
                  <a:pt x="2999757" y="2740137"/>
                  <a:pt x="2941948" y="2740137"/>
                </a:cubicBezTo>
                <a:lnTo>
                  <a:pt x="104673" y="2740137"/>
                </a:lnTo>
                <a:cubicBezTo>
                  <a:pt x="46864" y="2740137"/>
                  <a:pt x="0" y="2693273"/>
                  <a:pt x="0" y="2635464"/>
                </a:cubicBezTo>
                <a:lnTo>
                  <a:pt x="0" y="104673"/>
                </a:lnTo>
                <a:cubicBezTo>
                  <a:pt x="0" y="46864"/>
                  <a:pt x="46864" y="0"/>
                  <a:pt x="10467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22" name="Picture Placeholder 21"/>
          <p:cNvSpPr>
            <a:spLocks noGrp="1"/>
          </p:cNvSpPr>
          <p:nvPr>
            <p:ph type="pic" sz="quarter" idx="17"/>
          </p:nvPr>
        </p:nvSpPr>
        <p:spPr>
          <a:xfrm>
            <a:off x="2760059" y="6108860"/>
            <a:ext cx="3046621" cy="2740137"/>
          </a:xfrm>
          <a:custGeom>
            <a:avLst/>
            <a:gdLst>
              <a:gd name="connsiteX0" fmla="*/ 104673 w 3046621"/>
              <a:gd name="connsiteY0" fmla="*/ 0 h 2740137"/>
              <a:gd name="connsiteX1" fmla="*/ 2941948 w 3046621"/>
              <a:gd name="connsiteY1" fmla="*/ 0 h 2740137"/>
              <a:gd name="connsiteX2" fmla="*/ 3046621 w 3046621"/>
              <a:gd name="connsiteY2" fmla="*/ 104673 h 2740137"/>
              <a:gd name="connsiteX3" fmla="*/ 3046621 w 3046621"/>
              <a:gd name="connsiteY3" fmla="*/ 2635464 h 2740137"/>
              <a:gd name="connsiteX4" fmla="*/ 2941948 w 3046621"/>
              <a:gd name="connsiteY4" fmla="*/ 2740137 h 2740137"/>
              <a:gd name="connsiteX5" fmla="*/ 104673 w 3046621"/>
              <a:gd name="connsiteY5" fmla="*/ 2740137 h 2740137"/>
              <a:gd name="connsiteX6" fmla="*/ 0 w 3046621"/>
              <a:gd name="connsiteY6" fmla="*/ 2635464 h 2740137"/>
              <a:gd name="connsiteX7" fmla="*/ 0 w 3046621"/>
              <a:gd name="connsiteY7" fmla="*/ 104673 h 2740137"/>
              <a:gd name="connsiteX8" fmla="*/ 104673 w 3046621"/>
              <a:gd name="connsiteY8" fmla="*/ 0 h 27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6621" h="2740137">
                <a:moveTo>
                  <a:pt x="104673" y="0"/>
                </a:moveTo>
                <a:lnTo>
                  <a:pt x="2941948" y="0"/>
                </a:lnTo>
                <a:cubicBezTo>
                  <a:pt x="2999757" y="0"/>
                  <a:pt x="3046621" y="46864"/>
                  <a:pt x="3046621" y="104673"/>
                </a:cubicBezTo>
                <a:lnTo>
                  <a:pt x="3046621" y="2635464"/>
                </a:lnTo>
                <a:cubicBezTo>
                  <a:pt x="3046621" y="2693273"/>
                  <a:pt x="2999757" y="2740137"/>
                  <a:pt x="2941948" y="2740137"/>
                </a:cubicBezTo>
                <a:lnTo>
                  <a:pt x="104673" y="2740137"/>
                </a:lnTo>
                <a:cubicBezTo>
                  <a:pt x="46864" y="2740137"/>
                  <a:pt x="0" y="2693273"/>
                  <a:pt x="0" y="2635464"/>
                </a:cubicBezTo>
                <a:lnTo>
                  <a:pt x="0" y="104673"/>
                </a:lnTo>
                <a:cubicBezTo>
                  <a:pt x="0" y="46864"/>
                  <a:pt x="46864" y="0"/>
                  <a:pt x="10467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23" name="Picture Placeholder 22"/>
          <p:cNvSpPr>
            <a:spLocks noGrp="1"/>
          </p:cNvSpPr>
          <p:nvPr>
            <p:ph type="pic" sz="quarter" idx="18"/>
          </p:nvPr>
        </p:nvSpPr>
        <p:spPr>
          <a:xfrm>
            <a:off x="6000480" y="6106767"/>
            <a:ext cx="3046621" cy="2740137"/>
          </a:xfrm>
          <a:custGeom>
            <a:avLst/>
            <a:gdLst>
              <a:gd name="connsiteX0" fmla="*/ 104673 w 3046621"/>
              <a:gd name="connsiteY0" fmla="*/ 0 h 2740137"/>
              <a:gd name="connsiteX1" fmla="*/ 2941948 w 3046621"/>
              <a:gd name="connsiteY1" fmla="*/ 0 h 2740137"/>
              <a:gd name="connsiteX2" fmla="*/ 3046621 w 3046621"/>
              <a:gd name="connsiteY2" fmla="*/ 104673 h 2740137"/>
              <a:gd name="connsiteX3" fmla="*/ 3046621 w 3046621"/>
              <a:gd name="connsiteY3" fmla="*/ 2635464 h 2740137"/>
              <a:gd name="connsiteX4" fmla="*/ 2941948 w 3046621"/>
              <a:gd name="connsiteY4" fmla="*/ 2740137 h 2740137"/>
              <a:gd name="connsiteX5" fmla="*/ 104673 w 3046621"/>
              <a:gd name="connsiteY5" fmla="*/ 2740137 h 2740137"/>
              <a:gd name="connsiteX6" fmla="*/ 0 w 3046621"/>
              <a:gd name="connsiteY6" fmla="*/ 2635464 h 2740137"/>
              <a:gd name="connsiteX7" fmla="*/ 0 w 3046621"/>
              <a:gd name="connsiteY7" fmla="*/ 104673 h 2740137"/>
              <a:gd name="connsiteX8" fmla="*/ 104673 w 3046621"/>
              <a:gd name="connsiteY8" fmla="*/ 0 h 27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6621" h="2740137">
                <a:moveTo>
                  <a:pt x="104673" y="0"/>
                </a:moveTo>
                <a:lnTo>
                  <a:pt x="2941948" y="0"/>
                </a:lnTo>
                <a:cubicBezTo>
                  <a:pt x="2999757" y="0"/>
                  <a:pt x="3046621" y="46864"/>
                  <a:pt x="3046621" y="104673"/>
                </a:cubicBezTo>
                <a:lnTo>
                  <a:pt x="3046621" y="2635464"/>
                </a:lnTo>
                <a:cubicBezTo>
                  <a:pt x="3046621" y="2693273"/>
                  <a:pt x="2999757" y="2740137"/>
                  <a:pt x="2941948" y="2740137"/>
                </a:cubicBezTo>
                <a:lnTo>
                  <a:pt x="104673" y="2740137"/>
                </a:lnTo>
                <a:cubicBezTo>
                  <a:pt x="46864" y="2740137"/>
                  <a:pt x="0" y="2693273"/>
                  <a:pt x="0" y="2635464"/>
                </a:cubicBezTo>
                <a:lnTo>
                  <a:pt x="0" y="104673"/>
                </a:lnTo>
                <a:cubicBezTo>
                  <a:pt x="0" y="46864"/>
                  <a:pt x="46864" y="0"/>
                  <a:pt x="10467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24" name="Picture Placeholder 23"/>
          <p:cNvSpPr>
            <a:spLocks noGrp="1"/>
          </p:cNvSpPr>
          <p:nvPr>
            <p:ph type="pic" sz="quarter" idx="19"/>
          </p:nvPr>
        </p:nvSpPr>
        <p:spPr>
          <a:xfrm>
            <a:off x="9240902" y="6106767"/>
            <a:ext cx="3046621" cy="2740137"/>
          </a:xfrm>
          <a:custGeom>
            <a:avLst/>
            <a:gdLst>
              <a:gd name="connsiteX0" fmla="*/ 104673 w 3046621"/>
              <a:gd name="connsiteY0" fmla="*/ 0 h 2740137"/>
              <a:gd name="connsiteX1" fmla="*/ 2941948 w 3046621"/>
              <a:gd name="connsiteY1" fmla="*/ 0 h 2740137"/>
              <a:gd name="connsiteX2" fmla="*/ 3046621 w 3046621"/>
              <a:gd name="connsiteY2" fmla="*/ 104673 h 2740137"/>
              <a:gd name="connsiteX3" fmla="*/ 3046621 w 3046621"/>
              <a:gd name="connsiteY3" fmla="*/ 2635464 h 2740137"/>
              <a:gd name="connsiteX4" fmla="*/ 2941948 w 3046621"/>
              <a:gd name="connsiteY4" fmla="*/ 2740137 h 2740137"/>
              <a:gd name="connsiteX5" fmla="*/ 104673 w 3046621"/>
              <a:gd name="connsiteY5" fmla="*/ 2740137 h 2740137"/>
              <a:gd name="connsiteX6" fmla="*/ 0 w 3046621"/>
              <a:gd name="connsiteY6" fmla="*/ 2635464 h 2740137"/>
              <a:gd name="connsiteX7" fmla="*/ 0 w 3046621"/>
              <a:gd name="connsiteY7" fmla="*/ 104673 h 2740137"/>
              <a:gd name="connsiteX8" fmla="*/ 104673 w 3046621"/>
              <a:gd name="connsiteY8" fmla="*/ 0 h 27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6621" h="2740137">
                <a:moveTo>
                  <a:pt x="104673" y="0"/>
                </a:moveTo>
                <a:lnTo>
                  <a:pt x="2941948" y="0"/>
                </a:lnTo>
                <a:cubicBezTo>
                  <a:pt x="2999757" y="0"/>
                  <a:pt x="3046621" y="46864"/>
                  <a:pt x="3046621" y="104673"/>
                </a:cubicBezTo>
                <a:lnTo>
                  <a:pt x="3046621" y="2635464"/>
                </a:lnTo>
                <a:cubicBezTo>
                  <a:pt x="3046621" y="2693273"/>
                  <a:pt x="2999757" y="2740137"/>
                  <a:pt x="2941948" y="2740137"/>
                </a:cubicBezTo>
                <a:lnTo>
                  <a:pt x="104673" y="2740137"/>
                </a:lnTo>
                <a:cubicBezTo>
                  <a:pt x="46864" y="2740137"/>
                  <a:pt x="0" y="2693273"/>
                  <a:pt x="0" y="2635464"/>
                </a:cubicBezTo>
                <a:lnTo>
                  <a:pt x="0" y="104673"/>
                </a:lnTo>
                <a:cubicBezTo>
                  <a:pt x="0" y="46864"/>
                  <a:pt x="46864" y="0"/>
                  <a:pt x="10467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25" name="Picture Placeholder 24"/>
          <p:cNvSpPr>
            <a:spLocks noGrp="1"/>
          </p:cNvSpPr>
          <p:nvPr>
            <p:ph type="pic" sz="quarter" idx="20"/>
          </p:nvPr>
        </p:nvSpPr>
        <p:spPr>
          <a:xfrm>
            <a:off x="12481323" y="6104674"/>
            <a:ext cx="3046621" cy="2740137"/>
          </a:xfrm>
          <a:custGeom>
            <a:avLst/>
            <a:gdLst>
              <a:gd name="connsiteX0" fmla="*/ 104673 w 3046621"/>
              <a:gd name="connsiteY0" fmla="*/ 0 h 2740137"/>
              <a:gd name="connsiteX1" fmla="*/ 2941948 w 3046621"/>
              <a:gd name="connsiteY1" fmla="*/ 0 h 2740137"/>
              <a:gd name="connsiteX2" fmla="*/ 3046621 w 3046621"/>
              <a:gd name="connsiteY2" fmla="*/ 104673 h 2740137"/>
              <a:gd name="connsiteX3" fmla="*/ 3046621 w 3046621"/>
              <a:gd name="connsiteY3" fmla="*/ 2635464 h 2740137"/>
              <a:gd name="connsiteX4" fmla="*/ 2941948 w 3046621"/>
              <a:gd name="connsiteY4" fmla="*/ 2740137 h 2740137"/>
              <a:gd name="connsiteX5" fmla="*/ 104673 w 3046621"/>
              <a:gd name="connsiteY5" fmla="*/ 2740137 h 2740137"/>
              <a:gd name="connsiteX6" fmla="*/ 0 w 3046621"/>
              <a:gd name="connsiteY6" fmla="*/ 2635464 h 2740137"/>
              <a:gd name="connsiteX7" fmla="*/ 0 w 3046621"/>
              <a:gd name="connsiteY7" fmla="*/ 104673 h 2740137"/>
              <a:gd name="connsiteX8" fmla="*/ 104673 w 3046621"/>
              <a:gd name="connsiteY8" fmla="*/ 0 h 274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6621" h="2740137">
                <a:moveTo>
                  <a:pt x="104673" y="0"/>
                </a:moveTo>
                <a:lnTo>
                  <a:pt x="2941948" y="0"/>
                </a:lnTo>
                <a:cubicBezTo>
                  <a:pt x="2999757" y="0"/>
                  <a:pt x="3046621" y="46864"/>
                  <a:pt x="3046621" y="104673"/>
                </a:cubicBezTo>
                <a:lnTo>
                  <a:pt x="3046621" y="2635464"/>
                </a:lnTo>
                <a:cubicBezTo>
                  <a:pt x="3046621" y="2693273"/>
                  <a:pt x="2999757" y="2740137"/>
                  <a:pt x="2941948" y="2740137"/>
                </a:cubicBezTo>
                <a:lnTo>
                  <a:pt x="104673" y="2740137"/>
                </a:lnTo>
                <a:cubicBezTo>
                  <a:pt x="46864" y="2740137"/>
                  <a:pt x="0" y="2693273"/>
                  <a:pt x="0" y="2635464"/>
                </a:cubicBezTo>
                <a:lnTo>
                  <a:pt x="0" y="104673"/>
                </a:lnTo>
                <a:cubicBezTo>
                  <a:pt x="0" y="46864"/>
                  <a:pt x="46864" y="0"/>
                  <a:pt x="10467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3697625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8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grpId="0" nodeType="withEffect">
                                  <p:stCondLst>
                                    <p:cond delay="11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80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grpId="0" nodeType="withEffect">
                                  <p:stCondLst>
                                    <p:cond delay="110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80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3_Blank">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927463" y="1860885"/>
            <a:ext cx="16630958" cy="6464968"/>
          </a:xfrm>
          <a:custGeom>
            <a:avLst/>
            <a:gdLst>
              <a:gd name="connsiteX0" fmla="*/ 844980 w 16630958"/>
              <a:gd name="connsiteY0" fmla="*/ 0 h 6464968"/>
              <a:gd name="connsiteX1" fmla="*/ 8415360 w 16630958"/>
              <a:gd name="connsiteY1" fmla="*/ 0 h 6464968"/>
              <a:gd name="connsiteX2" fmla="*/ 9258044 w 16630958"/>
              <a:gd name="connsiteY2" fmla="*/ 800217 h 6464968"/>
              <a:gd name="connsiteX3" fmla="*/ 9258044 w 16630958"/>
              <a:gd name="connsiteY3" fmla="*/ 1024801 h 6464968"/>
              <a:gd name="connsiteX4" fmla="*/ 10103024 w 16630958"/>
              <a:gd name="connsiteY4" fmla="*/ 1827199 h 6464968"/>
              <a:gd name="connsiteX5" fmla="*/ 15788272 w 16630958"/>
              <a:gd name="connsiteY5" fmla="*/ 1827199 h 6464968"/>
              <a:gd name="connsiteX6" fmla="*/ 16630958 w 16630958"/>
              <a:gd name="connsiteY6" fmla="*/ 2627415 h 6464968"/>
              <a:gd name="connsiteX7" fmla="*/ 16630958 w 16630958"/>
              <a:gd name="connsiteY7" fmla="*/ 5664751 h 6464968"/>
              <a:gd name="connsiteX8" fmla="*/ 15788272 w 16630958"/>
              <a:gd name="connsiteY8" fmla="*/ 6464968 h 6464968"/>
              <a:gd name="connsiteX9" fmla="*/ 8217892 w 16630958"/>
              <a:gd name="connsiteY9" fmla="*/ 6464968 h 6464968"/>
              <a:gd name="connsiteX10" fmla="*/ 7372912 w 16630958"/>
              <a:gd name="connsiteY10" fmla="*/ 5664751 h 6464968"/>
              <a:gd name="connsiteX11" fmla="*/ 7372912 w 16630958"/>
              <a:gd name="connsiteY11" fmla="*/ 5440167 h 6464968"/>
              <a:gd name="connsiteX12" fmla="*/ 6530228 w 16630958"/>
              <a:gd name="connsiteY12" fmla="*/ 4637770 h 6464968"/>
              <a:gd name="connsiteX13" fmla="*/ 844980 w 16630958"/>
              <a:gd name="connsiteY13" fmla="*/ 4637770 h 6464968"/>
              <a:gd name="connsiteX14" fmla="*/ 0 w 16630958"/>
              <a:gd name="connsiteY14" fmla="*/ 3837553 h 6464968"/>
              <a:gd name="connsiteX15" fmla="*/ 0 w 16630958"/>
              <a:gd name="connsiteY15" fmla="*/ 800217 h 6464968"/>
              <a:gd name="connsiteX16" fmla="*/ 844980 w 16630958"/>
              <a:gd name="connsiteY16" fmla="*/ 0 h 6464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630958" h="6464968">
                <a:moveTo>
                  <a:pt x="844980" y="0"/>
                </a:moveTo>
                <a:lnTo>
                  <a:pt x="8415360" y="0"/>
                </a:lnTo>
                <a:cubicBezTo>
                  <a:pt x="8879181" y="0"/>
                  <a:pt x="9258044" y="359771"/>
                  <a:pt x="9258044" y="800217"/>
                </a:cubicBezTo>
                <a:lnTo>
                  <a:pt x="9258044" y="1024801"/>
                </a:lnTo>
                <a:cubicBezTo>
                  <a:pt x="9258044" y="1467428"/>
                  <a:pt x="9636908" y="1827199"/>
                  <a:pt x="10103024" y="1827199"/>
                </a:cubicBezTo>
                <a:lnTo>
                  <a:pt x="15788272" y="1827199"/>
                </a:lnTo>
                <a:cubicBezTo>
                  <a:pt x="16252093" y="1827199"/>
                  <a:pt x="16630958" y="2186969"/>
                  <a:pt x="16630958" y="2627415"/>
                </a:cubicBezTo>
                <a:lnTo>
                  <a:pt x="16630958" y="5664751"/>
                </a:lnTo>
                <a:cubicBezTo>
                  <a:pt x="16630958" y="6105198"/>
                  <a:pt x="16252093" y="6464968"/>
                  <a:pt x="15788272" y="6464968"/>
                </a:cubicBezTo>
                <a:lnTo>
                  <a:pt x="8217892" y="6464968"/>
                </a:lnTo>
                <a:cubicBezTo>
                  <a:pt x="7751775" y="6464968"/>
                  <a:pt x="7372912" y="6105198"/>
                  <a:pt x="7372912" y="5664751"/>
                </a:cubicBezTo>
                <a:lnTo>
                  <a:pt x="7372912" y="5440167"/>
                </a:lnTo>
                <a:cubicBezTo>
                  <a:pt x="7372912" y="4997540"/>
                  <a:pt x="6994049" y="4637770"/>
                  <a:pt x="6530228" y="4637770"/>
                </a:cubicBezTo>
                <a:lnTo>
                  <a:pt x="844980" y="4637770"/>
                </a:lnTo>
                <a:cubicBezTo>
                  <a:pt x="378864" y="4637770"/>
                  <a:pt x="0" y="4277999"/>
                  <a:pt x="0" y="3837553"/>
                </a:cubicBezTo>
                <a:lnTo>
                  <a:pt x="0" y="800217"/>
                </a:lnTo>
                <a:cubicBezTo>
                  <a:pt x="0" y="359771"/>
                  <a:pt x="378864" y="0"/>
                  <a:pt x="844980"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242073125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4_Blank">
    <p:spTree>
      <p:nvGrpSpPr>
        <p:cNvPr id="1" name=""/>
        <p:cNvGrpSpPr/>
        <p:nvPr/>
      </p:nvGrpSpPr>
      <p:grpSpPr>
        <a:xfrm>
          <a:off x="0" y="0"/>
          <a:ext cx="0" cy="0"/>
          <a:chOff x="0" y="0"/>
          <a:chExt cx="0" cy="0"/>
        </a:xfrm>
      </p:grpSpPr>
      <p:sp>
        <p:nvSpPr>
          <p:cNvPr id="15" name="Picture Placeholder 14"/>
          <p:cNvSpPr>
            <a:spLocks noGrp="1"/>
          </p:cNvSpPr>
          <p:nvPr>
            <p:ph type="pic" sz="quarter" idx="11"/>
          </p:nvPr>
        </p:nvSpPr>
        <p:spPr>
          <a:xfrm>
            <a:off x="1403685" y="5411253"/>
            <a:ext cx="3754386" cy="3732748"/>
          </a:xfrm>
          <a:custGeom>
            <a:avLst/>
            <a:gdLst>
              <a:gd name="connsiteX0" fmla="*/ 142591 w 3754386"/>
              <a:gd name="connsiteY0" fmla="*/ 0 h 3732748"/>
              <a:gd name="connsiteX1" fmla="*/ 3611795 w 3754386"/>
              <a:gd name="connsiteY1" fmla="*/ 0 h 3732748"/>
              <a:gd name="connsiteX2" fmla="*/ 3754386 w 3754386"/>
              <a:gd name="connsiteY2" fmla="*/ 142591 h 3732748"/>
              <a:gd name="connsiteX3" fmla="*/ 3754386 w 3754386"/>
              <a:gd name="connsiteY3" fmla="*/ 3590157 h 3732748"/>
              <a:gd name="connsiteX4" fmla="*/ 3611795 w 3754386"/>
              <a:gd name="connsiteY4" fmla="*/ 3732748 h 3732748"/>
              <a:gd name="connsiteX5" fmla="*/ 142591 w 3754386"/>
              <a:gd name="connsiteY5" fmla="*/ 3732748 h 3732748"/>
              <a:gd name="connsiteX6" fmla="*/ 0 w 3754386"/>
              <a:gd name="connsiteY6" fmla="*/ 3590157 h 3732748"/>
              <a:gd name="connsiteX7" fmla="*/ 0 w 3754386"/>
              <a:gd name="connsiteY7" fmla="*/ 142591 h 3732748"/>
              <a:gd name="connsiteX8" fmla="*/ 142591 w 3754386"/>
              <a:gd name="connsiteY8" fmla="*/ 0 h 373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4386" h="3732748">
                <a:moveTo>
                  <a:pt x="142591" y="0"/>
                </a:moveTo>
                <a:lnTo>
                  <a:pt x="3611795" y="0"/>
                </a:lnTo>
                <a:cubicBezTo>
                  <a:pt x="3690546" y="0"/>
                  <a:pt x="3754386" y="63840"/>
                  <a:pt x="3754386" y="142591"/>
                </a:cubicBezTo>
                <a:lnTo>
                  <a:pt x="3754386" y="3590157"/>
                </a:lnTo>
                <a:cubicBezTo>
                  <a:pt x="3754386" y="3668908"/>
                  <a:pt x="3690546" y="3732748"/>
                  <a:pt x="3611795" y="3732748"/>
                </a:cubicBezTo>
                <a:lnTo>
                  <a:pt x="142591" y="3732748"/>
                </a:lnTo>
                <a:cubicBezTo>
                  <a:pt x="63840" y="3732748"/>
                  <a:pt x="0" y="3668908"/>
                  <a:pt x="0" y="3590157"/>
                </a:cubicBezTo>
                <a:lnTo>
                  <a:pt x="0" y="142591"/>
                </a:lnTo>
                <a:cubicBezTo>
                  <a:pt x="0" y="63840"/>
                  <a:pt x="63840" y="0"/>
                  <a:pt x="142591"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4" name="Picture Placeholder 13"/>
          <p:cNvSpPr>
            <a:spLocks noGrp="1"/>
          </p:cNvSpPr>
          <p:nvPr>
            <p:ph type="pic" sz="quarter" idx="12"/>
          </p:nvPr>
        </p:nvSpPr>
        <p:spPr>
          <a:xfrm>
            <a:off x="1403685" y="1545745"/>
            <a:ext cx="3754386" cy="3732748"/>
          </a:xfrm>
          <a:custGeom>
            <a:avLst/>
            <a:gdLst>
              <a:gd name="connsiteX0" fmla="*/ 142591 w 3754386"/>
              <a:gd name="connsiteY0" fmla="*/ 0 h 3732748"/>
              <a:gd name="connsiteX1" fmla="*/ 3611795 w 3754386"/>
              <a:gd name="connsiteY1" fmla="*/ 0 h 3732748"/>
              <a:gd name="connsiteX2" fmla="*/ 3754386 w 3754386"/>
              <a:gd name="connsiteY2" fmla="*/ 142591 h 3732748"/>
              <a:gd name="connsiteX3" fmla="*/ 3754386 w 3754386"/>
              <a:gd name="connsiteY3" fmla="*/ 3590157 h 3732748"/>
              <a:gd name="connsiteX4" fmla="*/ 3611795 w 3754386"/>
              <a:gd name="connsiteY4" fmla="*/ 3732748 h 3732748"/>
              <a:gd name="connsiteX5" fmla="*/ 142591 w 3754386"/>
              <a:gd name="connsiteY5" fmla="*/ 3732748 h 3732748"/>
              <a:gd name="connsiteX6" fmla="*/ 0 w 3754386"/>
              <a:gd name="connsiteY6" fmla="*/ 3590157 h 3732748"/>
              <a:gd name="connsiteX7" fmla="*/ 0 w 3754386"/>
              <a:gd name="connsiteY7" fmla="*/ 142591 h 3732748"/>
              <a:gd name="connsiteX8" fmla="*/ 142591 w 3754386"/>
              <a:gd name="connsiteY8" fmla="*/ 0 h 373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4386" h="3732748">
                <a:moveTo>
                  <a:pt x="142591" y="0"/>
                </a:moveTo>
                <a:lnTo>
                  <a:pt x="3611795" y="0"/>
                </a:lnTo>
                <a:cubicBezTo>
                  <a:pt x="3690546" y="0"/>
                  <a:pt x="3754386" y="63840"/>
                  <a:pt x="3754386" y="142591"/>
                </a:cubicBezTo>
                <a:lnTo>
                  <a:pt x="3754386" y="3590157"/>
                </a:lnTo>
                <a:cubicBezTo>
                  <a:pt x="3754386" y="3668908"/>
                  <a:pt x="3690546" y="3732748"/>
                  <a:pt x="3611795" y="3732748"/>
                </a:cubicBezTo>
                <a:lnTo>
                  <a:pt x="142591" y="3732748"/>
                </a:lnTo>
                <a:cubicBezTo>
                  <a:pt x="63840" y="3732748"/>
                  <a:pt x="0" y="3668908"/>
                  <a:pt x="0" y="3590157"/>
                </a:cubicBezTo>
                <a:lnTo>
                  <a:pt x="0" y="142591"/>
                </a:lnTo>
                <a:cubicBezTo>
                  <a:pt x="0" y="63840"/>
                  <a:pt x="63840" y="0"/>
                  <a:pt x="142591"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3" name="Picture Placeholder 12"/>
          <p:cNvSpPr>
            <a:spLocks noGrp="1"/>
          </p:cNvSpPr>
          <p:nvPr>
            <p:ph type="pic" sz="quarter" idx="13"/>
          </p:nvPr>
        </p:nvSpPr>
        <p:spPr>
          <a:xfrm>
            <a:off x="5299065" y="1540043"/>
            <a:ext cx="3754386" cy="7598256"/>
          </a:xfrm>
          <a:custGeom>
            <a:avLst/>
            <a:gdLst>
              <a:gd name="connsiteX0" fmla="*/ 143418 w 3754386"/>
              <a:gd name="connsiteY0" fmla="*/ 0 h 7598256"/>
              <a:gd name="connsiteX1" fmla="*/ 3610968 w 3754386"/>
              <a:gd name="connsiteY1" fmla="*/ 0 h 7598256"/>
              <a:gd name="connsiteX2" fmla="*/ 3754386 w 3754386"/>
              <a:gd name="connsiteY2" fmla="*/ 143418 h 7598256"/>
              <a:gd name="connsiteX3" fmla="*/ 3754386 w 3754386"/>
              <a:gd name="connsiteY3" fmla="*/ 7454838 h 7598256"/>
              <a:gd name="connsiteX4" fmla="*/ 3610968 w 3754386"/>
              <a:gd name="connsiteY4" fmla="*/ 7598256 h 7598256"/>
              <a:gd name="connsiteX5" fmla="*/ 143418 w 3754386"/>
              <a:gd name="connsiteY5" fmla="*/ 7598256 h 7598256"/>
              <a:gd name="connsiteX6" fmla="*/ 0 w 3754386"/>
              <a:gd name="connsiteY6" fmla="*/ 7454838 h 7598256"/>
              <a:gd name="connsiteX7" fmla="*/ 0 w 3754386"/>
              <a:gd name="connsiteY7" fmla="*/ 143418 h 7598256"/>
              <a:gd name="connsiteX8" fmla="*/ 143418 w 3754386"/>
              <a:gd name="connsiteY8" fmla="*/ 0 h 7598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4386" h="7598256">
                <a:moveTo>
                  <a:pt x="143418" y="0"/>
                </a:moveTo>
                <a:lnTo>
                  <a:pt x="3610968" y="0"/>
                </a:lnTo>
                <a:cubicBezTo>
                  <a:pt x="3690176" y="0"/>
                  <a:pt x="3754386" y="64210"/>
                  <a:pt x="3754386" y="143418"/>
                </a:cubicBezTo>
                <a:lnTo>
                  <a:pt x="3754386" y="7454838"/>
                </a:lnTo>
                <a:cubicBezTo>
                  <a:pt x="3754386" y="7534046"/>
                  <a:pt x="3690176" y="7598256"/>
                  <a:pt x="3610968" y="7598256"/>
                </a:cubicBezTo>
                <a:lnTo>
                  <a:pt x="143418" y="7598256"/>
                </a:lnTo>
                <a:cubicBezTo>
                  <a:pt x="64210" y="7598256"/>
                  <a:pt x="0" y="7534046"/>
                  <a:pt x="0" y="7454838"/>
                </a:cubicBezTo>
                <a:lnTo>
                  <a:pt x="0" y="143418"/>
                </a:lnTo>
                <a:cubicBezTo>
                  <a:pt x="0" y="64210"/>
                  <a:pt x="64210" y="0"/>
                  <a:pt x="143418"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2" name="Picture Placeholder 11"/>
          <p:cNvSpPr>
            <a:spLocks noGrp="1"/>
          </p:cNvSpPr>
          <p:nvPr>
            <p:ph type="pic" sz="quarter" idx="14"/>
          </p:nvPr>
        </p:nvSpPr>
        <p:spPr>
          <a:xfrm>
            <a:off x="13089825" y="1540043"/>
            <a:ext cx="3754387" cy="3732748"/>
          </a:xfrm>
          <a:custGeom>
            <a:avLst/>
            <a:gdLst>
              <a:gd name="connsiteX0" fmla="*/ 142591 w 3754387"/>
              <a:gd name="connsiteY0" fmla="*/ 0 h 3732748"/>
              <a:gd name="connsiteX1" fmla="*/ 3611795 w 3754387"/>
              <a:gd name="connsiteY1" fmla="*/ 0 h 3732748"/>
              <a:gd name="connsiteX2" fmla="*/ 3754387 w 3754387"/>
              <a:gd name="connsiteY2" fmla="*/ 142591 h 3732748"/>
              <a:gd name="connsiteX3" fmla="*/ 3754387 w 3754387"/>
              <a:gd name="connsiteY3" fmla="*/ 3590157 h 3732748"/>
              <a:gd name="connsiteX4" fmla="*/ 3611795 w 3754387"/>
              <a:gd name="connsiteY4" fmla="*/ 3732748 h 3732748"/>
              <a:gd name="connsiteX5" fmla="*/ 142591 w 3754387"/>
              <a:gd name="connsiteY5" fmla="*/ 3732748 h 3732748"/>
              <a:gd name="connsiteX6" fmla="*/ 0 w 3754387"/>
              <a:gd name="connsiteY6" fmla="*/ 3590157 h 3732748"/>
              <a:gd name="connsiteX7" fmla="*/ 0 w 3754387"/>
              <a:gd name="connsiteY7" fmla="*/ 142591 h 3732748"/>
              <a:gd name="connsiteX8" fmla="*/ 142591 w 3754387"/>
              <a:gd name="connsiteY8" fmla="*/ 0 h 373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4387" h="3732748">
                <a:moveTo>
                  <a:pt x="142591" y="0"/>
                </a:moveTo>
                <a:lnTo>
                  <a:pt x="3611795" y="0"/>
                </a:lnTo>
                <a:cubicBezTo>
                  <a:pt x="3690547" y="0"/>
                  <a:pt x="3754387" y="63840"/>
                  <a:pt x="3754387" y="142591"/>
                </a:cubicBezTo>
                <a:lnTo>
                  <a:pt x="3754387" y="3590157"/>
                </a:lnTo>
                <a:cubicBezTo>
                  <a:pt x="3754387" y="3668908"/>
                  <a:pt x="3690547" y="3732748"/>
                  <a:pt x="3611795" y="3732748"/>
                </a:cubicBezTo>
                <a:lnTo>
                  <a:pt x="142591" y="3732748"/>
                </a:lnTo>
                <a:cubicBezTo>
                  <a:pt x="63840" y="3732748"/>
                  <a:pt x="0" y="3668908"/>
                  <a:pt x="0" y="3590157"/>
                </a:cubicBezTo>
                <a:lnTo>
                  <a:pt x="0" y="142591"/>
                </a:lnTo>
                <a:cubicBezTo>
                  <a:pt x="0" y="63840"/>
                  <a:pt x="63840" y="0"/>
                  <a:pt x="142591"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6" name="Picture Placeholder 15"/>
          <p:cNvSpPr>
            <a:spLocks noGrp="1"/>
          </p:cNvSpPr>
          <p:nvPr>
            <p:ph type="pic" sz="quarter" idx="15"/>
          </p:nvPr>
        </p:nvSpPr>
        <p:spPr>
          <a:xfrm>
            <a:off x="9194446" y="5408402"/>
            <a:ext cx="7649767" cy="3732748"/>
          </a:xfrm>
          <a:custGeom>
            <a:avLst/>
            <a:gdLst>
              <a:gd name="connsiteX0" fmla="*/ 142591 w 7649767"/>
              <a:gd name="connsiteY0" fmla="*/ 0 h 3732748"/>
              <a:gd name="connsiteX1" fmla="*/ 7507175 w 7649767"/>
              <a:gd name="connsiteY1" fmla="*/ 0 h 3732748"/>
              <a:gd name="connsiteX2" fmla="*/ 7649767 w 7649767"/>
              <a:gd name="connsiteY2" fmla="*/ 142591 h 3732748"/>
              <a:gd name="connsiteX3" fmla="*/ 7649767 w 7649767"/>
              <a:gd name="connsiteY3" fmla="*/ 3590157 h 3732748"/>
              <a:gd name="connsiteX4" fmla="*/ 7507175 w 7649767"/>
              <a:gd name="connsiteY4" fmla="*/ 3732748 h 3732748"/>
              <a:gd name="connsiteX5" fmla="*/ 142591 w 7649767"/>
              <a:gd name="connsiteY5" fmla="*/ 3732748 h 3732748"/>
              <a:gd name="connsiteX6" fmla="*/ 0 w 7649767"/>
              <a:gd name="connsiteY6" fmla="*/ 3590157 h 3732748"/>
              <a:gd name="connsiteX7" fmla="*/ 0 w 7649767"/>
              <a:gd name="connsiteY7" fmla="*/ 142591 h 3732748"/>
              <a:gd name="connsiteX8" fmla="*/ 142591 w 7649767"/>
              <a:gd name="connsiteY8" fmla="*/ 0 h 373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49767" h="3732748">
                <a:moveTo>
                  <a:pt x="142591" y="0"/>
                </a:moveTo>
                <a:lnTo>
                  <a:pt x="7507175" y="0"/>
                </a:lnTo>
                <a:cubicBezTo>
                  <a:pt x="7585927" y="0"/>
                  <a:pt x="7649767" y="63840"/>
                  <a:pt x="7649767" y="142591"/>
                </a:cubicBezTo>
                <a:lnTo>
                  <a:pt x="7649767" y="3590157"/>
                </a:lnTo>
                <a:cubicBezTo>
                  <a:pt x="7649767" y="3668908"/>
                  <a:pt x="7585927" y="3732748"/>
                  <a:pt x="7507175" y="3732748"/>
                </a:cubicBezTo>
                <a:lnTo>
                  <a:pt x="142591" y="3732748"/>
                </a:lnTo>
                <a:cubicBezTo>
                  <a:pt x="63840" y="3732748"/>
                  <a:pt x="0" y="3668908"/>
                  <a:pt x="0" y="3590157"/>
                </a:cubicBezTo>
                <a:lnTo>
                  <a:pt x="0" y="142591"/>
                </a:lnTo>
                <a:cubicBezTo>
                  <a:pt x="0" y="63840"/>
                  <a:pt x="63840" y="0"/>
                  <a:pt x="142591"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892269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13" grpId="0" animBg="1"/>
      <p:bldP spid="12" grpId="0" animBg="1"/>
      <p:bldP spid="1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5_Blank">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8582110" y="750470"/>
            <a:ext cx="8743365" cy="8743371"/>
          </a:xfrm>
          <a:custGeom>
            <a:avLst/>
            <a:gdLst>
              <a:gd name="connsiteX0" fmla="*/ 6776867 w 8743365"/>
              <a:gd name="connsiteY0" fmla="*/ 6616337 h 8743371"/>
              <a:gd name="connsiteX1" fmla="*/ 8580605 w 8743365"/>
              <a:gd name="connsiteY1" fmla="*/ 6616337 h 8743371"/>
              <a:gd name="connsiteX2" fmla="*/ 8743365 w 8743365"/>
              <a:gd name="connsiteY2" fmla="*/ 6778927 h 8743371"/>
              <a:gd name="connsiteX3" fmla="*/ 8743365 w 8743365"/>
              <a:gd name="connsiteY3" fmla="*/ 8580781 h 8743371"/>
              <a:gd name="connsiteX4" fmla="*/ 8580605 w 8743365"/>
              <a:gd name="connsiteY4" fmla="*/ 8743371 h 8743371"/>
              <a:gd name="connsiteX5" fmla="*/ 6776867 w 8743365"/>
              <a:gd name="connsiteY5" fmla="*/ 8743371 h 8743371"/>
              <a:gd name="connsiteX6" fmla="*/ 6616337 w 8743365"/>
              <a:gd name="connsiteY6" fmla="*/ 8580781 h 8743371"/>
              <a:gd name="connsiteX7" fmla="*/ 6616337 w 8743365"/>
              <a:gd name="connsiteY7" fmla="*/ 6778927 h 8743371"/>
              <a:gd name="connsiteX8" fmla="*/ 6776867 w 8743365"/>
              <a:gd name="connsiteY8" fmla="*/ 6616337 h 8743371"/>
              <a:gd name="connsiteX9" fmla="*/ 2368034 w 8743365"/>
              <a:gd name="connsiteY9" fmla="*/ 6616337 h 8743371"/>
              <a:gd name="connsiteX10" fmla="*/ 4169882 w 8743365"/>
              <a:gd name="connsiteY10" fmla="*/ 6616337 h 8743371"/>
              <a:gd name="connsiteX11" fmla="*/ 4332472 w 8743365"/>
              <a:gd name="connsiteY11" fmla="*/ 6778927 h 8743371"/>
              <a:gd name="connsiteX12" fmla="*/ 4332472 w 8743365"/>
              <a:gd name="connsiteY12" fmla="*/ 8580781 h 8743371"/>
              <a:gd name="connsiteX13" fmla="*/ 4169882 w 8743365"/>
              <a:gd name="connsiteY13" fmla="*/ 8743371 h 8743371"/>
              <a:gd name="connsiteX14" fmla="*/ 2368034 w 8743365"/>
              <a:gd name="connsiteY14" fmla="*/ 8743371 h 8743371"/>
              <a:gd name="connsiteX15" fmla="*/ 2205444 w 8743365"/>
              <a:gd name="connsiteY15" fmla="*/ 8580781 h 8743371"/>
              <a:gd name="connsiteX16" fmla="*/ 2205444 w 8743365"/>
              <a:gd name="connsiteY16" fmla="*/ 6778927 h 8743371"/>
              <a:gd name="connsiteX17" fmla="*/ 2368034 w 8743365"/>
              <a:gd name="connsiteY17" fmla="*/ 6616337 h 8743371"/>
              <a:gd name="connsiteX18" fmla="*/ 162590 w 8743365"/>
              <a:gd name="connsiteY18" fmla="*/ 6616337 h 8743371"/>
              <a:gd name="connsiteX19" fmla="*/ 1964438 w 8743365"/>
              <a:gd name="connsiteY19" fmla="*/ 6616337 h 8743371"/>
              <a:gd name="connsiteX20" fmla="*/ 2127028 w 8743365"/>
              <a:gd name="connsiteY20" fmla="*/ 6778927 h 8743371"/>
              <a:gd name="connsiteX21" fmla="*/ 2127028 w 8743365"/>
              <a:gd name="connsiteY21" fmla="*/ 8580781 h 8743371"/>
              <a:gd name="connsiteX22" fmla="*/ 1964438 w 8743365"/>
              <a:gd name="connsiteY22" fmla="*/ 8743371 h 8743371"/>
              <a:gd name="connsiteX23" fmla="*/ 162590 w 8743365"/>
              <a:gd name="connsiteY23" fmla="*/ 8743371 h 8743371"/>
              <a:gd name="connsiteX24" fmla="*/ 0 w 8743365"/>
              <a:gd name="connsiteY24" fmla="*/ 8580781 h 8743371"/>
              <a:gd name="connsiteX25" fmla="*/ 0 w 8743365"/>
              <a:gd name="connsiteY25" fmla="*/ 6778927 h 8743371"/>
              <a:gd name="connsiteX26" fmla="*/ 162590 w 8743365"/>
              <a:gd name="connsiteY26" fmla="*/ 6616337 h 8743371"/>
              <a:gd name="connsiteX27" fmla="*/ 6776867 w 8743365"/>
              <a:gd name="connsiteY27" fmla="*/ 4410893 h 8743371"/>
              <a:gd name="connsiteX28" fmla="*/ 8580605 w 8743365"/>
              <a:gd name="connsiteY28" fmla="*/ 4410893 h 8743371"/>
              <a:gd name="connsiteX29" fmla="*/ 8743365 w 8743365"/>
              <a:gd name="connsiteY29" fmla="*/ 4573483 h 8743371"/>
              <a:gd name="connsiteX30" fmla="*/ 8743365 w 8743365"/>
              <a:gd name="connsiteY30" fmla="*/ 6375337 h 8743371"/>
              <a:gd name="connsiteX31" fmla="*/ 8580605 w 8743365"/>
              <a:gd name="connsiteY31" fmla="*/ 6537927 h 8743371"/>
              <a:gd name="connsiteX32" fmla="*/ 6776867 w 8743365"/>
              <a:gd name="connsiteY32" fmla="*/ 6537927 h 8743371"/>
              <a:gd name="connsiteX33" fmla="*/ 6616337 w 8743365"/>
              <a:gd name="connsiteY33" fmla="*/ 6375337 h 8743371"/>
              <a:gd name="connsiteX34" fmla="*/ 6616337 w 8743365"/>
              <a:gd name="connsiteY34" fmla="*/ 4573483 h 8743371"/>
              <a:gd name="connsiteX35" fmla="*/ 6776867 w 8743365"/>
              <a:gd name="connsiteY35" fmla="*/ 4410893 h 8743371"/>
              <a:gd name="connsiteX36" fmla="*/ 4572904 w 8743365"/>
              <a:gd name="connsiteY36" fmla="*/ 4410893 h 8743371"/>
              <a:gd name="connsiteX37" fmla="*/ 6368332 w 8743365"/>
              <a:gd name="connsiteY37" fmla="*/ 4410893 h 8743371"/>
              <a:gd name="connsiteX38" fmla="*/ 6528123 w 8743365"/>
              <a:gd name="connsiteY38" fmla="*/ 4573483 h 8743371"/>
              <a:gd name="connsiteX39" fmla="*/ 6528123 w 8743365"/>
              <a:gd name="connsiteY39" fmla="*/ 6375337 h 8743371"/>
              <a:gd name="connsiteX40" fmla="*/ 6368332 w 8743365"/>
              <a:gd name="connsiteY40" fmla="*/ 6537927 h 8743371"/>
              <a:gd name="connsiteX41" fmla="*/ 4572904 w 8743365"/>
              <a:gd name="connsiteY41" fmla="*/ 6537927 h 8743371"/>
              <a:gd name="connsiteX42" fmla="*/ 4410894 w 8743365"/>
              <a:gd name="connsiteY42" fmla="*/ 6375337 h 8743371"/>
              <a:gd name="connsiteX43" fmla="*/ 4410894 w 8743365"/>
              <a:gd name="connsiteY43" fmla="*/ 4573483 h 8743371"/>
              <a:gd name="connsiteX44" fmla="*/ 4572904 w 8743365"/>
              <a:gd name="connsiteY44" fmla="*/ 4410893 h 8743371"/>
              <a:gd name="connsiteX45" fmla="*/ 2368034 w 8743365"/>
              <a:gd name="connsiteY45" fmla="*/ 4410893 h 8743371"/>
              <a:gd name="connsiteX46" fmla="*/ 4169882 w 8743365"/>
              <a:gd name="connsiteY46" fmla="*/ 4410893 h 8743371"/>
              <a:gd name="connsiteX47" fmla="*/ 4332472 w 8743365"/>
              <a:gd name="connsiteY47" fmla="*/ 4573483 h 8743371"/>
              <a:gd name="connsiteX48" fmla="*/ 4332472 w 8743365"/>
              <a:gd name="connsiteY48" fmla="*/ 6375337 h 8743371"/>
              <a:gd name="connsiteX49" fmla="*/ 4169882 w 8743365"/>
              <a:gd name="connsiteY49" fmla="*/ 6537927 h 8743371"/>
              <a:gd name="connsiteX50" fmla="*/ 2368034 w 8743365"/>
              <a:gd name="connsiteY50" fmla="*/ 6537927 h 8743371"/>
              <a:gd name="connsiteX51" fmla="*/ 2205444 w 8743365"/>
              <a:gd name="connsiteY51" fmla="*/ 6375337 h 8743371"/>
              <a:gd name="connsiteX52" fmla="*/ 2205444 w 8743365"/>
              <a:gd name="connsiteY52" fmla="*/ 4573483 h 8743371"/>
              <a:gd name="connsiteX53" fmla="*/ 2368034 w 8743365"/>
              <a:gd name="connsiteY53" fmla="*/ 4410893 h 8743371"/>
              <a:gd name="connsiteX54" fmla="*/ 162590 w 8743365"/>
              <a:gd name="connsiteY54" fmla="*/ 4410893 h 8743371"/>
              <a:gd name="connsiteX55" fmla="*/ 1964438 w 8743365"/>
              <a:gd name="connsiteY55" fmla="*/ 4410893 h 8743371"/>
              <a:gd name="connsiteX56" fmla="*/ 2127028 w 8743365"/>
              <a:gd name="connsiteY56" fmla="*/ 4573483 h 8743371"/>
              <a:gd name="connsiteX57" fmla="*/ 2127028 w 8743365"/>
              <a:gd name="connsiteY57" fmla="*/ 6375337 h 8743371"/>
              <a:gd name="connsiteX58" fmla="*/ 1964438 w 8743365"/>
              <a:gd name="connsiteY58" fmla="*/ 6537927 h 8743371"/>
              <a:gd name="connsiteX59" fmla="*/ 162590 w 8743365"/>
              <a:gd name="connsiteY59" fmla="*/ 6537927 h 8743371"/>
              <a:gd name="connsiteX60" fmla="*/ 0 w 8743365"/>
              <a:gd name="connsiteY60" fmla="*/ 6375337 h 8743371"/>
              <a:gd name="connsiteX61" fmla="*/ 0 w 8743365"/>
              <a:gd name="connsiteY61" fmla="*/ 4573483 h 8743371"/>
              <a:gd name="connsiteX62" fmla="*/ 162590 w 8743365"/>
              <a:gd name="connsiteY62" fmla="*/ 4410893 h 8743371"/>
              <a:gd name="connsiteX63" fmla="*/ 4572904 w 8743365"/>
              <a:gd name="connsiteY63" fmla="*/ 2205445 h 8743371"/>
              <a:gd name="connsiteX64" fmla="*/ 6368332 w 8743365"/>
              <a:gd name="connsiteY64" fmla="*/ 2205445 h 8743371"/>
              <a:gd name="connsiteX65" fmla="*/ 6528123 w 8743365"/>
              <a:gd name="connsiteY65" fmla="*/ 2365976 h 8743371"/>
              <a:gd name="connsiteX66" fmla="*/ 6528123 w 8743365"/>
              <a:gd name="connsiteY66" fmla="*/ 4169717 h 8743371"/>
              <a:gd name="connsiteX67" fmla="*/ 6368332 w 8743365"/>
              <a:gd name="connsiteY67" fmla="*/ 4332478 h 8743371"/>
              <a:gd name="connsiteX68" fmla="*/ 4572904 w 8743365"/>
              <a:gd name="connsiteY68" fmla="*/ 4332478 h 8743371"/>
              <a:gd name="connsiteX69" fmla="*/ 4410894 w 8743365"/>
              <a:gd name="connsiteY69" fmla="*/ 4169717 h 8743371"/>
              <a:gd name="connsiteX70" fmla="*/ 4410894 w 8743365"/>
              <a:gd name="connsiteY70" fmla="*/ 2365976 h 8743371"/>
              <a:gd name="connsiteX71" fmla="*/ 4572904 w 8743365"/>
              <a:gd name="connsiteY71" fmla="*/ 2205445 h 8743371"/>
              <a:gd name="connsiteX72" fmla="*/ 2368034 w 8743365"/>
              <a:gd name="connsiteY72" fmla="*/ 2205445 h 8743371"/>
              <a:gd name="connsiteX73" fmla="*/ 4169882 w 8743365"/>
              <a:gd name="connsiteY73" fmla="*/ 2205445 h 8743371"/>
              <a:gd name="connsiteX74" fmla="*/ 4332472 w 8743365"/>
              <a:gd name="connsiteY74" fmla="*/ 2365976 h 8743371"/>
              <a:gd name="connsiteX75" fmla="*/ 4332472 w 8743365"/>
              <a:gd name="connsiteY75" fmla="*/ 4169717 h 8743371"/>
              <a:gd name="connsiteX76" fmla="*/ 4169882 w 8743365"/>
              <a:gd name="connsiteY76" fmla="*/ 4332478 h 8743371"/>
              <a:gd name="connsiteX77" fmla="*/ 2368034 w 8743365"/>
              <a:gd name="connsiteY77" fmla="*/ 4332478 h 8743371"/>
              <a:gd name="connsiteX78" fmla="*/ 2205444 w 8743365"/>
              <a:gd name="connsiteY78" fmla="*/ 4169717 h 8743371"/>
              <a:gd name="connsiteX79" fmla="*/ 2205444 w 8743365"/>
              <a:gd name="connsiteY79" fmla="*/ 2365976 h 8743371"/>
              <a:gd name="connsiteX80" fmla="*/ 2368034 w 8743365"/>
              <a:gd name="connsiteY80" fmla="*/ 2205445 h 8743371"/>
              <a:gd name="connsiteX81" fmla="*/ 6776867 w 8743365"/>
              <a:gd name="connsiteY81" fmla="*/ 2205444 h 8743371"/>
              <a:gd name="connsiteX82" fmla="*/ 8580605 w 8743365"/>
              <a:gd name="connsiteY82" fmla="*/ 2205444 h 8743371"/>
              <a:gd name="connsiteX83" fmla="*/ 8743365 w 8743365"/>
              <a:gd name="connsiteY83" fmla="*/ 2365975 h 8743371"/>
              <a:gd name="connsiteX84" fmla="*/ 8743365 w 8743365"/>
              <a:gd name="connsiteY84" fmla="*/ 4169717 h 8743371"/>
              <a:gd name="connsiteX85" fmla="*/ 8580605 w 8743365"/>
              <a:gd name="connsiteY85" fmla="*/ 4332478 h 8743371"/>
              <a:gd name="connsiteX86" fmla="*/ 6776867 w 8743365"/>
              <a:gd name="connsiteY86" fmla="*/ 4332478 h 8743371"/>
              <a:gd name="connsiteX87" fmla="*/ 6616337 w 8743365"/>
              <a:gd name="connsiteY87" fmla="*/ 4169717 h 8743371"/>
              <a:gd name="connsiteX88" fmla="*/ 6616337 w 8743365"/>
              <a:gd name="connsiteY88" fmla="*/ 2365975 h 8743371"/>
              <a:gd name="connsiteX89" fmla="*/ 6776867 w 8743365"/>
              <a:gd name="connsiteY89" fmla="*/ 2205444 h 8743371"/>
              <a:gd name="connsiteX90" fmla="*/ 2368034 w 8743365"/>
              <a:gd name="connsiteY90" fmla="*/ 1 h 8743371"/>
              <a:gd name="connsiteX91" fmla="*/ 4169882 w 8743365"/>
              <a:gd name="connsiteY91" fmla="*/ 1 h 8743371"/>
              <a:gd name="connsiteX92" fmla="*/ 4332472 w 8743365"/>
              <a:gd name="connsiteY92" fmla="*/ 162761 h 8743371"/>
              <a:gd name="connsiteX93" fmla="*/ 4332472 w 8743365"/>
              <a:gd name="connsiteY93" fmla="*/ 1964275 h 8743371"/>
              <a:gd name="connsiteX94" fmla="*/ 4169882 w 8743365"/>
              <a:gd name="connsiteY94" fmla="*/ 2127035 h 8743371"/>
              <a:gd name="connsiteX95" fmla="*/ 2368034 w 8743365"/>
              <a:gd name="connsiteY95" fmla="*/ 2127035 h 8743371"/>
              <a:gd name="connsiteX96" fmla="*/ 2205444 w 8743365"/>
              <a:gd name="connsiteY96" fmla="*/ 1964275 h 8743371"/>
              <a:gd name="connsiteX97" fmla="*/ 2205444 w 8743365"/>
              <a:gd name="connsiteY97" fmla="*/ 162761 h 8743371"/>
              <a:gd name="connsiteX98" fmla="*/ 2368034 w 8743365"/>
              <a:gd name="connsiteY98" fmla="*/ 1 h 8743371"/>
              <a:gd name="connsiteX99" fmla="*/ 162590 w 8743365"/>
              <a:gd name="connsiteY99" fmla="*/ 1 h 8743371"/>
              <a:gd name="connsiteX100" fmla="*/ 1964438 w 8743365"/>
              <a:gd name="connsiteY100" fmla="*/ 1 h 8743371"/>
              <a:gd name="connsiteX101" fmla="*/ 2127028 w 8743365"/>
              <a:gd name="connsiteY101" fmla="*/ 162762 h 8743371"/>
              <a:gd name="connsiteX102" fmla="*/ 2127028 w 8743365"/>
              <a:gd name="connsiteY102" fmla="*/ 1964275 h 8743371"/>
              <a:gd name="connsiteX103" fmla="*/ 1964438 w 8743365"/>
              <a:gd name="connsiteY103" fmla="*/ 2127036 h 8743371"/>
              <a:gd name="connsiteX104" fmla="*/ 162590 w 8743365"/>
              <a:gd name="connsiteY104" fmla="*/ 2127036 h 8743371"/>
              <a:gd name="connsiteX105" fmla="*/ 0 w 8743365"/>
              <a:gd name="connsiteY105" fmla="*/ 1964275 h 8743371"/>
              <a:gd name="connsiteX106" fmla="*/ 0 w 8743365"/>
              <a:gd name="connsiteY106" fmla="*/ 162762 h 8743371"/>
              <a:gd name="connsiteX107" fmla="*/ 162590 w 8743365"/>
              <a:gd name="connsiteY107" fmla="*/ 1 h 8743371"/>
              <a:gd name="connsiteX108" fmla="*/ 6776867 w 8743365"/>
              <a:gd name="connsiteY108" fmla="*/ 0 h 8743371"/>
              <a:gd name="connsiteX109" fmla="*/ 8580605 w 8743365"/>
              <a:gd name="connsiteY109" fmla="*/ 0 h 8743371"/>
              <a:gd name="connsiteX110" fmla="*/ 8743365 w 8743365"/>
              <a:gd name="connsiteY110" fmla="*/ 162760 h 8743371"/>
              <a:gd name="connsiteX111" fmla="*/ 8743365 w 8743365"/>
              <a:gd name="connsiteY111" fmla="*/ 1964274 h 8743371"/>
              <a:gd name="connsiteX112" fmla="*/ 8580605 w 8743365"/>
              <a:gd name="connsiteY112" fmla="*/ 2127034 h 8743371"/>
              <a:gd name="connsiteX113" fmla="*/ 6776867 w 8743365"/>
              <a:gd name="connsiteY113" fmla="*/ 2127034 h 8743371"/>
              <a:gd name="connsiteX114" fmla="*/ 6616337 w 8743365"/>
              <a:gd name="connsiteY114" fmla="*/ 1964274 h 8743371"/>
              <a:gd name="connsiteX115" fmla="*/ 6616337 w 8743365"/>
              <a:gd name="connsiteY115" fmla="*/ 162760 h 8743371"/>
              <a:gd name="connsiteX116" fmla="*/ 6776867 w 8743365"/>
              <a:gd name="connsiteY116" fmla="*/ 0 h 8743371"/>
              <a:gd name="connsiteX117" fmla="*/ 4572904 w 8743365"/>
              <a:gd name="connsiteY117" fmla="*/ 0 h 8743371"/>
              <a:gd name="connsiteX118" fmla="*/ 6368332 w 8743365"/>
              <a:gd name="connsiteY118" fmla="*/ 0 h 8743371"/>
              <a:gd name="connsiteX119" fmla="*/ 6528123 w 8743365"/>
              <a:gd name="connsiteY119" fmla="*/ 162761 h 8743371"/>
              <a:gd name="connsiteX120" fmla="*/ 6528123 w 8743365"/>
              <a:gd name="connsiteY120" fmla="*/ 1964274 h 8743371"/>
              <a:gd name="connsiteX121" fmla="*/ 6368332 w 8743365"/>
              <a:gd name="connsiteY121" fmla="*/ 2127035 h 8743371"/>
              <a:gd name="connsiteX122" fmla="*/ 4572904 w 8743365"/>
              <a:gd name="connsiteY122" fmla="*/ 2127035 h 8743371"/>
              <a:gd name="connsiteX123" fmla="*/ 4410894 w 8743365"/>
              <a:gd name="connsiteY123" fmla="*/ 1964274 h 8743371"/>
              <a:gd name="connsiteX124" fmla="*/ 4410894 w 8743365"/>
              <a:gd name="connsiteY124" fmla="*/ 162761 h 8743371"/>
              <a:gd name="connsiteX125" fmla="*/ 4572904 w 8743365"/>
              <a:gd name="connsiteY125" fmla="*/ 0 h 8743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8743365" h="8743371">
                <a:moveTo>
                  <a:pt x="6776867" y="6616337"/>
                </a:moveTo>
                <a:lnTo>
                  <a:pt x="8580605" y="6616337"/>
                </a:lnTo>
                <a:cubicBezTo>
                  <a:pt x="8669789" y="6616337"/>
                  <a:pt x="8743365" y="6689837"/>
                  <a:pt x="8743365" y="6778927"/>
                </a:cubicBezTo>
                <a:lnTo>
                  <a:pt x="8743365" y="8580781"/>
                </a:lnTo>
                <a:cubicBezTo>
                  <a:pt x="8743365" y="8669871"/>
                  <a:pt x="8669789" y="8743371"/>
                  <a:pt x="8580605" y="8743371"/>
                </a:cubicBezTo>
                <a:lnTo>
                  <a:pt x="6776867" y="8743371"/>
                </a:lnTo>
                <a:cubicBezTo>
                  <a:pt x="6687684" y="8743371"/>
                  <a:pt x="6616337" y="8669871"/>
                  <a:pt x="6616337" y="8580781"/>
                </a:cubicBezTo>
                <a:lnTo>
                  <a:pt x="6616337" y="6778927"/>
                </a:lnTo>
                <a:cubicBezTo>
                  <a:pt x="6616337" y="6689837"/>
                  <a:pt x="6687684" y="6616337"/>
                  <a:pt x="6776867" y="6616337"/>
                </a:cubicBezTo>
                <a:close/>
                <a:moveTo>
                  <a:pt x="2368034" y="6616337"/>
                </a:moveTo>
                <a:lnTo>
                  <a:pt x="4169882" y="6616337"/>
                </a:lnTo>
                <a:cubicBezTo>
                  <a:pt x="4258973" y="6616337"/>
                  <a:pt x="4332472" y="6689837"/>
                  <a:pt x="4332472" y="6778927"/>
                </a:cubicBezTo>
                <a:lnTo>
                  <a:pt x="4332472" y="8580781"/>
                </a:lnTo>
                <a:cubicBezTo>
                  <a:pt x="4332472" y="8669871"/>
                  <a:pt x="4258973" y="8743371"/>
                  <a:pt x="4169882" y="8743371"/>
                </a:cubicBezTo>
                <a:lnTo>
                  <a:pt x="2368034" y="8743371"/>
                </a:lnTo>
                <a:cubicBezTo>
                  <a:pt x="2278943" y="8743371"/>
                  <a:pt x="2205444" y="8669871"/>
                  <a:pt x="2205444" y="8580781"/>
                </a:cubicBezTo>
                <a:lnTo>
                  <a:pt x="2205444" y="6778927"/>
                </a:lnTo>
                <a:cubicBezTo>
                  <a:pt x="2205444" y="6689837"/>
                  <a:pt x="2278943" y="6616337"/>
                  <a:pt x="2368034" y="6616337"/>
                </a:cubicBezTo>
                <a:close/>
                <a:moveTo>
                  <a:pt x="162590" y="6616337"/>
                </a:moveTo>
                <a:lnTo>
                  <a:pt x="1964438" y="6616337"/>
                </a:lnTo>
                <a:cubicBezTo>
                  <a:pt x="2053529" y="6616337"/>
                  <a:pt x="2127028" y="6689837"/>
                  <a:pt x="2127028" y="6778927"/>
                </a:cubicBezTo>
                <a:lnTo>
                  <a:pt x="2127028" y="8580781"/>
                </a:lnTo>
                <a:cubicBezTo>
                  <a:pt x="2127028" y="8669871"/>
                  <a:pt x="2053529" y="8743371"/>
                  <a:pt x="1964438" y="8743371"/>
                </a:cubicBezTo>
                <a:lnTo>
                  <a:pt x="162590" y="8743371"/>
                </a:lnTo>
                <a:cubicBezTo>
                  <a:pt x="73499" y="8743371"/>
                  <a:pt x="0" y="8669871"/>
                  <a:pt x="0" y="8580781"/>
                </a:cubicBezTo>
                <a:lnTo>
                  <a:pt x="0" y="6778927"/>
                </a:lnTo>
                <a:cubicBezTo>
                  <a:pt x="0" y="6689837"/>
                  <a:pt x="73499" y="6616337"/>
                  <a:pt x="162590" y="6616337"/>
                </a:cubicBezTo>
                <a:close/>
                <a:moveTo>
                  <a:pt x="6776867" y="4410893"/>
                </a:moveTo>
                <a:lnTo>
                  <a:pt x="8580605" y="4410893"/>
                </a:lnTo>
                <a:cubicBezTo>
                  <a:pt x="8669789" y="4410893"/>
                  <a:pt x="8743365" y="4484392"/>
                  <a:pt x="8743365" y="4573483"/>
                </a:cubicBezTo>
                <a:lnTo>
                  <a:pt x="8743365" y="6375337"/>
                </a:lnTo>
                <a:cubicBezTo>
                  <a:pt x="8743365" y="6464427"/>
                  <a:pt x="8669789" y="6537927"/>
                  <a:pt x="8580605" y="6537927"/>
                </a:cubicBezTo>
                <a:lnTo>
                  <a:pt x="6776867" y="6537927"/>
                </a:lnTo>
                <a:cubicBezTo>
                  <a:pt x="6687684" y="6537927"/>
                  <a:pt x="6616337" y="6464427"/>
                  <a:pt x="6616337" y="6375337"/>
                </a:cubicBezTo>
                <a:lnTo>
                  <a:pt x="6616337" y="4573483"/>
                </a:lnTo>
                <a:cubicBezTo>
                  <a:pt x="6616337" y="4484392"/>
                  <a:pt x="6687684" y="4410893"/>
                  <a:pt x="6776867" y="4410893"/>
                </a:cubicBezTo>
                <a:close/>
                <a:moveTo>
                  <a:pt x="4572904" y="4410893"/>
                </a:moveTo>
                <a:lnTo>
                  <a:pt x="6368332" y="4410893"/>
                </a:lnTo>
                <a:cubicBezTo>
                  <a:pt x="6457105" y="4410893"/>
                  <a:pt x="6528123" y="4484392"/>
                  <a:pt x="6528123" y="4573483"/>
                </a:cubicBezTo>
                <a:lnTo>
                  <a:pt x="6528123" y="6375337"/>
                </a:lnTo>
                <a:cubicBezTo>
                  <a:pt x="6528123" y="6464427"/>
                  <a:pt x="6457105" y="6537927"/>
                  <a:pt x="6368332" y="6537927"/>
                </a:cubicBezTo>
                <a:lnTo>
                  <a:pt x="4572904" y="6537927"/>
                </a:lnTo>
                <a:cubicBezTo>
                  <a:pt x="4484131" y="6537927"/>
                  <a:pt x="4410894" y="6464427"/>
                  <a:pt x="4410894" y="6375337"/>
                </a:cubicBezTo>
                <a:lnTo>
                  <a:pt x="4410894" y="4573483"/>
                </a:lnTo>
                <a:cubicBezTo>
                  <a:pt x="4410894" y="4484392"/>
                  <a:pt x="4484131" y="4410893"/>
                  <a:pt x="4572904" y="4410893"/>
                </a:cubicBezTo>
                <a:close/>
                <a:moveTo>
                  <a:pt x="2368034" y="4410893"/>
                </a:moveTo>
                <a:lnTo>
                  <a:pt x="4169882" y="4410893"/>
                </a:lnTo>
                <a:cubicBezTo>
                  <a:pt x="4258973" y="4410893"/>
                  <a:pt x="4332472" y="4484392"/>
                  <a:pt x="4332472" y="4573483"/>
                </a:cubicBezTo>
                <a:lnTo>
                  <a:pt x="4332472" y="6375337"/>
                </a:lnTo>
                <a:cubicBezTo>
                  <a:pt x="4332472" y="6464427"/>
                  <a:pt x="4258973" y="6537927"/>
                  <a:pt x="4169882" y="6537927"/>
                </a:cubicBezTo>
                <a:lnTo>
                  <a:pt x="2368034" y="6537927"/>
                </a:lnTo>
                <a:cubicBezTo>
                  <a:pt x="2278943" y="6537927"/>
                  <a:pt x="2205444" y="6464427"/>
                  <a:pt x="2205444" y="6375337"/>
                </a:cubicBezTo>
                <a:lnTo>
                  <a:pt x="2205444" y="4573483"/>
                </a:lnTo>
                <a:cubicBezTo>
                  <a:pt x="2205444" y="4484392"/>
                  <a:pt x="2278943" y="4410893"/>
                  <a:pt x="2368034" y="4410893"/>
                </a:cubicBezTo>
                <a:close/>
                <a:moveTo>
                  <a:pt x="162590" y="4410893"/>
                </a:moveTo>
                <a:lnTo>
                  <a:pt x="1964438" y="4410893"/>
                </a:lnTo>
                <a:cubicBezTo>
                  <a:pt x="2053529" y="4410893"/>
                  <a:pt x="2127028" y="4484392"/>
                  <a:pt x="2127028" y="4573483"/>
                </a:cubicBezTo>
                <a:lnTo>
                  <a:pt x="2127028" y="6375337"/>
                </a:lnTo>
                <a:cubicBezTo>
                  <a:pt x="2127028" y="6464427"/>
                  <a:pt x="2053529" y="6537927"/>
                  <a:pt x="1964438" y="6537927"/>
                </a:cubicBezTo>
                <a:lnTo>
                  <a:pt x="162590" y="6537927"/>
                </a:lnTo>
                <a:cubicBezTo>
                  <a:pt x="73499" y="6537927"/>
                  <a:pt x="0" y="6464427"/>
                  <a:pt x="0" y="6375337"/>
                </a:cubicBezTo>
                <a:lnTo>
                  <a:pt x="0" y="4573483"/>
                </a:lnTo>
                <a:cubicBezTo>
                  <a:pt x="0" y="4484392"/>
                  <a:pt x="73499" y="4410893"/>
                  <a:pt x="162590" y="4410893"/>
                </a:cubicBezTo>
                <a:close/>
                <a:moveTo>
                  <a:pt x="4572904" y="2205445"/>
                </a:moveTo>
                <a:lnTo>
                  <a:pt x="6368332" y="2205445"/>
                </a:lnTo>
                <a:cubicBezTo>
                  <a:pt x="6457105" y="2205445"/>
                  <a:pt x="6528123" y="2276792"/>
                  <a:pt x="6528123" y="2365976"/>
                </a:cubicBezTo>
                <a:lnTo>
                  <a:pt x="6528123" y="4169717"/>
                </a:lnTo>
                <a:cubicBezTo>
                  <a:pt x="6528123" y="4258901"/>
                  <a:pt x="6457105" y="4332478"/>
                  <a:pt x="6368332" y="4332478"/>
                </a:cubicBezTo>
                <a:lnTo>
                  <a:pt x="4572904" y="4332478"/>
                </a:lnTo>
                <a:cubicBezTo>
                  <a:pt x="4484131" y="4332478"/>
                  <a:pt x="4410894" y="4258901"/>
                  <a:pt x="4410894" y="4169717"/>
                </a:cubicBezTo>
                <a:lnTo>
                  <a:pt x="4410894" y="2365976"/>
                </a:lnTo>
                <a:cubicBezTo>
                  <a:pt x="4410894" y="2276792"/>
                  <a:pt x="4484131" y="2205445"/>
                  <a:pt x="4572904" y="2205445"/>
                </a:cubicBezTo>
                <a:close/>
                <a:moveTo>
                  <a:pt x="2368034" y="2205445"/>
                </a:moveTo>
                <a:lnTo>
                  <a:pt x="4169882" y="2205445"/>
                </a:lnTo>
                <a:cubicBezTo>
                  <a:pt x="4258973" y="2205445"/>
                  <a:pt x="4332472" y="2276792"/>
                  <a:pt x="4332472" y="2365976"/>
                </a:cubicBezTo>
                <a:lnTo>
                  <a:pt x="4332472" y="4169717"/>
                </a:lnTo>
                <a:cubicBezTo>
                  <a:pt x="4332472" y="4258901"/>
                  <a:pt x="4258973" y="4332478"/>
                  <a:pt x="4169882" y="4332478"/>
                </a:cubicBezTo>
                <a:lnTo>
                  <a:pt x="2368034" y="4332478"/>
                </a:lnTo>
                <a:cubicBezTo>
                  <a:pt x="2278943" y="4332478"/>
                  <a:pt x="2205444" y="4258901"/>
                  <a:pt x="2205444" y="4169717"/>
                </a:cubicBezTo>
                <a:lnTo>
                  <a:pt x="2205444" y="2365976"/>
                </a:lnTo>
                <a:cubicBezTo>
                  <a:pt x="2205444" y="2276792"/>
                  <a:pt x="2278943" y="2205445"/>
                  <a:pt x="2368034" y="2205445"/>
                </a:cubicBezTo>
                <a:close/>
                <a:moveTo>
                  <a:pt x="6776867" y="2205444"/>
                </a:moveTo>
                <a:lnTo>
                  <a:pt x="8580605" y="2205444"/>
                </a:lnTo>
                <a:cubicBezTo>
                  <a:pt x="8669789" y="2205444"/>
                  <a:pt x="8743365" y="2276791"/>
                  <a:pt x="8743365" y="2365975"/>
                </a:cubicBezTo>
                <a:lnTo>
                  <a:pt x="8743365" y="4169717"/>
                </a:lnTo>
                <a:cubicBezTo>
                  <a:pt x="8743365" y="4258901"/>
                  <a:pt x="8669789" y="4332478"/>
                  <a:pt x="8580605" y="4332478"/>
                </a:cubicBezTo>
                <a:lnTo>
                  <a:pt x="6776867" y="4332478"/>
                </a:lnTo>
                <a:cubicBezTo>
                  <a:pt x="6687684" y="4332478"/>
                  <a:pt x="6616337" y="4258901"/>
                  <a:pt x="6616337" y="4169717"/>
                </a:cubicBezTo>
                <a:lnTo>
                  <a:pt x="6616337" y="2365975"/>
                </a:lnTo>
                <a:cubicBezTo>
                  <a:pt x="6616337" y="2276791"/>
                  <a:pt x="6687684" y="2205444"/>
                  <a:pt x="6776867" y="2205444"/>
                </a:cubicBezTo>
                <a:close/>
                <a:moveTo>
                  <a:pt x="2368034" y="1"/>
                </a:moveTo>
                <a:lnTo>
                  <a:pt x="4169882" y="1"/>
                </a:lnTo>
                <a:cubicBezTo>
                  <a:pt x="4258973" y="1"/>
                  <a:pt x="4332472" y="71348"/>
                  <a:pt x="4332472" y="162761"/>
                </a:cubicBezTo>
                <a:lnTo>
                  <a:pt x="4332472" y="1964275"/>
                </a:lnTo>
                <a:cubicBezTo>
                  <a:pt x="4332472" y="2055688"/>
                  <a:pt x="4258973" y="2127035"/>
                  <a:pt x="4169882" y="2127035"/>
                </a:cubicBezTo>
                <a:lnTo>
                  <a:pt x="2368034" y="2127035"/>
                </a:lnTo>
                <a:cubicBezTo>
                  <a:pt x="2278943" y="2127035"/>
                  <a:pt x="2205444" y="2055688"/>
                  <a:pt x="2205444" y="1964275"/>
                </a:cubicBezTo>
                <a:lnTo>
                  <a:pt x="2205444" y="162761"/>
                </a:lnTo>
                <a:cubicBezTo>
                  <a:pt x="2205444" y="71348"/>
                  <a:pt x="2278943" y="1"/>
                  <a:pt x="2368034" y="1"/>
                </a:cubicBezTo>
                <a:close/>
                <a:moveTo>
                  <a:pt x="162590" y="1"/>
                </a:moveTo>
                <a:lnTo>
                  <a:pt x="1964438" y="1"/>
                </a:lnTo>
                <a:cubicBezTo>
                  <a:pt x="2053529" y="1"/>
                  <a:pt x="2127028" y="71348"/>
                  <a:pt x="2127028" y="162762"/>
                </a:cubicBezTo>
                <a:lnTo>
                  <a:pt x="2127028" y="1964275"/>
                </a:lnTo>
                <a:cubicBezTo>
                  <a:pt x="2127028" y="2055689"/>
                  <a:pt x="2053529" y="2127036"/>
                  <a:pt x="1964438" y="2127036"/>
                </a:cubicBezTo>
                <a:lnTo>
                  <a:pt x="162590" y="2127036"/>
                </a:lnTo>
                <a:cubicBezTo>
                  <a:pt x="73499" y="2127036"/>
                  <a:pt x="0" y="2055689"/>
                  <a:pt x="0" y="1964275"/>
                </a:cubicBezTo>
                <a:lnTo>
                  <a:pt x="0" y="162762"/>
                </a:lnTo>
                <a:cubicBezTo>
                  <a:pt x="0" y="71348"/>
                  <a:pt x="73499" y="1"/>
                  <a:pt x="162590" y="1"/>
                </a:cubicBezTo>
                <a:close/>
                <a:moveTo>
                  <a:pt x="6776867" y="0"/>
                </a:moveTo>
                <a:lnTo>
                  <a:pt x="8580605" y="0"/>
                </a:lnTo>
                <a:cubicBezTo>
                  <a:pt x="8669789" y="0"/>
                  <a:pt x="8743365" y="71347"/>
                  <a:pt x="8743365" y="162760"/>
                </a:cubicBezTo>
                <a:lnTo>
                  <a:pt x="8743365" y="1964274"/>
                </a:lnTo>
                <a:cubicBezTo>
                  <a:pt x="8743365" y="2055687"/>
                  <a:pt x="8669789" y="2127034"/>
                  <a:pt x="8580605" y="2127034"/>
                </a:cubicBezTo>
                <a:lnTo>
                  <a:pt x="6776867" y="2127034"/>
                </a:lnTo>
                <a:cubicBezTo>
                  <a:pt x="6687684" y="2127034"/>
                  <a:pt x="6616337" y="2055687"/>
                  <a:pt x="6616337" y="1964274"/>
                </a:cubicBezTo>
                <a:lnTo>
                  <a:pt x="6616337" y="162760"/>
                </a:lnTo>
                <a:cubicBezTo>
                  <a:pt x="6616337" y="71347"/>
                  <a:pt x="6687684" y="0"/>
                  <a:pt x="6776867" y="0"/>
                </a:cubicBezTo>
                <a:close/>
                <a:moveTo>
                  <a:pt x="4572904" y="0"/>
                </a:moveTo>
                <a:lnTo>
                  <a:pt x="6368332" y="0"/>
                </a:lnTo>
                <a:cubicBezTo>
                  <a:pt x="6457105" y="0"/>
                  <a:pt x="6528123" y="71347"/>
                  <a:pt x="6528123" y="162761"/>
                </a:cubicBezTo>
                <a:lnTo>
                  <a:pt x="6528123" y="1964274"/>
                </a:lnTo>
                <a:cubicBezTo>
                  <a:pt x="6528123" y="2055688"/>
                  <a:pt x="6457105" y="2127035"/>
                  <a:pt x="6368332" y="2127035"/>
                </a:cubicBezTo>
                <a:lnTo>
                  <a:pt x="4572904" y="2127035"/>
                </a:lnTo>
                <a:cubicBezTo>
                  <a:pt x="4484131" y="2127035"/>
                  <a:pt x="4410894" y="2055688"/>
                  <a:pt x="4410894" y="1964274"/>
                </a:cubicBezTo>
                <a:lnTo>
                  <a:pt x="4410894" y="162761"/>
                </a:lnTo>
                <a:cubicBezTo>
                  <a:pt x="4410894" y="71347"/>
                  <a:pt x="4484131" y="0"/>
                  <a:pt x="4572904"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877121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6_Blank">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205478" y="0"/>
            <a:ext cx="10082523" cy="10287000"/>
          </a:xfrm>
          <a:custGeom>
            <a:avLst/>
            <a:gdLst>
              <a:gd name="connsiteX0" fmla="*/ 221138 w 10082523"/>
              <a:gd name="connsiteY0" fmla="*/ 3240249 h 10287000"/>
              <a:gd name="connsiteX1" fmla="*/ 1351798 w 10082523"/>
              <a:gd name="connsiteY1" fmla="*/ 3240249 h 10287000"/>
              <a:gd name="connsiteX2" fmla="*/ 1572936 w 10082523"/>
              <a:gd name="connsiteY2" fmla="*/ 3461800 h 10287000"/>
              <a:gd name="connsiteX3" fmla="*/ 1572936 w 10082523"/>
              <a:gd name="connsiteY3" fmla="*/ 10069022 h 10287000"/>
              <a:gd name="connsiteX4" fmla="*/ 1351798 w 10082523"/>
              <a:gd name="connsiteY4" fmla="*/ 10287000 h 10287000"/>
              <a:gd name="connsiteX5" fmla="*/ 221138 w 10082523"/>
              <a:gd name="connsiteY5" fmla="*/ 10287000 h 10287000"/>
              <a:gd name="connsiteX6" fmla="*/ 0 w 10082523"/>
              <a:gd name="connsiteY6" fmla="*/ 10069022 h 10287000"/>
              <a:gd name="connsiteX7" fmla="*/ 0 w 10082523"/>
              <a:gd name="connsiteY7" fmla="*/ 3461800 h 10287000"/>
              <a:gd name="connsiteX8" fmla="*/ 221138 w 10082523"/>
              <a:gd name="connsiteY8" fmla="*/ 3240249 h 10287000"/>
              <a:gd name="connsiteX9" fmla="*/ 3631341 w 10082523"/>
              <a:gd name="connsiteY9" fmla="*/ 2548157 h 10287000"/>
              <a:gd name="connsiteX10" fmla="*/ 4764570 w 10082523"/>
              <a:gd name="connsiteY10" fmla="*/ 2548157 h 10287000"/>
              <a:gd name="connsiteX11" fmla="*/ 4986211 w 10082523"/>
              <a:gd name="connsiteY11" fmla="*/ 2769708 h 10287000"/>
              <a:gd name="connsiteX12" fmla="*/ 4986211 w 10082523"/>
              <a:gd name="connsiteY12" fmla="*/ 9376930 h 10287000"/>
              <a:gd name="connsiteX13" fmla="*/ 4764570 w 10082523"/>
              <a:gd name="connsiteY13" fmla="*/ 9594908 h 10287000"/>
              <a:gd name="connsiteX14" fmla="*/ 3631341 w 10082523"/>
              <a:gd name="connsiteY14" fmla="*/ 9594908 h 10287000"/>
              <a:gd name="connsiteX15" fmla="*/ 3413275 w 10082523"/>
              <a:gd name="connsiteY15" fmla="*/ 9376930 h 10287000"/>
              <a:gd name="connsiteX16" fmla="*/ 3413275 w 10082523"/>
              <a:gd name="connsiteY16" fmla="*/ 2769708 h 10287000"/>
              <a:gd name="connsiteX17" fmla="*/ 3631341 w 10082523"/>
              <a:gd name="connsiteY17" fmla="*/ 2548157 h 10287000"/>
              <a:gd name="connsiteX18" fmla="*/ 7028883 w 10082523"/>
              <a:gd name="connsiteY18" fmla="*/ 1824606 h 10287000"/>
              <a:gd name="connsiteX19" fmla="*/ 8165687 w 10082523"/>
              <a:gd name="connsiteY19" fmla="*/ 1824606 h 10287000"/>
              <a:gd name="connsiteX20" fmla="*/ 8383753 w 10082523"/>
              <a:gd name="connsiteY20" fmla="*/ 2042584 h 10287000"/>
              <a:gd name="connsiteX21" fmla="*/ 8383753 w 10082523"/>
              <a:gd name="connsiteY21" fmla="*/ 8649807 h 10287000"/>
              <a:gd name="connsiteX22" fmla="*/ 8165687 w 10082523"/>
              <a:gd name="connsiteY22" fmla="*/ 8871358 h 10287000"/>
              <a:gd name="connsiteX23" fmla="*/ 7028883 w 10082523"/>
              <a:gd name="connsiteY23" fmla="*/ 8871358 h 10287000"/>
              <a:gd name="connsiteX24" fmla="*/ 6810817 w 10082523"/>
              <a:gd name="connsiteY24" fmla="*/ 8649807 h 10287000"/>
              <a:gd name="connsiteX25" fmla="*/ 6810817 w 10082523"/>
              <a:gd name="connsiteY25" fmla="*/ 2042584 h 10287000"/>
              <a:gd name="connsiteX26" fmla="*/ 7028883 w 10082523"/>
              <a:gd name="connsiteY26" fmla="*/ 1824606 h 10287000"/>
              <a:gd name="connsiteX27" fmla="*/ 1932571 w 10082523"/>
              <a:gd name="connsiteY27" fmla="*/ 1698772 h 10287000"/>
              <a:gd name="connsiteX28" fmla="*/ 3065800 w 10082523"/>
              <a:gd name="connsiteY28" fmla="*/ 1698772 h 10287000"/>
              <a:gd name="connsiteX29" fmla="*/ 3287441 w 10082523"/>
              <a:gd name="connsiteY29" fmla="*/ 1920323 h 10287000"/>
              <a:gd name="connsiteX30" fmla="*/ 3287441 w 10082523"/>
              <a:gd name="connsiteY30" fmla="*/ 8527546 h 10287000"/>
              <a:gd name="connsiteX31" fmla="*/ 3065800 w 10082523"/>
              <a:gd name="connsiteY31" fmla="*/ 8745523 h 10287000"/>
              <a:gd name="connsiteX32" fmla="*/ 1932571 w 10082523"/>
              <a:gd name="connsiteY32" fmla="*/ 8745523 h 10287000"/>
              <a:gd name="connsiteX33" fmla="*/ 1714505 w 10082523"/>
              <a:gd name="connsiteY33" fmla="*/ 8527546 h 10287000"/>
              <a:gd name="connsiteX34" fmla="*/ 1714505 w 10082523"/>
              <a:gd name="connsiteY34" fmla="*/ 1920323 h 10287000"/>
              <a:gd name="connsiteX35" fmla="*/ 1932571 w 10082523"/>
              <a:gd name="connsiteY35" fmla="*/ 1698772 h 10287000"/>
              <a:gd name="connsiteX36" fmla="*/ 5330112 w 10082523"/>
              <a:gd name="connsiteY36" fmla="*/ 1038138 h 10287000"/>
              <a:gd name="connsiteX37" fmla="*/ 6466916 w 10082523"/>
              <a:gd name="connsiteY37" fmla="*/ 1038138 h 10287000"/>
              <a:gd name="connsiteX38" fmla="*/ 6684982 w 10082523"/>
              <a:gd name="connsiteY38" fmla="*/ 1256116 h 10287000"/>
              <a:gd name="connsiteX39" fmla="*/ 6684982 w 10082523"/>
              <a:gd name="connsiteY39" fmla="*/ 7863339 h 10287000"/>
              <a:gd name="connsiteX40" fmla="*/ 6466916 w 10082523"/>
              <a:gd name="connsiteY40" fmla="*/ 8084890 h 10287000"/>
              <a:gd name="connsiteX41" fmla="*/ 5330112 w 10082523"/>
              <a:gd name="connsiteY41" fmla="*/ 8084890 h 10287000"/>
              <a:gd name="connsiteX42" fmla="*/ 5112046 w 10082523"/>
              <a:gd name="connsiteY42" fmla="*/ 7863339 h 10287000"/>
              <a:gd name="connsiteX43" fmla="*/ 5112046 w 10082523"/>
              <a:gd name="connsiteY43" fmla="*/ 1256116 h 10287000"/>
              <a:gd name="connsiteX44" fmla="*/ 5330112 w 10082523"/>
              <a:gd name="connsiteY44" fmla="*/ 1038138 h 10287000"/>
              <a:gd name="connsiteX45" fmla="*/ 8731227 w 10082523"/>
              <a:gd name="connsiteY45" fmla="*/ 0 h 10287000"/>
              <a:gd name="connsiteX46" fmla="*/ 9864457 w 10082523"/>
              <a:gd name="connsiteY46" fmla="*/ 0 h 10287000"/>
              <a:gd name="connsiteX47" fmla="*/ 10082523 w 10082523"/>
              <a:gd name="connsiteY47" fmla="*/ 217978 h 10287000"/>
              <a:gd name="connsiteX48" fmla="*/ 10082523 w 10082523"/>
              <a:gd name="connsiteY48" fmla="*/ 6828775 h 10287000"/>
              <a:gd name="connsiteX49" fmla="*/ 9864457 w 10082523"/>
              <a:gd name="connsiteY49" fmla="*/ 7046752 h 10287000"/>
              <a:gd name="connsiteX50" fmla="*/ 8731227 w 10082523"/>
              <a:gd name="connsiteY50" fmla="*/ 7046752 h 10287000"/>
              <a:gd name="connsiteX51" fmla="*/ 8509587 w 10082523"/>
              <a:gd name="connsiteY51" fmla="*/ 6828775 h 10287000"/>
              <a:gd name="connsiteX52" fmla="*/ 8509587 w 10082523"/>
              <a:gd name="connsiteY52" fmla="*/ 217978 h 10287000"/>
              <a:gd name="connsiteX53" fmla="*/ 8731227 w 10082523"/>
              <a:gd name="connsiteY53" fmla="*/ 0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0082523" h="10287000">
                <a:moveTo>
                  <a:pt x="221138" y="3240249"/>
                </a:moveTo>
                <a:lnTo>
                  <a:pt x="1351798" y="3240249"/>
                </a:lnTo>
                <a:cubicBezTo>
                  <a:pt x="1473067" y="3240249"/>
                  <a:pt x="1572936" y="3340304"/>
                  <a:pt x="1572936" y="3461800"/>
                </a:cubicBezTo>
                <a:lnTo>
                  <a:pt x="1572936" y="10069022"/>
                </a:lnTo>
                <a:cubicBezTo>
                  <a:pt x="1572936" y="10186944"/>
                  <a:pt x="1473067" y="10287000"/>
                  <a:pt x="1351798" y="10287000"/>
                </a:cubicBezTo>
                <a:lnTo>
                  <a:pt x="221138" y="10287000"/>
                </a:lnTo>
                <a:cubicBezTo>
                  <a:pt x="99869" y="10287000"/>
                  <a:pt x="0" y="10186944"/>
                  <a:pt x="0" y="10069022"/>
                </a:cubicBezTo>
                <a:lnTo>
                  <a:pt x="0" y="3461800"/>
                </a:lnTo>
                <a:cubicBezTo>
                  <a:pt x="0" y="3340304"/>
                  <a:pt x="99869" y="3240249"/>
                  <a:pt x="221138" y="3240249"/>
                </a:cubicBezTo>
                <a:close/>
                <a:moveTo>
                  <a:pt x="3631341" y="2548157"/>
                </a:moveTo>
                <a:lnTo>
                  <a:pt x="4764570" y="2548157"/>
                </a:lnTo>
                <a:cubicBezTo>
                  <a:pt x="4886115" y="2548157"/>
                  <a:pt x="4986211" y="2648212"/>
                  <a:pt x="4986211" y="2769708"/>
                </a:cubicBezTo>
                <a:lnTo>
                  <a:pt x="4986211" y="9376930"/>
                </a:lnTo>
                <a:cubicBezTo>
                  <a:pt x="4986211" y="9498426"/>
                  <a:pt x="4886115" y="9594908"/>
                  <a:pt x="4764570" y="9594908"/>
                </a:cubicBezTo>
                <a:lnTo>
                  <a:pt x="3631341" y="9594908"/>
                </a:lnTo>
                <a:cubicBezTo>
                  <a:pt x="3509796" y="9594908"/>
                  <a:pt x="3413275" y="9498426"/>
                  <a:pt x="3413275" y="9376930"/>
                </a:cubicBezTo>
                <a:lnTo>
                  <a:pt x="3413275" y="2769708"/>
                </a:lnTo>
                <a:cubicBezTo>
                  <a:pt x="3413275" y="2648212"/>
                  <a:pt x="3509796" y="2548157"/>
                  <a:pt x="3631341" y="2548157"/>
                </a:cubicBezTo>
                <a:close/>
                <a:moveTo>
                  <a:pt x="7028883" y="1824606"/>
                </a:moveTo>
                <a:lnTo>
                  <a:pt x="8165687" y="1824606"/>
                </a:lnTo>
                <a:cubicBezTo>
                  <a:pt x="8287232" y="1824606"/>
                  <a:pt x="8383753" y="1921088"/>
                  <a:pt x="8383753" y="2042584"/>
                </a:cubicBezTo>
                <a:lnTo>
                  <a:pt x="8383753" y="8649807"/>
                </a:lnTo>
                <a:cubicBezTo>
                  <a:pt x="8383753" y="8771302"/>
                  <a:pt x="8287232" y="8871358"/>
                  <a:pt x="8165687" y="8871358"/>
                </a:cubicBezTo>
                <a:lnTo>
                  <a:pt x="7028883" y="8871358"/>
                </a:lnTo>
                <a:cubicBezTo>
                  <a:pt x="6910913" y="8871358"/>
                  <a:pt x="6810817" y="8771302"/>
                  <a:pt x="6810817" y="8649807"/>
                </a:cubicBezTo>
                <a:lnTo>
                  <a:pt x="6810817" y="2042584"/>
                </a:lnTo>
                <a:cubicBezTo>
                  <a:pt x="6810817" y="1921088"/>
                  <a:pt x="6910913" y="1824606"/>
                  <a:pt x="7028883" y="1824606"/>
                </a:cubicBezTo>
                <a:close/>
                <a:moveTo>
                  <a:pt x="1932571" y="1698772"/>
                </a:moveTo>
                <a:lnTo>
                  <a:pt x="3065800" y="1698772"/>
                </a:lnTo>
                <a:cubicBezTo>
                  <a:pt x="3187345" y="1698772"/>
                  <a:pt x="3287441" y="1798827"/>
                  <a:pt x="3287441" y="1920323"/>
                </a:cubicBezTo>
                <a:lnTo>
                  <a:pt x="3287441" y="8527546"/>
                </a:lnTo>
                <a:cubicBezTo>
                  <a:pt x="3287441" y="8645468"/>
                  <a:pt x="3187345" y="8745523"/>
                  <a:pt x="3065800" y="8745523"/>
                </a:cubicBezTo>
                <a:lnTo>
                  <a:pt x="1932571" y="8745523"/>
                </a:lnTo>
                <a:cubicBezTo>
                  <a:pt x="1811026" y="8745523"/>
                  <a:pt x="1714505" y="8645468"/>
                  <a:pt x="1714505" y="8527546"/>
                </a:cubicBezTo>
                <a:lnTo>
                  <a:pt x="1714505" y="1920323"/>
                </a:lnTo>
                <a:cubicBezTo>
                  <a:pt x="1714505" y="1798827"/>
                  <a:pt x="1811026" y="1698772"/>
                  <a:pt x="1932571" y="1698772"/>
                </a:cubicBezTo>
                <a:close/>
                <a:moveTo>
                  <a:pt x="5330112" y="1038138"/>
                </a:moveTo>
                <a:lnTo>
                  <a:pt x="6466916" y="1038138"/>
                </a:lnTo>
                <a:cubicBezTo>
                  <a:pt x="6584886" y="1038138"/>
                  <a:pt x="6684982" y="1138193"/>
                  <a:pt x="6684982" y="1256116"/>
                </a:cubicBezTo>
                <a:lnTo>
                  <a:pt x="6684982" y="7863339"/>
                </a:lnTo>
                <a:cubicBezTo>
                  <a:pt x="6684982" y="7984835"/>
                  <a:pt x="6584886" y="8084890"/>
                  <a:pt x="6466916" y="8084890"/>
                </a:cubicBezTo>
                <a:lnTo>
                  <a:pt x="5330112" y="8084890"/>
                </a:lnTo>
                <a:cubicBezTo>
                  <a:pt x="5212142" y="8084890"/>
                  <a:pt x="5112046" y="7984835"/>
                  <a:pt x="5112046" y="7863339"/>
                </a:cubicBezTo>
                <a:lnTo>
                  <a:pt x="5112046" y="1256116"/>
                </a:lnTo>
                <a:cubicBezTo>
                  <a:pt x="5112046" y="1138193"/>
                  <a:pt x="5212142" y="1038138"/>
                  <a:pt x="5330112" y="1038138"/>
                </a:cubicBezTo>
                <a:close/>
                <a:moveTo>
                  <a:pt x="8731227" y="0"/>
                </a:moveTo>
                <a:lnTo>
                  <a:pt x="9864457" y="0"/>
                </a:lnTo>
                <a:cubicBezTo>
                  <a:pt x="9986001" y="0"/>
                  <a:pt x="10082523" y="100055"/>
                  <a:pt x="10082523" y="217978"/>
                </a:cubicBezTo>
                <a:lnTo>
                  <a:pt x="10082523" y="6828775"/>
                </a:lnTo>
                <a:cubicBezTo>
                  <a:pt x="10082523" y="6946697"/>
                  <a:pt x="9986001" y="7046752"/>
                  <a:pt x="9864457" y="7046752"/>
                </a:cubicBezTo>
                <a:lnTo>
                  <a:pt x="8731227" y="7046752"/>
                </a:lnTo>
                <a:cubicBezTo>
                  <a:pt x="8609683" y="7046752"/>
                  <a:pt x="8509587" y="6946697"/>
                  <a:pt x="8509587" y="6828775"/>
                </a:cubicBezTo>
                <a:lnTo>
                  <a:pt x="8509587" y="217978"/>
                </a:lnTo>
                <a:cubicBezTo>
                  <a:pt x="8509587" y="100055"/>
                  <a:pt x="8609683" y="0"/>
                  <a:pt x="8731227"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2341616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strVal val="2/3*#ppt_w"/>
                                          </p:val>
                                        </p:tav>
                                        <p:tav tm="100000">
                                          <p:val>
                                            <p:strVal val="#ppt_w"/>
                                          </p:val>
                                        </p:tav>
                                      </p:tavLst>
                                    </p:anim>
                                    <p:anim calcmode="lin" valueType="num">
                                      <p:cBhvr>
                                        <p:cTn id="8" dur="250" fill="hold"/>
                                        <p:tgtEl>
                                          <p:spTgt spid="12"/>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250"/>
                                  </p:stCondLst>
                                  <p:childTnLst>
                                    <p:animMotion origin="layout" path="M 2.22222E-6 -3.20988E-6 L 2.22222E-6 0.07238 " pathEditMode="relative" rAng="0" ptsTypes="AA">
                                      <p:cBhvr>
                                        <p:cTn id="10" dur="500" spd="-100000" fill="hold"/>
                                        <p:tgtEl>
                                          <p:spTgt spid="12"/>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7_Blank">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1191290" y="1201655"/>
            <a:ext cx="9218647" cy="7910261"/>
          </a:xfrm>
          <a:custGeom>
            <a:avLst/>
            <a:gdLst>
              <a:gd name="connsiteX0" fmla="*/ 603535 w 9218647"/>
              <a:gd name="connsiteY0" fmla="*/ 0 h 7910261"/>
              <a:gd name="connsiteX1" fmla="*/ 5293405 w 9218647"/>
              <a:gd name="connsiteY1" fmla="*/ 0 h 7910261"/>
              <a:gd name="connsiteX2" fmla="*/ 5896940 w 9218647"/>
              <a:gd name="connsiteY2" fmla="*/ 601843 h 7910261"/>
              <a:gd name="connsiteX3" fmla="*/ 5896940 w 9218647"/>
              <a:gd name="connsiteY3" fmla="*/ 1458050 h 7910261"/>
              <a:gd name="connsiteX4" fmla="*/ 6500474 w 9218647"/>
              <a:gd name="connsiteY4" fmla="*/ 2059893 h 7910261"/>
              <a:gd name="connsiteX5" fmla="*/ 8615113 w 9218647"/>
              <a:gd name="connsiteY5" fmla="*/ 2059893 h 7910261"/>
              <a:gd name="connsiteX6" fmla="*/ 9218647 w 9218647"/>
              <a:gd name="connsiteY6" fmla="*/ 2664007 h 7910261"/>
              <a:gd name="connsiteX7" fmla="*/ 9218647 w 9218647"/>
              <a:gd name="connsiteY7" fmla="*/ 4830642 h 7910261"/>
              <a:gd name="connsiteX8" fmla="*/ 8615113 w 9218647"/>
              <a:gd name="connsiteY8" fmla="*/ 5434756 h 7910261"/>
              <a:gd name="connsiteX9" fmla="*/ 8581079 w 9218647"/>
              <a:gd name="connsiteY9" fmla="*/ 5434756 h 7910261"/>
              <a:gd name="connsiteX10" fmla="*/ 7977545 w 9218647"/>
              <a:gd name="connsiteY10" fmla="*/ 6038870 h 7910261"/>
              <a:gd name="connsiteX11" fmla="*/ 7977545 w 9218647"/>
              <a:gd name="connsiteY11" fmla="*/ 7308418 h 7910261"/>
              <a:gd name="connsiteX12" fmla="*/ 7376279 w 9218647"/>
              <a:gd name="connsiteY12" fmla="*/ 7910261 h 7910261"/>
              <a:gd name="connsiteX13" fmla="*/ 2684140 w 9218647"/>
              <a:gd name="connsiteY13" fmla="*/ 7910261 h 7910261"/>
              <a:gd name="connsiteX14" fmla="*/ 2082875 w 9218647"/>
              <a:gd name="connsiteY14" fmla="*/ 7308418 h 7910261"/>
              <a:gd name="connsiteX15" fmla="*/ 2082875 w 9218647"/>
              <a:gd name="connsiteY15" fmla="*/ 5434756 h 7910261"/>
              <a:gd name="connsiteX16" fmla="*/ 1479340 w 9218647"/>
              <a:gd name="connsiteY16" fmla="*/ 4830642 h 7910261"/>
              <a:gd name="connsiteX17" fmla="*/ 603535 w 9218647"/>
              <a:gd name="connsiteY17" fmla="*/ 4830642 h 7910261"/>
              <a:gd name="connsiteX18" fmla="*/ 0 w 9218647"/>
              <a:gd name="connsiteY18" fmla="*/ 4226528 h 7910261"/>
              <a:gd name="connsiteX19" fmla="*/ 0 w 9218647"/>
              <a:gd name="connsiteY19" fmla="*/ 601843 h 7910261"/>
              <a:gd name="connsiteX20" fmla="*/ 603535 w 9218647"/>
              <a:gd name="connsiteY20" fmla="*/ 0 h 791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218647" h="7910261">
                <a:moveTo>
                  <a:pt x="603535" y="0"/>
                </a:moveTo>
                <a:lnTo>
                  <a:pt x="5293405" y="0"/>
                </a:lnTo>
                <a:cubicBezTo>
                  <a:pt x="5624668" y="0"/>
                  <a:pt x="5896940" y="270262"/>
                  <a:pt x="5896940" y="601843"/>
                </a:cubicBezTo>
                <a:lnTo>
                  <a:pt x="5896940" y="1458050"/>
                </a:lnTo>
                <a:cubicBezTo>
                  <a:pt x="5896940" y="1789631"/>
                  <a:pt x="6166942" y="2059893"/>
                  <a:pt x="6500474" y="2059893"/>
                </a:cubicBezTo>
                <a:lnTo>
                  <a:pt x="8615113" y="2059893"/>
                </a:lnTo>
                <a:cubicBezTo>
                  <a:pt x="8946376" y="2059893"/>
                  <a:pt x="9218647" y="2332426"/>
                  <a:pt x="9218647" y="2664007"/>
                </a:cubicBezTo>
                <a:lnTo>
                  <a:pt x="9218647" y="4830642"/>
                </a:lnTo>
                <a:cubicBezTo>
                  <a:pt x="9218647" y="5164495"/>
                  <a:pt x="8946376" y="5434756"/>
                  <a:pt x="8615113" y="5434756"/>
                </a:cubicBezTo>
                <a:lnTo>
                  <a:pt x="8581079" y="5434756"/>
                </a:lnTo>
                <a:cubicBezTo>
                  <a:pt x="8249815" y="5434756"/>
                  <a:pt x="7977545" y="5705018"/>
                  <a:pt x="7977545" y="6038870"/>
                </a:cubicBezTo>
                <a:lnTo>
                  <a:pt x="7977545" y="7308418"/>
                </a:lnTo>
                <a:cubicBezTo>
                  <a:pt x="7977545" y="7640000"/>
                  <a:pt x="7707542" y="7910261"/>
                  <a:pt x="7376279" y="7910261"/>
                </a:cubicBezTo>
                <a:lnTo>
                  <a:pt x="2684140" y="7910261"/>
                </a:lnTo>
                <a:cubicBezTo>
                  <a:pt x="2352877" y="7910261"/>
                  <a:pt x="2082875" y="7640000"/>
                  <a:pt x="2082875" y="7308418"/>
                </a:cubicBezTo>
                <a:lnTo>
                  <a:pt x="2082875" y="5434756"/>
                </a:lnTo>
                <a:cubicBezTo>
                  <a:pt x="2082875" y="5103175"/>
                  <a:pt x="1810603" y="4830642"/>
                  <a:pt x="1479340" y="4830642"/>
                </a:cubicBezTo>
                <a:lnTo>
                  <a:pt x="603535" y="4830642"/>
                </a:lnTo>
                <a:cubicBezTo>
                  <a:pt x="272272" y="4830642"/>
                  <a:pt x="0" y="4560380"/>
                  <a:pt x="0" y="4226528"/>
                </a:cubicBezTo>
                <a:lnTo>
                  <a:pt x="0" y="601843"/>
                </a:lnTo>
                <a:cubicBezTo>
                  <a:pt x="0" y="270262"/>
                  <a:pt x="272272" y="0"/>
                  <a:pt x="603535"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50154654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4_Blank">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8775032" y="0"/>
            <a:ext cx="9512968" cy="10287000"/>
          </a:xfrm>
          <a:custGeom>
            <a:avLst/>
            <a:gdLst>
              <a:gd name="connsiteX0" fmla="*/ 0 w 9512968"/>
              <a:gd name="connsiteY0" fmla="*/ 0 h 10287000"/>
              <a:gd name="connsiteX1" fmla="*/ 9512968 w 9512968"/>
              <a:gd name="connsiteY1" fmla="*/ 0 h 10287000"/>
              <a:gd name="connsiteX2" fmla="*/ 9512968 w 9512968"/>
              <a:gd name="connsiteY2" fmla="*/ 10287000 h 10287000"/>
              <a:gd name="connsiteX3" fmla="*/ 0 w 9512968"/>
              <a:gd name="connsiteY3" fmla="*/ 10287000 h 10287000"/>
            </a:gdLst>
            <a:ahLst/>
            <a:cxnLst>
              <a:cxn ang="0">
                <a:pos x="connsiteX0" y="connsiteY0"/>
              </a:cxn>
              <a:cxn ang="0">
                <a:pos x="connsiteX1" y="connsiteY1"/>
              </a:cxn>
              <a:cxn ang="0">
                <a:pos x="connsiteX2" y="connsiteY2"/>
              </a:cxn>
              <a:cxn ang="0">
                <a:pos x="connsiteX3" y="connsiteY3"/>
              </a:cxn>
            </a:cxnLst>
            <a:rect l="l" t="t" r="r" b="b"/>
            <a:pathLst>
              <a:path w="9512968" h="10287000">
                <a:moveTo>
                  <a:pt x="0" y="0"/>
                </a:moveTo>
                <a:lnTo>
                  <a:pt x="9512968" y="0"/>
                </a:lnTo>
                <a:lnTo>
                  <a:pt x="9512968" y="10287000"/>
                </a:lnTo>
                <a:lnTo>
                  <a:pt x="0" y="10287000"/>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99601837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Рисунок 5">
            <a:extLst>
              <a:ext uri="{FF2B5EF4-FFF2-40B4-BE49-F238E27FC236}">
                <a16:creationId xmlns="" xmlns:a16="http://schemas.microsoft.com/office/drawing/2014/main" id="{9BB34387-7F8B-C54A-A726-1FD0FE8F471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68236" y="2062197"/>
            <a:ext cx="10996751" cy="5990940"/>
          </a:xfrm>
          <a:prstGeom prst="rect">
            <a:avLst/>
          </a:prstGeom>
          <a:effectLst/>
        </p:spPr>
      </p:pic>
      <p:sp>
        <p:nvSpPr>
          <p:cNvPr id="4" name="Picture Placeholder 9"/>
          <p:cNvSpPr>
            <a:spLocks noGrp="1"/>
          </p:cNvSpPr>
          <p:nvPr>
            <p:ph type="pic" sz="quarter" idx="11"/>
          </p:nvPr>
        </p:nvSpPr>
        <p:spPr>
          <a:xfrm>
            <a:off x="7735177" y="2419561"/>
            <a:ext cx="8183530" cy="5101627"/>
          </a:xfrm>
          <a:custGeom>
            <a:avLst/>
            <a:gdLst>
              <a:gd name="connsiteX0" fmla="*/ 0 w 7863826"/>
              <a:gd name="connsiteY0" fmla="*/ 0 h 4902323"/>
              <a:gd name="connsiteX1" fmla="*/ 7863826 w 7863826"/>
              <a:gd name="connsiteY1" fmla="*/ 0 h 4902323"/>
              <a:gd name="connsiteX2" fmla="*/ 7863826 w 7863826"/>
              <a:gd name="connsiteY2" fmla="*/ 4597838 h 4902323"/>
              <a:gd name="connsiteX3" fmla="*/ 7863826 w 7863826"/>
              <a:gd name="connsiteY3" fmla="*/ 4834376 h 4902323"/>
              <a:gd name="connsiteX4" fmla="*/ 7819722 w 7863826"/>
              <a:gd name="connsiteY4" fmla="*/ 4902323 h 4902323"/>
              <a:gd name="connsiteX5" fmla="*/ 7666190 w 7863826"/>
              <a:gd name="connsiteY5" fmla="*/ 4902323 h 4902323"/>
              <a:gd name="connsiteX6" fmla="*/ 197637 w 7863826"/>
              <a:gd name="connsiteY6" fmla="*/ 4902323 h 4902323"/>
              <a:gd name="connsiteX7" fmla="*/ 44104 w 7863826"/>
              <a:gd name="connsiteY7" fmla="*/ 4902323 h 4902323"/>
              <a:gd name="connsiteX8" fmla="*/ 0 w 7863826"/>
              <a:gd name="connsiteY8" fmla="*/ 4834376 h 4902323"/>
              <a:gd name="connsiteX9" fmla="*/ 0 w 7863826"/>
              <a:gd name="connsiteY9" fmla="*/ 4597838 h 49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63826" h="4902323">
                <a:moveTo>
                  <a:pt x="0" y="0"/>
                </a:moveTo>
                <a:lnTo>
                  <a:pt x="7863826" y="0"/>
                </a:lnTo>
                <a:lnTo>
                  <a:pt x="7863826" y="4597838"/>
                </a:lnTo>
                <a:lnTo>
                  <a:pt x="7863826" y="4834376"/>
                </a:lnTo>
                <a:cubicBezTo>
                  <a:pt x="7863826" y="4871903"/>
                  <a:pt x="7844082" y="4902323"/>
                  <a:pt x="7819722" y="4902323"/>
                </a:cubicBezTo>
                <a:lnTo>
                  <a:pt x="7666190" y="4902323"/>
                </a:lnTo>
                <a:lnTo>
                  <a:pt x="197637" y="4902323"/>
                </a:lnTo>
                <a:lnTo>
                  <a:pt x="44104" y="4902323"/>
                </a:lnTo>
                <a:cubicBezTo>
                  <a:pt x="19747" y="4902323"/>
                  <a:pt x="0" y="4871903"/>
                  <a:pt x="0" y="4834376"/>
                </a:cubicBezTo>
                <a:lnTo>
                  <a:pt x="0" y="4597838"/>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3833477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860630" y="5325657"/>
            <a:ext cx="8496451" cy="3874310"/>
          </a:xfrm>
          <a:custGeom>
            <a:avLst/>
            <a:gdLst>
              <a:gd name="connsiteX0" fmla="*/ 633953 w 8496451"/>
              <a:gd name="connsiteY0" fmla="*/ 0 h 3874310"/>
              <a:gd name="connsiteX1" fmla="*/ 7862498 w 8496451"/>
              <a:gd name="connsiteY1" fmla="*/ 0 h 3874310"/>
              <a:gd name="connsiteX2" fmla="*/ 8496451 w 8496451"/>
              <a:gd name="connsiteY2" fmla="*/ 633953 h 3874310"/>
              <a:gd name="connsiteX3" fmla="*/ 8496451 w 8496451"/>
              <a:gd name="connsiteY3" fmla="*/ 3240357 h 3874310"/>
              <a:gd name="connsiteX4" fmla="*/ 7862498 w 8496451"/>
              <a:gd name="connsiteY4" fmla="*/ 3874310 h 3874310"/>
              <a:gd name="connsiteX5" fmla="*/ 633953 w 8496451"/>
              <a:gd name="connsiteY5" fmla="*/ 3874310 h 3874310"/>
              <a:gd name="connsiteX6" fmla="*/ 0 w 8496451"/>
              <a:gd name="connsiteY6" fmla="*/ 3240357 h 3874310"/>
              <a:gd name="connsiteX7" fmla="*/ 0 w 8496451"/>
              <a:gd name="connsiteY7" fmla="*/ 633953 h 3874310"/>
              <a:gd name="connsiteX8" fmla="*/ 633953 w 8496451"/>
              <a:gd name="connsiteY8" fmla="*/ 0 h 387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96451" h="3874310">
                <a:moveTo>
                  <a:pt x="633953" y="0"/>
                </a:moveTo>
                <a:lnTo>
                  <a:pt x="7862498" y="0"/>
                </a:lnTo>
                <a:cubicBezTo>
                  <a:pt x="8212621" y="0"/>
                  <a:pt x="8496451" y="283830"/>
                  <a:pt x="8496451" y="633953"/>
                </a:cubicBezTo>
                <a:lnTo>
                  <a:pt x="8496451" y="3240357"/>
                </a:lnTo>
                <a:cubicBezTo>
                  <a:pt x="8496451" y="3590480"/>
                  <a:pt x="8212621" y="3874310"/>
                  <a:pt x="7862498" y="3874310"/>
                </a:cubicBezTo>
                <a:lnTo>
                  <a:pt x="633953" y="3874310"/>
                </a:lnTo>
                <a:cubicBezTo>
                  <a:pt x="283830" y="3874310"/>
                  <a:pt x="0" y="3590480"/>
                  <a:pt x="0" y="3240357"/>
                </a:cubicBezTo>
                <a:lnTo>
                  <a:pt x="0" y="633953"/>
                </a:lnTo>
                <a:cubicBezTo>
                  <a:pt x="0" y="283830"/>
                  <a:pt x="283830" y="0"/>
                  <a:pt x="63395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
        <p:nvSpPr>
          <p:cNvPr id="7" name="Picture Placeholder 6"/>
          <p:cNvSpPr>
            <a:spLocks noGrp="1"/>
          </p:cNvSpPr>
          <p:nvPr>
            <p:ph type="pic" sz="quarter" idx="12"/>
          </p:nvPr>
        </p:nvSpPr>
        <p:spPr>
          <a:xfrm>
            <a:off x="9301303" y="1196279"/>
            <a:ext cx="8496451" cy="3874310"/>
          </a:xfrm>
          <a:custGeom>
            <a:avLst/>
            <a:gdLst>
              <a:gd name="connsiteX0" fmla="*/ 633953 w 8496451"/>
              <a:gd name="connsiteY0" fmla="*/ 0 h 3874310"/>
              <a:gd name="connsiteX1" fmla="*/ 7862499 w 8496451"/>
              <a:gd name="connsiteY1" fmla="*/ 0 h 3874310"/>
              <a:gd name="connsiteX2" fmla="*/ 8496451 w 8496451"/>
              <a:gd name="connsiteY2" fmla="*/ 633953 h 3874310"/>
              <a:gd name="connsiteX3" fmla="*/ 8496451 w 8496451"/>
              <a:gd name="connsiteY3" fmla="*/ 3240357 h 3874310"/>
              <a:gd name="connsiteX4" fmla="*/ 7862499 w 8496451"/>
              <a:gd name="connsiteY4" fmla="*/ 3874310 h 3874310"/>
              <a:gd name="connsiteX5" fmla="*/ 633953 w 8496451"/>
              <a:gd name="connsiteY5" fmla="*/ 3874310 h 3874310"/>
              <a:gd name="connsiteX6" fmla="*/ 0 w 8496451"/>
              <a:gd name="connsiteY6" fmla="*/ 3240357 h 3874310"/>
              <a:gd name="connsiteX7" fmla="*/ 0 w 8496451"/>
              <a:gd name="connsiteY7" fmla="*/ 633953 h 3874310"/>
              <a:gd name="connsiteX8" fmla="*/ 633953 w 8496451"/>
              <a:gd name="connsiteY8" fmla="*/ 0 h 387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96451" h="3874310">
                <a:moveTo>
                  <a:pt x="633953" y="0"/>
                </a:moveTo>
                <a:lnTo>
                  <a:pt x="7862499" y="0"/>
                </a:lnTo>
                <a:cubicBezTo>
                  <a:pt x="8212621" y="0"/>
                  <a:pt x="8496451" y="283830"/>
                  <a:pt x="8496451" y="633953"/>
                </a:cubicBezTo>
                <a:lnTo>
                  <a:pt x="8496451" y="3240357"/>
                </a:lnTo>
                <a:cubicBezTo>
                  <a:pt x="8496451" y="3590480"/>
                  <a:pt x="8212621" y="3874310"/>
                  <a:pt x="7862499" y="3874310"/>
                </a:cubicBezTo>
                <a:lnTo>
                  <a:pt x="633953" y="3874310"/>
                </a:lnTo>
                <a:cubicBezTo>
                  <a:pt x="283830" y="3874310"/>
                  <a:pt x="0" y="3590480"/>
                  <a:pt x="0" y="3240357"/>
                </a:cubicBezTo>
                <a:lnTo>
                  <a:pt x="0" y="633953"/>
                </a:lnTo>
                <a:cubicBezTo>
                  <a:pt x="0" y="283830"/>
                  <a:pt x="283830" y="0"/>
                  <a:pt x="63395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17934414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5_Blank">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978570" y="4892842"/>
            <a:ext cx="16330863" cy="4620126"/>
          </a:xfrm>
          <a:custGeom>
            <a:avLst/>
            <a:gdLst>
              <a:gd name="connsiteX0" fmla="*/ 352931 w 16330863"/>
              <a:gd name="connsiteY0" fmla="*/ 0 h 4620126"/>
              <a:gd name="connsiteX1" fmla="*/ 15977931 w 16330863"/>
              <a:gd name="connsiteY1" fmla="*/ 0 h 4620126"/>
              <a:gd name="connsiteX2" fmla="*/ 16330863 w 16330863"/>
              <a:gd name="connsiteY2" fmla="*/ 352931 h 4620126"/>
              <a:gd name="connsiteX3" fmla="*/ 16330863 w 16330863"/>
              <a:gd name="connsiteY3" fmla="*/ 4267195 h 4620126"/>
              <a:gd name="connsiteX4" fmla="*/ 15977931 w 16330863"/>
              <a:gd name="connsiteY4" fmla="*/ 4620126 h 4620126"/>
              <a:gd name="connsiteX5" fmla="*/ 352931 w 16330863"/>
              <a:gd name="connsiteY5" fmla="*/ 4620126 h 4620126"/>
              <a:gd name="connsiteX6" fmla="*/ 0 w 16330863"/>
              <a:gd name="connsiteY6" fmla="*/ 4267195 h 4620126"/>
              <a:gd name="connsiteX7" fmla="*/ 0 w 16330863"/>
              <a:gd name="connsiteY7" fmla="*/ 352931 h 4620126"/>
              <a:gd name="connsiteX8" fmla="*/ 352931 w 16330863"/>
              <a:gd name="connsiteY8" fmla="*/ 0 h 462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30863" h="4620126">
                <a:moveTo>
                  <a:pt x="352931" y="0"/>
                </a:moveTo>
                <a:lnTo>
                  <a:pt x="15977931" y="0"/>
                </a:lnTo>
                <a:cubicBezTo>
                  <a:pt x="16172851" y="0"/>
                  <a:pt x="16330863" y="158013"/>
                  <a:pt x="16330863" y="352931"/>
                </a:cubicBezTo>
                <a:lnTo>
                  <a:pt x="16330863" y="4267195"/>
                </a:lnTo>
                <a:cubicBezTo>
                  <a:pt x="16330863" y="4462113"/>
                  <a:pt x="16172851" y="4620126"/>
                  <a:pt x="15977931" y="4620126"/>
                </a:cubicBezTo>
                <a:lnTo>
                  <a:pt x="352931" y="4620126"/>
                </a:lnTo>
                <a:cubicBezTo>
                  <a:pt x="158013" y="4620126"/>
                  <a:pt x="0" y="4462113"/>
                  <a:pt x="0" y="4267195"/>
                </a:cubicBezTo>
                <a:lnTo>
                  <a:pt x="0" y="352931"/>
                </a:lnTo>
                <a:cubicBezTo>
                  <a:pt x="0" y="158013"/>
                  <a:pt x="158013" y="0"/>
                  <a:pt x="352931"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724976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strVal val="2/3*#ppt_w"/>
                                          </p:val>
                                        </p:tav>
                                        <p:tav tm="100000">
                                          <p:val>
                                            <p:strVal val="#ppt_w"/>
                                          </p:val>
                                        </p:tav>
                                      </p:tavLst>
                                    </p:anim>
                                    <p:anim calcmode="lin" valueType="num">
                                      <p:cBhvr>
                                        <p:cTn id="8" dur="250" fill="hold"/>
                                        <p:tgtEl>
                                          <p:spTgt spid="4"/>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750"/>
                                  </p:stCondLst>
                                  <p:childTnLst>
                                    <p:animMotion origin="layout" path="M 3.47222E-6 1.23457E-6 L 3.47222E-6 0.07238 " pathEditMode="relative" rAng="0" ptsTypes="AA">
                                      <p:cBhvr>
                                        <p:cTn id="10" dur="500" spd="-100000" fill="hold"/>
                                        <p:tgtEl>
                                          <p:spTgt spid="4"/>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2_Blank">
    <p:spTree>
      <p:nvGrpSpPr>
        <p:cNvPr id="1" name=""/>
        <p:cNvGrpSpPr/>
        <p:nvPr/>
      </p:nvGrpSpPr>
      <p:grpSpPr>
        <a:xfrm>
          <a:off x="0" y="0"/>
          <a:ext cx="0" cy="0"/>
          <a:chOff x="0" y="0"/>
          <a:chExt cx="0" cy="0"/>
        </a:xfrm>
      </p:grpSpPr>
      <p:sp>
        <p:nvSpPr>
          <p:cNvPr id="9" name="Picture Placeholder 8"/>
          <p:cNvSpPr>
            <a:spLocks noGrp="1"/>
          </p:cNvSpPr>
          <p:nvPr>
            <p:ph type="pic" sz="quarter" idx="12"/>
          </p:nvPr>
        </p:nvSpPr>
        <p:spPr>
          <a:xfrm>
            <a:off x="9048686" y="5382700"/>
            <a:ext cx="4135853" cy="4063095"/>
          </a:xfrm>
          <a:custGeom>
            <a:avLst/>
            <a:gdLst>
              <a:gd name="connsiteX0" fmla="*/ 223308 w 4135853"/>
              <a:gd name="connsiteY0" fmla="*/ 0 h 4063095"/>
              <a:gd name="connsiteX1" fmla="*/ 3912545 w 4135853"/>
              <a:gd name="connsiteY1" fmla="*/ 0 h 4063095"/>
              <a:gd name="connsiteX2" fmla="*/ 4135853 w 4135853"/>
              <a:gd name="connsiteY2" fmla="*/ 223308 h 4063095"/>
              <a:gd name="connsiteX3" fmla="*/ 4135853 w 4135853"/>
              <a:gd name="connsiteY3" fmla="*/ 3839787 h 4063095"/>
              <a:gd name="connsiteX4" fmla="*/ 3912545 w 4135853"/>
              <a:gd name="connsiteY4" fmla="*/ 4063095 h 4063095"/>
              <a:gd name="connsiteX5" fmla="*/ 223308 w 4135853"/>
              <a:gd name="connsiteY5" fmla="*/ 4063095 h 4063095"/>
              <a:gd name="connsiteX6" fmla="*/ 0 w 4135853"/>
              <a:gd name="connsiteY6" fmla="*/ 3839787 h 4063095"/>
              <a:gd name="connsiteX7" fmla="*/ 0 w 4135853"/>
              <a:gd name="connsiteY7" fmla="*/ 223308 h 4063095"/>
              <a:gd name="connsiteX8" fmla="*/ 223308 w 4135853"/>
              <a:gd name="connsiteY8" fmla="*/ 0 h 406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5853" h="4063095">
                <a:moveTo>
                  <a:pt x="223308" y="0"/>
                </a:moveTo>
                <a:lnTo>
                  <a:pt x="3912545" y="0"/>
                </a:lnTo>
                <a:cubicBezTo>
                  <a:pt x="4035875" y="0"/>
                  <a:pt x="4135853" y="99978"/>
                  <a:pt x="4135853" y="223308"/>
                </a:cubicBezTo>
                <a:lnTo>
                  <a:pt x="4135853" y="3839787"/>
                </a:lnTo>
                <a:cubicBezTo>
                  <a:pt x="4135853" y="3963117"/>
                  <a:pt x="4035875" y="4063095"/>
                  <a:pt x="3912545" y="4063095"/>
                </a:cubicBezTo>
                <a:lnTo>
                  <a:pt x="223308" y="4063095"/>
                </a:lnTo>
                <a:cubicBezTo>
                  <a:pt x="99978" y="4063095"/>
                  <a:pt x="0" y="3963117"/>
                  <a:pt x="0" y="3839787"/>
                </a:cubicBezTo>
                <a:lnTo>
                  <a:pt x="0" y="223308"/>
                </a:lnTo>
                <a:cubicBezTo>
                  <a:pt x="0" y="99978"/>
                  <a:pt x="99978" y="0"/>
                  <a:pt x="223308"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
        <p:nvSpPr>
          <p:cNvPr id="10" name="Picture Placeholder 9"/>
          <p:cNvSpPr>
            <a:spLocks noGrp="1"/>
          </p:cNvSpPr>
          <p:nvPr>
            <p:ph type="pic" sz="quarter" idx="13"/>
          </p:nvPr>
        </p:nvSpPr>
        <p:spPr>
          <a:xfrm>
            <a:off x="13323092" y="5382700"/>
            <a:ext cx="4135852" cy="4063095"/>
          </a:xfrm>
          <a:custGeom>
            <a:avLst/>
            <a:gdLst>
              <a:gd name="connsiteX0" fmla="*/ 223308 w 4135852"/>
              <a:gd name="connsiteY0" fmla="*/ 0 h 4063095"/>
              <a:gd name="connsiteX1" fmla="*/ 3912544 w 4135852"/>
              <a:gd name="connsiteY1" fmla="*/ 0 h 4063095"/>
              <a:gd name="connsiteX2" fmla="*/ 4135852 w 4135852"/>
              <a:gd name="connsiteY2" fmla="*/ 223308 h 4063095"/>
              <a:gd name="connsiteX3" fmla="*/ 4135852 w 4135852"/>
              <a:gd name="connsiteY3" fmla="*/ 3839787 h 4063095"/>
              <a:gd name="connsiteX4" fmla="*/ 3912544 w 4135852"/>
              <a:gd name="connsiteY4" fmla="*/ 4063095 h 4063095"/>
              <a:gd name="connsiteX5" fmla="*/ 223308 w 4135852"/>
              <a:gd name="connsiteY5" fmla="*/ 4063095 h 4063095"/>
              <a:gd name="connsiteX6" fmla="*/ 0 w 4135852"/>
              <a:gd name="connsiteY6" fmla="*/ 3839787 h 4063095"/>
              <a:gd name="connsiteX7" fmla="*/ 0 w 4135852"/>
              <a:gd name="connsiteY7" fmla="*/ 223308 h 4063095"/>
              <a:gd name="connsiteX8" fmla="*/ 223308 w 4135852"/>
              <a:gd name="connsiteY8" fmla="*/ 0 h 406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5852" h="4063095">
                <a:moveTo>
                  <a:pt x="223308" y="0"/>
                </a:moveTo>
                <a:lnTo>
                  <a:pt x="3912544" y="0"/>
                </a:lnTo>
                <a:cubicBezTo>
                  <a:pt x="4035876" y="0"/>
                  <a:pt x="4135852" y="99978"/>
                  <a:pt x="4135852" y="223308"/>
                </a:cubicBezTo>
                <a:lnTo>
                  <a:pt x="4135852" y="3839787"/>
                </a:lnTo>
                <a:cubicBezTo>
                  <a:pt x="4135852" y="3963117"/>
                  <a:pt x="4035876" y="4063095"/>
                  <a:pt x="3912544" y="4063095"/>
                </a:cubicBezTo>
                <a:lnTo>
                  <a:pt x="223308" y="4063095"/>
                </a:lnTo>
                <a:cubicBezTo>
                  <a:pt x="99978" y="4063095"/>
                  <a:pt x="0" y="3963117"/>
                  <a:pt x="0" y="3839787"/>
                </a:cubicBezTo>
                <a:lnTo>
                  <a:pt x="0" y="223308"/>
                </a:lnTo>
                <a:cubicBezTo>
                  <a:pt x="0" y="99978"/>
                  <a:pt x="99978" y="0"/>
                  <a:pt x="223308"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
        <p:nvSpPr>
          <p:cNvPr id="8" name="Picture Placeholder 7"/>
          <p:cNvSpPr>
            <a:spLocks noGrp="1"/>
          </p:cNvSpPr>
          <p:nvPr>
            <p:ph type="pic" sz="quarter" idx="14"/>
          </p:nvPr>
        </p:nvSpPr>
        <p:spPr>
          <a:xfrm>
            <a:off x="9048686" y="1182625"/>
            <a:ext cx="8410259" cy="4063095"/>
          </a:xfrm>
          <a:custGeom>
            <a:avLst/>
            <a:gdLst>
              <a:gd name="connsiteX0" fmla="*/ 223308 w 8410259"/>
              <a:gd name="connsiteY0" fmla="*/ 0 h 4063095"/>
              <a:gd name="connsiteX1" fmla="*/ 8186951 w 8410259"/>
              <a:gd name="connsiteY1" fmla="*/ 0 h 4063095"/>
              <a:gd name="connsiteX2" fmla="*/ 8410259 w 8410259"/>
              <a:gd name="connsiteY2" fmla="*/ 223308 h 4063095"/>
              <a:gd name="connsiteX3" fmla="*/ 8410259 w 8410259"/>
              <a:gd name="connsiteY3" fmla="*/ 3839787 h 4063095"/>
              <a:gd name="connsiteX4" fmla="*/ 8186951 w 8410259"/>
              <a:gd name="connsiteY4" fmla="*/ 4063095 h 4063095"/>
              <a:gd name="connsiteX5" fmla="*/ 223308 w 8410259"/>
              <a:gd name="connsiteY5" fmla="*/ 4063095 h 4063095"/>
              <a:gd name="connsiteX6" fmla="*/ 0 w 8410259"/>
              <a:gd name="connsiteY6" fmla="*/ 3839787 h 4063095"/>
              <a:gd name="connsiteX7" fmla="*/ 0 w 8410259"/>
              <a:gd name="connsiteY7" fmla="*/ 223308 h 4063095"/>
              <a:gd name="connsiteX8" fmla="*/ 223308 w 8410259"/>
              <a:gd name="connsiteY8" fmla="*/ 0 h 406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10259" h="4063095">
                <a:moveTo>
                  <a:pt x="223308" y="0"/>
                </a:moveTo>
                <a:lnTo>
                  <a:pt x="8186951" y="0"/>
                </a:lnTo>
                <a:cubicBezTo>
                  <a:pt x="8310283" y="0"/>
                  <a:pt x="8410259" y="99978"/>
                  <a:pt x="8410259" y="223308"/>
                </a:cubicBezTo>
                <a:lnTo>
                  <a:pt x="8410259" y="3839787"/>
                </a:lnTo>
                <a:cubicBezTo>
                  <a:pt x="8410259" y="3963117"/>
                  <a:pt x="8310283" y="4063095"/>
                  <a:pt x="8186951" y="4063095"/>
                </a:cubicBezTo>
                <a:lnTo>
                  <a:pt x="223308" y="4063095"/>
                </a:lnTo>
                <a:cubicBezTo>
                  <a:pt x="99978" y="4063095"/>
                  <a:pt x="0" y="3963117"/>
                  <a:pt x="0" y="3839787"/>
                </a:cubicBezTo>
                <a:lnTo>
                  <a:pt x="0" y="223308"/>
                </a:lnTo>
                <a:cubicBezTo>
                  <a:pt x="0" y="99978"/>
                  <a:pt x="99978" y="0"/>
                  <a:pt x="223308"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66849853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8_Blank">
    <p:spTree>
      <p:nvGrpSpPr>
        <p:cNvPr id="1" name=""/>
        <p:cNvGrpSpPr/>
        <p:nvPr/>
      </p:nvGrpSpPr>
      <p:grpSpPr>
        <a:xfrm>
          <a:off x="0" y="0"/>
          <a:ext cx="0" cy="0"/>
          <a:chOff x="0" y="0"/>
          <a:chExt cx="0" cy="0"/>
        </a:xfrm>
      </p:grpSpPr>
      <p:sp>
        <p:nvSpPr>
          <p:cNvPr id="14" name="Picture Placeholder 13"/>
          <p:cNvSpPr>
            <a:spLocks noGrp="1"/>
          </p:cNvSpPr>
          <p:nvPr>
            <p:ph type="pic" sz="quarter" idx="12"/>
          </p:nvPr>
        </p:nvSpPr>
        <p:spPr>
          <a:xfrm rot="20340000">
            <a:off x="7764653" y="3774735"/>
            <a:ext cx="6003257" cy="4106778"/>
          </a:xfrm>
          <a:custGeom>
            <a:avLst/>
            <a:gdLst>
              <a:gd name="connsiteX0" fmla="*/ 190431 w 6003257"/>
              <a:gd name="connsiteY0" fmla="*/ 0 h 4106778"/>
              <a:gd name="connsiteX1" fmla="*/ 5812826 w 6003257"/>
              <a:gd name="connsiteY1" fmla="*/ 0 h 4106778"/>
              <a:gd name="connsiteX2" fmla="*/ 6003257 w 6003257"/>
              <a:gd name="connsiteY2" fmla="*/ 190431 h 4106778"/>
              <a:gd name="connsiteX3" fmla="*/ 6003257 w 6003257"/>
              <a:gd name="connsiteY3" fmla="*/ 3916347 h 4106778"/>
              <a:gd name="connsiteX4" fmla="*/ 5812826 w 6003257"/>
              <a:gd name="connsiteY4" fmla="*/ 4106778 h 4106778"/>
              <a:gd name="connsiteX5" fmla="*/ 190431 w 6003257"/>
              <a:gd name="connsiteY5" fmla="*/ 4106778 h 4106778"/>
              <a:gd name="connsiteX6" fmla="*/ 0 w 6003257"/>
              <a:gd name="connsiteY6" fmla="*/ 3916347 h 4106778"/>
              <a:gd name="connsiteX7" fmla="*/ 0 w 6003257"/>
              <a:gd name="connsiteY7" fmla="*/ 190431 h 4106778"/>
              <a:gd name="connsiteX8" fmla="*/ 190431 w 6003257"/>
              <a:gd name="connsiteY8" fmla="*/ 0 h 410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03257" h="4106778">
                <a:moveTo>
                  <a:pt x="190431" y="0"/>
                </a:moveTo>
                <a:lnTo>
                  <a:pt x="5812826" y="0"/>
                </a:lnTo>
                <a:cubicBezTo>
                  <a:pt x="5917998" y="0"/>
                  <a:pt x="6003257" y="85259"/>
                  <a:pt x="6003257" y="190431"/>
                </a:cubicBezTo>
                <a:lnTo>
                  <a:pt x="6003257" y="3916347"/>
                </a:lnTo>
                <a:cubicBezTo>
                  <a:pt x="6003257" y="4021519"/>
                  <a:pt x="5917998" y="4106778"/>
                  <a:pt x="5812826" y="4106778"/>
                </a:cubicBezTo>
                <a:lnTo>
                  <a:pt x="190431" y="4106778"/>
                </a:lnTo>
                <a:cubicBezTo>
                  <a:pt x="85259" y="4106778"/>
                  <a:pt x="0" y="4021519"/>
                  <a:pt x="0" y="3916347"/>
                </a:cubicBezTo>
                <a:lnTo>
                  <a:pt x="0" y="190431"/>
                </a:lnTo>
                <a:cubicBezTo>
                  <a:pt x="0" y="85259"/>
                  <a:pt x="85259" y="0"/>
                  <a:pt x="190431" y="0"/>
                </a:cubicBezTo>
                <a:close/>
              </a:path>
            </a:pathLst>
          </a:custGeom>
          <a:pattFill prst="dkUpDiag">
            <a:fgClr>
              <a:schemeClr val="bg1">
                <a:lumMod val="65000"/>
              </a:schemeClr>
            </a:fgClr>
            <a:bgClr>
              <a:schemeClr val="bg1">
                <a:lumMod val="75000"/>
              </a:schemeClr>
            </a:bgClr>
          </a:pattFill>
          <a:scene3d>
            <a:camera prst="perspectiveAbove" fov="4500000">
              <a:rot lat="0" lon="20520000" rev="0"/>
            </a:camera>
            <a:lightRig rig="threePt" dir="t"/>
          </a:scene3d>
        </p:spPr>
        <p:txBody>
          <a:bodyPr wrap="square">
            <a:noAutofit/>
          </a:bodyPr>
          <a:lstStyle>
            <a:lvl1pPr>
              <a:defRPr sz="2028">
                <a:solidFill>
                  <a:srgbClr val="00B0F0"/>
                </a:solidFill>
              </a:defRPr>
            </a:lvl1pPr>
          </a:lstStyle>
          <a:p>
            <a:endParaRPr lang="id-ID"/>
          </a:p>
        </p:txBody>
      </p:sp>
      <p:sp>
        <p:nvSpPr>
          <p:cNvPr id="15" name="Picture Placeholder 14"/>
          <p:cNvSpPr>
            <a:spLocks noGrp="1"/>
          </p:cNvSpPr>
          <p:nvPr>
            <p:ph type="pic" sz="quarter" idx="13"/>
          </p:nvPr>
        </p:nvSpPr>
        <p:spPr>
          <a:xfrm rot="20340000">
            <a:off x="13375825" y="2208211"/>
            <a:ext cx="5526934" cy="3288632"/>
          </a:xfrm>
          <a:custGeom>
            <a:avLst/>
            <a:gdLst>
              <a:gd name="connsiteX0" fmla="*/ 152494 w 5526934"/>
              <a:gd name="connsiteY0" fmla="*/ 0 h 3288632"/>
              <a:gd name="connsiteX1" fmla="*/ 5374440 w 5526934"/>
              <a:gd name="connsiteY1" fmla="*/ 0 h 3288632"/>
              <a:gd name="connsiteX2" fmla="*/ 5526934 w 5526934"/>
              <a:gd name="connsiteY2" fmla="*/ 152494 h 3288632"/>
              <a:gd name="connsiteX3" fmla="*/ 5526934 w 5526934"/>
              <a:gd name="connsiteY3" fmla="*/ 3136138 h 3288632"/>
              <a:gd name="connsiteX4" fmla="*/ 5374440 w 5526934"/>
              <a:gd name="connsiteY4" fmla="*/ 3288632 h 3288632"/>
              <a:gd name="connsiteX5" fmla="*/ 152494 w 5526934"/>
              <a:gd name="connsiteY5" fmla="*/ 3288632 h 3288632"/>
              <a:gd name="connsiteX6" fmla="*/ 0 w 5526934"/>
              <a:gd name="connsiteY6" fmla="*/ 3136138 h 3288632"/>
              <a:gd name="connsiteX7" fmla="*/ 0 w 5526934"/>
              <a:gd name="connsiteY7" fmla="*/ 152494 h 3288632"/>
              <a:gd name="connsiteX8" fmla="*/ 152494 w 5526934"/>
              <a:gd name="connsiteY8" fmla="*/ 0 h 3288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6934" h="3288632">
                <a:moveTo>
                  <a:pt x="152494" y="0"/>
                </a:moveTo>
                <a:lnTo>
                  <a:pt x="5374440" y="0"/>
                </a:lnTo>
                <a:cubicBezTo>
                  <a:pt x="5458660" y="0"/>
                  <a:pt x="5526934" y="68274"/>
                  <a:pt x="5526934" y="152494"/>
                </a:cubicBezTo>
                <a:lnTo>
                  <a:pt x="5526934" y="3136138"/>
                </a:lnTo>
                <a:cubicBezTo>
                  <a:pt x="5526934" y="3220358"/>
                  <a:pt x="5458660" y="3288632"/>
                  <a:pt x="5374440" y="3288632"/>
                </a:cubicBezTo>
                <a:lnTo>
                  <a:pt x="152494" y="3288632"/>
                </a:lnTo>
                <a:cubicBezTo>
                  <a:pt x="68274" y="3288632"/>
                  <a:pt x="0" y="3220358"/>
                  <a:pt x="0" y="3136138"/>
                </a:cubicBezTo>
                <a:lnTo>
                  <a:pt x="0" y="152494"/>
                </a:lnTo>
                <a:cubicBezTo>
                  <a:pt x="0" y="68274"/>
                  <a:pt x="68274" y="0"/>
                  <a:pt x="152494" y="0"/>
                </a:cubicBezTo>
                <a:close/>
              </a:path>
            </a:pathLst>
          </a:custGeom>
          <a:pattFill prst="dkUpDiag">
            <a:fgClr>
              <a:schemeClr val="bg1">
                <a:lumMod val="65000"/>
              </a:schemeClr>
            </a:fgClr>
            <a:bgClr>
              <a:schemeClr val="bg1">
                <a:lumMod val="75000"/>
              </a:schemeClr>
            </a:bgClr>
          </a:pattFill>
          <a:scene3d>
            <a:camera prst="perspectiveAbove" fov="4500000">
              <a:rot lat="0" lon="20520000" rev="0"/>
            </a:camera>
            <a:lightRig rig="threePt" dir="t"/>
          </a:scene3d>
        </p:spPr>
        <p:txBody>
          <a:bodyPr wrap="square">
            <a:noAutofit/>
          </a:bodyPr>
          <a:lstStyle>
            <a:lvl1pPr>
              <a:defRPr sz="2028">
                <a:solidFill>
                  <a:srgbClr val="00B0F0"/>
                </a:solidFill>
              </a:defRPr>
            </a:lvl1pPr>
          </a:lstStyle>
          <a:p>
            <a:endParaRPr lang="id-ID"/>
          </a:p>
        </p:txBody>
      </p:sp>
      <p:sp>
        <p:nvSpPr>
          <p:cNvPr id="16" name="Picture Placeholder 15"/>
          <p:cNvSpPr>
            <a:spLocks noGrp="1"/>
          </p:cNvSpPr>
          <p:nvPr>
            <p:ph type="pic" sz="quarter" idx="14"/>
          </p:nvPr>
        </p:nvSpPr>
        <p:spPr>
          <a:xfrm rot="20340000">
            <a:off x="373784" y="5486967"/>
            <a:ext cx="8094195" cy="5446294"/>
          </a:xfrm>
          <a:custGeom>
            <a:avLst/>
            <a:gdLst>
              <a:gd name="connsiteX0" fmla="*/ 252545 w 8094195"/>
              <a:gd name="connsiteY0" fmla="*/ 0 h 5446294"/>
              <a:gd name="connsiteX1" fmla="*/ 7841650 w 8094195"/>
              <a:gd name="connsiteY1" fmla="*/ 0 h 5446294"/>
              <a:gd name="connsiteX2" fmla="*/ 8094195 w 8094195"/>
              <a:gd name="connsiteY2" fmla="*/ 252545 h 5446294"/>
              <a:gd name="connsiteX3" fmla="*/ 8094195 w 8094195"/>
              <a:gd name="connsiteY3" fmla="*/ 5193749 h 5446294"/>
              <a:gd name="connsiteX4" fmla="*/ 7841650 w 8094195"/>
              <a:gd name="connsiteY4" fmla="*/ 5446294 h 5446294"/>
              <a:gd name="connsiteX5" fmla="*/ 252545 w 8094195"/>
              <a:gd name="connsiteY5" fmla="*/ 5446294 h 5446294"/>
              <a:gd name="connsiteX6" fmla="*/ 0 w 8094195"/>
              <a:gd name="connsiteY6" fmla="*/ 5193749 h 5446294"/>
              <a:gd name="connsiteX7" fmla="*/ 0 w 8094195"/>
              <a:gd name="connsiteY7" fmla="*/ 252545 h 5446294"/>
              <a:gd name="connsiteX8" fmla="*/ 252545 w 8094195"/>
              <a:gd name="connsiteY8" fmla="*/ 0 h 5446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94195" h="5446294">
                <a:moveTo>
                  <a:pt x="252545" y="0"/>
                </a:moveTo>
                <a:lnTo>
                  <a:pt x="7841650" y="0"/>
                </a:lnTo>
                <a:cubicBezTo>
                  <a:pt x="7981127" y="0"/>
                  <a:pt x="8094195" y="113068"/>
                  <a:pt x="8094195" y="252545"/>
                </a:cubicBezTo>
                <a:lnTo>
                  <a:pt x="8094195" y="5193749"/>
                </a:lnTo>
                <a:cubicBezTo>
                  <a:pt x="8094195" y="5333226"/>
                  <a:pt x="7981127" y="5446294"/>
                  <a:pt x="7841650" y="5446294"/>
                </a:cubicBezTo>
                <a:lnTo>
                  <a:pt x="252545" y="5446294"/>
                </a:lnTo>
                <a:cubicBezTo>
                  <a:pt x="113068" y="5446294"/>
                  <a:pt x="0" y="5333226"/>
                  <a:pt x="0" y="5193749"/>
                </a:cubicBezTo>
                <a:lnTo>
                  <a:pt x="0" y="252545"/>
                </a:lnTo>
                <a:cubicBezTo>
                  <a:pt x="0" y="113068"/>
                  <a:pt x="113068" y="0"/>
                  <a:pt x="252545" y="0"/>
                </a:cubicBezTo>
                <a:close/>
              </a:path>
            </a:pathLst>
          </a:custGeom>
          <a:pattFill prst="dkUpDiag">
            <a:fgClr>
              <a:schemeClr val="bg1">
                <a:lumMod val="65000"/>
              </a:schemeClr>
            </a:fgClr>
            <a:bgClr>
              <a:schemeClr val="bg1">
                <a:lumMod val="75000"/>
              </a:schemeClr>
            </a:bgClr>
          </a:pattFill>
          <a:scene3d>
            <a:camera prst="perspectiveAbove" fov="4500000">
              <a:rot lat="0" lon="20520000" rev="0"/>
            </a:camera>
            <a:lightRig rig="threePt" dir="t"/>
          </a:scene3d>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39818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 calcmode="lin" valueType="num">
                                      <p:cBhvr>
                                        <p:cTn id="7" dur="250" fill="hold"/>
                                        <p:tgtEl>
                                          <p:spTgt spid="14"/>
                                        </p:tgtEl>
                                        <p:attrNameLst>
                                          <p:attrName>ppt_w</p:attrName>
                                        </p:attrNameLst>
                                      </p:cBhvr>
                                      <p:tavLst>
                                        <p:tav tm="0">
                                          <p:val>
                                            <p:strVal val="2/3*#ppt_w"/>
                                          </p:val>
                                        </p:tav>
                                        <p:tav tm="100000">
                                          <p:val>
                                            <p:strVal val="#ppt_w"/>
                                          </p:val>
                                        </p:tav>
                                      </p:tavLst>
                                    </p:anim>
                                    <p:anim calcmode="lin" valueType="num">
                                      <p:cBhvr>
                                        <p:cTn id="8" dur="250" fill="hold"/>
                                        <p:tgtEl>
                                          <p:spTgt spid="14"/>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500"/>
                                  </p:stCondLst>
                                  <p:childTnLst>
                                    <p:animMotion origin="layout" path="M 2.22222E-6 -3.20988E-6 L 2.22222E-6 0.07238 " pathEditMode="relative" rAng="0" ptsTypes="AA">
                                      <p:cBhvr>
                                        <p:cTn id="10" dur="500" spd="-100000" fill="hold"/>
                                        <p:tgtEl>
                                          <p:spTgt spid="14"/>
                                        </p:tgtEl>
                                        <p:attrNameLst>
                                          <p:attrName>ppt_x</p:attrName>
                                          <p:attrName>ppt_y</p:attrName>
                                        </p:attrNameLst>
                                      </p:cBhvr>
                                      <p:rCtr x="0" y="3611"/>
                                    </p:animMotion>
                                  </p:childTnLst>
                                </p:cTn>
                              </p:par>
                              <p:par>
                                <p:cTn id="11" presetID="23" presetClass="entr" presetSubtype="272"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p:cTn id="13" dur="250" fill="hold"/>
                                        <p:tgtEl>
                                          <p:spTgt spid="15"/>
                                        </p:tgtEl>
                                        <p:attrNameLst>
                                          <p:attrName>ppt_w</p:attrName>
                                        </p:attrNameLst>
                                      </p:cBhvr>
                                      <p:tavLst>
                                        <p:tav tm="0">
                                          <p:val>
                                            <p:strVal val="2/3*#ppt_w"/>
                                          </p:val>
                                        </p:tav>
                                        <p:tav tm="100000">
                                          <p:val>
                                            <p:strVal val="#ppt_w"/>
                                          </p:val>
                                        </p:tav>
                                      </p:tavLst>
                                    </p:anim>
                                    <p:anim calcmode="lin" valueType="num">
                                      <p:cBhvr>
                                        <p:cTn id="14" dur="250" fill="hold"/>
                                        <p:tgtEl>
                                          <p:spTgt spid="15"/>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500"/>
                                  </p:stCondLst>
                                  <p:childTnLst>
                                    <p:animMotion origin="layout" path="M 2.22222E-6 -3.20988E-6 L 2.22222E-6 0.07238 " pathEditMode="relative" rAng="0" ptsTypes="AA">
                                      <p:cBhvr>
                                        <p:cTn id="16" dur="500" spd="-100000" fill="hold"/>
                                        <p:tgtEl>
                                          <p:spTgt spid="15"/>
                                        </p:tgtEl>
                                        <p:attrNameLst>
                                          <p:attrName>ppt_x</p:attrName>
                                          <p:attrName>ppt_y</p:attrName>
                                        </p:attrNameLst>
                                      </p:cBhvr>
                                      <p:rCtr x="0" y="3611"/>
                                    </p:animMotion>
                                  </p:childTnLst>
                                </p:cTn>
                              </p:par>
                              <p:par>
                                <p:cTn id="17" presetID="23" presetClass="entr" presetSubtype="272" fill="hold" grpId="0" nodeType="withEffect">
                                  <p:stCondLst>
                                    <p:cond delay="500"/>
                                  </p:stCondLst>
                                  <p:childTnLst>
                                    <p:set>
                                      <p:cBhvr>
                                        <p:cTn id="18" dur="1" fill="hold">
                                          <p:stCondLst>
                                            <p:cond delay="0"/>
                                          </p:stCondLst>
                                        </p:cTn>
                                        <p:tgtEl>
                                          <p:spTgt spid="16"/>
                                        </p:tgtEl>
                                        <p:attrNameLst>
                                          <p:attrName>style.visibility</p:attrName>
                                        </p:attrNameLst>
                                      </p:cBhvr>
                                      <p:to>
                                        <p:strVal val="visible"/>
                                      </p:to>
                                    </p:set>
                                    <p:anim calcmode="lin" valueType="num">
                                      <p:cBhvr>
                                        <p:cTn id="19" dur="250" fill="hold"/>
                                        <p:tgtEl>
                                          <p:spTgt spid="16"/>
                                        </p:tgtEl>
                                        <p:attrNameLst>
                                          <p:attrName>ppt_w</p:attrName>
                                        </p:attrNameLst>
                                      </p:cBhvr>
                                      <p:tavLst>
                                        <p:tav tm="0">
                                          <p:val>
                                            <p:strVal val="2/3*#ppt_w"/>
                                          </p:val>
                                        </p:tav>
                                        <p:tav tm="100000">
                                          <p:val>
                                            <p:strVal val="#ppt_w"/>
                                          </p:val>
                                        </p:tav>
                                      </p:tavLst>
                                    </p:anim>
                                    <p:anim calcmode="lin" valueType="num">
                                      <p:cBhvr>
                                        <p:cTn id="20" dur="250" fill="hold"/>
                                        <p:tgtEl>
                                          <p:spTgt spid="16"/>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500"/>
                                  </p:stCondLst>
                                  <p:childTnLst>
                                    <p:animMotion origin="layout" path="M 2.22222E-6 -3.20988E-6 L 2.22222E-6 0.07238 " pathEditMode="relative" rAng="0" ptsTypes="AA">
                                      <p:cBhvr>
                                        <p:cTn id="22" dur="500" spd="-100000" fill="hold"/>
                                        <p:tgtEl>
                                          <p:spTgt spid="16"/>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9_Blank">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9144000" y="1"/>
            <a:ext cx="9144000" cy="10286999"/>
          </a:xfrm>
          <a:custGeom>
            <a:avLst/>
            <a:gdLst>
              <a:gd name="connsiteX0" fmla="*/ 0 w 9144000"/>
              <a:gd name="connsiteY0" fmla="*/ 0 h 10286999"/>
              <a:gd name="connsiteX1" fmla="*/ 9144000 w 9144000"/>
              <a:gd name="connsiteY1" fmla="*/ 0 h 10286999"/>
              <a:gd name="connsiteX2" fmla="*/ 9144000 w 9144000"/>
              <a:gd name="connsiteY2" fmla="*/ 10286999 h 10286999"/>
              <a:gd name="connsiteX3" fmla="*/ 0 w 9144000"/>
              <a:gd name="connsiteY3" fmla="*/ 10286999 h 10286999"/>
            </a:gdLst>
            <a:ahLst/>
            <a:cxnLst>
              <a:cxn ang="0">
                <a:pos x="connsiteX0" y="connsiteY0"/>
              </a:cxn>
              <a:cxn ang="0">
                <a:pos x="connsiteX1" y="connsiteY1"/>
              </a:cxn>
              <a:cxn ang="0">
                <a:pos x="connsiteX2" y="connsiteY2"/>
              </a:cxn>
              <a:cxn ang="0">
                <a:pos x="connsiteX3" y="connsiteY3"/>
              </a:cxn>
            </a:cxnLst>
            <a:rect l="l" t="t" r="r" b="b"/>
            <a:pathLst>
              <a:path w="9144000" h="10286999">
                <a:moveTo>
                  <a:pt x="0" y="0"/>
                </a:moveTo>
                <a:lnTo>
                  <a:pt x="9144000" y="0"/>
                </a:lnTo>
                <a:lnTo>
                  <a:pt x="9144000" y="10286999"/>
                </a:lnTo>
                <a:lnTo>
                  <a:pt x="0" y="10286999"/>
                </a:lnTo>
                <a:close/>
              </a:path>
            </a:pathLst>
          </a:custGeom>
          <a:pattFill prst="dkUpDiag">
            <a:fgClr>
              <a:schemeClr val="bg1">
                <a:lumMod val="8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
        <p:nvSpPr>
          <p:cNvPr id="7" name="Picture Placeholder 6"/>
          <p:cNvSpPr>
            <a:spLocks noGrp="1"/>
          </p:cNvSpPr>
          <p:nvPr>
            <p:ph type="pic" sz="quarter" idx="12"/>
          </p:nvPr>
        </p:nvSpPr>
        <p:spPr>
          <a:xfrm>
            <a:off x="6817895" y="1636295"/>
            <a:ext cx="4716378" cy="8650705"/>
          </a:xfrm>
          <a:custGeom>
            <a:avLst/>
            <a:gdLst>
              <a:gd name="connsiteX0" fmla="*/ 0 w 4716378"/>
              <a:gd name="connsiteY0" fmla="*/ 0 h 8650705"/>
              <a:gd name="connsiteX1" fmla="*/ 4716378 w 4716378"/>
              <a:gd name="connsiteY1" fmla="*/ 0 h 8650705"/>
              <a:gd name="connsiteX2" fmla="*/ 4716378 w 4716378"/>
              <a:gd name="connsiteY2" fmla="*/ 8650705 h 8650705"/>
              <a:gd name="connsiteX3" fmla="*/ 0 w 4716378"/>
              <a:gd name="connsiteY3" fmla="*/ 8650705 h 8650705"/>
            </a:gdLst>
            <a:ahLst/>
            <a:cxnLst>
              <a:cxn ang="0">
                <a:pos x="connsiteX0" y="connsiteY0"/>
              </a:cxn>
              <a:cxn ang="0">
                <a:pos x="connsiteX1" y="connsiteY1"/>
              </a:cxn>
              <a:cxn ang="0">
                <a:pos x="connsiteX2" y="connsiteY2"/>
              </a:cxn>
              <a:cxn ang="0">
                <a:pos x="connsiteX3" y="connsiteY3"/>
              </a:cxn>
            </a:cxnLst>
            <a:rect l="l" t="t" r="r" b="b"/>
            <a:pathLst>
              <a:path w="4716378" h="8650705">
                <a:moveTo>
                  <a:pt x="0" y="0"/>
                </a:moveTo>
                <a:lnTo>
                  <a:pt x="4716378" y="0"/>
                </a:lnTo>
                <a:lnTo>
                  <a:pt x="4716378" y="8650705"/>
                </a:lnTo>
                <a:lnTo>
                  <a:pt x="0" y="8650705"/>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2967451091"/>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0_Blank">
    <p:spTree>
      <p:nvGrpSpPr>
        <p:cNvPr id="1" name=""/>
        <p:cNvGrpSpPr/>
        <p:nvPr/>
      </p:nvGrpSpPr>
      <p:grpSpPr>
        <a:xfrm>
          <a:off x="0" y="0"/>
          <a:ext cx="0" cy="0"/>
          <a:chOff x="0" y="0"/>
          <a:chExt cx="0" cy="0"/>
        </a:xfrm>
      </p:grpSpPr>
      <p:grpSp>
        <p:nvGrpSpPr>
          <p:cNvPr id="2" name="Group 1"/>
          <p:cNvGrpSpPr/>
          <p:nvPr userDrawn="1"/>
        </p:nvGrpSpPr>
        <p:grpSpPr>
          <a:xfrm>
            <a:off x="1603459" y="241938"/>
            <a:ext cx="7043236" cy="9770092"/>
            <a:chOff x="2662238" y="4122738"/>
            <a:chExt cx="1631950" cy="2263775"/>
          </a:xfrm>
        </p:grpSpPr>
        <p:sp>
          <p:nvSpPr>
            <p:cNvPr id="3" name="Freeform 9"/>
            <p:cNvSpPr>
              <a:spLocks/>
            </p:cNvSpPr>
            <p:nvPr/>
          </p:nvSpPr>
          <p:spPr bwMode="auto">
            <a:xfrm>
              <a:off x="3411538" y="4122738"/>
              <a:ext cx="882650" cy="1463675"/>
            </a:xfrm>
            <a:custGeom>
              <a:avLst/>
              <a:gdLst>
                <a:gd name="T0" fmla="*/ 2445 w 2446"/>
                <a:gd name="T1" fmla="*/ 1222 h 4057"/>
                <a:gd name="T2" fmla="*/ 2443 w 2446"/>
                <a:gd name="T3" fmla="*/ 2835 h 4057"/>
                <a:gd name="T4" fmla="*/ 1221 w 2446"/>
                <a:gd name="T5" fmla="*/ 4057 h 4057"/>
                <a:gd name="T6" fmla="*/ 1221 w 2446"/>
                <a:gd name="T7" fmla="*/ 4057 h 4057"/>
                <a:gd name="T8" fmla="*/ 0 w 2446"/>
                <a:gd name="T9" fmla="*/ 2835 h 4057"/>
                <a:gd name="T10" fmla="*/ 2 w 2446"/>
                <a:gd name="T11" fmla="*/ 1221 h 4057"/>
                <a:gd name="T12" fmla="*/ 1224 w 2446"/>
                <a:gd name="T13" fmla="*/ 0 h 4057"/>
                <a:gd name="T14" fmla="*/ 1224 w 2446"/>
                <a:gd name="T15" fmla="*/ 0 h 4057"/>
                <a:gd name="T16" fmla="*/ 2445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5" y="1222"/>
                  </a:moveTo>
                  <a:lnTo>
                    <a:pt x="2443" y="2835"/>
                  </a:lnTo>
                  <a:cubicBezTo>
                    <a:pt x="2443" y="3507"/>
                    <a:pt x="1893" y="4057"/>
                    <a:pt x="1221" y="4057"/>
                  </a:cubicBezTo>
                  <a:lnTo>
                    <a:pt x="1221" y="4057"/>
                  </a:lnTo>
                  <a:cubicBezTo>
                    <a:pt x="549" y="4057"/>
                    <a:pt x="0" y="3507"/>
                    <a:pt x="0" y="2835"/>
                  </a:cubicBezTo>
                  <a:lnTo>
                    <a:pt x="2" y="1221"/>
                  </a:lnTo>
                  <a:cubicBezTo>
                    <a:pt x="2" y="549"/>
                    <a:pt x="553" y="0"/>
                    <a:pt x="1224" y="0"/>
                  </a:cubicBezTo>
                  <a:lnTo>
                    <a:pt x="1224" y="0"/>
                  </a:lnTo>
                  <a:cubicBezTo>
                    <a:pt x="1896"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Freeform 10"/>
            <p:cNvSpPr>
              <a:spLocks/>
            </p:cNvSpPr>
            <p:nvPr/>
          </p:nvSpPr>
          <p:spPr bwMode="auto">
            <a:xfrm>
              <a:off x="3365500" y="4171951"/>
              <a:ext cx="881062" cy="1463675"/>
            </a:xfrm>
            <a:custGeom>
              <a:avLst/>
              <a:gdLst>
                <a:gd name="T0" fmla="*/ 2445 w 2446"/>
                <a:gd name="T1" fmla="*/ 1222 h 4058"/>
                <a:gd name="T2" fmla="*/ 2444 w 2446"/>
                <a:gd name="T3" fmla="*/ 2836 h 4058"/>
                <a:gd name="T4" fmla="*/ 1221 w 2446"/>
                <a:gd name="T5" fmla="*/ 4058 h 4058"/>
                <a:gd name="T6" fmla="*/ 1221 w 2446"/>
                <a:gd name="T7" fmla="*/ 4058 h 4058"/>
                <a:gd name="T8" fmla="*/ 0 w 2446"/>
                <a:gd name="T9" fmla="*/ 2836 h 4058"/>
                <a:gd name="T10" fmla="*/ 2 w 2446"/>
                <a:gd name="T11" fmla="*/ 1222 h 4058"/>
                <a:gd name="T12" fmla="*/ 1225 w 2446"/>
                <a:gd name="T13" fmla="*/ 1 h 4058"/>
                <a:gd name="T14" fmla="*/ 1225 w 2446"/>
                <a:gd name="T15" fmla="*/ 1 h 4058"/>
                <a:gd name="T16" fmla="*/ 2445 w 2446"/>
                <a:gd name="T17" fmla="*/ 1222 h 4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8">
                  <a:moveTo>
                    <a:pt x="2445" y="1222"/>
                  </a:moveTo>
                  <a:lnTo>
                    <a:pt x="2444" y="2836"/>
                  </a:lnTo>
                  <a:cubicBezTo>
                    <a:pt x="2443" y="3508"/>
                    <a:pt x="1893" y="4058"/>
                    <a:pt x="1221" y="4058"/>
                  </a:cubicBezTo>
                  <a:lnTo>
                    <a:pt x="1221" y="4058"/>
                  </a:lnTo>
                  <a:cubicBezTo>
                    <a:pt x="549" y="4058"/>
                    <a:pt x="0" y="3508"/>
                    <a:pt x="0" y="2836"/>
                  </a:cubicBezTo>
                  <a:lnTo>
                    <a:pt x="2" y="1222"/>
                  </a:lnTo>
                  <a:cubicBezTo>
                    <a:pt x="2" y="550"/>
                    <a:pt x="553" y="0"/>
                    <a:pt x="1225" y="1"/>
                  </a:cubicBezTo>
                  <a:lnTo>
                    <a:pt x="1225" y="1"/>
                  </a:lnTo>
                  <a:cubicBezTo>
                    <a:pt x="1896" y="1"/>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Freeform 11"/>
            <p:cNvSpPr>
              <a:spLocks/>
            </p:cNvSpPr>
            <p:nvPr/>
          </p:nvSpPr>
          <p:spPr bwMode="auto">
            <a:xfrm>
              <a:off x="3317875" y="4222751"/>
              <a:ext cx="882650" cy="1463675"/>
            </a:xfrm>
            <a:custGeom>
              <a:avLst/>
              <a:gdLst>
                <a:gd name="T0" fmla="*/ 2445 w 2446"/>
                <a:gd name="T1" fmla="*/ 1222 h 4058"/>
                <a:gd name="T2" fmla="*/ 2444 w 2446"/>
                <a:gd name="T3" fmla="*/ 2836 h 4058"/>
                <a:gd name="T4" fmla="*/ 1221 w 2446"/>
                <a:gd name="T5" fmla="*/ 4057 h 4058"/>
                <a:gd name="T6" fmla="*/ 1221 w 2446"/>
                <a:gd name="T7" fmla="*/ 4057 h 4058"/>
                <a:gd name="T8" fmla="*/ 0 w 2446"/>
                <a:gd name="T9" fmla="*/ 2836 h 4058"/>
                <a:gd name="T10" fmla="*/ 2 w 2446"/>
                <a:gd name="T11" fmla="*/ 1222 h 4058"/>
                <a:gd name="T12" fmla="*/ 1225 w 2446"/>
                <a:gd name="T13" fmla="*/ 0 h 4058"/>
                <a:gd name="T14" fmla="*/ 1225 w 2446"/>
                <a:gd name="T15" fmla="*/ 0 h 4058"/>
                <a:gd name="T16" fmla="*/ 2445 w 2446"/>
                <a:gd name="T17" fmla="*/ 1222 h 4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8">
                  <a:moveTo>
                    <a:pt x="2445" y="1222"/>
                  </a:moveTo>
                  <a:lnTo>
                    <a:pt x="2444" y="2836"/>
                  </a:lnTo>
                  <a:cubicBezTo>
                    <a:pt x="2443" y="3508"/>
                    <a:pt x="1893" y="4058"/>
                    <a:pt x="1221" y="4057"/>
                  </a:cubicBezTo>
                  <a:lnTo>
                    <a:pt x="1221" y="4057"/>
                  </a:lnTo>
                  <a:cubicBezTo>
                    <a:pt x="549" y="4057"/>
                    <a:pt x="0" y="3508"/>
                    <a:pt x="0" y="2836"/>
                  </a:cubicBezTo>
                  <a:lnTo>
                    <a:pt x="2" y="1222"/>
                  </a:lnTo>
                  <a:cubicBezTo>
                    <a:pt x="2" y="550"/>
                    <a:pt x="553" y="0"/>
                    <a:pt x="1225" y="0"/>
                  </a:cubicBezTo>
                  <a:lnTo>
                    <a:pt x="1225" y="0"/>
                  </a:lnTo>
                  <a:cubicBezTo>
                    <a:pt x="1897"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Freeform 12"/>
            <p:cNvSpPr>
              <a:spLocks/>
            </p:cNvSpPr>
            <p:nvPr/>
          </p:nvSpPr>
          <p:spPr bwMode="auto">
            <a:xfrm>
              <a:off x="3271838" y="4273551"/>
              <a:ext cx="881062" cy="1462088"/>
            </a:xfrm>
            <a:custGeom>
              <a:avLst/>
              <a:gdLst>
                <a:gd name="T0" fmla="*/ 2445 w 2446"/>
                <a:gd name="T1" fmla="*/ 1222 h 4057"/>
                <a:gd name="T2" fmla="*/ 2444 w 2446"/>
                <a:gd name="T3" fmla="*/ 2836 h 4057"/>
                <a:gd name="T4" fmla="*/ 1221 w 2446"/>
                <a:gd name="T5" fmla="*/ 4057 h 4057"/>
                <a:gd name="T6" fmla="*/ 1221 w 2446"/>
                <a:gd name="T7" fmla="*/ 4057 h 4057"/>
                <a:gd name="T8" fmla="*/ 0 w 2446"/>
                <a:gd name="T9" fmla="*/ 2835 h 4057"/>
                <a:gd name="T10" fmla="*/ 2 w 2446"/>
                <a:gd name="T11" fmla="*/ 1222 h 4057"/>
                <a:gd name="T12" fmla="*/ 1225 w 2446"/>
                <a:gd name="T13" fmla="*/ 0 h 4057"/>
                <a:gd name="T14" fmla="*/ 1225 w 2446"/>
                <a:gd name="T15" fmla="*/ 0 h 4057"/>
                <a:gd name="T16" fmla="*/ 2445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5" y="1222"/>
                  </a:moveTo>
                  <a:lnTo>
                    <a:pt x="2444" y="2836"/>
                  </a:lnTo>
                  <a:cubicBezTo>
                    <a:pt x="2443" y="3508"/>
                    <a:pt x="1893" y="4057"/>
                    <a:pt x="1221" y="4057"/>
                  </a:cubicBezTo>
                  <a:lnTo>
                    <a:pt x="1221" y="4057"/>
                  </a:lnTo>
                  <a:cubicBezTo>
                    <a:pt x="549" y="4057"/>
                    <a:pt x="0" y="3507"/>
                    <a:pt x="0" y="2835"/>
                  </a:cubicBezTo>
                  <a:lnTo>
                    <a:pt x="2" y="1222"/>
                  </a:lnTo>
                  <a:cubicBezTo>
                    <a:pt x="3" y="550"/>
                    <a:pt x="553" y="0"/>
                    <a:pt x="1225" y="0"/>
                  </a:cubicBezTo>
                  <a:lnTo>
                    <a:pt x="1225" y="0"/>
                  </a:lnTo>
                  <a:cubicBezTo>
                    <a:pt x="1897"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13"/>
            <p:cNvSpPr>
              <a:spLocks/>
            </p:cNvSpPr>
            <p:nvPr/>
          </p:nvSpPr>
          <p:spPr bwMode="auto">
            <a:xfrm>
              <a:off x="3224213" y="4322763"/>
              <a:ext cx="882650" cy="1463675"/>
            </a:xfrm>
            <a:custGeom>
              <a:avLst/>
              <a:gdLst>
                <a:gd name="T0" fmla="*/ 2445 w 2446"/>
                <a:gd name="T1" fmla="*/ 1222 h 4057"/>
                <a:gd name="T2" fmla="*/ 2444 w 2446"/>
                <a:gd name="T3" fmla="*/ 2836 h 4057"/>
                <a:gd name="T4" fmla="*/ 1221 w 2446"/>
                <a:gd name="T5" fmla="*/ 4057 h 4057"/>
                <a:gd name="T6" fmla="*/ 1221 w 2446"/>
                <a:gd name="T7" fmla="*/ 4057 h 4057"/>
                <a:gd name="T8" fmla="*/ 1 w 2446"/>
                <a:gd name="T9" fmla="*/ 2835 h 4057"/>
                <a:gd name="T10" fmla="*/ 2 w 2446"/>
                <a:gd name="T11" fmla="*/ 1221 h 4057"/>
                <a:gd name="T12" fmla="*/ 1225 w 2446"/>
                <a:gd name="T13" fmla="*/ 0 h 4057"/>
                <a:gd name="T14" fmla="*/ 1225 w 2446"/>
                <a:gd name="T15" fmla="*/ 0 h 4057"/>
                <a:gd name="T16" fmla="*/ 2445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5" y="1222"/>
                  </a:moveTo>
                  <a:lnTo>
                    <a:pt x="2444" y="2836"/>
                  </a:lnTo>
                  <a:cubicBezTo>
                    <a:pt x="2443" y="3508"/>
                    <a:pt x="1893" y="4057"/>
                    <a:pt x="1221" y="4057"/>
                  </a:cubicBezTo>
                  <a:lnTo>
                    <a:pt x="1221" y="4057"/>
                  </a:lnTo>
                  <a:cubicBezTo>
                    <a:pt x="549" y="4057"/>
                    <a:pt x="0" y="3507"/>
                    <a:pt x="1" y="2835"/>
                  </a:cubicBezTo>
                  <a:lnTo>
                    <a:pt x="2" y="1221"/>
                  </a:lnTo>
                  <a:cubicBezTo>
                    <a:pt x="3" y="549"/>
                    <a:pt x="553" y="0"/>
                    <a:pt x="1225" y="0"/>
                  </a:cubicBezTo>
                  <a:lnTo>
                    <a:pt x="1225" y="0"/>
                  </a:lnTo>
                  <a:cubicBezTo>
                    <a:pt x="1897"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14"/>
            <p:cNvSpPr>
              <a:spLocks/>
            </p:cNvSpPr>
            <p:nvPr/>
          </p:nvSpPr>
          <p:spPr bwMode="auto">
            <a:xfrm>
              <a:off x="3178175" y="4373563"/>
              <a:ext cx="881062" cy="1463675"/>
            </a:xfrm>
            <a:custGeom>
              <a:avLst/>
              <a:gdLst>
                <a:gd name="T0" fmla="*/ 2445 w 2446"/>
                <a:gd name="T1" fmla="*/ 1222 h 4057"/>
                <a:gd name="T2" fmla="*/ 2444 w 2446"/>
                <a:gd name="T3" fmla="*/ 2835 h 4057"/>
                <a:gd name="T4" fmla="*/ 1221 w 2446"/>
                <a:gd name="T5" fmla="*/ 4057 h 4057"/>
                <a:gd name="T6" fmla="*/ 1221 w 2446"/>
                <a:gd name="T7" fmla="*/ 4057 h 4057"/>
                <a:gd name="T8" fmla="*/ 1 w 2446"/>
                <a:gd name="T9" fmla="*/ 2835 h 4057"/>
                <a:gd name="T10" fmla="*/ 2 w 2446"/>
                <a:gd name="T11" fmla="*/ 1221 h 4057"/>
                <a:gd name="T12" fmla="*/ 1225 w 2446"/>
                <a:gd name="T13" fmla="*/ 0 h 4057"/>
                <a:gd name="T14" fmla="*/ 1225 w 2446"/>
                <a:gd name="T15" fmla="*/ 0 h 4057"/>
                <a:gd name="T16" fmla="*/ 2445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5" y="1222"/>
                  </a:moveTo>
                  <a:lnTo>
                    <a:pt x="2444" y="2835"/>
                  </a:lnTo>
                  <a:cubicBezTo>
                    <a:pt x="2443" y="3507"/>
                    <a:pt x="1893" y="4057"/>
                    <a:pt x="1221" y="4057"/>
                  </a:cubicBezTo>
                  <a:lnTo>
                    <a:pt x="1221" y="4057"/>
                  </a:lnTo>
                  <a:cubicBezTo>
                    <a:pt x="549" y="4057"/>
                    <a:pt x="0" y="3507"/>
                    <a:pt x="1" y="2835"/>
                  </a:cubicBezTo>
                  <a:lnTo>
                    <a:pt x="2" y="1221"/>
                  </a:lnTo>
                  <a:cubicBezTo>
                    <a:pt x="3" y="549"/>
                    <a:pt x="553" y="0"/>
                    <a:pt x="1225" y="0"/>
                  </a:cubicBezTo>
                  <a:lnTo>
                    <a:pt x="1225" y="0"/>
                  </a:lnTo>
                  <a:cubicBezTo>
                    <a:pt x="1897"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Freeform 15"/>
            <p:cNvSpPr>
              <a:spLocks/>
            </p:cNvSpPr>
            <p:nvPr/>
          </p:nvSpPr>
          <p:spPr bwMode="auto">
            <a:xfrm>
              <a:off x="3130550" y="4422776"/>
              <a:ext cx="882650" cy="1463675"/>
            </a:xfrm>
            <a:custGeom>
              <a:avLst/>
              <a:gdLst>
                <a:gd name="T0" fmla="*/ 2446 w 2446"/>
                <a:gd name="T1" fmla="*/ 1222 h 4058"/>
                <a:gd name="T2" fmla="*/ 2444 w 2446"/>
                <a:gd name="T3" fmla="*/ 2836 h 4058"/>
                <a:gd name="T4" fmla="*/ 1221 w 2446"/>
                <a:gd name="T5" fmla="*/ 4058 h 4058"/>
                <a:gd name="T6" fmla="*/ 1221 w 2446"/>
                <a:gd name="T7" fmla="*/ 4058 h 4058"/>
                <a:gd name="T8" fmla="*/ 1 w 2446"/>
                <a:gd name="T9" fmla="*/ 2836 h 4058"/>
                <a:gd name="T10" fmla="*/ 2 w 2446"/>
                <a:gd name="T11" fmla="*/ 1222 h 4058"/>
                <a:gd name="T12" fmla="*/ 1225 w 2446"/>
                <a:gd name="T13" fmla="*/ 1 h 4058"/>
                <a:gd name="T14" fmla="*/ 1225 w 2446"/>
                <a:gd name="T15" fmla="*/ 1 h 4058"/>
                <a:gd name="T16" fmla="*/ 2446 w 2446"/>
                <a:gd name="T17" fmla="*/ 1222 h 4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8">
                  <a:moveTo>
                    <a:pt x="2446" y="1222"/>
                  </a:moveTo>
                  <a:lnTo>
                    <a:pt x="2444" y="2836"/>
                  </a:lnTo>
                  <a:cubicBezTo>
                    <a:pt x="2443" y="3508"/>
                    <a:pt x="1893" y="4058"/>
                    <a:pt x="1221" y="4058"/>
                  </a:cubicBezTo>
                  <a:lnTo>
                    <a:pt x="1221" y="4058"/>
                  </a:lnTo>
                  <a:cubicBezTo>
                    <a:pt x="549" y="4058"/>
                    <a:pt x="0" y="3508"/>
                    <a:pt x="1" y="2836"/>
                  </a:cubicBezTo>
                  <a:lnTo>
                    <a:pt x="2" y="1222"/>
                  </a:lnTo>
                  <a:cubicBezTo>
                    <a:pt x="3" y="550"/>
                    <a:pt x="553" y="0"/>
                    <a:pt x="1225" y="1"/>
                  </a:cubicBezTo>
                  <a:lnTo>
                    <a:pt x="1225" y="1"/>
                  </a:lnTo>
                  <a:cubicBezTo>
                    <a:pt x="1897" y="1"/>
                    <a:pt x="2446" y="550"/>
                    <a:pt x="2446"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16"/>
            <p:cNvSpPr>
              <a:spLocks/>
            </p:cNvSpPr>
            <p:nvPr/>
          </p:nvSpPr>
          <p:spPr bwMode="auto">
            <a:xfrm>
              <a:off x="3084513" y="4473576"/>
              <a:ext cx="881062" cy="1463675"/>
            </a:xfrm>
            <a:custGeom>
              <a:avLst/>
              <a:gdLst>
                <a:gd name="T0" fmla="*/ 2446 w 2446"/>
                <a:gd name="T1" fmla="*/ 1222 h 4058"/>
                <a:gd name="T2" fmla="*/ 2444 w 2446"/>
                <a:gd name="T3" fmla="*/ 2836 h 4058"/>
                <a:gd name="T4" fmla="*/ 1221 w 2446"/>
                <a:gd name="T5" fmla="*/ 4057 h 4058"/>
                <a:gd name="T6" fmla="*/ 1221 w 2446"/>
                <a:gd name="T7" fmla="*/ 4057 h 4058"/>
                <a:gd name="T8" fmla="*/ 1 w 2446"/>
                <a:gd name="T9" fmla="*/ 2836 h 4058"/>
                <a:gd name="T10" fmla="*/ 2 w 2446"/>
                <a:gd name="T11" fmla="*/ 1222 h 4058"/>
                <a:gd name="T12" fmla="*/ 1225 w 2446"/>
                <a:gd name="T13" fmla="*/ 0 h 4058"/>
                <a:gd name="T14" fmla="*/ 1225 w 2446"/>
                <a:gd name="T15" fmla="*/ 0 h 4058"/>
                <a:gd name="T16" fmla="*/ 2446 w 2446"/>
                <a:gd name="T17" fmla="*/ 1222 h 4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8">
                  <a:moveTo>
                    <a:pt x="2446" y="1222"/>
                  </a:moveTo>
                  <a:lnTo>
                    <a:pt x="2444" y="2836"/>
                  </a:lnTo>
                  <a:cubicBezTo>
                    <a:pt x="2444" y="3508"/>
                    <a:pt x="1893" y="4058"/>
                    <a:pt x="1221" y="4057"/>
                  </a:cubicBezTo>
                  <a:lnTo>
                    <a:pt x="1221" y="4057"/>
                  </a:lnTo>
                  <a:cubicBezTo>
                    <a:pt x="550" y="4057"/>
                    <a:pt x="0" y="3508"/>
                    <a:pt x="1" y="2836"/>
                  </a:cubicBezTo>
                  <a:lnTo>
                    <a:pt x="2" y="1222"/>
                  </a:lnTo>
                  <a:cubicBezTo>
                    <a:pt x="3" y="550"/>
                    <a:pt x="553" y="0"/>
                    <a:pt x="1225" y="0"/>
                  </a:cubicBezTo>
                  <a:lnTo>
                    <a:pt x="1225" y="0"/>
                  </a:lnTo>
                  <a:cubicBezTo>
                    <a:pt x="1897" y="0"/>
                    <a:pt x="2446" y="550"/>
                    <a:pt x="2446"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Freeform 17"/>
            <p:cNvSpPr>
              <a:spLocks/>
            </p:cNvSpPr>
            <p:nvPr/>
          </p:nvSpPr>
          <p:spPr bwMode="auto">
            <a:xfrm>
              <a:off x="3036888" y="4522788"/>
              <a:ext cx="882650" cy="1463675"/>
            </a:xfrm>
            <a:custGeom>
              <a:avLst/>
              <a:gdLst>
                <a:gd name="T0" fmla="*/ 2446 w 2446"/>
                <a:gd name="T1" fmla="*/ 1222 h 4057"/>
                <a:gd name="T2" fmla="*/ 2444 w 2446"/>
                <a:gd name="T3" fmla="*/ 2836 h 4057"/>
                <a:gd name="T4" fmla="*/ 1222 w 2446"/>
                <a:gd name="T5" fmla="*/ 4057 h 4057"/>
                <a:gd name="T6" fmla="*/ 1222 w 2446"/>
                <a:gd name="T7" fmla="*/ 4057 h 4057"/>
                <a:gd name="T8" fmla="*/ 1 w 2446"/>
                <a:gd name="T9" fmla="*/ 2835 h 4057"/>
                <a:gd name="T10" fmla="*/ 3 w 2446"/>
                <a:gd name="T11" fmla="*/ 1222 h 4057"/>
                <a:gd name="T12" fmla="*/ 1225 w 2446"/>
                <a:gd name="T13" fmla="*/ 0 h 4057"/>
                <a:gd name="T14" fmla="*/ 1225 w 2446"/>
                <a:gd name="T15" fmla="*/ 0 h 4057"/>
                <a:gd name="T16" fmla="*/ 2446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6" y="1222"/>
                  </a:moveTo>
                  <a:lnTo>
                    <a:pt x="2444" y="2836"/>
                  </a:lnTo>
                  <a:cubicBezTo>
                    <a:pt x="2444" y="3508"/>
                    <a:pt x="1893" y="4057"/>
                    <a:pt x="1222" y="4057"/>
                  </a:cubicBezTo>
                  <a:lnTo>
                    <a:pt x="1222" y="4057"/>
                  </a:lnTo>
                  <a:cubicBezTo>
                    <a:pt x="550" y="4057"/>
                    <a:pt x="0" y="3507"/>
                    <a:pt x="1" y="2835"/>
                  </a:cubicBezTo>
                  <a:lnTo>
                    <a:pt x="3" y="1222"/>
                  </a:lnTo>
                  <a:cubicBezTo>
                    <a:pt x="3" y="550"/>
                    <a:pt x="553" y="0"/>
                    <a:pt x="1225" y="0"/>
                  </a:cubicBezTo>
                  <a:lnTo>
                    <a:pt x="1225" y="0"/>
                  </a:lnTo>
                  <a:cubicBezTo>
                    <a:pt x="1897" y="0"/>
                    <a:pt x="2446" y="550"/>
                    <a:pt x="2446"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auto">
            <a:xfrm>
              <a:off x="2990850" y="4573588"/>
              <a:ext cx="881062" cy="1463675"/>
            </a:xfrm>
            <a:custGeom>
              <a:avLst/>
              <a:gdLst>
                <a:gd name="T0" fmla="*/ 2445 w 2446"/>
                <a:gd name="T1" fmla="*/ 1222 h 4057"/>
                <a:gd name="T2" fmla="*/ 2443 w 2446"/>
                <a:gd name="T3" fmla="*/ 2836 h 4057"/>
                <a:gd name="T4" fmla="*/ 1221 w 2446"/>
                <a:gd name="T5" fmla="*/ 4057 h 4057"/>
                <a:gd name="T6" fmla="*/ 1221 w 2446"/>
                <a:gd name="T7" fmla="*/ 4057 h 4057"/>
                <a:gd name="T8" fmla="*/ 0 w 2446"/>
                <a:gd name="T9" fmla="*/ 2835 h 4057"/>
                <a:gd name="T10" fmla="*/ 2 w 2446"/>
                <a:gd name="T11" fmla="*/ 1221 h 4057"/>
                <a:gd name="T12" fmla="*/ 1224 w 2446"/>
                <a:gd name="T13" fmla="*/ 0 h 4057"/>
                <a:gd name="T14" fmla="*/ 1224 w 2446"/>
                <a:gd name="T15" fmla="*/ 0 h 4057"/>
                <a:gd name="T16" fmla="*/ 2445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5" y="1222"/>
                  </a:moveTo>
                  <a:lnTo>
                    <a:pt x="2443" y="2836"/>
                  </a:lnTo>
                  <a:cubicBezTo>
                    <a:pt x="2443" y="3508"/>
                    <a:pt x="1893" y="4057"/>
                    <a:pt x="1221" y="4057"/>
                  </a:cubicBezTo>
                  <a:lnTo>
                    <a:pt x="1221" y="4057"/>
                  </a:lnTo>
                  <a:cubicBezTo>
                    <a:pt x="549" y="4057"/>
                    <a:pt x="0" y="3507"/>
                    <a:pt x="0" y="2835"/>
                  </a:cubicBezTo>
                  <a:lnTo>
                    <a:pt x="2" y="1221"/>
                  </a:lnTo>
                  <a:cubicBezTo>
                    <a:pt x="2" y="549"/>
                    <a:pt x="552" y="0"/>
                    <a:pt x="1224" y="0"/>
                  </a:cubicBezTo>
                  <a:lnTo>
                    <a:pt x="1224" y="0"/>
                  </a:lnTo>
                  <a:cubicBezTo>
                    <a:pt x="1896"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19"/>
            <p:cNvSpPr>
              <a:spLocks/>
            </p:cNvSpPr>
            <p:nvPr/>
          </p:nvSpPr>
          <p:spPr bwMode="auto">
            <a:xfrm>
              <a:off x="2943225" y="4622801"/>
              <a:ext cx="882650" cy="1463675"/>
            </a:xfrm>
            <a:custGeom>
              <a:avLst/>
              <a:gdLst>
                <a:gd name="T0" fmla="*/ 2445 w 2446"/>
                <a:gd name="T1" fmla="*/ 1222 h 4057"/>
                <a:gd name="T2" fmla="*/ 2444 w 2446"/>
                <a:gd name="T3" fmla="*/ 2835 h 4057"/>
                <a:gd name="T4" fmla="*/ 1221 w 2446"/>
                <a:gd name="T5" fmla="*/ 4057 h 4057"/>
                <a:gd name="T6" fmla="*/ 1221 w 2446"/>
                <a:gd name="T7" fmla="*/ 4057 h 4057"/>
                <a:gd name="T8" fmla="*/ 0 w 2446"/>
                <a:gd name="T9" fmla="*/ 2835 h 4057"/>
                <a:gd name="T10" fmla="*/ 2 w 2446"/>
                <a:gd name="T11" fmla="*/ 1221 h 4057"/>
                <a:gd name="T12" fmla="*/ 1224 w 2446"/>
                <a:gd name="T13" fmla="*/ 0 h 4057"/>
                <a:gd name="T14" fmla="*/ 1224 w 2446"/>
                <a:gd name="T15" fmla="*/ 0 h 4057"/>
                <a:gd name="T16" fmla="*/ 2445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5" y="1222"/>
                  </a:moveTo>
                  <a:lnTo>
                    <a:pt x="2444" y="2835"/>
                  </a:lnTo>
                  <a:cubicBezTo>
                    <a:pt x="2443" y="3507"/>
                    <a:pt x="1893" y="4057"/>
                    <a:pt x="1221" y="4057"/>
                  </a:cubicBezTo>
                  <a:lnTo>
                    <a:pt x="1221" y="4057"/>
                  </a:lnTo>
                  <a:cubicBezTo>
                    <a:pt x="549" y="4057"/>
                    <a:pt x="0" y="3507"/>
                    <a:pt x="0" y="2835"/>
                  </a:cubicBezTo>
                  <a:lnTo>
                    <a:pt x="2" y="1221"/>
                  </a:lnTo>
                  <a:cubicBezTo>
                    <a:pt x="2" y="549"/>
                    <a:pt x="553" y="0"/>
                    <a:pt x="1224" y="0"/>
                  </a:cubicBezTo>
                  <a:lnTo>
                    <a:pt x="1224" y="0"/>
                  </a:lnTo>
                  <a:cubicBezTo>
                    <a:pt x="1896"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20"/>
            <p:cNvSpPr>
              <a:spLocks/>
            </p:cNvSpPr>
            <p:nvPr/>
          </p:nvSpPr>
          <p:spPr bwMode="auto">
            <a:xfrm>
              <a:off x="2897188" y="4673601"/>
              <a:ext cx="881062" cy="1463675"/>
            </a:xfrm>
            <a:custGeom>
              <a:avLst/>
              <a:gdLst>
                <a:gd name="T0" fmla="*/ 2445 w 2446"/>
                <a:gd name="T1" fmla="*/ 1222 h 4058"/>
                <a:gd name="T2" fmla="*/ 2444 w 2446"/>
                <a:gd name="T3" fmla="*/ 2836 h 4058"/>
                <a:gd name="T4" fmla="*/ 1221 w 2446"/>
                <a:gd name="T5" fmla="*/ 4058 h 4058"/>
                <a:gd name="T6" fmla="*/ 1221 w 2446"/>
                <a:gd name="T7" fmla="*/ 4058 h 4058"/>
                <a:gd name="T8" fmla="*/ 0 w 2446"/>
                <a:gd name="T9" fmla="*/ 2836 h 4058"/>
                <a:gd name="T10" fmla="*/ 2 w 2446"/>
                <a:gd name="T11" fmla="*/ 1222 h 4058"/>
                <a:gd name="T12" fmla="*/ 1225 w 2446"/>
                <a:gd name="T13" fmla="*/ 1 h 4058"/>
                <a:gd name="T14" fmla="*/ 1225 w 2446"/>
                <a:gd name="T15" fmla="*/ 1 h 4058"/>
                <a:gd name="T16" fmla="*/ 2445 w 2446"/>
                <a:gd name="T17" fmla="*/ 1222 h 4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8">
                  <a:moveTo>
                    <a:pt x="2445" y="1222"/>
                  </a:moveTo>
                  <a:lnTo>
                    <a:pt x="2444" y="2836"/>
                  </a:lnTo>
                  <a:cubicBezTo>
                    <a:pt x="2443" y="3508"/>
                    <a:pt x="1893" y="4058"/>
                    <a:pt x="1221" y="4058"/>
                  </a:cubicBezTo>
                  <a:lnTo>
                    <a:pt x="1221" y="4058"/>
                  </a:lnTo>
                  <a:cubicBezTo>
                    <a:pt x="549" y="4058"/>
                    <a:pt x="0" y="3508"/>
                    <a:pt x="0" y="2836"/>
                  </a:cubicBezTo>
                  <a:lnTo>
                    <a:pt x="2" y="1222"/>
                  </a:lnTo>
                  <a:cubicBezTo>
                    <a:pt x="2" y="550"/>
                    <a:pt x="553" y="0"/>
                    <a:pt x="1225" y="1"/>
                  </a:cubicBezTo>
                  <a:lnTo>
                    <a:pt x="1225" y="1"/>
                  </a:lnTo>
                  <a:cubicBezTo>
                    <a:pt x="1896" y="1"/>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21"/>
            <p:cNvSpPr>
              <a:spLocks/>
            </p:cNvSpPr>
            <p:nvPr/>
          </p:nvSpPr>
          <p:spPr bwMode="auto">
            <a:xfrm>
              <a:off x="2849563" y="4722813"/>
              <a:ext cx="882650" cy="1463675"/>
            </a:xfrm>
            <a:custGeom>
              <a:avLst/>
              <a:gdLst>
                <a:gd name="T0" fmla="*/ 2445 w 2446"/>
                <a:gd name="T1" fmla="*/ 1222 h 4058"/>
                <a:gd name="T2" fmla="*/ 2444 w 2446"/>
                <a:gd name="T3" fmla="*/ 2836 h 4058"/>
                <a:gd name="T4" fmla="*/ 1221 w 2446"/>
                <a:gd name="T5" fmla="*/ 4057 h 4058"/>
                <a:gd name="T6" fmla="*/ 1221 w 2446"/>
                <a:gd name="T7" fmla="*/ 4057 h 4058"/>
                <a:gd name="T8" fmla="*/ 0 w 2446"/>
                <a:gd name="T9" fmla="*/ 2836 h 4058"/>
                <a:gd name="T10" fmla="*/ 2 w 2446"/>
                <a:gd name="T11" fmla="*/ 1222 h 4058"/>
                <a:gd name="T12" fmla="*/ 1225 w 2446"/>
                <a:gd name="T13" fmla="*/ 0 h 4058"/>
                <a:gd name="T14" fmla="*/ 1225 w 2446"/>
                <a:gd name="T15" fmla="*/ 0 h 4058"/>
                <a:gd name="T16" fmla="*/ 2445 w 2446"/>
                <a:gd name="T17" fmla="*/ 1222 h 4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8">
                  <a:moveTo>
                    <a:pt x="2445" y="1222"/>
                  </a:moveTo>
                  <a:lnTo>
                    <a:pt x="2444" y="2836"/>
                  </a:lnTo>
                  <a:cubicBezTo>
                    <a:pt x="2443" y="3508"/>
                    <a:pt x="1893" y="4058"/>
                    <a:pt x="1221" y="4057"/>
                  </a:cubicBezTo>
                  <a:lnTo>
                    <a:pt x="1221" y="4057"/>
                  </a:lnTo>
                  <a:cubicBezTo>
                    <a:pt x="549" y="4057"/>
                    <a:pt x="0" y="3508"/>
                    <a:pt x="0" y="2836"/>
                  </a:cubicBezTo>
                  <a:lnTo>
                    <a:pt x="2" y="1222"/>
                  </a:lnTo>
                  <a:cubicBezTo>
                    <a:pt x="3" y="550"/>
                    <a:pt x="553" y="0"/>
                    <a:pt x="1225" y="0"/>
                  </a:cubicBezTo>
                  <a:lnTo>
                    <a:pt x="1225" y="0"/>
                  </a:lnTo>
                  <a:cubicBezTo>
                    <a:pt x="1897"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22"/>
            <p:cNvSpPr>
              <a:spLocks/>
            </p:cNvSpPr>
            <p:nvPr/>
          </p:nvSpPr>
          <p:spPr bwMode="auto">
            <a:xfrm>
              <a:off x="2803525" y="4773613"/>
              <a:ext cx="881062" cy="1463675"/>
            </a:xfrm>
            <a:custGeom>
              <a:avLst/>
              <a:gdLst>
                <a:gd name="T0" fmla="*/ 2445 w 2446"/>
                <a:gd name="T1" fmla="*/ 1222 h 4057"/>
                <a:gd name="T2" fmla="*/ 2444 w 2446"/>
                <a:gd name="T3" fmla="*/ 2836 h 4057"/>
                <a:gd name="T4" fmla="*/ 1221 w 2446"/>
                <a:gd name="T5" fmla="*/ 4057 h 4057"/>
                <a:gd name="T6" fmla="*/ 1221 w 2446"/>
                <a:gd name="T7" fmla="*/ 4057 h 4057"/>
                <a:gd name="T8" fmla="*/ 1 w 2446"/>
                <a:gd name="T9" fmla="*/ 2835 h 4057"/>
                <a:gd name="T10" fmla="*/ 2 w 2446"/>
                <a:gd name="T11" fmla="*/ 1222 h 4057"/>
                <a:gd name="T12" fmla="*/ 1225 w 2446"/>
                <a:gd name="T13" fmla="*/ 0 h 4057"/>
                <a:gd name="T14" fmla="*/ 1225 w 2446"/>
                <a:gd name="T15" fmla="*/ 0 h 4057"/>
                <a:gd name="T16" fmla="*/ 2445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5" y="1222"/>
                  </a:moveTo>
                  <a:lnTo>
                    <a:pt x="2444" y="2836"/>
                  </a:lnTo>
                  <a:cubicBezTo>
                    <a:pt x="2443" y="3508"/>
                    <a:pt x="1893" y="4057"/>
                    <a:pt x="1221" y="4057"/>
                  </a:cubicBezTo>
                  <a:lnTo>
                    <a:pt x="1221" y="4057"/>
                  </a:lnTo>
                  <a:cubicBezTo>
                    <a:pt x="549" y="4057"/>
                    <a:pt x="0" y="3507"/>
                    <a:pt x="1" y="2835"/>
                  </a:cubicBezTo>
                  <a:lnTo>
                    <a:pt x="2" y="1222"/>
                  </a:lnTo>
                  <a:cubicBezTo>
                    <a:pt x="3" y="550"/>
                    <a:pt x="553" y="0"/>
                    <a:pt x="1225" y="0"/>
                  </a:cubicBezTo>
                  <a:lnTo>
                    <a:pt x="1225" y="0"/>
                  </a:lnTo>
                  <a:cubicBezTo>
                    <a:pt x="1897"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23"/>
            <p:cNvSpPr>
              <a:spLocks/>
            </p:cNvSpPr>
            <p:nvPr/>
          </p:nvSpPr>
          <p:spPr bwMode="auto">
            <a:xfrm>
              <a:off x="2755900" y="4824413"/>
              <a:ext cx="882650" cy="1462088"/>
            </a:xfrm>
            <a:custGeom>
              <a:avLst/>
              <a:gdLst>
                <a:gd name="T0" fmla="*/ 2445 w 2446"/>
                <a:gd name="T1" fmla="*/ 1222 h 4057"/>
                <a:gd name="T2" fmla="*/ 2444 w 2446"/>
                <a:gd name="T3" fmla="*/ 2836 h 4057"/>
                <a:gd name="T4" fmla="*/ 1221 w 2446"/>
                <a:gd name="T5" fmla="*/ 4057 h 4057"/>
                <a:gd name="T6" fmla="*/ 1221 w 2446"/>
                <a:gd name="T7" fmla="*/ 4057 h 4057"/>
                <a:gd name="T8" fmla="*/ 1 w 2446"/>
                <a:gd name="T9" fmla="*/ 2835 h 4057"/>
                <a:gd name="T10" fmla="*/ 2 w 2446"/>
                <a:gd name="T11" fmla="*/ 1221 h 4057"/>
                <a:gd name="T12" fmla="*/ 1225 w 2446"/>
                <a:gd name="T13" fmla="*/ 0 h 4057"/>
                <a:gd name="T14" fmla="*/ 1225 w 2446"/>
                <a:gd name="T15" fmla="*/ 0 h 4057"/>
                <a:gd name="T16" fmla="*/ 2445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5" y="1222"/>
                  </a:moveTo>
                  <a:lnTo>
                    <a:pt x="2444" y="2836"/>
                  </a:lnTo>
                  <a:cubicBezTo>
                    <a:pt x="2443" y="3508"/>
                    <a:pt x="1893" y="4057"/>
                    <a:pt x="1221" y="4057"/>
                  </a:cubicBezTo>
                  <a:lnTo>
                    <a:pt x="1221" y="4057"/>
                  </a:lnTo>
                  <a:cubicBezTo>
                    <a:pt x="549" y="4057"/>
                    <a:pt x="0" y="3507"/>
                    <a:pt x="1" y="2835"/>
                  </a:cubicBezTo>
                  <a:lnTo>
                    <a:pt x="2" y="1221"/>
                  </a:lnTo>
                  <a:cubicBezTo>
                    <a:pt x="3" y="549"/>
                    <a:pt x="553" y="0"/>
                    <a:pt x="1225" y="0"/>
                  </a:cubicBezTo>
                  <a:lnTo>
                    <a:pt x="1225" y="0"/>
                  </a:lnTo>
                  <a:cubicBezTo>
                    <a:pt x="1897" y="0"/>
                    <a:pt x="2446" y="550"/>
                    <a:pt x="2445"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24"/>
            <p:cNvSpPr>
              <a:spLocks/>
            </p:cNvSpPr>
            <p:nvPr/>
          </p:nvSpPr>
          <p:spPr bwMode="auto">
            <a:xfrm>
              <a:off x="2709863" y="4873626"/>
              <a:ext cx="881062" cy="1463675"/>
            </a:xfrm>
            <a:custGeom>
              <a:avLst/>
              <a:gdLst>
                <a:gd name="T0" fmla="*/ 2446 w 2446"/>
                <a:gd name="T1" fmla="*/ 1222 h 4057"/>
                <a:gd name="T2" fmla="*/ 2444 w 2446"/>
                <a:gd name="T3" fmla="*/ 2835 h 4057"/>
                <a:gd name="T4" fmla="*/ 1221 w 2446"/>
                <a:gd name="T5" fmla="*/ 4057 h 4057"/>
                <a:gd name="T6" fmla="*/ 1221 w 2446"/>
                <a:gd name="T7" fmla="*/ 4057 h 4057"/>
                <a:gd name="T8" fmla="*/ 1 w 2446"/>
                <a:gd name="T9" fmla="*/ 2835 h 4057"/>
                <a:gd name="T10" fmla="*/ 2 w 2446"/>
                <a:gd name="T11" fmla="*/ 1221 h 4057"/>
                <a:gd name="T12" fmla="*/ 1225 w 2446"/>
                <a:gd name="T13" fmla="*/ 0 h 4057"/>
                <a:gd name="T14" fmla="*/ 1225 w 2446"/>
                <a:gd name="T15" fmla="*/ 0 h 4057"/>
                <a:gd name="T16" fmla="*/ 2446 w 2446"/>
                <a:gd name="T17" fmla="*/ 1222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7">
                  <a:moveTo>
                    <a:pt x="2446" y="1222"/>
                  </a:moveTo>
                  <a:lnTo>
                    <a:pt x="2444" y="2835"/>
                  </a:lnTo>
                  <a:cubicBezTo>
                    <a:pt x="2443" y="3507"/>
                    <a:pt x="1893" y="4057"/>
                    <a:pt x="1221" y="4057"/>
                  </a:cubicBezTo>
                  <a:lnTo>
                    <a:pt x="1221" y="4057"/>
                  </a:lnTo>
                  <a:cubicBezTo>
                    <a:pt x="549" y="4057"/>
                    <a:pt x="0" y="3507"/>
                    <a:pt x="1" y="2835"/>
                  </a:cubicBezTo>
                  <a:lnTo>
                    <a:pt x="2" y="1221"/>
                  </a:lnTo>
                  <a:cubicBezTo>
                    <a:pt x="3" y="549"/>
                    <a:pt x="553" y="0"/>
                    <a:pt x="1225" y="0"/>
                  </a:cubicBezTo>
                  <a:lnTo>
                    <a:pt x="1225" y="0"/>
                  </a:lnTo>
                  <a:cubicBezTo>
                    <a:pt x="1897" y="0"/>
                    <a:pt x="2446" y="550"/>
                    <a:pt x="2446"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25"/>
            <p:cNvSpPr>
              <a:spLocks/>
            </p:cNvSpPr>
            <p:nvPr/>
          </p:nvSpPr>
          <p:spPr bwMode="auto">
            <a:xfrm>
              <a:off x="2662238" y="4922838"/>
              <a:ext cx="882650" cy="1463675"/>
            </a:xfrm>
            <a:custGeom>
              <a:avLst/>
              <a:gdLst>
                <a:gd name="T0" fmla="*/ 2446 w 2446"/>
                <a:gd name="T1" fmla="*/ 1222 h 4058"/>
                <a:gd name="T2" fmla="*/ 2444 w 2446"/>
                <a:gd name="T3" fmla="*/ 2836 h 4058"/>
                <a:gd name="T4" fmla="*/ 1221 w 2446"/>
                <a:gd name="T5" fmla="*/ 4058 h 4058"/>
                <a:gd name="T6" fmla="*/ 1221 w 2446"/>
                <a:gd name="T7" fmla="*/ 4058 h 4058"/>
                <a:gd name="T8" fmla="*/ 1 w 2446"/>
                <a:gd name="T9" fmla="*/ 2836 h 4058"/>
                <a:gd name="T10" fmla="*/ 2 w 2446"/>
                <a:gd name="T11" fmla="*/ 1222 h 4058"/>
                <a:gd name="T12" fmla="*/ 1225 w 2446"/>
                <a:gd name="T13" fmla="*/ 0 h 4058"/>
                <a:gd name="T14" fmla="*/ 1225 w 2446"/>
                <a:gd name="T15" fmla="*/ 0 h 4058"/>
                <a:gd name="T16" fmla="*/ 2446 w 2446"/>
                <a:gd name="T17" fmla="*/ 1222 h 4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6" h="4058">
                  <a:moveTo>
                    <a:pt x="2446" y="1222"/>
                  </a:moveTo>
                  <a:lnTo>
                    <a:pt x="2444" y="2836"/>
                  </a:lnTo>
                  <a:cubicBezTo>
                    <a:pt x="2444" y="3508"/>
                    <a:pt x="1893" y="4058"/>
                    <a:pt x="1221" y="4058"/>
                  </a:cubicBezTo>
                  <a:lnTo>
                    <a:pt x="1221" y="4058"/>
                  </a:lnTo>
                  <a:cubicBezTo>
                    <a:pt x="550" y="4058"/>
                    <a:pt x="0" y="3508"/>
                    <a:pt x="1" y="2836"/>
                  </a:cubicBezTo>
                  <a:lnTo>
                    <a:pt x="2" y="1222"/>
                  </a:lnTo>
                  <a:cubicBezTo>
                    <a:pt x="3" y="550"/>
                    <a:pt x="553" y="0"/>
                    <a:pt x="1225" y="0"/>
                  </a:cubicBezTo>
                  <a:lnTo>
                    <a:pt x="1225" y="0"/>
                  </a:lnTo>
                  <a:cubicBezTo>
                    <a:pt x="1897" y="1"/>
                    <a:pt x="2446" y="550"/>
                    <a:pt x="2446" y="1222"/>
                  </a:cubicBezTo>
                  <a:close/>
                </a:path>
              </a:pathLst>
            </a:custGeom>
            <a:noFill/>
            <a:ln w="25400" cap="flat">
              <a:gradFill flip="none" rotWithShape="1">
                <a:gsLst>
                  <a:gs pos="100000">
                    <a:schemeClr val="accent2">
                      <a:alpha val="20000"/>
                    </a:schemeClr>
                  </a:gs>
                  <a:gs pos="0">
                    <a:schemeClr val="accent3"/>
                  </a:gs>
                </a:gsLst>
                <a:lin ang="2700000" scaled="1"/>
                <a:tileRect/>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0" name="Picture Placeholder 19"/>
          <p:cNvSpPr>
            <a:spLocks noGrp="1"/>
          </p:cNvSpPr>
          <p:nvPr>
            <p:ph type="pic" sz="quarter" idx="12"/>
          </p:nvPr>
        </p:nvSpPr>
        <p:spPr>
          <a:xfrm>
            <a:off x="3121852" y="1636295"/>
            <a:ext cx="4716378" cy="8650705"/>
          </a:xfrm>
          <a:custGeom>
            <a:avLst/>
            <a:gdLst>
              <a:gd name="connsiteX0" fmla="*/ 0 w 4716378"/>
              <a:gd name="connsiteY0" fmla="*/ 0 h 8650705"/>
              <a:gd name="connsiteX1" fmla="*/ 4716378 w 4716378"/>
              <a:gd name="connsiteY1" fmla="*/ 0 h 8650705"/>
              <a:gd name="connsiteX2" fmla="*/ 4716378 w 4716378"/>
              <a:gd name="connsiteY2" fmla="*/ 8650705 h 8650705"/>
              <a:gd name="connsiteX3" fmla="*/ 0 w 4716378"/>
              <a:gd name="connsiteY3" fmla="*/ 8650705 h 8650705"/>
            </a:gdLst>
            <a:ahLst/>
            <a:cxnLst>
              <a:cxn ang="0">
                <a:pos x="connsiteX0" y="connsiteY0"/>
              </a:cxn>
              <a:cxn ang="0">
                <a:pos x="connsiteX1" y="connsiteY1"/>
              </a:cxn>
              <a:cxn ang="0">
                <a:pos x="connsiteX2" y="connsiteY2"/>
              </a:cxn>
              <a:cxn ang="0">
                <a:pos x="connsiteX3" y="connsiteY3"/>
              </a:cxn>
            </a:cxnLst>
            <a:rect l="l" t="t" r="r" b="b"/>
            <a:pathLst>
              <a:path w="4716378" h="8650705">
                <a:moveTo>
                  <a:pt x="0" y="0"/>
                </a:moveTo>
                <a:lnTo>
                  <a:pt x="4716378" y="0"/>
                </a:lnTo>
                <a:lnTo>
                  <a:pt x="4716378" y="8650705"/>
                </a:lnTo>
                <a:lnTo>
                  <a:pt x="0" y="8650705"/>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1832085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2/3*#ppt_w"/>
                                          </p:val>
                                        </p:tav>
                                        <p:tav tm="100000">
                                          <p:val>
                                            <p:strVal val="#ppt_w"/>
                                          </p:val>
                                        </p:tav>
                                      </p:tavLst>
                                    </p:anim>
                                    <p:anim calcmode="lin" valueType="num">
                                      <p:cBhvr>
                                        <p:cTn id="8" dur="250" fill="hold"/>
                                        <p:tgtEl>
                                          <p:spTgt spid="2"/>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nodeType="withEffect">
                                  <p:stCondLst>
                                    <p:cond delay="0"/>
                                  </p:stCondLst>
                                  <p:childTnLst>
                                    <p:animMotion origin="layout" path="M 4.30556E-6 -3.20988E-6 L 4.30556E-6 0.07238 " pathEditMode="relative" rAng="0" ptsTypes="AA">
                                      <p:cBhvr>
                                        <p:cTn id="10" dur="500" spd="-100000" fill="hold"/>
                                        <p:tgtEl>
                                          <p:spTgt spid="2"/>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grpSp>
        <p:nvGrpSpPr>
          <p:cNvPr id="2" name="Group 1"/>
          <p:cNvGrpSpPr/>
          <p:nvPr userDrawn="1"/>
        </p:nvGrpSpPr>
        <p:grpSpPr>
          <a:xfrm>
            <a:off x="9079832" y="207665"/>
            <a:ext cx="8341894" cy="9795990"/>
            <a:chOff x="8653463" y="5503863"/>
            <a:chExt cx="2076450" cy="2438401"/>
          </a:xfrm>
        </p:grpSpPr>
        <p:sp>
          <p:nvSpPr>
            <p:cNvPr id="3" name="Freeform 26"/>
            <p:cNvSpPr>
              <a:spLocks/>
            </p:cNvSpPr>
            <p:nvPr/>
          </p:nvSpPr>
          <p:spPr bwMode="auto">
            <a:xfrm>
              <a:off x="9539288" y="6426201"/>
              <a:ext cx="1190625" cy="1516063"/>
            </a:xfrm>
            <a:custGeom>
              <a:avLst/>
              <a:gdLst>
                <a:gd name="T0" fmla="*/ 0 w 3304"/>
                <a:gd name="T1" fmla="*/ 3501 h 4201"/>
                <a:gd name="T2" fmla="*/ 0 w 3304"/>
                <a:gd name="T3" fmla="*/ 700 h 4201"/>
                <a:gd name="T4" fmla="*/ 701 w 3304"/>
                <a:gd name="T5" fmla="*/ 0 h 4201"/>
                <a:gd name="T6" fmla="*/ 2603 w 3304"/>
                <a:gd name="T7" fmla="*/ 0 h 4201"/>
                <a:gd name="T8" fmla="*/ 3304 w 3304"/>
                <a:gd name="T9" fmla="*/ 700 h 4201"/>
                <a:gd name="T10" fmla="*/ 3304 w 3304"/>
                <a:gd name="T11" fmla="*/ 3501 h 4201"/>
                <a:gd name="T12" fmla="*/ 2603 w 3304"/>
                <a:gd name="T13" fmla="*/ 4201 h 4201"/>
                <a:gd name="T14" fmla="*/ 701 w 3304"/>
                <a:gd name="T15" fmla="*/ 4201 h 4201"/>
                <a:gd name="T16" fmla="*/ 0 w 3304"/>
                <a:gd name="T17" fmla="*/ 3501 h 4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4" h="4201">
                  <a:moveTo>
                    <a:pt x="0" y="3501"/>
                  </a:moveTo>
                  <a:lnTo>
                    <a:pt x="0" y="700"/>
                  </a:lnTo>
                  <a:cubicBezTo>
                    <a:pt x="0" y="315"/>
                    <a:pt x="315" y="0"/>
                    <a:pt x="701" y="0"/>
                  </a:cubicBezTo>
                  <a:lnTo>
                    <a:pt x="2603" y="0"/>
                  </a:lnTo>
                  <a:cubicBezTo>
                    <a:pt x="2989" y="0"/>
                    <a:pt x="3304" y="315"/>
                    <a:pt x="3304" y="700"/>
                  </a:cubicBezTo>
                  <a:lnTo>
                    <a:pt x="3304" y="3501"/>
                  </a:lnTo>
                  <a:cubicBezTo>
                    <a:pt x="3304" y="3886"/>
                    <a:pt x="2989" y="4201"/>
                    <a:pt x="2603" y="4201"/>
                  </a:cubicBezTo>
                  <a:lnTo>
                    <a:pt x="701" y="4201"/>
                  </a:lnTo>
                  <a:cubicBezTo>
                    <a:pt x="315" y="4201"/>
                    <a:pt x="0" y="3886"/>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Freeform 27"/>
            <p:cNvSpPr>
              <a:spLocks/>
            </p:cNvSpPr>
            <p:nvPr/>
          </p:nvSpPr>
          <p:spPr bwMode="auto">
            <a:xfrm>
              <a:off x="9475788" y="6361113"/>
              <a:ext cx="1190625" cy="1516063"/>
            </a:xfrm>
            <a:custGeom>
              <a:avLst/>
              <a:gdLst>
                <a:gd name="T0" fmla="*/ 0 w 3303"/>
                <a:gd name="T1" fmla="*/ 3501 h 4202"/>
                <a:gd name="T2" fmla="*/ 0 w 3303"/>
                <a:gd name="T3" fmla="*/ 700 h 4202"/>
                <a:gd name="T4" fmla="*/ 700 w 3303"/>
                <a:gd name="T5" fmla="*/ 0 h 4202"/>
                <a:gd name="T6" fmla="*/ 2603 w 3303"/>
                <a:gd name="T7" fmla="*/ 0 h 4202"/>
                <a:gd name="T8" fmla="*/ 3303 w 3303"/>
                <a:gd name="T9" fmla="*/ 700 h 4202"/>
                <a:gd name="T10" fmla="*/ 3303 w 3303"/>
                <a:gd name="T11" fmla="*/ 3501 h 4202"/>
                <a:gd name="T12" fmla="*/ 2603 w 3303"/>
                <a:gd name="T13" fmla="*/ 4202 h 4202"/>
                <a:gd name="T14" fmla="*/ 700 w 3303"/>
                <a:gd name="T15" fmla="*/ 4202 h 4202"/>
                <a:gd name="T16" fmla="*/ 0 w 3303"/>
                <a:gd name="T17" fmla="*/ 35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3" h="4202">
                  <a:moveTo>
                    <a:pt x="0" y="3501"/>
                  </a:moveTo>
                  <a:lnTo>
                    <a:pt x="0" y="700"/>
                  </a:lnTo>
                  <a:cubicBezTo>
                    <a:pt x="0" y="315"/>
                    <a:pt x="315" y="0"/>
                    <a:pt x="700" y="0"/>
                  </a:cubicBezTo>
                  <a:lnTo>
                    <a:pt x="2603" y="0"/>
                  </a:lnTo>
                  <a:cubicBezTo>
                    <a:pt x="2988" y="0"/>
                    <a:pt x="3303" y="315"/>
                    <a:pt x="3303" y="700"/>
                  </a:cubicBezTo>
                  <a:lnTo>
                    <a:pt x="3303" y="3501"/>
                  </a:lnTo>
                  <a:cubicBezTo>
                    <a:pt x="3303" y="3886"/>
                    <a:pt x="2988" y="4202"/>
                    <a:pt x="2603" y="4202"/>
                  </a:cubicBezTo>
                  <a:lnTo>
                    <a:pt x="700" y="4202"/>
                  </a:lnTo>
                  <a:cubicBezTo>
                    <a:pt x="315" y="4202"/>
                    <a:pt x="0" y="3886"/>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Freeform 28"/>
            <p:cNvSpPr>
              <a:spLocks/>
            </p:cNvSpPr>
            <p:nvPr/>
          </p:nvSpPr>
          <p:spPr bwMode="auto">
            <a:xfrm>
              <a:off x="9412288" y="6294438"/>
              <a:ext cx="1192212" cy="1516063"/>
            </a:xfrm>
            <a:custGeom>
              <a:avLst/>
              <a:gdLst>
                <a:gd name="T0" fmla="*/ 0 w 3304"/>
                <a:gd name="T1" fmla="*/ 3501 h 4202"/>
                <a:gd name="T2" fmla="*/ 0 w 3304"/>
                <a:gd name="T3" fmla="*/ 701 h 4202"/>
                <a:gd name="T4" fmla="*/ 701 w 3304"/>
                <a:gd name="T5" fmla="*/ 0 h 4202"/>
                <a:gd name="T6" fmla="*/ 2603 w 3304"/>
                <a:gd name="T7" fmla="*/ 0 h 4202"/>
                <a:gd name="T8" fmla="*/ 3304 w 3304"/>
                <a:gd name="T9" fmla="*/ 701 h 4202"/>
                <a:gd name="T10" fmla="*/ 3304 w 3304"/>
                <a:gd name="T11" fmla="*/ 3501 h 4202"/>
                <a:gd name="T12" fmla="*/ 2603 w 3304"/>
                <a:gd name="T13" fmla="*/ 4202 h 4202"/>
                <a:gd name="T14" fmla="*/ 701 w 3304"/>
                <a:gd name="T15" fmla="*/ 4202 h 4202"/>
                <a:gd name="T16" fmla="*/ 0 w 3304"/>
                <a:gd name="T17" fmla="*/ 35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4" h="4202">
                  <a:moveTo>
                    <a:pt x="0" y="3501"/>
                  </a:moveTo>
                  <a:lnTo>
                    <a:pt x="0" y="701"/>
                  </a:lnTo>
                  <a:cubicBezTo>
                    <a:pt x="0" y="315"/>
                    <a:pt x="315" y="0"/>
                    <a:pt x="701" y="0"/>
                  </a:cubicBezTo>
                  <a:lnTo>
                    <a:pt x="2603" y="0"/>
                  </a:lnTo>
                  <a:cubicBezTo>
                    <a:pt x="2988" y="0"/>
                    <a:pt x="3304" y="315"/>
                    <a:pt x="3304" y="701"/>
                  </a:cubicBezTo>
                  <a:lnTo>
                    <a:pt x="3304" y="3501"/>
                  </a:lnTo>
                  <a:cubicBezTo>
                    <a:pt x="3304" y="3887"/>
                    <a:pt x="2988" y="4202"/>
                    <a:pt x="2603" y="4202"/>
                  </a:cubicBezTo>
                  <a:lnTo>
                    <a:pt x="701" y="4202"/>
                  </a:lnTo>
                  <a:cubicBezTo>
                    <a:pt x="315" y="4202"/>
                    <a:pt x="0" y="3887"/>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Freeform 29"/>
            <p:cNvSpPr>
              <a:spLocks/>
            </p:cNvSpPr>
            <p:nvPr/>
          </p:nvSpPr>
          <p:spPr bwMode="auto">
            <a:xfrm>
              <a:off x="9348788" y="6229351"/>
              <a:ext cx="1192212" cy="1514475"/>
            </a:xfrm>
            <a:custGeom>
              <a:avLst/>
              <a:gdLst>
                <a:gd name="T0" fmla="*/ 0 w 3303"/>
                <a:gd name="T1" fmla="*/ 3501 h 4202"/>
                <a:gd name="T2" fmla="*/ 0 w 3303"/>
                <a:gd name="T3" fmla="*/ 701 h 4202"/>
                <a:gd name="T4" fmla="*/ 700 w 3303"/>
                <a:gd name="T5" fmla="*/ 0 h 4202"/>
                <a:gd name="T6" fmla="*/ 2603 w 3303"/>
                <a:gd name="T7" fmla="*/ 0 h 4202"/>
                <a:gd name="T8" fmla="*/ 3303 w 3303"/>
                <a:gd name="T9" fmla="*/ 701 h 4202"/>
                <a:gd name="T10" fmla="*/ 3303 w 3303"/>
                <a:gd name="T11" fmla="*/ 3501 h 4202"/>
                <a:gd name="T12" fmla="*/ 2603 w 3303"/>
                <a:gd name="T13" fmla="*/ 4202 h 4202"/>
                <a:gd name="T14" fmla="*/ 700 w 3303"/>
                <a:gd name="T15" fmla="*/ 4202 h 4202"/>
                <a:gd name="T16" fmla="*/ 0 w 3303"/>
                <a:gd name="T17" fmla="*/ 35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3" h="4202">
                  <a:moveTo>
                    <a:pt x="0" y="3501"/>
                  </a:moveTo>
                  <a:lnTo>
                    <a:pt x="0" y="701"/>
                  </a:lnTo>
                  <a:cubicBezTo>
                    <a:pt x="0" y="315"/>
                    <a:pt x="315" y="0"/>
                    <a:pt x="700" y="0"/>
                  </a:cubicBezTo>
                  <a:lnTo>
                    <a:pt x="2603" y="0"/>
                  </a:lnTo>
                  <a:cubicBezTo>
                    <a:pt x="2988" y="0"/>
                    <a:pt x="3303" y="315"/>
                    <a:pt x="3303" y="701"/>
                  </a:cubicBezTo>
                  <a:lnTo>
                    <a:pt x="3303" y="3501"/>
                  </a:lnTo>
                  <a:cubicBezTo>
                    <a:pt x="3303" y="3887"/>
                    <a:pt x="2988" y="4202"/>
                    <a:pt x="2603" y="4202"/>
                  </a:cubicBezTo>
                  <a:lnTo>
                    <a:pt x="700" y="4202"/>
                  </a:lnTo>
                  <a:cubicBezTo>
                    <a:pt x="315" y="4202"/>
                    <a:pt x="0" y="3887"/>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30"/>
            <p:cNvSpPr>
              <a:spLocks/>
            </p:cNvSpPr>
            <p:nvPr/>
          </p:nvSpPr>
          <p:spPr bwMode="auto">
            <a:xfrm>
              <a:off x="9285288" y="6162676"/>
              <a:ext cx="1192212" cy="1516063"/>
            </a:xfrm>
            <a:custGeom>
              <a:avLst/>
              <a:gdLst>
                <a:gd name="T0" fmla="*/ 0 w 3303"/>
                <a:gd name="T1" fmla="*/ 3502 h 4202"/>
                <a:gd name="T2" fmla="*/ 0 w 3303"/>
                <a:gd name="T3" fmla="*/ 701 h 4202"/>
                <a:gd name="T4" fmla="*/ 700 w 3303"/>
                <a:gd name="T5" fmla="*/ 0 h 4202"/>
                <a:gd name="T6" fmla="*/ 2603 w 3303"/>
                <a:gd name="T7" fmla="*/ 0 h 4202"/>
                <a:gd name="T8" fmla="*/ 3303 w 3303"/>
                <a:gd name="T9" fmla="*/ 701 h 4202"/>
                <a:gd name="T10" fmla="*/ 3303 w 3303"/>
                <a:gd name="T11" fmla="*/ 3502 h 4202"/>
                <a:gd name="T12" fmla="*/ 2603 w 3303"/>
                <a:gd name="T13" fmla="*/ 4202 h 4202"/>
                <a:gd name="T14" fmla="*/ 700 w 3303"/>
                <a:gd name="T15" fmla="*/ 4202 h 4202"/>
                <a:gd name="T16" fmla="*/ 0 w 3303"/>
                <a:gd name="T17" fmla="*/ 3502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3" h="4202">
                  <a:moveTo>
                    <a:pt x="0" y="3502"/>
                  </a:moveTo>
                  <a:lnTo>
                    <a:pt x="0" y="701"/>
                  </a:lnTo>
                  <a:cubicBezTo>
                    <a:pt x="0" y="316"/>
                    <a:pt x="315" y="0"/>
                    <a:pt x="700" y="0"/>
                  </a:cubicBezTo>
                  <a:lnTo>
                    <a:pt x="2603" y="0"/>
                  </a:lnTo>
                  <a:cubicBezTo>
                    <a:pt x="2988" y="0"/>
                    <a:pt x="3303" y="316"/>
                    <a:pt x="3303" y="701"/>
                  </a:cubicBezTo>
                  <a:lnTo>
                    <a:pt x="3303" y="3502"/>
                  </a:lnTo>
                  <a:cubicBezTo>
                    <a:pt x="3303" y="3887"/>
                    <a:pt x="2988" y="4202"/>
                    <a:pt x="2603" y="4202"/>
                  </a:cubicBezTo>
                  <a:lnTo>
                    <a:pt x="700" y="4202"/>
                  </a:lnTo>
                  <a:cubicBezTo>
                    <a:pt x="315" y="4202"/>
                    <a:pt x="0" y="3887"/>
                    <a:pt x="0" y="3502"/>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31"/>
            <p:cNvSpPr>
              <a:spLocks/>
            </p:cNvSpPr>
            <p:nvPr/>
          </p:nvSpPr>
          <p:spPr bwMode="auto">
            <a:xfrm>
              <a:off x="9223375" y="6097588"/>
              <a:ext cx="1190625" cy="1514475"/>
            </a:xfrm>
            <a:custGeom>
              <a:avLst/>
              <a:gdLst>
                <a:gd name="T0" fmla="*/ 0 w 3304"/>
                <a:gd name="T1" fmla="*/ 3501 h 4201"/>
                <a:gd name="T2" fmla="*/ 0 w 3304"/>
                <a:gd name="T3" fmla="*/ 700 h 4201"/>
                <a:gd name="T4" fmla="*/ 701 w 3304"/>
                <a:gd name="T5" fmla="*/ 0 h 4201"/>
                <a:gd name="T6" fmla="*/ 2603 w 3304"/>
                <a:gd name="T7" fmla="*/ 0 h 4201"/>
                <a:gd name="T8" fmla="*/ 3304 w 3304"/>
                <a:gd name="T9" fmla="*/ 700 h 4201"/>
                <a:gd name="T10" fmla="*/ 3304 w 3304"/>
                <a:gd name="T11" fmla="*/ 3501 h 4201"/>
                <a:gd name="T12" fmla="*/ 2603 w 3304"/>
                <a:gd name="T13" fmla="*/ 4201 h 4201"/>
                <a:gd name="T14" fmla="*/ 701 w 3304"/>
                <a:gd name="T15" fmla="*/ 4201 h 4201"/>
                <a:gd name="T16" fmla="*/ 0 w 3304"/>
                <a:gd name="T17" fmla="*/ 3501 h 4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4" h="4201">
                  <a:moveTo>
                    <a:pt x="0" y="3501"/>
                  </a:moveTo>
                  <a:lnTo>
                    <a:pt x="0" y="700"/>
                  </a:lnTo>
                  <a:cubicBezTo>
                    <a:pt x="0" y="315"/>
                    <a:pt x="316" y="0"/>
                    <a:pt x="701" y="0"/>
                  </a:cubicBezTo>
                  <a:lnTo>
                    <a:pt x="2603" y="0"/>
                  </a:lnTo>
                  <a:cubicBezTo>
                    <a:pt x="2989" y="0"/>
                    <a:pt x="3304" y="315"/>
                    <a:pt x="3304" y="700"/>
                  </a:cubicBezTo>
                  <a:lnTo>
                    <a:pt x="3304" y="3501"/>
                  </a:lnTo>
                  <a:cubicBezTo>
                    <a:pt x="3304" y="3886"/>
                    <a:pt x="2989" y="4201"/>
                    <a:pt x="2603" y="4201"/>
                  </a:cubicBezTo>
                  <a:lnTo>
                    <a:pt x="701" y="4201"/>
                  </a:lnTo>
                  <a:cubicBezTo>
                    <a:pt x="316" y="4201"/>
                    <a:pt x="0" y="3886"/>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Freeform 32"/>
            <p:cNvSpPr>
              <a:spLocks/>
            </p:cNvSpPr>
            <p:nvPr/>
          </p:nvSpPr>
          <p:spPr bwMode="auto">
            <a:xfrm>
              <a:off x="9159875" y="6030913"/>
              <a:ext cx="1190625" cy="1516063"/>
            </a:xfrm>
            <a:custGeom>
              <a:avLst/>
              <a:gdLst>
                <a:gd name="T0" fmla="*/ 0 w 3303"/>
                <a:gd name="T1" fmla="*/ 3501 h 4201"/>
                <a:gd name="T2" fmla="*/ 0 w 3303"/>
                <a:gd name="T3" fmla="*/ 700 h 4201"/>
                <a:gd name="T4" fmla="*/ 700 w 3303"/>
                <a:gd name="T5" fmla="*/ 0 h 4201"/>
                <a:gd name="T6" fmla="*/ 2603 w 3303"/>
                <a:gd name="T7" fmla="*/ 0 h 4201"/>
                <a:gd name="T8" fmla="*/ 3303 w 3303"/>
                <a:gd name="T9" fmla="*/ 700 h 4201"/>
                <a:gd name="T10" fmla="*/ 3303 w 3303"/>
                <a:gd name="T11" fmla="*/ 3501 h 4201"/>
                <a:gd name="T12" fmla="*/ 2603 w 3303"/>
                <a:gd name="T13" fmla="*/ 4201 h 4201"/>
                <a:gd name="T14" fmla="*/ 700 w 3303"/>
                <a:gd name="T15" fmla="*/ 4201 h 4201"/>
                <a:gd name="T16" fmla="*/ 0 w 3303"/>
                <a:gd name="T17" fmla="*/ 3501 h 4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3" h="4201">
                  <a:moveTo>
                    <a:pt x="0" y="3501"/>
                  </a:moveTo>
                  <a:lnTo>
                    <a:pt x="0" y="700"/>
                  </a:lnTo>
                  <a:cubicBezTo>
                    <a:pt x="0" y="315"/>
                    <a:pt x="315" y="0"/>
                    <a:pt x="700" y="0"/>
                  </a:cubicBezTo>
                  <a:lnTo>
                    <a:pt x="2603" y="0"/>
                  </a:lnTo>
                  <a:cubicBezTo>
                    <a:pt x="2988" y="0"/>
                    <a:pt x="3303" y="315"/>
                    <a:pt x="3303" y="700"/>
                  </a:cubicBezTo>
                  <a:lnTo>
                    <a:pt x="3303" y="3501"/>
                  </a:lnTo>
                  <a:cubicBezTo>
                    <a:pt x="3303" y="3886"/>
                    <a:pt x="2988" y="4201"/>
                    <a:pt x="2603" y="4201"/>
                  </a:cubicBezTo>
                  <a:lnTo>
                    <a:pt x="700" y="4201"/>
                  </a:lnTo>
                  <a:cubicBezTo>
                    <a:pt x="315" y="4201"/>
                    <a:pt x="0" y="3886"/>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33"/>
            <p:cNvSpPr>
              <a:spLocks/>
            </p:cNvSpPr>
            <p:nvPr/>
          </p:nvSpPr>
          <p:spPr bwMode="auto">
            <a:xfrm>
              <a:off x="9096375" y="5965826"/>
              <a:ext cx="1190625" cy="1514475"/>
            </a:xfrm>
            <a:custGeom>
              <a:avLst/>
              <a:gdLst>
                <a:gd name="T0" fmla="*/ 0 w 3304"/>
                <a:gd name="T1" fmla="*/ 3501 h 4202"/>
                <a:gd name="T2" fmla="*/ 0 w 3304"/>
                <a:gd name="T3" fmla="*/ 700 h 4202"/>
                <a:gd name="T4" fmla="*/ 701 w 3304"/>
                <a:gd name="T5" fmla="*/ 0 h 4202"/>
                <a:gd name="T6" fmla="*/ 2603 w 3304"/>
                <a:gd name="T7" fmla="*/ 0 h 4202"/>
                <a:gd name="T8" fmla="*/ 3304 w 3304"/>
                <a:gd name="T9" fmla="*/ 700 h 4202"/>
                <a:gd name="T10" fmla="*/ 3304 w 3304"/>
                <a:gd name="T11" fmla="*/ 3501 h 4202"/>
                <a:gd name="T12" fmla="*/ 2603 w 3304"/>
                <a:gd name="T13" fmla="*/ 4202 h 4202"/>
                <a:gd name="T14" fmla="*/ 701 w 3304"/>
                <a:gd name="T15" fmla="*/ 4202 h 4202"/>
                <a:gd name="T16" fmla="*/ 0 w 3304"/>
                <a:gd name="T17" fmla="*/ 35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4" h="4202">
                  <a:moveTo>
                    <a:pt x="0" y="3501"/>
                  </a:moveTo>
                  <a:lnTo>
                    <a:pt x="0" y="700"/>
                  </a:lnTo>
                  <a:cubicBezTo>
                    <a:pt x="0" y="315"/>
                    <a:pt x="315" y="0"/>
                    <a:pt x="701" y="0"/>
                  </a:cubicBezTo>
                  <a:lnTo>
                    <a:pt x="2603" y="0"/>
                  </a:lnTo>
                  <a:cubicBezTo>
                    <a:pt x="2989" y="0"/>
                    <a:pt x="3304" y="315"/>
                    <a:pt x="3304" y="700"/>
                  </a:cubicBezTo>
                  <a:lnTo>
                    <a:pt x="3304" y="3501"/>
                  </a:lnTo>
                  <a:cubicBezTo>
                    <a:pt x="3304" y="3886"/>
                    <a:pt x="2989" y="4202"/>
                    <a:pt x="2603" y="4202"/>
                  </a:cubicBezTo>
                  <a:lnTo>
                    <a:pt x="701" y="4202"/>
                  </a:lnTo>
                  <a:cubicBezTo>
                    <a:pt x="315" y="4202"/>
                    <a:pt x="0" y="3886"/>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Freeform 34"/>
            <p:cNvSpPr>
              <a:spLocks/>
            </p:cNvSpPr>
            <p:nvPr/>
          </p:nvSpPr>
          <p:spPr bwMode="auto">
            <a:xfrm>
              <a:off x="9032875" y="5899151"/>
              <a:ext cx="1190625" cy="1516063"/>
            </a:xfrm>
            <a:custGeom>
              <a:avLst/>
              <a:gdLst>
                <a:gd name="T0" fmla="*/ 0 w 3303"/>
                <a:gd name="T1" fmla="*/ 3501 h 4202"/>
                <a:gd name="T2" fmla="*/ 0 w 3303"/>
                <a:gd name="T3" fmla="*/ 701 h 4202"/>
                <a:gd name="T4" fmla="*/ 700 w 3303"/>
                <a:gd name="T5" fmla="*/ 0 h 4202"/>
                <a:gd name="T6" fmla="*/ 2603 w 3303"/>
                <a:gd name="T7" fmla="*/ 0 h 4202"/>
                <a:gd name="T8" fmla="*/ 3303 w 3303"/>
                <a:gd name="T9" fmla="*/ 701 h 4202"/>
                <a:gd name="T10" fmla="*/ 3303 w 3303"/>
                <a:gd name="T11" fmla="*/ 3501 h 4202"/>
                <a:gd name="T12" fmla="*/ 2603 w 3303"/>
                <a:gd name="T13" fmla="*/ 4202 h 4202"/>
                <a:gd name="T14" fmla="*/ 700 w 3303"/>
                <a:gd name="T15" fmla="*/ 4202 h 4202"/>
                <a:gd name="T16" fmla="*/ 0 w 3303"/>
                <a:gd name="T17" fmla="*/ 35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3" h="4202">
                  <a:moveTo>
                    <a:pt x="0" y="3501"/>
                  </a:moveTo>
                  <a:lnTo>
                    <a:pt x="0" y="701"/>
                  </a:lnTo>
                  <a:cubicBezTo>
                    <a:pt x="0" y="315"/>
                    <a:pt x="315" y="0"/>
                    <a:pt x="700" y="0"/>
                  </a:cubicBezTo>
                  <a:lnTo>
                    <a:pt x="2603" y="0"/>
                  </a:lnTo>
                  <a:cubicBezTo>
                    <a:pt x="2988" y="0"/>
                    <a:pt x="3303" y="315"/>
                    <a:pt x="3303" y="701"/>
                  </a:cubicBezTo>
                  <a:lnTo>
                    <a:pt x="3303" y="3501"/>
                  </a:lnTo>
                  <a:cubicBezTo>
                    <a:pt x="3303" y="3887"/>
                    <a:pt x="2988" y="4202"/>
                    <a:pt x="2603" y="4202"/>
                  </a:cubicBezTo>
                  <a:lnTo>
                    <a:pt x="700" y="4202"/>
                  </a:lnTo>
                  <a:cubicBezTo>
                    <a:pt x="315" y="4202"/>
                    <a:pt x="0" y="3887"/>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Freeform 35"/>
            <p:cNvSpPr>
              <a:spLocks/>
            </p:cNvSpPr>
            <p:nvPr/>
          </p:nvSpPr>
          <p:spPr bwMode="auto">
            <a:xfrm>
              <a:off x="8969375" y="5834063"/>
              <a:ext cx="1190625" cy="1514475"/>
            </a:xfrm>
            <a:custGeom>
              <a:avLst/>
              <a:gdLst>
                <a:gd name="T0" fmla="*/ 0 w 3304"/>
                <a:gd name="T1" fmla="*/ 3502 h 4202"/>
                <a:gd name="T2" fmla="*/ 0 w 3304"/>
                <a:gd name="T3" fmla="*/ 701 h 4202"/>
                <a:gd name="T4" fmla="*/ 701 w 3304"/>
                <a:gd name="T5" fmla="*/ 0 h 4202"/>
                <a:gd name="T6" fmla="*/ 2603 w 3304"/>
                <a:gd name="T7" fmla="*/ 0 h 4202"/>
                <a:gd name="T8" fmla="*/ 3304 w 3304"/>
                <a:gd name="T9" fmla="*/ 701 h 4202"/>
                <a:gd name="T10" fmla="*/ 3304 w 3304"/>
                <a:gd name="T11" fmla="*/ 3502 h 4202"/>
                <a:gd name="T12" fmla="*/ 2603 w 3304"/>
                <a:gd name="T13" fmla="*/ 4202 h 4202"/>
                <a:gd name="T14" fmla="*/ 701 w 3304"/>
                <a:gd name="T15" fmla="*/ 4202 h 4202"/>
                <a:gd name="T16" fmla="*/ 0 w 3304"/>
                <a:gd name="T17" fmla="*/ 3502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4" h="4202">
                  <a:moveTo>
                    <a:pt x="0" y="3502"/>
                  </a:moveTo>
                  <a:lnTo>
                    <a:pt x="0" y="701"/>
                  </a:lnTo>
                  <a:cubicBezTo>
                    <a:pt x="0" y="316"/>
                    <a:pt x="315" y="0"/>
                    <a:pt x="701" y="0"/>
                  </a:cubicBezTo>
                  <a:lnTo>
                    <a:pt x="2603" y="0"/>
                  </a:lnTo>
                  <a:cubicBezTo>
                    <a:pt x="2988" y="0"/>
                    <a:pt x="3304" y="316"/>
                    <a:pt x="3304" y="701"/>
                  </a:cubicBezTo>
                  <a:lnTo>
                    <a:pt x="3304" y="3502"/>
                  </a:lnTo>
                  <a:cubicBezTo>
                    <a:pt x="3304" y="3887"/>
                    <a:pt x="2988" y="4202"/>
                    <a:pt x="2603" y="4202"/>
                  </a:cubicBezTo>
                  <a:lnTo>
                    <a:pt x="701" y="4202"/>
                  </a:lnTo>
                  <a:cubicBezTo>
                    <a:pt x="315" y="4202"/>
                    <a:pt x="0" y="3887"/>
                    <a:pt x="0" y="3502"/>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36"/>
            <p:cNvSpPr>
              <a:spLocks/>
            </p:cNvSpPr>
            <p:nvPr/>
          </p:nvSpPr>
          <p:spPr bwMode="auto">
            <a:xfrm>
              <a:off x="8905875" y="5767388"/>
              <a:ext cx="1190625" cy="1516063"/>
            </a:xfrm>
            <a:custGeom>
              <a:avLst/>
              <a:gdLst>
                <a:gd name="T0" fmla="*/ 0 w 3303"/>
                <a:gd name="T1" fmla="*/ 3501 h 4201"/>
                <a:gd name="T2" fmla="*/ 0 w 3303"/>
                <a:gd name="T3" fmla="*/ 700 h 4201"/>
                <a:gd name="T4" fmla="*/ 700 w 3303"/>
                <a:gd name="T5" fmla="*/ 0 h 4201"/>
                <a:gd name="T6" fmla="*/ 2603 w 3303"/>
                <a:gd name="T7" fmla="*/ 0 h 4201"/>
                <a:gd name="T8" fmla="*/ 3303 w 3303"/>
                <a:gd name="T9" fmla="*/ 700 h 4201"/>
                <a:gd name="T10" fmla="*/ 3303 w 3303"/>
                <a:gd name="T11" fmla="*/ 3501 h 4201"/>
                <a:gd name="T12" fmla="*/ 2603 w 3303"/>
                <a:gd name="T13" fmla="*/ 4201 h 4201"/>
                <a:gd name="T14" fmla="*/ 700 w 3303"/>
                <a:gd name="T15" fmla="*/ 4201 h 4201"/>
                <a:gd name="T16" fmla="*/ 0 w 3303"/>
                <a:gd name="T17" fmla="*/ 3501 h 4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3" h="4201">
                  <a:moveTo>
                    <a:pt x="0" y="3501"/>
                  </a:moveTo>
                  <a:lnTo>
                    <a:pt x="0" y="700"/>
                  </a:lnTo>
                  <a:cubicBezTo>
                    <a:pt x="0" y="315"/>
                    <a:pt x="315" y="0"/>
                    <a:pt x="700" y="0"/>
                  </a:cubicBezTo>
                  <a:lnTo>
                    <a:pt x="2603" y="0"/>
                  </a:lnTo>
                  <a:cubicBezTo>
                    <a:pt x="2988" y="0"/>
                    <a:pt x="3303" y="315"/>
                    <a:pt x="3303" y="700"/>
                  </a:cubicBezTo>
                  <a:lnTo>
                    <a:pt x="3303" y="3501"/>
                  </a:lnTo>
                  <a:cubicBezTo>
                    <a:pt x="3303" y="3886"/>
                    <a:pt x="2988" y="4201"/>
                    <a:pt x="2603" y="4201"/>
                  </a:cubicBezTo>
                  <a:lnTo>
                    <a:pt x="700" y="4201"/>
                  </a:lnTo>
                  <a:cubicBezTo>
                    <a:pt x="315" y="4201"/>
                    <a:pt x="0" y="3886"/>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37"/>
            <p:cNvSpPr>
              <a:spLocks/>
            </p:cNvSpPr>
            <p:nvPr/>
          </p:nvSpPr>
          <p:spPr bwMode="auto">
            <a:xfrm>
              <a:off x="8842375" y="5702301"/>
              <a:ext cx="1192212" cy="1514475"/>
            </a:xfrm>
            <a:custGeom>
              <a:avLst/>
              <a:gdLst>
                <a:gd name="T0" fmla="*/ 0 w 3303"/>
                <a:gd name="T1" fmla="*/ 3501 h 4201"/>
                <a:gd name="T2" fmla="*/ 0 w 3303"/>
                <a:gd name="T3" fmla="*/ 700 h 4201"/>
                <a:gd name="T4" fmla="*/ 700 w 3303"/>
                <a:gd name="T5" fmla="*/ 0 h 4201"/>
                <a:gd name="T6" fmla="*/ 2603 w 3303"/>
                <a:gd name="T7" fmla="*/ 0 h 4201"/>
                <a:gd name="T8" fmla="*/ 3303 w 3303"/>
                <a:gd name="T9" fmla="*/ 700 h 4201"/>
                <a:gd name="T10" fmla="*/ 3303 w 3303"/>
                <a:gd name="T11" fmla="*/ 3501 h 4201"/>
                <a:gd name="T12" fmla="*/ 2603 w 3303"/>
                <a:gd name="T13" fmla="*/ 4201 h 4201"/>
                <a:gd name="T14" fmla="*/ 700 w 3303"/>
                <a:gd name="T15" fmla="*/ 4201 h 4201"/>
                <a:gd name="T16" fmla="*/ 0 w 3303"/>
                <a:gd name="T17" fmla="*/ 3501 h 4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3" h="4201">
                  <a:moveTo>
                    <a:pt x="0" y="3501"/>
                  </a:moveTo>
                  <a:lnTo>
                    <a:pt x="0" y="700"/>
                  </a:lnTo>
                  <a:cubicBezTo>
                    <a:pt x="0" y="315"/>
                    <a:pt x="315" y="0"/>
                    <a:pt x="700" y="0"/>
                  </a:cubicBezTo>
                  <a:lnTo>
                    <a:pt x="2603" y="0"/>
                  </a:lnTo>
                  <a:cubicBezTo>
                    <a:pt x="2988" y="0"/>
                    <a:pt x="3303" y="315"/>
                    <a:pt x="3303" y="700"/>
                  </a:cubicBezTo>
                  <a:lnTo>
                    <a:pt x="3303" y="3501"/>
                  </a:lnTo>
                  <a:cubicBezTo>
                    <a:pt x="3303" y="3886"/>
                    <a:pt x="2988" y="4201"/>
                    <a:pt x="2603" y="4201"/>
                  </a:cubicBezTo>
                  <a:lnTo>
                    <a:pt x="700" y="4201"/>
                  </a:lnTo>
                  <a:cubicBezTo>
                    <a:pt x="315" y="4201"/>
                    <a:pt x="0" y="3886"/>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38"/>
            <p:cNvSpPr>
              <a:spLocks/>
            </p:cNvSpPr>
            <p:nvPr/>
          </p:nvSpPr>
          <p:spPr bwMode="auto">
            <a:xfrm>
              <a:off x="8778875" y="5635626"/>
              <a:ext cx="1192212" cy="1516063"/>
            </a:xfrm>
            <a:custGeom>
              <a:avLst/>
              <a:gdLst>
                <a:gd name="T0" fmla="*/ 0 w 3304"/>
                <a:gd name="T1" fmla="*/ 3501 h 4202"/>
                <a:gd name="T2" fmla="*/ 0 w 3304"/>
                <a:gd name="T3" fmla="*/ 700 h 4202"/>
                <a:gd name="T4" fmla="*/ 701 w 3304"/>
                <a:gd name="T5" fmla="*/ 0 h 4202"/>
                <a:gd name="T6" fmla="*/ 2603 w 3304"/>
                <a:gd name="T7" fmla="*/ 0 h 4202"/>
                <a:gd name="T8" fmla="*/ 3304 w 3304"/>
                <a:gd name="T9" fmla="*/ 700 h 4202"/>
                <a:gd name="T10" fmla="*/ 3304 w 3304"/>
                <a:gd name="T11" fmla="*/ 3501 h 4202"/>
                <a:gd name="T12" fmla="*/ 2603 w 3304"/>
                <a:gd name="T13" fmla="*/ 4202 h 4202"/>
                <a:gd name="T14" fmla="*/ 701 w 3304"/>
                <a:gd name="T15" fmla="*/ 4202 h 4202"/>
                <a:gd name="T16" fmla="*/ 0 w 3304"/>
                <a:gd name="T17" fmla="*/ 35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4" h="4202">
                  <a:moveTo>
                    <a:pt x="0" y="3501"/>
                  </a:moveTo>
                  <a:lnTo>
                    <a:pt x="0" y="700"/>
                  </a:lnTo>
                  <a:cubicBezTo>
                    <a:pt x="0" y="315"/>
                    <a:pt x="316" y="0"/>
                    <a:pt x="701" y="0"/>
                  </a:cubicBezTo>
                  <a:lnTo>
                    <a:pt x="2603" y="0"/>
                  </a:lnTo>
                  <a:cubicBezTo>
                    <a:pt x="2989" y="0"/>
                    <a:pt x="3304" y="315"/>
                    <a:pt x="3304" y="700"/>
                  </a:cubicBezTo>
                  <a:lnTo>
                    <a:pt x="3304" y="3501"/>
                  </a:lnTo>
                  <a:cubicBezTo>
                    <a:pt x="3304" y="3886"/>
                    <a:pt x="2989" y="4202"/>
                    <a:pt x="2603" y="4202"/>
                  </a:cubicBezTo>
                  <a:lnTo>
                    <a:pt x="701" y="4202"/>
                  </a:lnTo>
                  <a:cubicBezTo>
                    <a:pt x="316" y="4202"/>
                    <a:pt x="0" y="3886"/>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39"/>
            <p:cNvSpPr>
              <a:spLocks/>
            </p:cNvSpPr>
            <p:nvPr/>
          </p:nvSpPr>
          <p:spPr bwMode="auto">
            <a:xfrm>
              <a:off x="8716963" y="5568951"/>
              <a:ext cx="1190625" cy="1516063"/>
            </a:xfrm>
            <a:custGeom>
              <a:avLst/>
              <a:gdLst>
                <a:gd name="T0" fmla="*/ 0 w 3303"/>
                <a:gd name="T1" fmla="*/ 3501 h 4202"/>
                <a:gd name="T2" fmla="*/ 0 w 3303"/>
                <a:gd name="T3" fmla="*/ 701 h 4202"/>
                <a:gd name="T4" fmla="*/ 700 w 3303"/>
                <a:gd name="T5" fmla="*/ 0 h 4202"/>
                <a:gd name="T6" fmla="*/ 2603 w 3303"/>
                <a:gd name="T7" fmla="*/ 0 h 4202"/>
                <a:gd name="T8" fmla="*/ 3303 w 3303"/>
                <a:gd name="T9" fmla="*/ 701 h 4202"/>
                <a:gd name="T10" fmla="*/ 3303 w 3303"/>
                <a:gd name="T11" fmla="*/ 3501 h 4202"/>
                <a:gd name="T12" fmla="*/ 2603 w 3303"/>
                <a:gd name="T13" fmla="*/ 4202 h 4202"/>
                <a:gd name="T14" fmla="*/ 700 w 3303"/>
                <a:gd name="T15" fmla="*/ 4202 h 4202"/>
                <a:gd name="T16" fmla="*/ 0 w 3303"/>
                <a:gd name="T17" fmla="*/ 35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3" h="4202">
                  <a:moveTo>
                    <a:pt x="0" y="3501"/>
                  </a:moveTo>
                  <a:lnTo>
                    <a:pt x="0" y="701"/>
                  </a:lnTo>
                  <a:cubicBezTo>
                    <a:pt x="0" y="315"/>
                    <a:pt x="315" y="0"/>
                    <a:pt x="700" y="0"/>
                  </a:cubicBezTo>
                  <a:lnTo>
                    <a:pt x="2603" y="0"/>
                  </a:lnTo>
                  <a:cubicBezTo>
                    <a:pt x="2988" y="0"/>
                    <a:pt x="3303" y="315"/>
                    <a:pt x="3303" y="701"/>
                  </a:cubicBezTo>
                  <a:lnTo>
                    <a:pt x="3303" y="3501"/>
                  </a:lnTo>
                  <a:cubicBezTo>
                    <a:pt x="3303" y="3887"/>
                    <a:pt x="2988" y="4202"/>
                    <a:pt x="2603" y="4202"/>
                  </a:cubicBezTo>
                  <a:lnTo>
                    <a:pt x="700" y="4202"/>
                  </a:lnTo>
                  <a:cubicBezTo>
                    <a:pt x="315" y="4202"/>
                    <a:pt x="0" y="3887"/>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40"/>
            <p:cNvSpPr>
              <a:spLocks/>
            </p:cNvSpPr>
            <p:nvPr/>
          </p:nvSpPr>
          <p:spPr bwMode="auto">
            <a:xfrm>
              <a:off x="8653463" y="5503863"/>
              <a:ext cx="1190625" cy="1516063"/>
            </a:xfrm>
            <a:custGeom>
              <a:avLst/>
              <a:gdLst>
                <a:gd name="T0" fmla="*/ 0 w 3304"/>
                <a:gd name="T1" fmla="*/ 3501 h 4202"/>
                <a:gd name="T2" fmla="*/ 0 w 3304"/>
                <a:gd name="T3" fmla="*/ 701 h 4202"/>
                <a:gd name="T4" fmla="*/ 701 w 3304"/>
                <a:gd name="T5" fmla="*/ 0 h 4202"/>
                <a:gd name="T6" fmla="*/ 2603 w 3304"/>
                <a:gd name="T7" fmla="*/ 0 h 4202"/>
                <a:gd name="T8" fmla="*/ 3304 w 3304"/>
                <a:gd name="T9" fmla="*/ 701 h 4202"/>
                <a:gd name="T10" fmla="*/ 3304 w 3304"/>
                <a:gd name="T11" fmla="*/ 3501 h 4202"/>
                <a:gd name="T12" fmla="*/ 2603 w 3304"/>
                <a:gd name="T13" fmla="*/ 4202 h 4202"/>
                <a:gd name="T14" fmla="*/ 701 w 3304"/>
                <a:gd name="T15" fmla="*/ 4202 h 4202"/>
                <a:gd name="T16" fmla="*/ 0 w 3304"/>
                <a:gd name="T17" fmla="*/ 35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4" h="4202">
                  <a:moveTo>
                    <a:pt x="0" y="3501"/>
                  </a:moveTo>
                  <a:lnTo>
                    <a:pt x="0" y="701"/>
                  </a:lnTo>
                  <a:cubicBezTo>
                    <a:pt x="0" y="315"/>
                    <a:pt x="315" y="0"/>
                    <a:pt x="701" y="0"/>
                  </a:cubicBezTo>
                  <a:lnTo>
                    <a:pt x="2603" y="0"/>
                  </a:lnTo>
                  <a:cubicBezTo>
                    <a:pt x="2989" y="0"/>
                    <a:pt x="3304" y="315"/>
                    <a:pt x="3304" y="701"/>
                  </a:cubicBezTo>
                  <a:lnTo>
                    <a:pt x="3304" y="3501"/>
                  </a:lnTo>
                  <a:cubicBezTo>
                    <a:pt x="3304" y="3887"/>
                    <a:pt x="2989" y="4202"/>
                    <a:pt x="2603" y="4202"/>
                  </a:cubicBezTo>
                  <a:lnTo>
                    <a:pt x="701" y="4202"/>
                  </a:lnTo>
                  <a:cubicBezTo>
                    <a:pt x="315" y="4202"/>
                    <a:pt x="0" y="3887"/>
                    <a:pt x="0" y="3501"/>
                  </a:cubicBezTo>
                  <a:close/>
                </a:path>
              </a:pathLst>
            </a:custGeom>
            <a:noFill/>
            <a:ln w="25400" cap="flat">
              <a:gradFill>
                <a:gsLst>
                  <a:gs pos="0">
                    <a:schemeClr val="accent6"/>
                  </a:gs>
                  <a:gs pos="100000">
                    <a:schemeClr val="accent4">
                      <a:alpha val="15000"/>
                    </a:schemeClr>
                  </a:gs>
                </a:gsLst>
                <a:lin ang="5400000" scaled="1"/>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8" name="Picture Placeholder 17"/>
          <p:cNvSpPr>
            <a:spLocks noGrp="1"/>
          </p:cNvSpPr>
          <p:nvPr>
            <p:ph type="pic" sz="quarter" idx="12"/>
          </p:nvPr>
        </p:nvSpPr>
        <p:spPr>
          <a:xfrm>
            <a:off x="11050361" y="1636295"/>
            <a:ext cx="4716378" cy="8650705"/>
          </a:xfrm>
          <a:custGeom>
            <a:avLst/>
            <a:gdLst>
              <a:gd name="connsiteX0" fmla="*/ 0 w 4716378"/>
              <a:gd name="connsiteY0" fmla="*/ 0 h 8650705"/>
              <a:gd name="connsiteX1" fmla="*/ 4716378 w 4716378"/>
              <a:gd name="connsiteY1" fmla="*/ 0 h 8650705"/>
              <a:gd name="connsiteX2" fmla="*/ 4716378 w 4716378"/>
              <a:gd name="connsiteY2" fmla="*/ 8650705 h 8650705"/>
              <a:gd name="connsiteX3" fmla="*/ 0 w 4716378"/>
              <a:gd name="connsiteY3" fmla="*/ 8650705 h 8650705"/>
            </a:gdLst>
            <a:ahLst/>
            <a:cxnLst>
              <a:cxn ang="0">
                <a:pos x="connsiteX0" y="connsiteY0"/>
              </a:cxn>
              <a:cxn ang="0">
                <a:pos x="connsiteX1" y="connsiteY1"/>
              </a:cxn>
              <a:cxn ang="0">
                <a:pos x="connsiteX2" y="connsiteY2"/>
              </a:cxn>
              <a:cxn ang="0">
                <a:pos x="connsiteX3" y="connsiteY3"/>
              </a:cxn>
            </a:cxnLst>
            <a:rect l="l" t="t" r="r" b="b"/>
            <a:pathLst>
              <a:path w="4716378" h="8650705">
                <a:moveTo>
                  <a:pt x="0" y="0"/>
                </a:moveTo>
                <a:lnTo>
                  <a:pt x="4716378" y="0"/>
                </a:lnTo>
                <a:lnTo>
                  <a:pt x="4716378" y="8650705"/>
                </a:lnTo>
                <a:lnTo>
                  <a:pt x="0" y="8650705"/>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53887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2/3*#ppt_w"/>
                                          </p:val>
                                        </p:tav>
                                        <p:tav tm="100000">
                                          <p:val>
                                            <p:strVal val="#ppt_w"/>
                                          </p:val>
                                        </p:tav>
                                      </p:tavLst>
                                    </p:anim>
                                    <p:anim calcmode="lin" valueType="num">
                                      <p:cBhvr>
                                        <p:cTn id="8" dur="250" fill="hold"/>
                                        <p:tgtEl>
                                          <p:spTgt spid="2"/>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nodeType="withEffect">
                                  <p:stCondLst>
                                    <p:cond delay="0"/>
                                  </p:stCondLst>
                                  <p:childTnLst>
                                    <p:animMotion origin="layout" path="M 2.22222E-6 -3.20988E-6 L 2.22222E-6 0.07238 " pathEditMode="relative" rAng="0" ptsTypes="AA">
                                      <p:cBhvr>
                                        <p:cTn id="10" dur="500" spd="-100000" fill="hold"/>
                                        <p:tgtEl>
                                          <p:spTgt spid="2"/>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7434471" y="1"/>
            <a:ext cx="10853529" cy="8582525"/>
          </a:xfrm>
          <a:custGeom>
            <a:avLst/>
            <a:gdLst>
              <a:gd name="connsiteX0" fmla="*/ 984514 w 10853529"/>
              <a:gd name="connsiteY0" fmla="*/ 0 h 8582525"/>
              <a:gd name="connsiteX1" fmla="*/ 7682832 w 10853529"/>
              <a:gd name="connsiteY1" fmla="*/ 0 h 8582525"/>
              <a:gd name="connsiteX2" fmla="*/ 7783139 w 10853529"/>
              <a:gd name="connsiteY2" fmla="*/ 5105 h 8582525"/>
              <a:gd name="connsiteX3" fmla="*/ 8667346 w 10853529"/>
              <a:gd name="connsiteY3" fmla="*/ 984668 h 8582525"/>
              <a:gd name="connsiteX4" fmla="*/ 8667346 w 10853529"/>
              <a:gd name="connsiteY4" fmla="*/ 3024953 h 8582525"/>
              <a:gd name="connsiteX5" fmla="*/ 9651881 w 10853529"/>
              <a:gd name="connsiteY5" fmla="*/ 4009621 h 8582525"/>
              <a:gd name="connsiteX6" fmla="*/ 9868993 w 10853529"/>
              <a:gd name="connsiteY6" fmla="*/ 4009621 h 8582525"/>
              <a:gd name="connsiteX7" fmla="*/ 10853529 w 10853529"/>
              <a:gd name="connsiteY7" fmla="*/ 4994290 h 8582525"/>
              <a:gd name="connsiteX8" fmla="*/ 10853529 w 10853529"/>
              <a:gd name="connsiteY8" fmla="*/ 7597857 h 8582525"/>
              <a:gd name="connsiteX9" fmla="*/ 9868993 w 10853529"/>
              <a:gd name="connsiteY9" fmla="*/ 8582525 h 8582525"/>
              <a:gd name="connsiteX10" fmla="*/ 3170718 w 10853529"/>
              <a:gd name="connsiteY10" fmla="*/ 8582525 h 8582525"/>
              <a:gd name="connsiteX11" fmla="*/ 2186183 w 10853529"/>
              <a:gd name="connsiteY11" fmla="*/ 7597857 h 8582525"/>
              <a:gd name="connsiteX12" fmla="*/ 2186183 w 10853529"/>
              <a:gd name="connsiteY12" fmla="*/ 5557572 h 8582525"/>
              <a:gd name="connsiteX13" fmla="*/ 1201648 w 10853529"/>
              <a:gd name="connsiteY13" fmla="*/ 4572903 h 8582525"/>
              <a:gd name="connsiteX14" fmla="*/ 984535 w 10853529"/>
              <a:gd name="connsiteY14" fmla="*/ 4572903 h 8582525"/>
              <a:gd name="connsiteX15" fmla="*/ 0 w 10853529"/>
              <a:gd name="connsiteY15" fmla="*/ 3588235 h 8582525"/>
              <a:gd name="connsiteX16" fmla="*/ 0 w 10853529"/>
              <a:gd name="connsiteY16" fmla="*/ 984668 h 8582525"/>
              <a:gd name="connsiteX17" fmla="*/ 884208 w 10853529"/>
              <a:gd name="connsiteY17" fmla="*/ 5105 h 858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853529" h="8582525">
                <a:moveTo>
                  <a:pt x="984514" y="0"/>
                </a:moveTo>
                <a:lnTo>
                  <a:pt x="7682832" y="0"/>
                </a:lnTo>
                <a:lnTo>
                  <a:pt x="7783139" y="5105"/>
                </a:lnTo>
                <a:cubicBezTo>
                  <a:pt x="8278143" y="55746"/>
                  <a:pt x="8667346" y="476746"/>
                  <a:pt x="8667346" y="984668"/>
                </a:cubicBezTo>
                <a:lnTo>
                  <a:pt x="8667346" y="3024953"/>
                </a:lnTo>
                <a:cubicBezTo>
                  <a:pt x="8667346" y="3566735"/>
                  <a:pt x="9110171" y="4009621"/>
                  <a:pt x="9651881" y="4009621"/>
                </a:cubicBezTo>
                <a:lnTo>
                  <a:pt x="9868993" y="4009621"/>
                </a:lnTo>
                <a:cubicBezTo>
                  <a:pt x="10410703" y="4009621"/>
                  <a:pt x="10853529" y="4450357"/>
                  <a:pt x="10853529" y="4994290"/>
                </a:cubicBezTo>
                <a:lnTo>
                  <a:pt x="10853529" y="7597857"/>
                </a:lnTo>
                <a:cubicBezTo>
                  <a:pt x="10853529" y="8139639"/>
                  <a:pt x="10410703" y="8582525"/>
                  <a:pt x="9868993" y="8582525"/>
                </a:cubicBezTo>
                <a:lnTo>
                  <a:pt x="3170718" y="8582525"/>
                </a:lnTo>
                <a:cubicBezTo>
                  <a:pt x="2629009" y="8582525"/>
                  <a:pt x="2186183" y="8139639"/>
                  <a:pt x="2186183" y="7597857"/>
                </a:cubicBezTo>
                <a:lnTo>
                  <a:pt x="2186183" y="5557572"/>
                </a:lnTo>
                <a:cubicBezTo>
                  <a:pt x="2186183" y="5015789"/>
                  <a:pt x="1743357" y="4572903"/>
                  <a:pt x="1201648" y="4572903"/>
                </a:cubicBezTo>
                <a:lnTo>
                  <a:pt x="984535" y="4572903"/>
                </a:lnTo>
                <a:cubicBezTo>
                  <a:pt x="442826" y="4572903"/>
                  <a:pt x="0" y="4132167"/>
                  <a:pt x="0" y="3588235"/>
                </a:cubicBezTo>
                <a:lnTo>
                  <a:pt x="0" y="984668"/>
                </a:lnTo>
                <a:cubicBezTo>
                  <a:pt x="0" y="476746"/>
                  <a:pt x="389203" y="55746"/>
                  <a:pt x="884208" y="5105"/>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77206862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1_Blank">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6566142" y="1"/>
            <a:ext cx="11721859" cy="10286999"/>
          </a:xfrm>
          <a:custGeom>
            <a:avLst/>
            <a:gdLst>
              <a:gd name="connsiteX0" fmla="*/ 128202 w 11721859"/>
              <a:gd name="connsiteY0" fmla="*/ 0 h 10286999"/>
              <a:gd name="connsiteX1" fmla="*/ 2779331 w 11721859"/>
              <a:gd name="connsiteY1" fmla="*/ 0 h 10286999"/>
              <a:gd name="connsiteX2" fmla="*/ 4672087 w 11721859"/>
              <a:gd name="connsiteY2" fmla="*/ 1895382 h 10286999"/>
              <a:gd name="connsiteX3" fmla="*/ 4570791 w 11721859"/>
              <a:gd name="connsiteY3" fmla="*/ 1372011 h 10286999"/>
              <a:gd name="connsiteX4" fmla="*/ 4977351 w 11721859"/>
              <a:gd name="connsiteY4" fmla="*/ 386390 h 10286999"/>
              <a:gd name="connsiteX5" fmla="*/ 5695235 w 11721859"/>
              <a:gd name="connsiteY5" fmla="*/ 5240 h 10286999"/>
              <a:gd name="connsiteX6" fmla="*/ 5731660 w 11721859"/>
              <a:gd name="connsiteY6" fmla="*/ 0 h 10286999"/>
              <a:gd name="connsiteX7" fmla="*/ 6190751 w 11721859"/>
              <a:gd name="connsiteY7" fmla="*/ 0 h 10286999"/>
              <a:gd name="connsiteX8" fmla="*/ 6227176 w 11721859"/>
              <a:gd name="connsiteY8" fmla="*/ 5240 h 10286999"/>
              <a:gd name="connsiteX9" fmla="*/ 6945059 w 11721859"/>
              <a:gd name="connsiteY9" fmla="*/ 386390 h 10286999"/>
              <a:gd name="connsiteX10" fmla="*/ 11721859 w 11721859"/>
              <a:gd name="connsiteY10" fmla="*/ 5161234 h 10286999"/>
              <a:gd name="connsiteX11" fmla="*/ 11721859 w 11721859"/>
              <a:gd name="connsiteY11" fmla="*/ 9102130 h 10286999"/>
              <a:gd name="connsiteX12" fmla="*/ 9706145 w 11721859"/>
              <a:gd name="connsiteY12" fmla="*/ 7086416 h 10286999"/>
              <a:gd name="connsiteX13" fmla="*/ 9717675 w 11721859"/>
              <a:gd name="connsiteY13" fmla="*/ 7103864 h 10286999"/>
              <a:gd name="connsiteX14" fmla="*/ 9412909 w 11721859"/>
              <a:gd name="connsiteY14" fmla="*/ 8616672 h 10286999"/>
              <a:gd name="connsiteX15" fmla="*/ 7902951 w 11721859"/>
              <a:gd name="connsiteY15" fmla="*/ 8922005 h 10286999"/>
              <a:gd name="connsiteX16" fmla="*/ 7459134 w 11721859"/>
              <a:gd name="connsiteY16" fmla="*/ 8627558 h 10286999"/>
              <a:gd name="connsiteX17" fmla="*/ 8916096 w 11721859"/>
              <a:gd name="connsiteY17" fmla="*/ 10084510 h 10286999"/>
              <a:gd name="connsiteX18" fmla="*/ 9011481 w 11721859"/>
              <a:gd name="connsiteY18" fmla="*/ 10190134 h 10286999"/>
              <a:gd name="connsiteX19" fmla="*/ 9082530 w 11721859"/>
              <a:gd name="connsiteY19" fmla="*/ 10286999 h 10286999"/>
              <a:gd name="connsiteX20" fmla="*/ 5172118 w 11721859"/>
              <a:gd name="connsiteY20" fmla="*/ 10286999 h 10286999"/>
              <a:gd name="connsiteX21" fmla="*/ 2654606 w 11721859"/>
              <a:gd name="connsiteY21" fmla="*/ 7769487 h 10286999"/>
              <a:gd name="connsiteX22" fmla="*/ 2654606 w 11721859"/>
              <a:gd name="connsiteY22" fmla="*/ 5796263 h 10286999"/>
              <a:gd name="connsiteX23" fmla="*/ 3641223 w 11721859"/>
              <a:gd name="connsiteY23" fmla="*/ 5389283 h 10286999"/>
              <a:gd name="connsiteX24" fmla="*/ 4166907 w 11721859"/>
              <a:gd name="connsiteY24" fmla="*/ 5491028 h 10286999"/>
              <a:gd name="connsiteX25" fmla="*/ 4627215 w 11721859"/>
              <a:gd name="connsiteY25" fmla="*/ 5795844 h 10286999"/>
              <a:gd name="connsiteX26" fmla="*/ 406346 w 11721859"/>
              <a:gd name="connsiteY26" fmla="*/ 1567027 h 10286999"/>
              <a:gd name="connsiteX27" fmla="*/ 101587 w 11721859"/>
              <a:gd name="connsiteY27" fmla="*/ 57684 h 10286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721859" h="10286999">
                <a:moveTo>
                  <a:pt x="128202" y="0"/>
                </a:moveTo>
                <a:lnTo>
                  <a:pt x="2779331" y="0"/>
                </a:lnTo>
                <a:lnTo>
                  <a:pt x="4672087" y="1895382"/>
                </a:lnTo>
                <a:lnTo>
                  <a:pt x="4570791" y="1372011"/>
                </a:lnTo>
                <a:cubicBezTo>
                  <a:pt x="4570791" y="1014718"/>
                  <a:pt x="4706308" y="657434"/>
                  <a:pt x="4977351" y="386390"/>
                </a:cubicBezTo>
                <a:cubicBezTo>
                  <a:pt x="5180634" y="183108"/>
                  <a:pt x="5431933" y="56059"/>
                  <a:pt x="5695235" y="5240"/>
                </a:cubicBezTo>
                <a:lnTo>
                  <a:pt x="5731660" y="0"/>
                </a:lnTo>
                <a:lnTo>
                  <a:pt x="6190751" y="0"/>
                </a:lnTo>
                <a:lnTo>
                  <a:pt x="6227176" y="5240"/>
                </a:lnTo>
                <a:cubicBezTo>
                  <a:pt x="6490478" y="56059"/>
                  <a:pt x="6741776" y="183108"/>
                  <a:pt x="6945059" y="386390"/>
                </a:cubicBezTo>
                <a:lnTo>
                  <a:pt x="11721859" y="5161234"/>
                </a:lnTo>
                <a:lnTo>
                  <a:pt x="11721859" y="9102130"/>
                </a:lnTo>
                <a:lnTo>
                  <a:pt x="9706145" y="7086416"/>
                </a:lnTo>
                <a:lnTo>
                  <a:pt x="9717675" y="7103864"/>
                </a:lnTo>
                <a:cubicBezTo>
                  <a:pt x="9920853" y="7608126"/>
                  <a:pt x="9819264" y="8209555"/>
                  <a:pt x="9412909" y="8616672"/>
                </a:cubicBezTo>
                <a:cubicBezTo>
                  <a:pt x="9006564" y="9023789"/>
                  <a:pt x="8406267" y="9125563"/>
                  <a:pt x="7902951" y="8922005"/>
                </a:cubicBezTo>
                <a:lnTo>
                  <a:pt x="7459134" y="8627558"/>
                </a:lnTo>
                <a:lnTo>
                  <a:pt x="8916096" y="10084510"/>
                </a:lnTo>
                <a:cubicBezTo>
                  <a:pt x="8950011" y="10118425"/>
                  <a:pt x="8981806" y="10153689"/>
                  <a:pt x="9011481" y="10190134"/>
                </a:cubicBezTo>
                <a:lnTo>
                  <a:pt x="9082530" y="10286999"/>
                </a:lnTo>
                <a:lnTo>
                  <a:pt x="5172118" y="10286999"/>
                </a:lnTo>
                <a:lnTo>
                  <a:pt x="2654606" y="7769487"/>
                </a:lnTo>
                <a:cubicBezTo>
                  <a:pt x="2111972" y="7226854"/>
                  <a:pt x="2111972" y="6338897"/>
                  <a:pt x="2654606" y="5796263"/>
                </a:cubicBezTo>
                <a:cubicBezTo>
                  <a:pt x="2925932" y="5524947"/>
                  <a:pt x="3283577" y="5389283"/>
                  <a:pt x="3641223" y="5389283"/>
                </a:cubicBezTo>
                <a:cubicBezTo>
                  <a:pt x="3820050" y="5389283"/>
                  <a:pt x="3998867" y="5423202"/>
                  <a:pt x="4166907" y="5491028"/>
                </a:cubicBezTo>
                <a:lnTo>
                  <a:pt x="4627215" y="5795844"/>
                </a:lnTo>
                <a:lnTo>
                  <a:pt x="406346" y="1567027"/>
                </a:lnTo>
                <a:cubicBezTo>
                  <a:pt x="1" y="1162556"/>
                  <a:pt x="-101586" y="561792"/>
                  <a:pt x="101587" y="57684"/>
                </a:cubicBezTo>
                <a:close/>
              </a:path>
            </a:pathLst>
          </a:custGeom>
          <a:pattFill prst="dkUpDiag">
            <a:fgClr>
              <a:schemeClr val="bg1">
                <a:lumMod val="8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2606652766"/>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9472172" y="1"/>
            <a:ext cx="8815829" cy="10286999"/>
          </a:xfrm>
          <a:custGeom>
            <a:avLst/>
            <a:gdLst>
              <a:gd name="connsiteX0" fmla="*/ 2968983 w 8815829"/>
              <a:gd name="connsiteY0" fmla="*/ 0 h 10286999"/>
              <a:gd name="connsiteX1" fmla="*/ 5383655 w 8815829"/>
              <a:gd name="connsiteY1" fmla="*/ 0 h 10286999"/>
              <a:gd name="connsiteX2" fmla="*/ 6056927 w 8815829"/>
              <a:gd name="connsiteY2" fmla="*/ 673644 h 10286999"/>
              <a:gd name="connsiteX3" fmla="*/ 6056927 w 8815829"/>
              <a:gd name="connsiteY3" fmla="*/ 711632 h 10286999"/>
              <a:gd name="connsiteX4" fmla="*/ 6730201 w 8815829"/>
              <a:gd name="connsiteY4" fmla="*/ 1382743 h 10286999"/>
              <a:gd name="connsiteX5" fmla="*/ 8145087 w 8815829"/>
              <a:gd name="connsiteY5" fmla="*/ 1382743 h 10286999"/>
              <a:gd name="connsiteX6" fmla="*/ 8815829 w 8815829"/>
              <a:gd name="connsiteY6" fmla="*/ 2056387 h 10286999"/>
              <a:gd name="connsiteX7" fmla="*/ 8815829 w 8815829"/>
              <a:gd name="connsiteY7" fmla="*/ 7291057 h 10286999"/>
              <a:gd name="connsiteX8" fmla="*/ 8145087 w 8815829"/>
              <a:gd name="connsiteY8" fmla="*/ 7964701 h 10286999"/>
              <a:gd name="connsiteX9" fmla="*/ 6056927 w 8815829"/>
              <a:gd name="connsiteY9" fmla="*/ 7964701 h 10286999"/>
              <a:gd name="connsiteX10" fmla="*/ 5383655 w 8815829"/>
              <a:gd name="connsiteY10" fmla="*/ 8638345 h 10286999"/>
              <a:gd name="connsiteX11" fmla="*/ 5383655 w 8815829"/>
              <a:gd name="connsiteY11" fmla="*/ 9615888 h 10286999"/>
              <a:gd name="connsiteX12" fmla="*/ 4847832 w 8815829"/>
              <a:gd name="connsiteY12" fmla="*/ 10273328 h 10286999"/>
              <a:gd name="connsiteX13" fmla="*/ 4712922 w 8815829"/>
              <a:gd name="connsiteY13" fmla="*/ 10286999 h 10286999"/>
              <a:gd name="connsiteX14" fmla="*/ 673264 w 8815829"/>
              <a:gd name="connsiteY14" fmla="*/ 10286999 h 10286999"/>
              <a:gd name="connsiteX15" fmla="*/ 537518 w 8815829"/>
              <a:gd name="connsiteY15" fmla="*/ 10273328 h 10286999"/>
              <a:gd name="connsiteX16" fmla="*/ 0 w 8815829"/>
              <a:gd name="connsiteY16" fmla="*/ 9615888 h 10286999"/>
              <a:gd name="connsiteX17" fmla="*/ 0 w 8815829"/>
              <a:gd name="connsiteY17" fmla="*/ 4378686 h 10286999"/>
              <a:gd name="connsiteX18" fmla="*/ 673273 w 8815829"/>
              <a:gd name="connsiteY18" fmla="*/ 3707575 h 10286999"/>
              <a:gd name="connsiteX19" fmla="*/ 1624968 w 8815829"/>
              <a:gd name="connsiteY19" fmla="*/ 3707575 h 10286999"/>
              <a:gd name="connsiteX20" fmla="*/ 2295710 w 8815829"/>
              <a:gd name="connsiteY20" fmla="*/ 3033931 h 10286999"/>
              <a:gd name="connsiteX21" fmla="*/ 2295710 w 8815829"/>
              <a:gd name="connsiteY21" fmla="*/ 673644 h 10286999"/>
              <a:gd name="connsiteX22" fmla="*/ 2968983 w 8815829"/>
              <a:gd name="connsiteY22" fmla="*/ 0 h 10286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815829" h="10286999">
                <a:moveTo>
                  <a:pt x="2968983" y="0"/>
                </a:moveTo>
                <a:lnTo>
                  <a:pt x="5383655" y="0"/>
                </a:lnTo>
                <a:cubicBezTo>
                  <a:pt x="5755727" y="0"/>
                  <a:pt x="6056927" y="301367"/>
                  <a:pt x="6056927" y="673644"/>
                </a:cubicBezTo>
                <a:lnTo>
                  <a:pt x="6056927" y="711632"/>
                </a:lnTo>
                <a:cubicBezTo>
                  <a:pt x="6056927" y="1081376"/>
                  <a:pt x="6358129" y="1382743"/>
                  <a:pt x="6730201" y="1382743"/>
                </a:cubicBezTo>
                <a:lnTo>
                  <a:pt x="8145087" y="1382743"/>
                </a:lnTo>
                <a:cubicBezTo>
                  <a:pt x="8514629" y="1382743"/>
                  <a:pt x="8815829" y="1686643"/>
                  <a:pt x="8815829" y="2056387"/>
                </a:cubicBezTo>
                <a:lnTo>
                  <a:pt x="8815829" y="7291057"/>
                </a:lnTo>
                <a:cubicBezTo>
                  <a:pt x="8815829" y="7660802"/>
                  <a:pt x="8514629" y="7964701"/>
                  <a:pt x="8145087" y="7964701"/>
                </a:cubicBezTo>
                <a:lnTo>
                  <a:pt x="6056927" y="7964701"/>
                </a:lnTo>
                <a:cubicBezTo>
                  <a:pt x="5687387" y="7964701"/>
                  <a:pt x="5383655" y="8266068"/>
                  <a:pt x="5383655" y="8638345"/>
                </a:cubicBezTo>
                <a:lnTo>
                  <a:pt x="5383655" y="9615888"/>
                </a:lnTo>
                <a:cubicBezTo>
                  <a:pt x="5383655" y="9939415"/>
                  <a:pt x="5153047" y="10210590"/>
                  <a:pt x="4847832" y="10273328"/>
                </a:cubicBezTo>
                <a:lnTo>
                  <a:pt x="4712922" y="10286999"/>
                </a:lnTo>
                <a:lnTo>
                  <a:pt x="673264" y="10286999"/>
                </a:lnTo>
                <a:lnTo>
                  <a:pt x="537518" y="10273328"/>
                </a:lnTo>
                <a:cubicBezTo>
                  <a:pt x="230607" y="10210590"/>
                  <a:pt x="0" y="9939415"/>
                  <a:pt x="0" y="9615888"/>
                </a:cubicBezTo>
                <a:lnTo>
                  <a:pt x="0" y="4378686"/>
                </a:lnTo>
                <a:cubicBezTo>
                  <a:pt x="0" y="4008942"/>
                  <a:pt x="301201" y="3707575"/>
                  <a:pt x="673273" y="3707575"/>
                </a:cubicBezTo>
                <a:lnTo>
                  <a:pt x="1624968" y="3707575"/>
                </a:lnTo>
                <a:cubicBezTo>
                  <a:pt x="1994509" y="3707575"/>
                  <a:pt x="2295710" y="3403675"/>
                  <a:pt x="2295710" y="3033931"/>
                </a:cubicBezTo>
                <a:lnTo>
                  <a:pt x="2295710" y="673644"/>
                </a:lnTo>
                <a:cubicBezTo>
                  <a:pt x="2295710" y="301367"/>
                  <a:pt x="2599442" y="0"/>
                  <a:pt x="296898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137806519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a:xfrm>
            <a:off x="6785811" y="1636295"/>
            <a:ext cx="4716378" cy="8650705"/>
          </a:xfrm>
          <a:custGeom>
            <a:avLst/>
            <a:gdLst>
              <a:gd name="connsiteX0" fmla="*/ 0 w 4716378"/>
              <a:gd name="connsiteY0" fmla="*/ 0 h 8650705"/>
              <a:gd name="connsiteX1" fmla="*/ 4716378 w 4716378"/>
              <a:gd name="connsiteY1" fmla="*/ 0 h 8650705"/>
              <a:gd name="connsiteX2" fmla="*/ 4716378 w 4716378"/>
              <a:gd name="connsiteY2" fmla="*/ 8650705 h 8650705"/>
              <a:gd name="connsiteX3" fmla="*/ 0 w 4716378"/>
              <a:gd name="connsiteY3" fmla="*/ 8650705 h 8650705"/>
            </a:gdLst>
            <a:ahLst/>
            <a:cxnLst>
              <a:cxn ang="0">
                <a:pos x="connsiteX0" y="connsiteY0"/>
              </a:cxn>
              <a:cxn ang="0">
                <a:pos x="connsiteX1" y="connsiteY1"/>
              </a:cxn>
              <a:cxn ang="0">
                <a:pos x="connsiteX2" y="connsiteY2"/>
              </a:cxn>
              <a:cxn ang="0">
                <a:pos x="connsiteX3" y="connsiteY3"/>
              </a:cxn>
            </a:cxnLst>
            <a:rect l="l" t="t" r="r" b="b"/>
            <a:pathLst>
              <a:path w="4716378" h="8650705">
                <a:moveTo>
                  <a:pt x="0" y="0"/>
                </a:moveTo>
                <a:lnTo>
                  <a:pt x="4716378" y="0"/>
                </a:lnTo>
                <a:lnTo>
                  <a:pt x="4716378" y="8650705"/>
                </a:lnTo>
                <a:lnTo>
                  <a:pt x="0" y="8650705"/>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287822365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2" name="Picture Placeholder 17"/>
          <p:cNvSpPr>
            <a:spLocks noGrp="1"/>
          </p:cNvSpPr>
          <p:nvPr>
            <p:ph type="pic" sz="quarter" idx="31"/>
          </p:nvPr>
        </p:nvSpPr>
        <p:spPr>
          <a:xfrm>
            <a:off x="10580818" y="1408736"/>
            <a:ext cx="3262115" cy="693350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perspectiveLeft" fov="4200000">
              <a:rot lat="0" lon="1800000" rev="0"/>
            </a:camera>
            <a:lightRig rig="threePt" dir="t"/>
          </a:scene3d>
        </p:spPr>
      </p:sp>
      <p:sp>
        <p:nvSpPr>
          <p:cNvPr id="3" name="Picture Placeholder 17"/>
          <p:cNvSpPr>
            <a:spLocks noGrp="1"/>
          </p:cNvSpPr>
          <p:nvPr>
            <p:ph type="pic" sz="quarter" idx="32"/>
          </p:nvPr>
        </p:nvSpPr>
        <p:spPr>
          <a:xfrm>
            <a:off x="4493629" y="1408736"/>
            <a:ext cx="3262115" cy="693350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perspectiveRight" fov="4800000">
              <a:rot lat="0" lon="19800000" rev="0"/>
            </a:camera>
            <a:lightRig rig="threePt" dir="t"/>
          </a:scene3d>
        </p:spPr>
      </p:sp>
      <p:sp>
        <p:nvSpPr>
          <p:cNvPr id="4" name="Picture Placeholder 17"/>
          <p:cNvSpPr>
            <a:spLocks noGrp="1"/>
          </p:cNvSpPr>
          <p:nvPr>
            <p:ph type="pic" sz="quarter" idx="33"/>
          </p:nvPr>
        </p:nvSpPr>
        <p:spPr>
          <a:xfrm>
            <a:off x="7669820" y="1649664"/>
            <a:ext cx="2975166" cy="6323609"/>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p:spPr>
      </p:sp>
      <p:sp>
        <p:nvSpPr>
          <p:cNvPr id="5" name="Picture Placeholder 17"/>
          <p:cNvSpPr>
            <a:spLocks noGrp="1"/>
          </p:cNvSpPr>
          <p:nvPr>
            <p:ph type="pic" sz="quarter" idx="34"/>
          </p:nvPr>
        </p:nvSpPr>
        <p:spPr>
          <a:xfrm>
            <a:off x="420780" y="224297"/>
            <a:ext cx="4407923" cy="9368882"/>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perspectiveRight" fov="4800000">
              <a:rot lat="0" lon="19800000" rev="0"/>
            </a:camera>
            <a:lightRig rig="threePt" dir="t"/>
          </a:scene3d>
        </p:spPr>
      </p:sp>
      <p:sp>
        <p:nvSpPr>
          <p:cNvPr id="6" name="Picture Placeholder 17"/>
          <p:cNvSpPr>
            <a:spLocks noGrp="1"/>
          </p:cNvSpPr>
          <p:nvPr>
            <p:ph type="pic" sz="quarter" idx="35"/>
          </p:nvPr>
        </p:nvSpPr>
        <p:spPr>
          <a:xfrm>
            <a:off x="13534228" y="224297"/>
            <a:ext cx="4407408" cy="9372600"/>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perspectiveLeft" fov="4200000">
              <a:rot lat="0" lon="1800000" rev="0"/>
            </a:camera>
            <a:lightRig rig="threePt" dir="t"/>
          </a:scene3d>
        </p:spPr>
      </p:sp>
    </p:spTree>
    <p:extLst>
      <p:ext uri="{BB962C8B-B14F-4D97-AF65-F5344CB8AC3E}">
        <p14:creationId xmlns:p14="http://schemas.microsoft.com/office/powerpoint/2010/main" val="597448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42" presetClass="path" presetSubtype="0" accel="49333" decel="50667" fill="hold" nodeType="withEffect">
                                  <p:stCondLst>
                                    <p:cond delay="500"/>
                                  </p:stCondLst>
                                  <p:childTnLst>
                                    <p:animMotion origin="layout" path="M -1.79688E-6 -3.84259E-6 L -1.79688E-6 0.07249 " pathEditMode="relative" rAng="0" ptsTypes="AA">
                                      <p:cBhvr>
                                        <p:cTn id="9" dur="750" spd="-100000" fill="hold"/>
                                        <p:tgtEl>
                                          <p:spTgt spid="2"/>
                                        </p:tgtEl>
                                        <p:attrNameLst>
                                          <p:attrName>ppt_x</p:attrName>
                                          <p:attrName>ppt_y</p:attrName>
                                        </p:attrNameLst>
                                      </p:cBhvr>
                                      <p:rCtr x="0" y="3617"/>
                                    </p:animMotion>
                                  </p:childTnLst>
                                </p:cTn>
                              </p:par>
                              <p:par>
                                <p:cTn id="10" presetID="22" presetClass="entr" presetSubtype="1"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par>
                                <p:cTn id="13" presetID="42" presetClass="path" presetSubtype="0" accel="49333" decel="50667" fill="hold" nodeType="withEffect">
                                  <p:stCondLst>
                                    <p:cond delay="500"/>
                                  </p:stCondLst>
                                  <p:childTnLst>
                                    <p:animMotion origin="layout" path="M -1.79688E-6 -3.84259E-6 L -1.79688E-6 0.07249 " pathEditMode="relative" rAng="0" ptsTypes="AA">
                                      <p:cBhvr>
                                        <p:cTn id="14" dur="750" spd="-100000" fill="hold"/>
                                        <p:tgtEl>
                                          <p:spTgt spid="3"/>
                                        </p:tgtEl>
                                        <p:attrNameLst>
                                          <p:attrName>ppt_x</p:attrName>
                                          <p:attrName>ppt_y</p:attrName>
                                        </p:attrNameLst>
                                      </p:cBhvr>
                                      <p:rCtr x="0" y="3617"/>
                                    </p:animMotion>
                                  </p:childTnLst>
                                </p:cTn>
                              </p:par>
                              <p:par>
                                <p:cTn id="15" presetID="22" presetClass="entr" presetSubtype="1" fill="hold" nodeType="withEffect">
                                  <p:stCondLst>
                                    <p:cond delay="25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par>
                                <p:cTn id="18" presetID="42" presetClass="path" presetSubtype="0" accel="49333" decel="50667" fill="hold" nodeType="withEffect">
                                  <p:stCondLst>
                                    <p:cond delay="250"/>
                                  </p:stCondLst>
                                  <p:childTnLst>
                                    <p:animMotion origin="layout" path="M -1.79688E-6 -3.84259E-6 L -1.79688E-6 0.07249 " pathEditMode="relative" rAng="0" ptsTypes="AA">
                                      <p:cBhvr>
                                        <p:cTn id="19" dur="750" spd="-100000" fill="hold"/>
                                        <p:tgtEl>
                                          <p:spTgt spid="4"/>
                                        </p:tgtEl>
                                        <p:attrNameLst>
                                          <p:attrName>ppt_x</p:attrName>
                                          <p:attrName>ppt_y</p:attrName>
                                        </p:attrNameLst>
                                      </p:cBhvr>
                                      <p:rCtr x="0" y="3617"/>
                                    </p:animMotion>
                                  </p:childTnLst>
                                </p:cTn>
                              </p:par>
                              <p:par>
                                <p:cTn id="20" presetID="22" presetClass="entr" presetSubtype="1" fill="hold"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42" presetClass="path" presetSubtype="0" accel="49333" decel="50667" fill="hold" nodeType="withEffect">
                                  <p:stCondLst>
                                    <p:cond delay="750"/>
                                  </p:stCondLst>
                                  <p:childTnLst>
                                    <p:animMotion origin="layout" path="M -1.79688E-6 -3.84259E-6 L -1.79688E-6 0.07249 " pathEditMode="relative" rAng="0" ptsTypes="AA">
                                      <p:cBhvr>
                                        <p:cTn id="24" dur="750" spd="-100000" fill="hold"/>
                                        <p:tgtEl>
                                          <p:spTgt spid="5"/>
                                        </p:tgtEl>
                                        <p:attrNameLst>
                                          <p:attrName>ppt_x</p:attrName>
                                          <p:attrName>ppt_y</p:attrName>
                                        </p:attrNameLst>
                                      </p:cBhvr>
                                      <p:rCtr x="0" y="3617"/>
                                    </p:animMotion>
                                  </p:childTnLst>
                                </p:cTn>
                              </p:par>
                              <p:par>
                                <p:cTn id="25" presetID="22" presetClass="entr" presetSubtype="1" fill="hold" nodeType="withEffect">
                                  <p:stCondLst>
                                    <p:cond delay="75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par>
                                <p:cTn id="28" presetID="42" presetClass="path" presetSubtype="0" accel="49333" decel="50667" fill="hold" nodeType="withEffect">
                                  <p:stCondLst>
                                    <p:cond delay="750"/>
                                  </p:stCondLst>
                                  <p:childTnLst>
                                    <p:animMotion origin="layout" path="M -1.79688E-6 -3.84259E-6 L -1.79688E-6 0.07249 " pathEditMode="relative" rAng="0" ptsTypes="AA">
                                      <p:cBhvr>
                                        <p:cTn id="29" dur="750" spd="-100000" fill="hold"/>
                                        <p:tgtEl>
                                          <p:spTgt spid="6"/>
                                        </p:tgtEl>
                                        <p:attrNameLst>
                                          <p:attrName>ppt_x</p:attrName>
                                          <p:attrName>ppt_y</p:attrName>
                                        </p:attrNameLst>
                                      </p:cBhvr>
                                      <p:rCtr x="0" y="36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6_Blank">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14373728" y="1668380"/>
            <a:ext cx="3914273" cy="3850105"/>
          </a:xfrm>
          <a:custGeom>
            <a:avLst/>
            <a:gdLst>
              <a:gd name="connsiteX0" fmla="*/ 147074 w 3914273"/>
              <a:gd name="connsiteY0" fmla="*/ 0 h 3850105"/>
              <a:gd name="connsiteX1" fmla="*/ 3914273 w 3914273"/>
              <a:gd name="connsiteY1" fmla="*/ 0 h 3850105"/>
              <a:gd name="connsiteX2" fmla="*/ 3914273 w 3914273"/>
              <a:gd name="connsiteY2" fmla="*/ 3850105 h 3850105"/>
              <a:gd name="connsiteX3" fmla="*/ 147074 w 3914273"/>
              <a:gd name="connsiteY3" fmla="*/ 3850105 h 3850105"/>
              <a:gd name="connsiteX4" fmla="*/ 0 w 3914273"/>
              <a:gd name="connsiteY4" fmla="*/ 3703031 h 3850105"/>
              <a:gd name="connsiteX5" fmla="*/ 0 w 3914273"/>
              <a:gd name="connsiteY5" fmla="*/ 147074 h 3850105"/>
              <a:gd name="connsiteX6" fmla="*/ 147074 w 3914273"/>
              <a:gd name="connsiteY6" fmla="*/ 0 h 3850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4273" h="3850105">
                <a:moveTo>
                  <a:pt x="147074" y="0"/>
                </a:moveTo>
                <a:lnTo>
                  <a:pt x="3914273" y="0"/>
                </a:lnTo>
                <a:lnTo>
                  <a:pt x="3914273" y="3850105"/>
                </a:lnTo>
                <a:lnTo>
                  <a:pt x="147074" y="3850105"/>
                </a:lnTo>
                <a:cubicBezTo>
                  <a:pt x="65847" y="3850105"/>
                  <a:pt x="0" y="3784258"/>
                  <a:pt x="0" y="3703031"/>
                </a:cubicBezTo>
                <a:lnTo>
                  <a:pt x="0" y="147074"/>
                </a:lnTo>
                <a:cubicBezTo>
                  <a:pt x="0" y="65847"/>
                  <a:pt x="65847" y="0"/>
                  <a:pt x="147074"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3" name="Picture Placeholder 12"/>
          <p:cNvSpPr>
            <a:spLocks noGrp="1"/>
          </p:cNvSpPr>
          <p:nvPr>
            <p:ph type="pic" sz="quarter" idx="12"/>
          </p:nvPr>
        </p:nvSpPr>
        <p:spPr>
          <a:xfrm>
            <a:off x="10323096" y="1668380"/>
            <a:ext cx="3914273" cy="3850105"/>
          </a:xfrm>
          <a:custGeom>
            <a:avLst/>
            <a:gdLst>
              <a:gd name="connsiteX0" fmla="*/ 147074 w 3914273"/>
              <a:gd name="connsiteY0" fmla="*/ 0 h 3850105"/>
              <a:gd name="connsiteX1" fmla="*/ 3767199 w 3914273"/>
              <a:gd name="connsiteY1" fmla="*/ 0 h 3850105"/>
              <a:gd name="connsiteX2" fmla="*/ 3914273 w 3914273"/>
              <a:gd name="connsiteY2" fmla="*/ 147074 h 3850105"/>
              <a:gd name="connsiteX3" fmla="*/ 3914273 w 3914273"/>
              <a:gd name="connsiteY3" fmla="*/ 3703031 h 3850105"/>
              <a:gd name="connsiteX4" fmla="*/ 3767199 w 3914273"/>
              <a:gd name="connsiteY4" fmla="*/ 3850105 h 3850105"/>
              <a:gd name="connsiteX5" fmla="*/ 147074 w 3914273"/>
              <a:gd name="connsiteY5" fmla="*/ 3850105 h 3850105"/>
              <a:gd name="connsiteX6" fmla="*/ 0 w 3914273"/>
              <a:gd name="connsiteY6" fmla="*/ 3703031 h 3850105"/>
              <a:gd name="connsiteX7" fmla="*/ 0 w 3914273"/>
              <a:gd name="connsiteY7" fmla="*/ 147074 h 3850105"/>
              <a:gd name="connsiteX8" fmla="*/ 147074 w 3914273"/>
              <a:gd name="connsiteY8" fmla="*/ 0 h 3850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4273" h="3850105">
                <a:moveTo>
                  <a:pt x="147074" y="0"/>
                </a:moveTo>
                <a:lnTo>
                  <a:pt x="3767199" y="0"/>
                </a:lnTo>
                <a:cubicBezTo>
                  <a:pt x="3848426" y="0"/>
                  <a:pt x="3914273" y="65847"/>
                  <a:pt x="3914273" y="147074"/>
                </a:cubicBezTo>
                <a:lnTo>
                  <a:pt x="3914273" y="3703031"/>
                </a:lnTo>
                <a:cubicBezTo>
                  <a:pt x="3914273" y="3784258"/>
                  <a:pt x="3848426" y="3850105"/>
                  <a:pt x="3767199" y="3850105"/>
                </a:cubicBezTo>
                <a:lnTo>
                  <a:pt x="147074" y="3850105"/>
                </a:lnTo>
                <a:cubicBezTo>
                  <a:pt x="65847" y="3850105"/>
                  <a:pt x="0" y="3784258"/>
                  <a:pt x="0" y="3703031"/>
                </a:cubicBezTo>
                <a:lnTo>
                  <a:pt x="0" y="147074"/>
                </a:lnTo>
                <a:cubicBezTo>
                  <a:pt x="0" y="65847"/>
                  <a:pt x="65847" y="0"/>
                  <a:pt x="147074"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2" name="Picture Placeholder 11"/>
          <p:cNvSpPr>
            <a:spLocks noGrp="1"/>
          </p:cNvSpPr>
          <p:nvPr>
            <p:ph type="pic" sz="quarter" idx="13"/>
          </p:nvPr>
        </p:nvSpPr>
        <p:spPr>
          <a:xfrm>
            <a:off x="6272465" y="1668380"/>
            <a:ext cx="3914273" cy="3850105"/>
          </a:xfrm>
          <a:custGeom>
            <a:avLst/>
            <a:gdLst>
              <a:gd name="connsiteX0" fmla="*/ 147074 w 3914273"/>
              <a:gd name="connsiteY0" fmla="*/ 0 h 3850105"/>
              <a:gd name="connsiteX1" fmla="*/ 3767199 w 3914273"/>
              <a:gd name="connsiteY1" fmla="*/ 0 h 3850105"/>
              <a:gd name="connsiteX2" fmla="*/ 3914273 w 3914273"/>
              <a:gd name="connsiteY2" fmla="*/ 147074 h 3850105"/>
              <a:gd name="connsiteX3" fmla="*/ 3914273 w 3914273"/>
              <a:gd name="connsiteY3" fmla="*/ 3703031 h 3850105"/>
              <a:gd name="connsiteX4" fmla="*/ 3767199 w 3914273"/>
              <a:gd name="connsiteY4" fmla="*/ 3850105 h 3850105"/>
              <a:gd name="connsiteX5" fmla="*/ 147074 w 3914273"/>
              <a:gd name="connsiteY5" fmla="*/ 3850105 h 3850105"/>
              <a:gd name="connsiteX6" fmla="*/ 0 w 3914273"/>
              <a:gd name="connsiteY6" fmla="*/ 3703031 h 3850105"/>
              <a:gd name="connsiteX7" fmla="*/ 0 w 3914273"/>
              <a:gd name="connsiteY7" fmla="*/ 147074 h 3850105"/>
              <a:gd name="connsiteX8" fmla="*/ 147074 w 3914273"/>
              <a:gd name="connsiteY8" fmla="*/ 0 h 3850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4273" h="3850105">
                <a:moveTo>
                  <a:pt x="147074" y="0"/>
                </a:moveTo>
                <a:lnTo>
                  <a:pt x="3767199" y="0"/>
                </a:lnTo>
                <a:cubicBezTo>
                  <a:pt x="3848426" y="0"/>
                  <a:pt x="3914273" y="65847"/>
                  <a:pt x="3914273" y="147074"/>
                </a:cubicBezTo>
                <a:lnTo>
                  <a:pt x="3914273" y="3703031"/>
                </a:lnTo>
                <a:cubicBezTo>
                  <a:pt x="3914273" y="3784258"/>
                  <a:pt x="3848426" y="3850105"/>
                  <a:pt x="3767199" y="3850105"/>
                </a:cubicBezTo>
                <a:lnTo>
                  <a:pt x="147074" y="3850105"/>
                </a:lnTo>
                <a:cubicBezTo>
                  <a:pt x="65847" y="3850105"/>
                  <a:pt x="0" y="3784258"/>
                  <a:pt x="0" y="3703031"/>
                </a:cubicBezTo>
                <a:lnTo>
                  <a:pt x="0" y="147074"/>
                </a:lnTo>
                <a:cubicBezTo>
                  <a:pt x="0" y="65847"/>
                  <a:pt x="65847" y="0"/>
                  <a:pt x="147074"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1" name="Picture Placeholder 10"/>
          <p:cNvSpPr>
            <a:spLocks noGrp="1"/>
          </p:cNvSpPr>
          <p:nvPr>
            <p:ph type="pic" sz="quarter" idx="14"/>
          </p:nvPr>
        </p:nvSpPr>
        <p:spPr>
          <a:xfrm>
            <a:off x="2221834" y="1668380"/>
            <a:ext cx="3914273" cy="3850105"/>
          </a:xfrm>
          <a:custGeom>
            <a:avLst/>
            <a:gdLst>
              <a:gd name="connsiteX0" fmla="*/ 147074 w 3914273"/>
              <a:gd name="connsiteY0" fmla="*/ 0 h 3850105"/>
              <a:gd name="connsiteX1" fmla="*/ 3767199 w 3914273"/>
              <a:gd name="connsiteY1" fmla="*/ 0 h 3850105"/>
              <a:gd name="connsiteX2" fmla="*/ 3914273 w 3914273"/>
              <a:gd name="connsiteY2" fmla="*/ 147074 h 3850105"/>
              <a:gd name="connsiteX3" fmla="*/ 3914273 w 3914273"/>
              <a:gd name="connsiteY3" fmla="*/ 3703031 h 3850105"/>
              <a:gd name="connsiteX4" fmla="*/ 3767199 w 3914273"/>
              <a:gd name="connsiteY4" fmla="*/ 3850105 h 3850105"/>
              <a:gd name="connsiteX5" fmla="*/ 147074 w 3914273"/>
              <a:gd name="connsiteY5" fmla="*/ 3850105 h 3850105"/>
              <a:gd name="connsiteX6" fmla="*/ 0 w 3914273"/>
              <a:gd name="connsiteY6" fmla="*/ 3703031 h 3850105"/>
              <a:gd name="connsiteX7" fmla="*/ 0 w 3914273"/>
              <a:gd name="connsiteY7" fmla="*/ 147074 h 3850105"/>
              <a:gd name="connsiteX8" fmla="*/ 147074 w 3914273"/>
              <a:gd name="connsiteY8" fmla="*/ 0 h 3850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4273" h="3850105">
                <a:moveTo>
                  <a:pt x="147074" y="0"/>
                </a:moveTo>
                <a:lnTo>
                  <a:pt x="3767199" y="0"/>
                </a:lnTo>
                <a:cubicBezTo>
                  <a:pt x="3848426" y="0"/>
                  <a:pt x="3914273" y="65847"/>
                  <a:pt x="3914273" y="147074"/>
                </a:cubicBezTo>
                <a:lnTo>
                  <a:pt x="3914273" y="3703031"/>
                </a:lnTo>
                <a:cubicBezTo>
                  <a:pt x="3914273" y="3784258"/>
                  <a:pt x="3848426" y="3850105"/>
                  <a:pt x="3767199" y="3850105"/>
                </a:cubicBezTo>
                <a:lnTo>
                  <a:pt x="147074" y="3850105"/>
                </a:lnTo>
                <a:cubicBezTo>
                  <a:pt x="65847" y="3850105"/>
                  <a:pt x="0" y="3784258"/>
                  <a:pt x="0" y="3703031"/>
                </a:cubicBezTo>
                <a:lnTo>
                  <a:pt x="0" y="147074"/>
                </a:lnTo>
                <a:cubicBezTo>
                  <a:pt x="0" y="65847"/>
                  <a:pt x="65847" y="0"/>
                  <a:pt x="147074"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218346059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2_Blank">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6163488" y="1044592"/>
            <a:ext cx="3954967" cy="8355504"/>
          </a:xfrm>
          <a:custGeom>
            <a:avLst/>
            <a:gdLst>
              <a:gd name="connsiteX0" fmla="*/ 544836 w 3954967"/>
              <a:gd name="connsiteY0" fmla="*/ 0 h 8355504"/>
              <a:gd name="connsiteX1" fmla="*/ 3410131 w 3954967"/>
              <a:gd name="connsiteY1" fmla="*/ 0 h 8355504"/>
              <a:gd name="connsiteX2" fmla="*/ 3954967 w 3954967"/>
              <a:gd name="connsiteY2" fmla="*/ 544836 h 8355504"/>
              <a:gd name="connsiteX3" fmla="*/ 3954967 w 3954967"/>
              <a:gd name="connsiteY3" fmla="*/ 7810668 h 8355504"/>
              <a:gd name="connsiteX4" fmla="*/ 3410131 w 3954967"/>
              <a:gd name="connsiteY4" fmla="*/ 8355504 h 8355504"/>
              <a:gd name="connsiteX5" fmla="*/ 544836 w 3954967"/>
              <a:gd name="connsiteY5" fmla="*/ 8355504 h 8355504"/>
              <a:gd name="connsiteX6" fmla="*/ 0 w 3954967"/>
              <a:gd name="connsiteY6" fmla="*/ 7810668 h 8355504"/>
              <a:gd name="connsiteX7" fmla="*/ 0 w 3954967"/>
              <a:gd name="connsiteY7" fmla="*/ 544836 h 8355504"/>
              <a:gd name="connsiteX8" fmla="*/ 544836 w 3954967"/>
              <a:gd name="connsiteY8" fmla="*/ 0 h 835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967" h="8355504">
                <a:moveTo>
                  <a:pt x="544836" y="0"/>
                </a:moveTo>
                <a:lnTo>
                  <a:pt x="3410131" y="0"/>
                </a:lnTo>
                <a:cubicBezTo>
                  <a:pt x="3711036" y="0"/>
                  <a:pt x="3954967" y="243931"/>
                  <a:pt x="3954967" y="544836"/>
                </a:cubicBezTo>
                <a:lnTo>
                  <a:pt x="3954967" y="7810668"/>
                </a:lnTo>
                <a:cubicBezTo>
                  <a:pt x="3954967" y="8111573"/>
                  <a:pt x="3711036" y="8355504"/>
                  <a:pt x="3410131" y="8355504"/>
                </a:cubicBezTo>
                <a:lnTo>
                  <a:pt x="544836" y="8355504"/>
                </a:lnTo>
                <a:cubicBezTo>
                  <a:pt x="243931" y="8355504"/>
                  <a:pt x="0" y="8111573"/>
                  <a:pt x="0" y="7810668"/>
                </a:cubicBezTo>
                <a:lnTo>
                  <a:pt x="0" y="544836"/>
                </a:lnTo>
                <a:cubicBezTo>
                  <a:pt x="0" y="243931"/>
                  <a:pt x="243931" y="0"/>
                  <a:pt x="544836" y="0"/>
                </a:cubicBezTo>
                <a:close/>
              </a:path>
            </a:pathLst>
          </a:custGeom>
          <a:pattFill prst="dkUpDiag">
            <a:fgClr>
              <a:schemeClr val="bg1">
                <a:lumMod val="95000"/>
              </a:schemeClr>
            </a:fgClr>
            <a:bgClr>
              <a:schemeClr val="tx1">
                <a:lumMod val="10000"/>
                <a:lumOff val="90000"/>
              </a:schemeClr>
            </a:bgClr>
          </a:pattFill>
        </p:spPr>
        <p:txBody>
          <a:bodyPr wrap="square">
            <a:noAutofit/>
          </a:bodyPr>
          <a:lstStyle>
            <a:lvl1pPr>
              <a:defRPr sz="2028">
                <a:solidFill>
                  <a:srgbClr val="00B0F0"/>
                </a:solidFill>
              </a:defRPr>
            </a:lvl1pPr>
          </a:lstStyle>
          <a:p>
            <a:endParaRPr lang="id-ID"/>
          </a:p>
        </p:txBody>
      </p:sp>
      <p:sp>
        <p:nvSpPr>
          <p:cNvPr id="9" name="Picture Placeholder 8"/>
          <p:cNvSpPr>
            <a:spLocks noGrp="1"/>
          </p:cNvSpPr>
          <p:nvPr>
            <p:ph type="pic" sz="quarter" idx="12"/>
          </p:nvPr>
        </p:nvSpPr>
        <p:spPr>
          <a:xfrm>
            <a:off x="14333034" y="2729986"/>
            <a:ext cx="3954967" cy="7557014"/>
          </a:xfrm>
          <a:custGeom>
            <a:avLst/>
            <a:gdLst>
              <a:gd name="connsiteX0" fmla="*/ 544836 w 3954967"/>
              <a:gd name="connsiteY0" fmla="*/ 0 h 7557014"/>
              <a:gd name="connsiteX1" fmla="*/ 3410131 w 3954967"/>
              <a:gd name="connsiteY1" fmla="*/ 0 h 7557014"/>
              <a:gd name="connsiteX2" fmla="*/ 3954967 w 3954967"/>
              <a:gd name="connsiteY2" fmla="*/ 544836 h 7557014"/>
              <a:gd name="connsiteX3" fmla="*/ 3954967 w 3954967"/>
              <a:gd name="connsiteY3" fmla="*/ 7557014 h 7557014"/>
              <a:gd name="connsiteX4" fmla="*/ 0 w 3954967"/>
              <a:gd name="connsiteY4" fmla="*/ 7557014 h 7557014"/>
              <a:gd name="connsiteX5" fmla="*/ 0 w 3954967"/>
              <a:gd name="connsiteY5" fmla="*/ 544836 h 7557014"/>
              <a:gd name="connsiteX6" fmla="*/ 544836 w 3954967"/>
              <a:gd name="connsiteY6" fmla="*/ 0 h 7557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54967" h="7557014">
                <a:moveTo>
                  <a:pt x="544836" y="0"/>
                </a:moveTo>
                <a:lnTo>
                  <a:pt x="3410131" y="0"/>
                </a:lnTo>
                <a:cubicBezTo>
                  <a:pt x="3711035" y="0"/>
                  <a:pt x="3954967" y="243931"/>
                  <a:pt x="3954967" y="544836"/>
                </a:cubicBezTo>
                <a:lnTo>
                  <a:pt x="3954967" y="7557014"/>
                </a:lnTo>
                <a:lnTo>
                  <a:pt x="0" y="7557014"/>
                </a:lnTo>
                <a:lnTo>
                  <a:pt x="0" y="544836"/>
                </a:lnTo>
                <a:cubicBezTo>
                  <a:pt x="0" y="243931"/>
                  <a:pt x="243931" y="0"/>
                  <a:pt x="544836" y="0"/>
                </a:cubicBezTo>
                <a:close/>
              </a:path>
            </a:pathLst>
          </a:custGeom>
          <a:pattFill prst="dkUpDiag">
            <a:fgClr>
              <a:schemeClr val="bg1">
                <a:lumMod val="95000"/>
              </a:schemeClr>
            </a:fgClr>
            <a:bgClr>
              <a:schemeClr val="tx1">
                <a:lumMod val="10000"/>
                <a:lumOff val="90000"/>
              </a:schemeClr>
            </a:bgClr>
          </a:pattFill>
        </p:spPr>
        <p:txBody>
          <a:bodyPr wrap="square">
            <a:noAutofit/>
          </a:bodyPr>
          <a:lstStyle>
            <a:lvl1pPr>
              <a:defRPr sz="2028">
                <a:solidFill>
                  <a:srgbClr val="00B0F0"/>
                </a:solidFill>
              </a:defRPr>
            </a:lvl1pPr>
          </a:lstStyle>
          <a:p>
            <a:endParaRPr lang="id-ID"/>
          </a:p>
        </p:txBody>
      </p:sp>
      <p:sp>
        <p:nvSpPr>
          <p:cNvPr id="11" name="Picture Placeholder 10"/>
          <p:cNvSpPr>
            <a:spLocks noGrp="1"/>
          </p:cNvSpPr>
          <p:nvPr>
            <p:ph type="pic" sz="quarter" idx="13"/>
          </p:nvPr>
        </p:nvSpPr>
        <p:spPr>
          <a:xfrm>
            <a:off x="10248261" y="0"/>
            <a:ext cx="3954967" cy="7092632"/>
          </a:xfrm>
          <a:custGeom>
            <a:avLst/>
            <a:gdLst>
              <a:gd name="connsiteX0" fmla="*/ 0 w 3954967"/>
              <a:gd name="connsiteY0" fmla="*/ 0 h 7092632"/>
              <a:gd name="connsiteX1" fmla="*/ 3954967 w 3954967"/>
              <a:gd name="connsiteY1" fmla="*/ 0 h 7092632"/>
              <a:gd name="connsiteX2" fmla="*/ 3954967 w 3954967"/>
              <a:gd name="connsiteY2" fmla="*/ 6547796 h 7092632"/>
              <a:gd name="connsiteX3" fmla="*/ 3410131 w 3954967"/>
              <a:gd name="connsiteY3" fmla="*/ 7092632 h 7092632"/>
              <a:gd name="connsiteX4" fmla="*/ 544836 w 3954967"/>
              <a:gd name="connsiteY4" fmla="*/ 7092632 h 7092632"/>
              <a:gd name="connsiteX5" fmla="*/ 0 w 3954967"/>
              <a:gd name="connsiteY5" fmla="*/ 6547796 h 7092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4967" h="7092632">
                <a:moveTo>
                  <a:pt x="0" y="0"/>
                </a:moveTo>
                <a:lnTo>
                  <a:pt x="3954967" y="0"/>
                </a:lnTo>
                <a:lnTo>
                  <a:pt x="3954967" y="6547796"/>
                </a:lnTo>
                <a:cubicBezTo>
                  <a:pt x="3954967" y="6848701"/>
                  <a:pt x="3711036" y="7092632"/>
                  <a:pt x="3410131" y="7092632"/>
                </a:cubicBezTo>
                <a:lnTo>
                  <a:pt x="544836" y="7092632"/>
                </a:lnTo>
                <a:cubicBezTo>
                  <a:pt x="243931" y="7092632"/>
                  <a:pt x="0" y="6848701"/>
                  <a:pt x="0" y="6547796"/>
                </a:cubicBezTo>
                <a:close/>
              </a:path>
            </a:pathLst>
          </a:custGeom>
          <a:pattFill prst="dkUpDiag">
            <a:fgClr>
              <a:schemeClr val="bg1">
                <a:lumMod val="95000"/>
              </a:schemeClr>
            </a:fgClr>
            <a:bgClr>
              <a:schemeClr val="tx1">
                <a:lumMod val="10000"/>
                <a:lumOff val="90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3929649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150"/>
                                  </p:stCondLst>
                                  <p:childTnLst>
                                    <p:set>
                                      <p:cBhvr>
                                        <p:cTn id="6" dur="1" fill="hold">
                                          <p:stCondLst>
                                            <p:cond delay="0"/>
                                          </p:stCondLst>
                                        </p:cTn>
                                        <p:tgtEl>
                                          <p:spTgt spid="7"/>
                                        </p:tgtEl>
                                        <p:attrNameLst>
                                          <p:attrName>style.visibility</p:attrName>
                                        </p:attrNameLst>
                                      </p:cBhvr>
                                      <p:to>
                                        <p:strVal val="visible"/>
                                      </p:to>
                                    </p:set>
                                    <p:anim calcmode="lin" valueType="num">
                                      <p:cBhvr>
                                        <p:cTn id="7" dur="250" fill="hold"/>
                                        <p:tgtEl>
                                          <p:spTgt spid="7"/>
                                        </p:tgtEl>
                                        <p:attrNameLst>
                                          <p:attrName>ppt_w</p:attrName>
                                        </p:attrNameLst>
                                      </p:cBhvr>
                                      <p:tavLst>
                                        <p:tav tm="0">
                                          <p:val>
                                            <p:strVal val="2/3*#ppt_w"/>
                                          </p:val>
                                        </p:tav>
                                        <p:tav tm="100000">
                                          <p:val>
                                            <p:strVal val="#ppt_w"/>
                                          </p:val>
                                        </p:tav>
                                      </p:tavLst>
                                    </p:anim>
                                    <p:anim calcmode="lin" valueType="num">
                                      <p:cBhvr>
                                        <p:cTn id="8" dur="250" fill="hold"/>
                                        <p:tgtEl>
                                          <p:spTgt spid="7"/>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150"/>
                                  </p:stCondLst>
                                  <p:childTnLst>
                                    <p:animMotion origin="layout" path="M -4.16667E-7 2.22222E-6 L -4.16667E-7 0.07237 " pathEditMode="relative" rAng="0" ptsTypes="AA">
                                      <p:cBhvr>
                                        <p:cTn id="10" dur="500" spd="-100000" fill="hold"/>
                                        <p:tgtEl>
                                          <p:spTgt spid="7"/>
                                        </p:tgtEl>
                                        <p:attrNameLst>
                                          <p:attrName>ppt_x</p:attrName>
                                          <p:attrName>ppt_y</p:attrName>
                                        </p:attrNameLst>
                                      </p:cBhvr>
                                      <p:rCtr x="0" y="3611"/>
                                    </p:animMotion>
                                  </p:childTnLst>
                                </p:cTn>
                              </p:par>
                              <p:par>
                                <p:cTn id="11" presetID="23" presetClass="entr" presetSubtype="272" fill="hold" grpId="0" nodeType="withEffect">
                                  <p:stCondLst>
                                    <p:cond delay="150"/>
                                  </p:stCondLst>
                                  <p:childTnLst>
                                    <p:set>
                                      <p:cBhvr>
                                        <p:cTn id="12" dur="1" fill="hold">
                                          <p:stCondLst>
                                            <p:cond delay="0"/>
                                          </p:stCondLst>
                                        </p:cTn>
                                        <p:tgtEl>
                                          <p:spTgt spid="11"/>
                                        </p:tgtEl>
                                        <p:attrNameLst>
                                          <p:attrName>style.visibility</p:attrName>
                                        </p:attrNameLst>
                                      </p:cBhvr>
                                      <p:to>
                                        <p:strVal val="visible"/>
                                      </p:to>
                                    </p:set>
                                    <p:anim calcmode="lin" valueType="num">
                                      <p:cBhvr>
                                        <p:cTn id="13" dur="250" fill="hold"/>
                                        <p:tgtEl>
                                          <p:spTgt spid="11"/>
                                        </p:tgtEl>
                                        <p:attrNameLst>
                                          <p:attrName>ppt_w</p:attrName>
                                        </p:attrNameLst>
                                      </p:cBhvr>
                                      <p:tavLst>
                                        <p:tav tm="0">
                                          <p:val>
                                            <p:strVal val="2/3*#ppt_w"/>
                                          </p:val>
                                        </p:tav>
                                        <p:tav tm="100000">
                                          <p:val>
                                            <p:strVal val="#ppt_w"/>
                                          </p:val>
                                        </p:tav>
                                      </p:tavLst>
                                    </p:anim>
                                    <p:anim calcmode="lin" valueType="num">
                                      <p:cBhvr>
                                        <p:cTn id="14" dur="250" fill="hold"/>
                                        <p:tgtEl>
                                          <p:spTgt spid="11"/>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150"/>
                                  </p:stCondLst>
                                  <p:childTnLst>
                                    <p:animMotion origin="layout" path="M -4.16667E-7 2.22222E-6 L -4.16667E-7 0.07237 " pathEditMode="relative" rAng="0" ptsTypes="AA">
                                      <p:cBhvr>
                                        <p:cTn id="16" dur="500" spd="-100000" fill="hold"/>
                                        <p:tgtEl>
                                          <p:spTgt spid="11"/>
                                        </p:tgtEl>
                                        <p:attrNameLst>
                                          <p:attrName>ppt_x</p:attrName>
                                          <p:attrName>ppt_y</p:attrName>
                                        </p:attrNameLst>
                                      </p:cBhvr>
                                      <p:rCtr x="0" y="3611"/>
                                    </p:animMotion>
                                  </p:childTnLst>
                                </p:cTn>
                              </p:par>
                              <p:par>
                                <p:cTn id="17" presetID="23" presetClass="entr" presetSubtype="272" fill="hold" grpId="0" nodeType="withEffect">
                                  <p:stCondLst>
                                    <p:cond delay="150"/>
                                  </p:stCondLst>
                                  <p:childTnLst>
                                    <p:set>
                                      <p:cBhvr>
                                        <p:cTn id="18" dur="1" fill="hold">
                                          <p:stCondLst>
                                            <p:cond delay="0"/>
                                          </p:stCondLst>
                                        </p:cTn>
                                        <p:tgtEl>
                                          <p:spTgt spid="9"/>
                                        </p:tgtEl>
                                        <p:attrNameLst>
                                          <p:attrName>style.visibility</p:attrName>
                                        </p:attrNameLst>
                                      </p:cBhvr>
                                      <p:to>
                                        <p:strVal val="visible"/>
                                      </p:to>
                                    </p:set>
                                    <p:anim calcmode="lin" valueType="num">
                                      <p:cBhvr>
                                        <p:cTn id="19" dur="250" fill="hold"/>
                                        <p:tgtEl>
                                          <p:spTgt spid="9"/>
                                        </p:tgtEl>
                                        <p:attrNameLst>
                                          <p:attrName>ppt_w</p:attrName>
                                        </p:attrNameLst>
                                      </p:cBhvr>
                                      <p:tavLst>
                                        <p:tav tm="0">
                                          <p:val>
                                            <p:strVal val="2/3*#ppt_w"/>
                                          </p:val>
                                        </p:tav>
                                        <p:tav tm="100000">
                                          <p:val>
                                            <p:strVal val="#ppt_w"/>
                                          </p:val>
                                        </p:tav>
                                      </p:tavLst>
                                    </p:anim>
                                    <p:anim calcmode="lin" valueType="num">
                                      <p:cBhvr>
                                        <p:cTn id="20" dur="250" fill="hold"/>
                                        <p:tgtEl>
                                          <p:spTgt spid="9"/>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150"/>
                                  </p:stCondLst>
                                  <p:childTnLst>
                                    <p:animMotion origin="layout" path="M -4.16667E-7 2.22222E-6 L -4.16667E-7 0.07237 " pathEditMode="relative" rAng="0" ptsTypes="AA">
                                      <p:cBhvr>
                                        <p:cTn id="22" dur="500" spd="-100000" fill="hold"/>
                                        <p:tgtEl>
                                          <p:spTgt spid="9"/>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9" grpId="0" animBg="1"/>
      <p:bldP spid="9" grpId="1" animBg="1"/>
      <p:bldP spid="11" grpId="0" animBg="1"/>
      <p:bldP spid="11" grpId="1"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Picture Placeholder 17"/>
          <p:cNvSpPr>
            <a:spLocks noGrp="1"/>
          </p:cNvSpPr>
          <p:nvPr>
            <p:ph type="pic" sz="quarter" idx="29"/>
          </p:nvPr>
        </p:nvSpPr>
        <p:spPr>
          <a:xfrm>
            <a:off x="10140448" y="1236219"/>
            <a:ext cx="3641411" cy="773968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perspectiveLeft" fov="4200000">
              <a:rot lat="0" lon="1800000" rev="0"/>
            </a:camera>
            <a:lightRig rig="threePt" dir="t"/>
          </a:scene3d>
        </p:spPr>
      </p:sp>
      <p:sp>
        <p:nvSpPr>
          <p:cNvPr id="7" name="Picture Placeholder 17"/>
          <p:cNvSpPr>
            <a:spLocks noGrp="1"/>
          </p:cNvSpPr>
          <p:nvPr>
            <p:ph type="pic" sz="quarter" idx="30"/>
          </p:nvPr>
        </p:nvSpPr>
        <p:spPr>
          <a:xfrm>
            <a:off x="13356891" y="129312"/>
            <a:ext cx="4706518" cy="10003533"/>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perspectiveLeft" fov="4200000">
              <a:rot lat="0" lon="1800000" rev="0"/>
            </a:camera>
            <a:lightRig rig="threePt" dir="t"/>
          </a:scene3d>
        </p:spPr>
      </p:sp>
      <p:sp>
        <p:nvSpPr>
          <p:cNvPr id="8" name="Picture Placeholder 17"/>
          <p:cNvSpPr>
            <a:spLocks noGrp="1"/>
          </p:cNvSpPr>
          <p:nvPr>
            <p:ph type="pic" sz="quarter" idx="31"/>
          </p:nvPr>
        </p:nvSpPr>
        <p:spPr>
          <a:xfrm>
            <a:off x="7506726" y="2085475"/>
            <a:ext cx="2898270" cy="616016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perspectiveLeft" fov="4200000">
              <a:rot lat="0" lon="1800000" rev="0"/>
            </a:camera>
            <a:lightRig rig="threePt" dir="t"/>
          </a:scene3d>
        </p:spPr>
      </p:sp>
    </p:spTree>
    <p:extLst>
      <p:ext uri="{BB962C8B-B14F-4D97-AF65-F5344CB8AC3E}">
        <p14:creationId xmlns:p14="http://schemas.microsoft.com/office/powerpoint/2010/main" val="991110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42" presetClass="path" presetSubtype="0" accel="49333" decel="50667" fill="hold" nodeType="withEffect">
                                  <p:stCondLst>
                                    <p:cond delay="250"/>
                                  </p:stCondLst>
                                  <p:childTnLst>
                                    <p:animMotion origin="layout" path="M -1.79688E-6 -3.84259E-6 L -1.79688E-6 0.07249 " pathEditMode="relative" rAng="0" ptsTypes="AA">
                                      <p:cBhvr>
                                        <p:cTn id="9" dur="750" spd="-100000" fill="hold"/>
                                        <p:tgtEl>
                                          <p:spTgt spid="6"/>
                                        </p:tgtEl>
                                        <p:attrNameLst>
                                          <p:attrName>ppt_x</p:attrName>
                                          <p:attrName>ppt_y</p:attrName>
                                        </p:attrNameLst>
                                      </p:cBhvr>
                                      <p:rCtr x="0" y="3617"/>
                                    </p:animMotion>
                                  </p:childTnLst>
                                </p:cTn>
                              </p:par>
                              <p:par>
                                <p:cTn id="10" presetID="22" presetClass="entr" presetSubtype="1" fill="hold"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par>
                                <p:cTn id="13" presetID="42" presetClass="path" presetSubtype="0" accel="49333" decel="50667" fill="hold" nodeType="withEffect">
                                  <p:stCondLst>
                                    <p:cond delay="250"/>
                                  </p:stCondLst>
                                  <p:childTnLst>
                                    <p:animMotion origin="layout" path="M -1.79688E-6 -3.84259E-6 L -1.79688E-6 0.07249 " pathEditMode="relative" rAng="0" ptsTypes="AA">
                                      <p:cBhvr>
                                        <p:cTn id="14" dur="750" spd="-100000" fill="hold"/>
                                        <p:tgtEl>
                                          <p:spTgt spid="7"/>
                                        </p:tgtEl>
                                        <p:attrNameLst>
                                          <p:attrName>ppt_x</p:attrName>
                                          <p:attrName>ppt_y</p:attrName>
                                        </p:attrNameLst>
                                      </p:cBhvr>
                                      <p:rCtr x="0" y="3617"/>
                                    </p:animMotion>
                                  </p:childTnLst>
                                </p:cTn>
                              </p:par>
                              <p:par>
                                <p:cTn id="15" presetID="22" presetClass="entr" presetSubtype="1" fill="hold" nodeType="withEffect">
                                  <p:stCondLst>
                                    <p:cond delay="25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par>
                                <p:cTn id="18" presetID="42" presetClass="path" presetSubtype="0" accel="49333" decel="50667" fill="hold" nodeType="withEffect">
                                  <p:stCondLst>
                                    <p:cond delay="250"/>
                                  </p:stCondLst>
                                  <p:childTnLst>
                                    <p:animMotion origin="layout" path="M -1.79688E-6 -3.84259E-6 L -1.79688E-6 0.07249 " pathEditMode="relative" rAng="0" ptsTypes="AA">
                                      <p:cBhvr>
                                        <p:cTn id="19" dur="750" spd="-100000" fill="hold"/>
                                        <p:tgtEl>
                                          <p:spTgt spid="8"/>
                                        </p:tgtEl>
                                        <p:attrNameLst>
                                          <p:attrName>ppt_x</p:attrName>
                                          <p:attrName>ppt_y</p:attrName>
                                        </p:attrNameLst>
                                      </p:cBhvr>
                                      <p:rCtr x="0" y="36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2" name="Picture Placeholder 17"/>
          <p:cNvSpPr>
            <a:spLocks noGrp="1"/>
          </p:cNvSpPr>
          <p:nvPr>
            <p:ph type="pic" sz="quarter" idx="26"/>
          </p:nvPr>
        </p:nvSpPr>
        <p:spPr>
          <a:xfrm>
            <a:off x="1621489" y="4658247"/>
            <a:ext cx="3641411" cy="773968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orthographicFront">
              <a:rot lat="2100000" lon="18900000" rev="18000000"/>
            </a:camera>
            <a:lightRig rig="threePt" dir="t"/>
          </a:scene3d>
        </p:spPr>
      </p:sp>
      <p:sp>
        <p:nvSpPr>
          <p:cNvPr id="3" name="Picture Placeholder 17"/>
          <p:cNvSpPr>
            <a:spLocks noGrp="1"/>
          </p:cNvSpPr>
          <p:nvPr>
            <p:ph type="pic" sz="quarter" idx="27"/>
          </p:nvPr>
        </p:nvSpPr>
        <p:spPr>
          <a:xfrm>
            <a:off x="7542967" y="4607448"/>
            <a:ext cx="3641411" cy="773968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orthographicFront">
              <a:rot lat="2100000" lon="18900000" rev="18000000"/>
            </a:camera>
            <a:lightRig rig="threePt" dir="t"/>
          </a:scene3d>
        </p:spPr>
      </p:sp>
      <p:sp>
        <p:nvSpPr>
          <p:cNvPr id="4" name="Picture Placeholder 17"/>
          <p:cNvSpPr>
            <a:spLocks noGrp="1"/>
          </p:cNvSpPr>
          <p:nvPr>
            <p:ph type="pic" sz="quarter" idx="28"/>
          </p:nvPr>
        </p:nvSpPr>
        <p:spPr>
          <a:xfrm>
            <a:off x="7517566" y="1284347"/>
            <a:ext cx="3641411" cy="773968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orthographicFront">
              <a:rot lat="2100000" lon="18900000" rev="18000000"/>
            </a:camera>
            <a:lightRig rig="threePt" dir="t"/>
          </a:scene3d>
        </p:spPr>
      </p:sp>
      <p:sp>
        <p:nvSpPr>
          <p:cNvPr id="5" name="Picture Placeholder 17"/>
          <p:cNvSpPr>
            <a:spLocks noGrp="1"/>
          </p:cNvSpPr>
          <p:nvPr>
            <p:ph type="pic" sz="quarter" idx="29"/>
          </p:nvPr>
        </p:nvSpPr>
        <p:spPr>
          <a:xfrm>
            <a:off x="13362843" y="1271005"/>
            <a:ext cx="3641411" cy="773968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orthographicFront">
              <a:rot lat="2100000" lon="18900000" rev="18000000"/>
            </a:camera>
            <a:lightRig rig="threePt" dir="t"/>
          </a:scene3d>
        </p:spPr>
      </p:sp>
      <p:sp>
        <p:nvSpPr>
          <p:cNvPr id="6" name="Picture Placeholder 17"/>
          <p:cNvSpPr>
            <a:spLocks noGrp="1"/>
          </p:cNvSpPr>
          <p:nvPr>
            <p:ph type="pic" sz="quarter" idx="30"/>
          </p:nvPr>
        </p:nvSpPr>
        <p:spPr>
          <a:xfrm>
            <a:off x="13362843" y="-2090838"/>
            <a:ext cx="3641411" cy="773968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orthographicFront">
              <a:rot lat="2100000" lon="18900000" rev="18000000"/>
            </a:camera>
            <a:lightRig rig="threePt" dir="t"/>
          </a:scene3d>
        </p:spPr>
      </p:sp>
      <p:sp>
        <p:nvSpPr>
          <p:cNvPr id="7" name="Picture Placeholder 17"/>
          <p:cNvSpPr>
            <a:spLocks noGrp="1"/>
          </p:cNvSpPr>
          <p:nvPr>
            <p:ph type="pic" sz="quarter" idx="31"/>
          </p:nvPr>
        </p:nvSpPr>
        <p:spPr>
          <a:xfrm>
            <a:off x="13439044" y="4619785"/>
            <a:ext cx="3641411" cy="773968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orthographicFront">
              <a:rot lat="2100000" lon="18900000" rev="18000000"/>
            </a:camera>
            <a:lightRig rig="threePt" dir="t"/>
          </a:scene3d>
        </p:spPr>
      </p:sp>
      <p:sp>
        <p:nvSpPr>
          <p:cNvPr id="9" name="Picture Placeholder 17"/>
          <p:cNvSpPr>
            <a:spLocks noGrp="1"/>
          </p:cNvSpPr>
          <p:nvPr>
            <p:ph type="pic" sz="quarter" idx="32"/>
          </p:nvPr>
        </p:nvSpPr>
        <p:spPr>
          <a:xfrm>
            <a:off x="7938827" y="-2246226"/>
            <a:ext cx="3641411" cy="773968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orthographicFront">
              <a:rot lat="2100000" lon="18900000" rev="18000000"/>
            </a:camera>
            <a:lightRig rig="threePt" dir="t"/>
          </a:scene3d>
        </p:spPr>
      </p:sp>
    </p:spTree>
    <p:extLst>
      <p:ext uri="{BB962C8B-B14F-4D97-AF65-F5344CB8AC3E}">
        <p14:creationId xmlns:p14="http://schemas.microsoft.com/office/powerpoint/2010/main" val="4116911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42" presetClass="path" presetSubtype="0" accel="49333" decel="50667" fill="hold" nodeType="withEffect">
                                  <p:stCondLst>
                                    <p:cond delay="250"/>
                                  </p:stCondLst>
                                  <p:childTnLst>
                                    <p:animMotion origin="layout" path="M -1.79688E-6 -3.84259E-6 L -1.79688E-6 0.07249 " pathEditMode="relative" rAng="0" ptsTypes="AA">
                                      <p:cBhvr>
                                        <p:cTn id="9" dur="750" spd="-100000" fill="hold"/>
                                        <p:tgtEl>
                                          <p:spTgt spid="2"/>
                                        </p:tgtEl>
                                        <p:attrNameLst>
                                          <p:attrName>ppt_x</p:attrName>
                                          <p:attrName>ppt_y</p:attrName>
                                        </p:attrNameLst>
                                      </p:cBhvr>
                                      <p:rCtr x="0" y="3617"/>
                                    </p:animMotion>
                                  </p:childTnLst>
                                </p:cTn>
                              </p:par>
                              <p:par>
                                <p:cTn id="10" presetID="22" presetClass="entr" presetSubtype="1"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par>
                                <p:cTn id="13" presetID="42" presetClass="path" presetSubtype="0" accel="49333" decel="50667" fill="hold" nodeType="withEffect">
                                  <p:stCondLst>
                                    <p:cond delay="250"/>
                                  </p:stCondLst>
                                  <p:childTnLst>
                                    <p:animMotion origin="layout" path="M -1.79688E-6 -3.84259E-6 L -1.79688E-6 0.07249 " pathEditMode="relative" rAng="0" ptsTypes="AA">
                                      <p:cBhvr>
                                        <p:cTn id="14" dur="750" spd="-100000" fill="hold"/>
                                        <p:tgtEl>
                                          <p:spTgt spid="3"/>
                                        </p:tgtEl>
                                        <p:attrNameLst>
                                          <p:attrName>ppt_x</p:attrName>
                                          <p:attrName>ppt_y</p:attrName>
                                        </p:attrNameLst>
                                      </p:cBhvr>
                                      <p:rCtr x="0" y="3617"/>
                                    </p:animMotion>
                                  </p:childTnLst>
                                </p:cTn>
                              </p:par>
                              <p:par>
                                <p:cTn id="15" presetID="22" presetClass="entr" presetSubtype="1" fill="hold" nodeType="withEffect">
                                  <p:stCondLst>
                                    <p:cond delay="25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par>
                                <p:cTn id="18" presetID="42" presetClass="path" presetSubtype="0" accel="49333" decel="50667" fill="hold" nodeType="withEffect">
                                  <p:stCondLst>
                                    <p:cond delay="250"/>
                                  </p:stCondLst>
                                  <p:childTnLst>
                                    <p:animMotion origin="layout" path="M -1.79688E-6 -3.84259E-6 L -1.79688E-6 0.07249 " pathEditMode="relative" rAng="0" ptsTypes="AA">
                                      <p:cBhvr>
                                        <p:cTn id="19" dur="750" spd="-100000" fill="hold"/>
                                        <p:tgtEl>
                                          <p:spTgt spid="4"/>
                                        </p:tgtEl>
                                        <p:attrNameLst>
                                          <p:attrName>ppt_x</p:attrName>
                                          <p:attrName>ppt_y</p:attrName>
                                        </p:attrNameLst>
                                      </p:cBhvr>
                                      <p:rCtr x="0" y="3617"/>
                                    </p:animMotion>
                                  </p:childTnLst>
                                </p:cTn>
                              </p:par>
                              <p:par>
                                <p:cTn id="20" presetID="22" presetClass="entr" presetSubtype="1" fill="hold" nodeType="withEffect">
                                  <p:stCondLst>
                                    <p:cond delay="25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42" presetClass="path" presetSubtype="0" accel="49333" decel="50667" fill="hold" nodeType="withEffect">
                                  <p:stCondLst>
                                    <p:cond delay="250"/>
                                  </p:stCondLst>
                                  <p:childTnLst>
                                    <p:animMotion origin="layout" path="M -1.79688E-6 -3.84259E-6 L -1.79688E-6 0.07249 " pathEditMode="relative" rAng="0" ptsTypes="AA">
                                      <p:cBhvr>
                                        <p:cTn id="24" dur="750" spd="-100000" fill="hold"/>
                                        <p:tgtEl>
                                          <p:spTgt spid="5"/>
                                        </p:tgtEl>
                                        <p:attrNameLst>
                                          <p:attrName>ppt_x</p:attrName>
                                          <p:attrName>ppt_y</p:attrName>
                                        </p:attrNameLst>
                                      </p:cBhvr>
                                      <p:rCtr x="0" y="3617"/>
                                    </p:animMotion>
                                  </p:childTnLst>
                                </p:cTn>
                              </p:par>
                              <p:par>
                                <p:cTn id="25" presetID="22" presetClass="entr" presetSubtype="1" fill="hold" nodeType="withEffect">
                                  <p:stCondLst>
                                    <p:cond delay="25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par>
                                <p:cTn id="28" presetID="42" presetClass="path" presetSubtype="0" accel="49333" decel="50667" fill="hold" nodeType="withEffect">
                                  <p:stCondLst>
                                    <p:cond delay="250"/>
                                  </p:stCondLst>
                                  <p:childTnLst>
                                    <p:animMotion origin="layout" path="M -1.79688E-6 -3.84259E-6 L -1.79688E-6 0.07249 " pathEditMode="relative" rAng="0" ptsTypes="AA">
                                      <p:cBhvr>
                                        <p:cTn id="29" dur="750" spd="-100000" fill="hold"/>
                                        <p:tgtEl>
                                          <p:spTgt spid="6"/>
                                        </p:tgtEl>
                                        <p:attrNameLst>
                                          <p:attrName>ppt_x</p:attrName>
                                          <p:attrName>ppt_y</p:attrName>
                                        </p:attrNameLst>
                                      </p:cBhvr>
                                      <p:rCtr x="0" y="3617"/>
                                    </p:animMotion>
                                  </p:childTnLst>
                                </p:cTn>
                              </p:par>
                              <p:par>
                                <p:cTn id="30" presetID="22" presetClass="entr" presetSubtype="1" fill="hold"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500"/>
                                        <p:tgtEl>
                                          <p:spTgt spid="7"/>
                                        </p:tgtEl>
                                      </p:cBhvr>
                                    </p:animEffect>
                                  </p:childTnLst>
                                </p:cTn>
                              </p:par>
                              <p:par>
                                <p:cTn id="33" presetID="42" presetClass="path" presetSubtype="0" accel="49333" decel="50667" fill="hold" nodeType="withEffect">
                                  <p:stCondLst>
                                    <p:cond delay="250"/>
                                  </p:stCondLst>
                                  <p:childTnLst>
                                    <p:animMotion origin="layout" path="M -1.79688E-6 -3.84259E-6 L -1.79688E-6 0.07249 " pathEditMode="relative" rAng="0" ptsTypes="AA">
                                      <p:cBhvr>
                                        <p:cTn id="34" dur="750" spd="-100000" fill="hold"/>
                                        <p:tgtEl>
                                          <p:spTgt spid="7"/>
                                        </p:tgtEl>
                                        <p:attrNameLst>
                                          <p:attrName>ppt_x</p:attrName>
                                          <p:attrName>ppt_y</p:attrName>
                                        </p:attrNameLst>
                                      </p:cBhvr>
                                      <p:rCtr x="0" y="3617"/>
                                    </p:animMotion>
                                  </p:childTnLst>
                                </p:cTn>
                              </p:par>
                              <p:par>
                                <p:cTn id="35" presetID="22" presetClass="entr" presetSubtype="1" fill="hold" nodeType="withEffect">
                                  <p:stCondLst>
                                    <p:cond delay="25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par>
                                <p:cTn id="38" presetID="42" presetClass="path" presetSubtype="0" accel="49333" decel="50667" fill="hold" nodeType="withEffect">
                                  <p:stCondLst>
                                    <p:cond delay="250"/>
                                  </p:stCondLst>
                                  <p:childTnLst>
                                    <p:animMotion origin="layout" path="M -1.79688E-6 -3.84259E-6 L -1.79688E-6 0.07249 " pathEditMode="relative" rAng="0" ptsTypes="AA">
                                      <p:cBhvr>
                                        <p:cTn id="39" dur="750" spd="-100000" fill="hold"/>
                                        <p:tgtEl>
                                          <p:spTgt spid="9"/>
                                        </p:tgtEl>
                                        <p:attrNameLst>
                                          <p:attrName>ppt_x</p:attrName>
                                          <p:attrName>ppt_y</p:attrName>
                                        </p:attrNameLst>
                                      </p:cBhvr>
                                      <p:rCtr x="0" y="36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1_Blank">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7129972" y="1774501"/>
            <a:ext cx="6188614" cy="6188650"/>
          </a:xfrm>
          <a:custGeom>
            <a:avLst/>
            <a:gdLst>
              <a:gd name="connsiteX0" fmla="*/ 4203596 w 5164838"/>
              <a:gd name="connsiteY0" fmla="*/ 1 h 5164868"/>
              <a:gd name="connsiteX1" fmla="*/ 4883303 w 5164838"/>
              <a:gd name="connsiteY1" fmla="*/ 280281 h 5164868"/>
              <a:gd name="connsiteX2" fmla="*/ 4883493 w 5164838"/>
              <a:gd name="connsiteY2" fmla="*/ 1641864 h 5164868"/>
              <a:gd name="connsiteX3" fmla="*/ 4803864 w 5164838"/>
              <a:gd name="connsiteY3" fmla="*/ 1721493 h 5164868"/>
              <a:gd name="connsiteX4" fmla="*/ 4804105 w 5164838"/>
              <a:gd name="connsiteY4" fmla="*/ 3442741 h 5164868"/>
              <a:gd name="connsiteX5" fmla="*/ 4885041 w 5164838"/>
              <a:gd name="connsiteY5" fmla="*/ 3523677 h 5164868"/>
              <a:gd name="connsiteX6" fmla="*/ 4883946 w 5164838"/>
              <a:gd name="connsiteY6" fmla="*/ 4883976 h 5164868"/>
              <a:gd name="connsiteX7" fmla="*/ 3523647 w 5164838"/>
              <a:gd name="connsiteY7" fmla="*/ 4885071 h 5164868"/>
              <a:gd name="connsiteX8" fmla="*/ 3442711 w 5164838"/>
              <a:gd name="connsiteY8" fmla="*/ 4804135 h 5164868"/>
              <a:gd name="connsiteX9" fmla="*/ 1721463 w 5164838"/>
              <a:gd name="connsiteY9" fmla="*/ 4803894 h 5164868"/>
              <a:gd name="connsiteX10" fmla="*/ 1641834 w 5164838"/>
              <a:gd name="connsiteY10" fmla="*/ 4883523 h 5164868"/>
              <a:gd name="connsiteX11" fmla="*/ 280251 w 5164838"/>
              <a:gd name="connsiteY11" fmla="*/ 4883334 h 5164868"/>
              <a:gd name="connsiteX12" fmla="*/ 281346 w 5164838"/>
              <a:gd name="connsiteY12" fmla="*/ 3523034 h 5164868"/>
              <a:gd name="connsiteX13" fmla="*/ 360974 w 5164838"/>
              <a:gd name="connsiteY13" fmla="*/ 3443406 h 5164868"/>
              <a:gd name="connsiteX14" fmla="*/ 360734 w 5164838"/>
              <a:gd name="connsiteY14" fmla="*/ 1722158 h 5164868"/>
              <a:gd name="connsiteX15" fmla="*/ 279798 w 5164838"/>
              <a:gd name="connsiteY15" fmla="*/ 1641222 h 5164868"/>
              <a:gd name="connsiteX16" fmla="*/ 280893 w 5164838"/>
              <a:gd name="connsiteY16" fmla="*/ 280923 h 5164868"/>
              <a:gd name="connsiteX17" fmla="*/ 1641192 w 5164838"/>
              <a:gd name="connsiteY17" fmla="*/ 279828 h 5164868"/>
              <a:gd name="connsiteX18" fmla="*/ 1722127 w 5164838"/>
              <a:gd name="connsiteY18" fmla="*/ 360764 h 5164868"/>
              <a:gd name="connsiteX19" fmla="*/ 3443375 w 5164838"/>
              <a:gd name="connsiteY19" fmla="*/ 361004 h 5164868"/>
              <a:gd name="connsiteX20" fmla="*/ 3523004 w 5164838"/>
              <a:gd name="connsiteY20" fmla="*/ 281375 h 5164868"/>
              <a:gd name="connsiteX21" fmla="*/ 4203596 w 5164838"/>
              <a:gd name="connsiteY21" fmla="*/ 1 h 5164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64838" h="5164868">
                <a:moveTo>
                  <a:pt x="4203596" y="1"/>
                </a:moveTo>
                <a:cubicBezTo>
                  <a:pt x="4450062" y="-125"/>
                  <a:pt x="4696381" y="93358"/>
                  <a:pt x="4883303" y="280281"/>
                </a:cubicBezTo>
                <a:cubicBezTo>
                  <a:pt x="5258434" y="655411"/>
                  <a:pt x="5258518" y="1266839"/>
                  <a:pt x="4883493" y="1641864"/>
                </a:cubicBezTo>
                <a:lnTo>
                  <a:pt x="4803864" y="1721493"/>
                </a:lnTo>
                <a:cubicBezTo>
                  <a:pt x="4329945" y="2195412"/>
                  <a:pt x="4330053" y="2968689"/>
                  <a:pt x="4804105" y="3442741"/>
                </a:cubicBezTo>
                <a:lnTo>
                  <a:pt x="4885041" y="3523677"/>
                </a:lnTo>
                <a:cubicBezTo>
                  <a:pt x="5258885" y="3897521"/>
                  <a:pt x="5257687" y="4510234"/>
                  <a:pt x="4883946" y="4883976"/>
                </a:cubicBezTo>
                <a:cubicBezTo>
                  <a:pt x="4510204" y="5257717"/>
                  <a:pt x="3897491" y="5258916"/>
                  <a:pt x="3523647" y="4885071"/>
                </a:cubicBezTo>
                <a:lnTo>
                  <a:pt x="3442711" y="4804135"/>
                </a:lnTo>
                <a:cubicBezTo>
                  <a:pt x="2968659" y="4330083"/>
                  <a:pt x="2195382" y="4329975"/>
                  <a:pt x="1721463" y="4803894"/>
                </a:cubicBezTo>
                <a:lnTo>
                  <a:pt x="1641834" y="4883523"/>
                </a:lnTo>
                <a:cubicBezTo>
                  <a:pt x="1268093" y="5257264"/>
                  <a:pt x="655381" y="5258464"/>
                  <a:pt x="280251" y="4883334"/>
                </a:cubicBezTo>
                <a:cubicBezTo>
                  <a:pt x="-93595" y="4509488"/>
                  <a:pt x="-92395" y="3896775"/>
                  <a:pt x="281346" y="3523034"/>
                </a:cubicBezTo>
                <a:lnTo>
                  <a:pt x="360974" y="3443406"/>
                </a:lnTo>
                <a:cubicBezTo>
                  <a:pt x="834893" y="2969486"/>
                  <a:pt x="834785" y="2196209"/>
                  <a:pt x="360734" y="1722158"/>
                </a:cubicBezTo>
                <a:lnTo>
                  <a:pt x="279798" y="1641222"/>
                </a:lnTo>
                <a:cubicBezTo>
                  <a:pt x="-94047" y="1267377"/>
                  <a:pt x="-92848" y="654664"/>
                  <a:pt x="280893" y="280923"/>
                </a:cubicBezTo>
                <a:cubicBezTo>
                  <a:pt x="654634" y="-92819"/>
                  <a:pt x="1267347" y="-94017"/>
                  <a:pt x="1641192" y="279828"/>
                </a:cubicBezTo>
                <a:lnTo>
                  <a:pt x="1722127" y="360764"/>
                </a:lnTo>
                <a:cubicBezTo>
                  <a:pt x="2196179" y="834815"/>
                  <a:pt x="2969456" y="834923"/>
                  <a:pt x="3443375" y="361004"/>
                </a:cubicBezTo>
                <a:lnTo>
                  <a:pt x="3523004" y="281375"/>
                </a:lnTo>
                <a:cubicBezTo>
                  <a:pt x="3710517" y="93863"/>
                  <a:pt x="3957130" y="127"/>
                  <a:pt x="4203596" y="1"/>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
        <p:nvSpPr>
          <p:cNvPr id="5" name="Picture Placeholder 4"/>
          <p:cNvSpPr>
            <a:spLocks noGrp="1"/>
          </p:cNvSpPr>
          <p:nvPr>
            <p:ph type="pic" sz="quarter" idx="11"/>
          </p:nvPr>
        </p:nvSpPr>
        <p:spPr>
          <a:xfrm>
            <a:off x="13318586" y="4098387"/>
            <a:ext cx="4969414" cy="6187879"/>
          </a:xfrm>
          <a:custGeom>
            <a:avLst/>
            <a:gdLst>
              <a:gd name="connsiteX0" fmla="*/ 1151494 w 4969414"/>
              <a:gd name="connsiteY0" fmla="*/ 1 h 6187879"/>
              <a:gd name="connsiteX1" fmla="*/ 1966510 w 4969414"/>
              <a:gd name="connsiteY1" fmla="*/ 335260 h 6187879"/>
              <a:gd name="connsiteX2" fmla="*/ 2063488 w 4969414"/>
              <a:gd name="connsiteY2" fmla="*/ 432239 h 6187879"/>
              <a:gd name="connsiteX3" fmla="*/ 4125922 w 4969414"/>
              <a:gd name="connsiteY3" fmla="*/ 432527 h 6187879"/>
              <a:gd name="connsiteX4" fmla="*/ 4221334 w 4969414"/>
              <a:gd name="connsiteY4" fmla="*/ 337113 h 6187879"/>
              <a:gd name="connsiteX5" fmla="*/ 4926220 w 4969414"/>
              <a:gd name="connsiteY5" fmla="*/ 5280 h 6187879"/>
              <a:gd name="connsiteX6" fmla="*/ 4969414 w 4969414"/>
              <a:gd name="connsiteY6" fmla="*/ 3205 h 6187879"/>
              <a:gd name="connsiteX7" fmla="*/ 4969414 w 4969414"/>
              <a:gd name="connsiteY7" fmla="*/ 6185482 h 6187879"/>
              <a:gd name="connsiteX8" fmla="*/ 4926442 w 4969414"/>
              <a:gd name="connsiteY8" fmla="*/ 6183494 h 6187879"/>
              <a:gd name="connsiteX9" fmla="*/ 4222106 w 4969414"/>
              <a:gd name="connsiteY9" fmla="*/ 5853356 h 6187879"/>
              <a:gd name="connsiteX10" fmla="*/ 4125126 w 4969414"/>
              <a:gd name="connsiteY10" fmla="*/ 5756376 h 6187879"/>
              <a:gd name="connsiteX11" fmla="*/ 2062692 w 4969414"/>
              <a:gd name="connsiteY11" fmla="*/ 5756088 h 6187879"/>
              <a:gd name="connsiteX12" fmla="*/ 1967279 w 4969414"/>
              <a:gd name="connsiteY12" fmla="*/ 5851500 h 6187879"/>
              <a:gd name="connsiteX13" fmla="*/ 335802 w 4969414"/>
              <a:gd name="connsiteY13" fmla="*/ 5851274 h 6187879"/>
              <a:gd name="connsiteX14" fmla="*/ 337114 w 4969414"/>
              <a:gd name="connsiteY14" fmla="*/ 4221335 h 6187879"/>
              <a:gd name="connsiteX15" fmla="*/ 432526 w 4969414"/>
              <a:gd name="connsiteY15" fmla="*/ 4125923 h 6187879"/>
              <a:gd name="connsiteX16" fmla="*/ 432239 w 4969414"/>
              <a:gd name="connsiteY16" fmla="*/ 2063489 h 6187879"/>
              <a:gd name="connsiteX17" fmla="*/ 335260 w 4969414"/>
              <a:gd name="connsiteY17" fmla="*/ 1966510 h 6187879"/>
              <a:gd name="connsiteX18" fmla="*/ 336572 w 4969414"/>
              <a:gd name="connsiteY18" fmla="*/ 336572 h 6187879"/>
              <a:gd name="connsiteX19" fmla="*/ 1151494 w 4969414"/>
              <a:gd name="connsiteY19" fmla="*/ 1 h 6187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969414" h="6187879">
                <a:moveTo>
                  <a:pt x="1151494" y="1"/>
                </a:moveTo>
                <a:cubicBezTo>
                  <a:pt x="1447007" y="-343"/>
                  <a:pt x="1742536" y="111286"/>
                  <a:pt x="1966510" y="335260"/>
                </a:cubicBezTo>
                <a:lnTo>
                  <a:pt x="2063488" y="432239"/>
                </a:lnTo>
                <a:cubicBezTo>
                  <a:pt x="2631506" y="1000257"/>
                  <a:pt x="3558062" y="1000386"/>
                  <a:pt x="4125922" y="432527"/>
                </a:cubicBezTo>
                <a:lnTo>
                  <a:pt x="4221334" y="337113"/>
                </a:lnTo>
                <a:cubicBezTo>
                  <a:pt x="4417932" y="140518"/>
                  <a:pt x="4668746" y="29951"/>
                  <a:pt x="4926220" y="5280"/>
                </a:cubicBezTo>
                <a:lnTo>
                  <a:pt x="4969414" y="3205"/>
                </a:lnTo>
                <a:lnTo>
                  <a:pt x="4969414" y="6185482"/>
                </a:lnTo>
                <a:lnTo>
                  <a:pt x="4926442" y="6183494"/>
                </a:lnTo>
                <a:cubicBezTo>
                  <a:pt x="4668844" y="6159296"/>
                  <a:pt x="4418084" y="6049333"/>
                  <a:pt x="4222106" y="5853356"/>
                </a:cubicBezTo>
                <a:lnTo>
                  <a:pt x="4125126" y="5756376"/>
                </a:lnTo>
                <a:cubicBezTo>
                  <a:pt x="3557108" y="5188358"/>
                  <a:pt x="2630552" y="5188228"/>
                  <a:pt x="2062692" y="5756088"/>
                </a:cubicBezTo>
                <a:lnTo>
                  <a:pt x="1967279" y="5851500"/>
                </a:lnTo>
                <a:cubicBezTo>
                  <a:pt x="1519455" y="6299325"/>
                  <a:pt x="785291" y="6300762"/>
                  <a:pt x="335802" y="5851274"/>
                </a:cubicBezTo>
                <a:cubicBezTo>
                  <a:pt x="-112147" y="5403324"/>
                  <a:pt x="-110710" y="4669159"/>
                  <a:pt x="337114" y="4221335"/>
                </a:cubicBezTo>
                <a:lnTo>
                  <a:pt x="432526" y="4125923"/>
                </a:lnTo>
                <a:cubicBezTo>
                  <a:pt x="1000386" y="3558063"/>
                  <a:pt x="1000256" y="2631506"/>
                  <a:pt x="432239" y="2063489"/>
                </a:cubicBezTo>
                <a:lnTo>
                  <a:pt x="335260" y="1966510"/>
                </a:lnTo>
                <a:cubicBezTo>
                  <a:pt x="-112689" y="1518561"/>
                  <a:pt x="-111252" y="784396"/>
                  <a:pt x="336572" y="336572"/>
                </a:cubicBezTo>
                <a:cubicBezTo>
                  <a:pt x="560484" y="112659"/>
                  <a:pt x="855981" y="344"/>
                  <a:pt x="1151494" y="1"/>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367011886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33216"/>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cxnSp>
        <p:nvCxnSpPr>
          <p:cNvPr id="3" name="Straight Connector 2"/>
          <p:cNvCxnSpPr/>
          <p:nvPr userDrawn="1"/>
        </p:nvCxnSpPr>
        <p:spPr>
          <a:xfrm>
            <a:off x="259660" y="277089"/>
            <a:ext cx="3186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userDrawn="1"/>
        </p:nvCxnSpPr>
        <p:spPr>
          <a:xfrm>
            <a:off x="259660" y="387926"/>
            <a:ext cx="3186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259660" y="484908"/>
            <a:ext cx="3186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Picture Placeholder 6"/>
          <p:cNvSpPr>
            <a:spLocks noGrp="1"/>
          </p:cNvSpPr>
          <p:nvPr>
            <p:ph type="pic" sz="quarter" idx="11"/>
          </p:nvPr>
        </p:nvSpPr>
        <p:spPr>
          <a:xfrm>
            <a:off x="0" y="1"/>
            <a:ext cx="10594138" cy="10286999"/>
          </a:xfrm>
          <a:custGeom>
            <a:avLst/>
            <a:gdLst>
              <a:gd name="connsiteX0" fmla="*/ 0 w 10594138"/>
              <a:gd name="connsiteY0" fmla="*/ 6144269 h 10286999"/>
              <a:gd name="connsiteX1" fmla="*/ 3335898 w 10594138"/>
              <a:gd name="connsiteY1" fmla="*/ 10286999 h 10286999"/>
              <a:gd name="connsiteX2" fmla="*/ 753038 w 10594138"/>
              <a:gd name="connsiteY2" fmla="*/ 10286999 h 10286999"/>
              <a:gd name="connsiteX3" fmla="*/ 0 w 10594138"/>
              <a:gd name="connsiteY3" fmla="*/ 9352688 h 10286999"/>
              <a:gd name="connsiteX4" fmla="*/ 0 w 10594138"/>
              <a:gd name="connsiteY4" fmla="*/ 2668723 h 10286999"/>
              <a:gd name="connsiteX5" fmla="*/ 5114761 w 10594138"/>
              <a:gd name="connsiteY5" fmla="*/ 9027291 h 10286999"/>
              <a:gd name="connsiteX6" fmla="*/ 5072518 w 10594138"/>
              <a:gd name="connsiteY6" fmla="*/ 9422492 h 10286999"/>
              <a:gd name="connsiteX7" fmla="*/ 4002391 w 10594138"/>
              <a:gd name="connsiteY7" fmla="*/ 10286999 h 10286999"/>
              <a:gd name="connsiteX8" fmla="*/ 3544773 w 10594138"/>
              <a:gd name="connsiteY8" fmla="*/ 10286999 h 10286999"/>
              <a:gd name="connsiteX9" fmla="*/ 0 w 10594138"/>
              <a:gd name="connsiteY9" fmla="*/ 5879762 h 10286999"/>
              <a:gd name="connsiteX10" fmla="*/ 1934328 w 10594138"/>
              <a:gd name="connsiteY10" fmla="*/ 1805932 h 10286999"/>
              <a:gd name="connsiteX11" fmla="*/ 1988519 w 10594138"/>
              <a:gd name="connsiteY11" fmla="*/ 1806717 h 10286999"/>
              <a:gd name="connsiteX12" fmla="*/ 2176781 w 10594138"/>
              <a:gd name="connsiteY12" fmla="*/ 1909889 h 10286999"/>
              <a:gd name="connsiteX13" fmla="*/ 7488482 w 10594138"/>
              <a:gd name="connsiteY13" fmla="*/ 8495256 h 10286999"/>
              <a:gd name="connsiteX14" fmla="*/ 7446152 w 10594138"/>
              <a:gd name="connsiteY14" fmla="*/ 8890311 h 10286999"/>
              <a:gd name="connsiteX15" fmla="*/ 6317509 w 10594138"/>
              <a:gd name="connsiteY15" fmla="*/ 9803864 h 10286999"/>
              <a:gd name="connsiteX16" fmla="*/ 5922483 w 10594138"/>
              <a:gd name="connsiteY16" fmla="*/ 9761544 h 10286999"/>
              <a:gd name="connsiteX17" fmla="*/ 610772 w 10594138"/>
              <a:gd name="connsiteY17" fmla="*/ 3176176 h 10286999"/>
              <a:gd name="connsiteX18" fmla="*/ 653102 w 10594138"/>
              <a:gd name="connsiteY18" fmla="*/ 2777593 h 10286999"/>
              <a:gd name="connsiteX19" fmla="*/ 1781745 w 10594138"/>
              <a:gd name="connsiteY19" fmla="*/ 1867569 h 10286999"/>
              <a:gd name="connsiteX20" fmla="*/ 1934328 w 10594138"/>
              <a:gd name="connsiteY20" fmla="*/ 1805932 h 10286999"/>
              <a:gd name="connsiteX21" fmla="*/ 6439064 w 10594138"/>
              <a:gd name="connsiteY21" fmla="*/ 0 h 10286999"/>
              <a:gd name="connsiteX22" fmla="*/ 9031757 w 10594138"/>
              <a:gd name="connsiteY22" fmla="*/ 0 h 10286999"/>
              <a:gd name="connsiteX23" fmla="*/ 10532966 w 10594138"/>
              <a:gd name="connsiteY23" fmla="*/ 1852839 h 10286999"/>
              <a:gd name="connsiteX24" fmla="*/ 10490577 w 10594138"/>
              <a:gd name="connsiteY24" fmla="*/ 2250885 h 10286999"/>
              <a:gd name="connsiteX25" fmla="*/ 9356724 w 10594138"/>
              <a:gd name="connsiteY25" fmla="*/ 3159697 h 10286999"/>
              <a:gd name="connsiteX26" fmla="*/ 8961112 w 10594138"/>
              <a:gd name="connsiteY26" fmla="*/ 3117426 h 10286999"/>
              <a:gd name="connsiteX27" fmla="*/ 3646215 w 10594138"/>
              <a:gd name="connsiteY27" fmla="*/ 0 h 10286999"/>
              <a:gd name="connsiteX28" fmla="*/ 6233191 w 10594138"/>
              <a:gd name="connsiteY28" fmla="*/ 0 h 10286999"/>
              <a:gd name="connsiteX29" fmla="*/ 10300439 w 10594138"/>
              <a:gd name="connsiteY29" fmla="*/ 5037128 h 10286999"/>
              <a:gd name="connsiteX30" fmla="*/ 10258138 w 10594138"/>
              <a:gd name="connsiteY30" fmla="*/ 5431645 h 10286999"/>
              <a:gd name="connsiteX31" fmla="*/ 9126787 w 10594138"/>
              <a:gd name="connsiteY31" fmla="*/ 6343966 h 10286999"/>
              <a:gd name="connsiteX32" fmla="*/ 8732045 w 10594138"/>
              <a:gd name="connsiteY32" fmla="*/ 6301704 h 10286999"/>
              <a:gd name="connsiteX33" fmla="*/ 1054393 w 10594138"/>
              <a:gd name="connsiteY33" fmla="*/ 0 h 10286999"/>
              <a:gd name="connsiteX34" fmla="*/ 3435845 w 10594138"/>
              <a:gd name="connsiteY34" fmla="*/ 0 h 10286999"/>
              <a:gd name="connsiteX35" fmla="*/ 7969438 w 10594138"/>
              <a:gd name="connsiteY35" fmla="*/ 5624354 h 10286999"/>
              <a:gd name="connsiteX36" fmla="*/ 7927098 w 10594138"/>
              <a:gd name="connsiteY36" fmla="*/ 6019536 h 10286999"/>
              <a:gd name="connsiteX37" fmla="*/ 6798113 w 10594138"/>
              <a:gd name="connsiteY37" fmla="*/ 6929883 h 10286999"/>
              <a:gd name="connsiteX38" fmla="*/ 6402970 w 10594138"/>
              <a:gd name="connsiteY38" fmla="*/ 6887543 h 10286999"/>
              <a:gd name="connsiteX39" fmla="*/ 1089666 w 10594138"/>
              <a:gd name="connsiteY39" fmla="*/ 299918 h 10286999"/>
              <a:gd name="connsiteX40" fmla="*/ 1054393 w 10594138"/>
              <a:gd name="connsiteY40" fmla="*/ 0 h 10286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0594138" h="10286999">
                <a:moveTo>
                  <a:pt x="0" y="6144269"/>
                </a:moveTo>
                <a:lnTo>
                  <a:pt x="3335898" y="10286999"/>
                </a:lnTo>
                <a:lnTo>
                  <a:pt x="753038" y="10286999"/>
                </a:lnTo>
                <a:lnTo>
                  <a:pt x="0" y="9352688"/>
                </a:lnTo>
                <a:close/>
                <a:moveTo>
                  <a:pt x="0" y="2668723"/>
                </a:moveTo>
                <a:lnTo>
                  <a:pt x="5114761" y="9027291"/>
                </a:lnTo>
                <a:cubicBezTo>
                  <a:pt x="5213319" y="9147263"/>
                  <a:pt x="5192198" y="9323689"/>
                  <a:pt x="5072518" y="9422492"/>
                </a:cubicBezTo>
                <a:lnTo>
                  <a:pt x="4002391" y="10286999"/>
                </a:lnTo>
                <a:lnTo>
                  <a:pt x="3544773" y="10286999"/>
                </a:lnTo>
                <a:lnTo>
                  <a:pt x="0" y="5879762"/>
                </a:lnTo>
                <a:close/>
                <a:moveTo>
                  <a:pt x="1934328" y="1805932"/>
                </a:moveTo>
                <a:cubicBezTo>
                  <a:pt x="1952397" y="1804458"/>
                  <a:pt x="1970555" y="1804733"/>
                  <a:pt x="1988519" y="1806717"/>
                </a:cubicBezTo>
                <a:cubicBezTo>
                  <a:pt x="2060385" y="1814653"/>
                  <a:pt x="2129163" y="1849927"/>
                  <a:pt x="2176781" y="1909889"/>
                </a:cubicBezTo>
                <a:lnTo>
                  <a:pt x="7488482" y="8495256"/>
                </a:lnTo>
                <a:cubicBezTo>
                  <a:pt x="7587236" y="8615180"/>
                  <a:pt x="7569605" y="8795076"/>
                  <a:pt x="7446152" y="8890311"/>
                </a:cubicBezTo>
                <a:lnTo>
                  <a:pt x="6317509" y="9803864"/>
                </a:lnTo>
                <a:cubicBezTo>
                  <a:pt x="6197585" y="9899099"/>
                  <a:pt x="6017708" y="9881468"/>
                  <a:pt x="5922483" y="9761544"/>
                </a:cubicBezTo>
                <a:lnTo>
                  <a:pt x="610772" y="3176176"/>
                </a:lnTo>
                <a:cubicBezTo>
                  <a:pt x="512018" y="3052724"/>
                  <a:pt x="533178" y="2876357"/>
                  <a:pt x="653102" y="2777593"/>
                </a:cubicBezTo>
                <a:lnTo>
                  <a:pt x="1781745" y="1867569"/>
                </a:lnTo>
                <a:cubicBezTo>
                  <a:pt x="1826717" y="1830529"/>
                  <a:pt x="1880122" y="1810355"/>
                  <a:pt x="1934328" y="1805932"/>
                </a:cubicBezTo>
                <a:close/>
                <a:moveTo>
                  <a:pt x="6439064" y="0"/>
                </a:moveTo>
                <a:lnTo>
                  <a:pt x="9031757" y="0"/>
                </a:lnTo>
                <a:lnTo>
                  <a:pt x="10532966" y="1852839"/>
                </a:lnTo>
                <a:cubicBezTo>
                  <a:pt x="10628338" y="1976126"/>
                  <a:pt x="10610677" y="2152259"/>
                  <a:pt x="10490577" y="2250885"/>
                </a:cubicBezTo>
                <a:lnTo>
                  <a:pt x="9356724" y="3159697"/>
                </a:lnTo>
                <a:cubicBezTo>
                  <a:pt x="9236624" y="3258325"/>
                  <a:pt x="9060013" y="3237184"/>
                  <a:pt x="8961112" y="3117426"/>
                </a:cubicBezTo>
                <a:close/>
                <a:moveTo>
                  <a:pt x="3646215" y="0"/>
                </a:moveTo>
                <a:lnTo>
                  <a:pt x="6233191" y="0"/>
                </a:lnTo>
                <a:lnTo>
                  <a:pt x="10300439" y="5037128"/>
                </a:lnTo>
                <a:cubicBezTo>
                  <a:pt x="10395596" y="5156895"/>
                  <a:pt x="10377974" y="5336537"/>
                  <a:pt x="10258138" y="5431645"/>
                </a:cubicBezTo>
                <a:lnTo>
                  <a:pt x="9126787" y="6343966"/>
                </a:lnTo>
                <a:cubicBezTo>
                  <a:pt x="9006951" y="6439074"/>
                  <a:pt x="8830730" y="6421462"/>
                  <a:pt x="8732045" y="6301704"/>
                </a:cubicBezTo>
                <a:close/>
                <a:moveTo>
                  <a:pt x="1054393" y="0"/>
                </a:moveTo>
                <a:lnTo>
                  <a:pt x="3435845" y="0"/>
                </a:lnTo>
                <a:lnTo>
                  <a:pt x="7969438" y="5624354"/>
                </a:lnTo>
                <a:cubicBezTo>
                  <a:pt x="8068222" y="5744317"/>
                  <a:pt x="8050581" y="5920743"/>
                  <a:pt x="7927098" y="6019536"/>
                </a:cubicBezTo>
                <a:lnTo>
                  <a:pt x="6798113" y="6929883"/>
                </a:lnTo>
                <a:cubicBezTo>
                  <a:pt x="6678160" y="7028676"/>
                  <a:pt x="6498226" y="7011034"/>
                  <a:pt x="6402970" y="6887543"/>
                </a:cubicBezTo>
                <a:lnTo>
                  <a:pt x="1089666" y="299918"/>
                </a:lnTo>
                <a:cubicBezTo>
                  <a:pt x="1019109" y="211709"/>
                  <a:pt x="1008524" y="95265"/>
                  <a:pt x="105439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323688271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2" name="Picture Placeholder 3"/>
          <p:cNvSpPr>
            <a:spLocks noGrp="1"/>
          </p:cNvSpPr>
          <p:nvPr>
            <p:ph type="pic" sz="quarter" idx="11"/>
          </p:nvPr>
        </p:nvSpPr>
        <p:spPr>
          <a:xfrm>
            <a:off x="0" y="4604085"/>
            <a:ext cx="18288000" cy="5682915"/>
          </a:xfrm>
          <a:custGeom>
            <a:avLst/>
            <a:gdLst>
              <a:gd name="connsiteX0" fmla="*/ 0 w 18288000"/>
              <a:gd name="connsiteY0" fmla="*/ 0 h 5682915"/>
              <a:gd name="connsiteX1" fmla="*/ 18288000 w 18288000"/>
              <a:gd name="connsiteY1" fmla="*/ 0 h 5682915"/>
              <a:gd name="connsiteX2" fmla="*/ 18288000 w 18288000"/>
              <a:gd name="connsiteY2" fmla="*/ 5682915 h 5682915"/>
              <a:gd name="connsiteX3" fmla="*/ 0 w 18288000"/>
              <a:gd name="connsiteY3" fmla="*/ 5682915 h 5682915"/>
            </a:gdLst>
            <a:ahLst/>
            <a:cxnLst>
              <a:cxn ang="0">
                <a:pos x="connsiteX0" y="connsiteY0"/>
              </a:cxn>
              <a:cxn ang="0">
                <a:pos x="connsiteX1" y="connsiteY1"/>
              </a:cxn>
              <a:cxn ang="0">
                <a:pos x="connsiteX2" y="connsiteY2"/>
              </a:cxn>
              <a:cxn ang="0">
                <a:pos x="connsiteX3" y="connsiteY3"/>
              </a:cxn>
            </a:cxnLst>
            <a:rect l="l" t="t" r="r" b="b"/>
            <a:pathLst>
              <a:path w="18288000" h="5682915">
                <a:moveTo>
                  <a:pt x="0" y="0"/>
                </a:moveTo>
                <a:lnTo>
                  <a:pt x="18288000" y="0"/>
                </a:lnTo>
                <a:lnTo>
                  <a:pt x="18288000" y="5682915"/>
                </a:lnTo>
                <a:lnTo>
                  <a:pt x="0" y="5682915"/>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cxnSp>
        <p:nvCxnSpPr>
          <p:cNvPr id="3" name="Straight Connector 2"/>
          <p:cNvCxnSpPr/>
          <p:nvPr userDrawn="1"/>
        </p:nvCxnSpPr>
        <p:spPr>
          <a:xfrm>
            <a:off x="259660" y="277089"/>
            <a:ext cx="3186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userDrawn="1"/>
        </p:nvCxnSpPr>
        <p:spPr>
          <a:xfrm>
            <a:off x="259660" y="387926"/>
            <a:ext cx="3186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259660" y="484908"/>
            <a:ext cx="3186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5996141"/>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1437308" y="0"/>
            <a:ext cx="15575684" cy="5602311"/>
          </a:xfrm>
          <a:custGeom>
            <a:avLst/>
            <a:gdLst>
              <a:gd name="connsiteX0" fmla="*/ 0 w 15575684"/>
              <a:gd name="connsiteY0" fmla="*/ 0 h 5602311"/>
              <a:gd name="connsiteX1" fmla="*/ 15575684 w 15575684"/>
              <a:gd name="connsiteY1" fmla="*/ 0 h 5602311"/>
              <a:gd name="connsiteX2" fmla="*/ 15575684 w 15575684"/>
              <a:gd name="connsiteY2" fmla="*/ 4492520 h 5602311"/>
              <a:gd name="connsiteX3" fmla="*/ 14465893 w 15575684"/>
              <a:gd name="connsiteY3" fmla="*/ 5602311 h 5602311"/>
              <a:gd name="connsiteX4" fmla="*/ 1109791 w 15575684"/>
              <a:gd name="connsiteY4" fmla="*/ 5602311 h 5602311"/>
              <a:gd name="connsiteX5" fmla="*/ 0 w 15575684"/>
              <a:gd name="connsiteY5" fmla="*/ 4492520 h 5602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75684" h="5602311">
                <a:moveTo>
                  <a:pt x="0" y="0"/>
                </a:moveTo>
                <a:lnTo>
                  <a:pt x="15575684" y="0"/>
                </a:lnTo>
                <a:lnTo>
                  <a:pt x="15575684" y="4492520"/>
                </a:lnTo>
                <a:cubicBezTo>
                  <a:pt x="15575684" y="5105441"/>
                  <a:pt x="15078814" y="5602311"/>
                  <a:pt x="14465893" y="5602311"/>
                </a:cubicBezTo>
                <a:lnTo>
                  <a:pt x="1109791" y="5602311"/>
                </a:lnTo>
                <a:cubicBezTo>
                  <a:pt x="496870" y="5602311"/>
                  <a:pt x="0" y="5105441"/>
                  <a:pt x="0" y="449252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387428818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2" name="Picture Placeholder 3"/>
          <p:cNvSpPr>
            <a:spLocks noGrp="1"/>
          </p:cNvSpPr>
          <p:nvPr>
            <p:ph type="pic" sz="quarter" idx="11"/>
          </p:nvPr>
        </p:nvSpPr>
        <p:spPr>
          <a:xfrm>
            <a:off x="0" y="-1"/>
            <a:ext cx="18288000" cy="10287000"/>
          </a:xfrm>
          <a:custGeom>
            <a:avLst/>
            <a:gdLst>
              <a:gd name="connsiteX0" fmla="*/ 0 w 4076699"/>
              <a:gd name="connsiteY0" fmla="*/ 0 h 8784429"/>
              <a:gd name="connsiteX1" fmla="*/ 4076699 w 4076699"/>
              <a:gd name="connsiteY1" fmla="*/ 0 h 8784429"/>
              <a:gd name="connsiteX2" fmla="*/ 4076699 w 4076699"/>
              <a:gd name="connsiteY2" fmla="*/ 8784429 h 8784429"/>
              <a:gd name="connsiteX3" fmla="*/ 0 w 4076699"/>
              <a:gd name="connsiteY3" fmla="*/ 8784429 h 8784429"/>
            </a:gdLst>
            <a:ahLst/>
            <a:cxnLst>
              <a:cxn ang="0">
                <a:pos x="connsiteX0" y="connsiteY0"/>
              </a:cxn>
              <a:cxn ang="0">
                <a:pos x="connsiteX1" y="connsiteY1"/>
              </a:cxn>
              <a:cxn ang="0">
                <a:pos x="connsiteX2" y="connsiteY2"/>
              </a:cxn>
              <a:cxn ang="0">
                <a:pos x="connsiteX3" y="connsiteY3"/>
              </a:cxn>
            </a:cxnLst>
            <a:rect l="l" t="t" r="r" b="b"/>
            <a:pathLst>
              <a:path w="4076699" h="8784429">
                <a:moveTo>
                  <a:pt x="0" y="0"/>
                </a:moveTo>
                <a:lnTo>
                  <a:pt x="4076699" y="0"/>
                </a:lnTo>
                <a:lnTo>
                  <a:pt x="4076699" y="8784429"/>
                </a:lnTo>
                <a:lnTo>
                  <a:pt x="0" y="8784429"/>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a:p>
        </p:txBody>
      </p:sp>
    </p:spTree>
    <p:extLst>
      <p:ext uri="{BB962C8B-B14F-4D97-AF65-F5344CB8AC3E}">
        <p14:creationId xmlns:p14="http://schemas.microsoft.com/office/powerpoint/2010/main" val="426511736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7_Blank">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6349911" y="1283369"/>
            <a:ext cx="3842010" cy="3779026"/>
          </a:xfrm>
          <a:custGeom>
            <a:avLst/>
            <a:gdLst>
              <a:gd name="connsiteX0" fmla="*/ 144359 w 3842010"/>
              <a:gd name="connsiteY0" fmla="*/ 0 h 3779026"/>
              <a:gd name="connsiteX1" fmla="*/ 3697651 w 3842010"/>
              <a:gd name="connsiteY1" fmla="*/ 0 h 3779026"/>
              <a:gd name="connsiteX2" fmla="*/ 3842010 w 3842010"/>
              <a:gd name="connsiteY2" fmla="*/ 144359 h 3779026"/>
              <a:gd name="connsiteX3" fmla="*/ 3842010 w 3842010"/>
              <a:gd name="connsiteY3" fmla="*/ 3634667 h 3779026"/>
              <a:gd name="connsiteX4" fmla="*/ 3697651 w 3842010"/>
              <a:gd name="connsiteY4" fmla="*/ 3779026 h 3779026"/>
              <a:gd name="connsiteX5" fmla="*/ 144359 w 3842010"/>
              <a:gd name="connsiteY5" fmla="*/ 3779026 h 3779026"/>
              <a:gd name="connsiteX6" fmla="*/ 0 w 3842010"/>
              <a:gd name="connsiteY6" fmla="*/ 3634667 h 3779026"/>
              <a:gd name="connsiteX7" fmla="*/ 0 w 3842010"/>
              <a:gd name="connsiteY7" fmla="*/ 144359 h 3779026"/>
              <a:gd name="connsiteX8" fmla="*/ 144359 w 3842010"/>
              <a:gd name="connsiteY8" fmla="*/ 0 h 3779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2010" h="3779026">
                <a:moveTo>
                  <a:pt x="144359" y="0"/>
                </a:moveTo>
                <a:lnTo>
                  <a:pt x="3697651" y="0"/>
                </a:lnTo>
                <a:cubicBezTo>
                  <a:pt x="3777378" y="0"/>
                  <a:pt x="3842010" y="64632"/>
                  <a:pt x="3842010" y="144359"/>
                </a:cubicBezTo>
                <a:lnTo>
                  <a:pt x="3842010" y="3634667"/>
                </a:lnTo>
                <a:cubicBezTo>
                  <a:pt x="3842010" y="3714394"/>
                  <a:pt x="3777378" y="3779026"/>
                  <a:pt x="3697651" y="3779026"/>
                </a:cubicBezTo>
                <a:lnTo>
                  <a:pt x="144359" y="3779026"/>
                </a:lnTo>
                <a:cubicBezTo>
                  <a:pt x="64632" y="3779026"/>
                  <a:pt x="0" y="3714394"/>
                  <a:pt x="0" y="3634667"/>
                </a:cubicBezTo>
                <a:lnTo>
                  <a:pt x="0" y="144359"/>
                </a:lnTo>
                <a:cubicBezTo>
                  <a:pt x="0" y="64632"/>
                  <a:pt x="64632" y="0"/>
                  <a:pt x="144359"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6" name="Picture Placeholder 15"/>
          <p:cNvSpPr>
            <a:spLocks noGrp="1"/>
          </p:cNvSpPr>
          <p:nvPr>
            <p:ph type="pic" sz="quarter" idx="14"/>
          </p:nvPr>
        </p:nvSpPr>
        <p:spPr>
          <a:xfrm>
            <a:off x="10325761" y="1283369"/>
            <a:ext cx="3842010" cy="3779026"/>
          </a:xfrm>
          <a:custGeom>
            <a:avLst/>
            <a:gdLst>
              <a:gd name="connsiteX0" fmla="*/ 144359 w 3842010"/>
              <a:gd name="connsiteY0" fmla="*/ 0 h 3779026"/>
              <a:gd name="connsiteX1" fmla="*/ 3697651 w 3842010"/>
              <a:gd name="connsiteY1" fmla="*/ 0 h 3779026"/>
              <a:gd name="connsiteX2" fmla="*/ 3842010 w 3842010"/>
              <a:gd name="connsiteY2" fmla="*/ 144359 h 3779026"/>
              <a:gd name="connsiteX3" fmla="*/ 3842010 w 3842010"/>
              <a:gd name="connsiteY3" fmla="*/ 3634667 h 3779026"/>
              <a:gd name="connsiteX4" fmla="*/ 3697651 w 3842010"/>
              <a:gd name="connsiteY4" fmla="*/ 3779026 h 3779026"/>
              <a:gd name="connsiteX5" fmla="*/ 144359 w 3842010"/>
              <a:gd name="connsiteY5" fmla="*/ 3779026 h 3779026"/>
              <a:gd name="connsiteX6" fmla="*/ 0 w 3842010"/>
              <a:gd name="connsiteY6" fmla="*/ 3634667 h 3779026"/>
              <a:gd name="connsiteX7" fmla="*/ 0 w 3842010"/>
              <a:gd name="connsiteY7" fmla="*/ 144359 h 3779026"/>
              <a:gd name="connsiteX8" fmla="*/ 144359 w 3842010"/>
              <a:gd name="connsiteY8" fmla="*/ 0 h 3779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2010" h="3779026">
                <a:moveTo>
                  <a:pt x="144359" y="0"/>
                </a:moveTo>
                <a:lnTo>
                  <a:pt x="3697651" y="0"/>
                </a:lnTo>
                <a:cubicBezTo>
                  <a:pt x="3777378" y="0"/>
                  <a:pt x="3842010" y="64632"/>
                  <a:pt x="3842010" y="144359"/>
                </a:cubicBezTo>
                <a:lnTo>
                  <a:pt x="3842010" y="3634667"/>
                </a:lnTo>
                <a:cubicBezTo>
                  <a:pt x="3842010" y="3714394"/>
                  <a:pt x="3777378" y="3779026"/>
                  <a:pt x="3697651" y="3779026"/>
                </a:cubicBezTo>
                <a:lnTo>
                  <a:pt x="144359" y="3779026"/>
                </a:lnTo>
                <a:cubicBezTo>
                  <a:pt x="64632" y="3779026"/>
                  <a:pt x="0" y="3714394"/>
                  <a:pt x="0" y="3634667"/>
                </a:cubicBezTo>
                <a:lnTo>
                  <a:pt x="0" y="144359"/>
                </a:lnTo>
                <a:cubicBezTo>
                  <a:pt x="0" y="64632"/>
                  <a:pt x="64632" y="0"/>
                  <a:pt x="144359"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7" name="Picture Placeholder 16"/>
          <p:cNvSpPr>
            <a:spLocks noGrp="1"/>
          </p:cNvSpPr>
          <p:nvPr>
            <p:ph type="pic" sz="quarter" idx="15"/>
          </p:nvPr>
        </p:nvSpPr>
        <p:spPr>
          <a:xfrm>
            <a:off x="14301612" y="1283369"/>
            <a:ext cx="3842009" cy="3779026"/>
          </a:xfrm>
          <a:custGeom>
            <a:avLst/>
            <a:gdLst>
              <a:gd name="connsiteX0" fmla="*/ 144359 w 3842009"/>
              <a:gd name="connsiteY0" fmla="*/ 0 h 3779026"/>
              <a:gd name="connsiteX1" fmla="*/ 3697651 w 3842009"/>
              <a:gd name="connsiteY1" fmla="*/ 0 h 3779026"/>
              <a:gd name="connsiteX2" fmla="*/ 3842009 w 3842009"/>
              <a:gd name="connsiteY2" fmla="*/ 144359 h 3779026"/>
              <a:gd name="connsiteX3" fmla="*/ 3842009 w 3842009"/>
              <a:gd name="connsiteY3" fmla="*/ 3634667 h 3779026"/>
              <a:gd name="connsiteX4" fmla="*/ 3697651 w 3842009"/>
              <a:gd name="connsiteY4" fmla="*/ 3779026 h 3779026"/>
              <a:gd name="connsiteX5" fmla="*/ 144359 w 3842009"/>
              <a:gd name="connsiteY5" fmla="*/ 3779026 h 3779026"/>
              <a:gd name="connsiteX6" fmla="*/ 0 w 3842009"/>
              <a:gd name="connsiteY6" fmla="*/ 3634667 h 3779026"/>
              <a:gd name="connsiteX7" fmla="*/ 0 w 3842009"/>
              <a:gd name="connsiteY7" fmla="*/ 144359 h 3779026"/>
              <a:gd name="connsiteX8" fmla="*/ 144359 w 3842009"/>
              <a:gd name="connsiteY8" fmla="*/ 0 h 3779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2009" h="3779026">
                <a:moveTo>
                  <a:pt x="144359" y="0"/>
                </a:moveTo>
                <a:lnTo>
                  <a:pt x="3697651" y="0"/>
                </a:lnTo>
                <a:cubicBezTo>
                  <a:pt x="3777377" y="0"/>
                  <a:pt x="3842009" y="64632"/>
                  <a:pt x="3842009" y="144359"/>
                </a:cubicBezTo>
                <a:lnTo>
                  <a:pt x="3842009" y="3634667"/>
                </a:lnTo>
                <a:cubicBezTo>
                  <a:pt x="3842009" y="3714394"/>
                  <a:pt x="3777377" y="3779026"/>
                  <a:pt x="3697651" y="3779026"/>
                </a:cubicBezTo>
                <a:lnTo>
                  <a:pt x="144359" y="3779026"/>
                </a:lnTo>
                <a:cubicBezTo>
                  <a:pt x="64632" y="3779026"/>
                  <a:pt x="0" y="3714394"/>
                  <a:pt x="0" y="3634667"/>
                </a:cubicBezTo>
                <a:lnTo>
                  <a:pt x="0" y="144359"/>
                </a:lnTo>
                <a:cubicBezTo>
                  <a:pt x="0" y="64632"/>
                  <a:pt x="64632" y="0"/>
                  <a:pt x="144359"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8" name="Picture Placeholder 17"/>
          <p:cNvSpPr>
            <a:spLocks noGrp="1"/>
          </p:cNvSpPr>
          <p:nvPr>
            <p:ph type="pic" sz="quarter" idx="16"/>
          </p:nvPr>
        </p:nvSpPr>
        <p:spPr>
          <a:xfrm>
            <a:off x="6349911" y="5180490"/>
            <a:ext cx="3842010" cy="3779026"/>
          </a:xfrm>
          <a:custGeom>
            <a:avLst/>
            <a:gdLst>
              <a:gd name="connsiteX0" fmla="*/ 144359 w 3842010"/>
              <a:gd name="connsiteY0" fmla="*/ 0 h 3779026"/>
              <a:gd name="connsiteX1" fmla="*/ 3697651 w 3842010"/>
              <a:gd name="connsiteY1" fmla="*/ 0 h 3779026"/>
              <a:gd name="connsiteX2" fmla="*/ 3842010 w 3842010"/>
              <a:gd name="connsiteY2" fmla="*/ 144359 h 3779026"/>
              <a:gd name="connsiteX3" fmla="*/ 3842010 w 3842010"/>
              <a:gd name="connsiteY3" fmla="*/ 3634667 h 3779026"/>
              <a:gd name="connsiteX4" fmla="*/ 3697651 w 3842010"/>
              <a:gd name="connsiteY4" fmla="*/ 3779026 h 3779026"/>
              <a:gd name="connsiteX5" fmla="*/ 144359 w 3842010"/>
              <a:gd name="connsiteY5" fmla="*/ 3779026 h 3779026"/>
              <a:gd name="connsiteX6" fmla="*/ 0 w 3842010"/>
              <a:gd name="connsiteY6" fmla="*/ 3634667 h 3779026"/>
              <a:gd name="connsiteX7" fmla="*/ 0 w 3842010"/>
              <a:gd name="connsiteY7" fmla="*/ 144359 h 3779026"/>
              <a:gd name="connsiteX8" fmla="*/ 144359 w 3842010"/>
              <a:gd name="connsiteY8" fmla="*/ 0 h 3779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2010" h="3779026">
                <a:moveTo>
                  <a:pt x="144359" y="0"/>
                </a:moveTo>
                <a:lnTo>
                  <a:pt x="3697651" y="0"/>
                </a:lnTo>
                <a:cubicBezTo>
                  <a:pt x="3777378" y="0"/>
                  <a:pt x="3842010" y="64632"/>
                  <a:pt x="3842010" y="144359"/>
                </a:cubicBezTo>
                <a:lnTo>
                  <a:pt x="3842010" y="3634667"/>
                </a:lnTo>
                <a:cubicBezTo>
                  <a:pt x="3842010" y="3714394"/>
                  <a:pt x="3777378" y="3779026"/>
                  <a:pt x="3697651" y="3779026"/>
                </a:cubicBezTo>
                <a:lnTo>
                  <a:pt x="144359" y="3779026"/>
                </a:lnTo>
                <a:cubicBezTo>
                  <a:pt x="64632" y="3779026"/>
                  <a:pt x="0" y="3714394"/>
                  <a:pt x="0" y="3634667"/>
                </a:cubicBezTo>
                <a:lnTo>
                  <a:pt x="0" y="144359"/>
                </a:lnTo>
                <a:cubicBezTo>
                  <a:pt x="0" y="64632"/>
                  <a:pt x="64632" y="0"/>
                  <a:pt x="144359"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9" name="Picture Placeholder 18"/>
          <p:cNvSpPr>
            <a:spLocks noGrp="1"/>
          </p:cNvSpPr>
          <p:nvPr>
            <p:ph type="pic" sz="quarter" idx="17"/>
          </p:nvPr>
        </p:nvSpPr>
        <p:spPr>
          <a:xfrm>
            <a:off x="10325761" y="5180490"/>
            <a:ext cx="3842010" cy="3779026"/>
          </a:xfrm>
          <a:custGeom>
            <a:avLst/>
            <a:gdLst>
              <a:gd name="connsiteX0" fmla="*/ 144359 w 3842010"/>
              <a:gd name="connsiteY0" fmla="*/ 0 h 3779026"/>
              <a:gd name="connsiteX1" fmla="*/ 3697651 w 3842010"/>
              <a:gd name="connsiteY1" fmla="*/ 0 h 3779026"/>
              <a:gd name="connsiteX2" fmla="*/ 3842010 w 3842010"/>
              <a:gd name="connsiteY2" fmla="*/ 144359 h 3779026"/>
              <a:gd name="connsiteX3" fmla="*/ 3842010 w 3842010"/>
              <a:gd name="connsiteY3" fmla="*/ 3634667 h 3779026"/>
              <a:gd name="connsiteX4" fmla="*/ 3697651 w 3842010"/>
              <a:gd name="connsiteY4" fmla="*/ 3779026 h 3779026"/>
              <a:gd name="connsiteX5" fmla="*/ 144359 w 3842010"/>
              <a:gd name="connsiteY5" fmla="*/ 3779026 h 3779026"/>
              <a:gd name="connsiteX6" fmla="*/ 0 w 3842010"/>
              <a:gd name="connsiteY6" fmla="*/ 3634667 h 3779026"/>
              <a:gd name="connsiteX7" fmla="*/ 0 w 3842010"/>
              <a:gd name="connsiteY7" fmla="*/ 144359 h 3779026"/>
              <a:gd name="connsiteX8" fmla="*/ 144359 w 3842010"/>
              <a:gd name="connsiteY8" fmla="*/ 0 h 3779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2010" h="3779026">
                <a:moveTo>
                  <a:pt x="144359" y="0"/>
                </a:moveTo>
                <a:lnTo>
                  <a:pt x="3697651" y="0"/>
                </a:lnTo>
                <a:cubicBezTo>
                  <a:pt x="3777378" y="0"/>
                  <a:pt x="3842010" y="64632"/>
                  <a:pt x="3842010" y="144359"/>
                </a:cubicBezTo>
                <a:lnTo>
                  <a:pt x="3842010" y="3634667"/>
                </a:lnTo>
                <a:cubicBezTo>
                  <a:pt x="3842010" y="3714394"/>
                  <a:pt x="3777378" y="3779026"/>
                  <a:pt x="3697651" y="3779026"/>
                </a:cubicBezTo>
                <a:lnTo>
                  <a:pt x="144359" y="3779026"/>
                </a:lnTo>
                <a:cubicBezTo>
                  <a:pt x="64632" y="3779026"/>
                  <a:pt x="0" y="3714394"/>
                  <a:pt x="0" y="3634667"/>
                </a:cubicBezTo>
                <a:lnTo>
                  <a:pt x="0" y="144359"/>
                </a:lnTo>
                <a:cubicBezTo>
                  <a:pt x="0" y="64632"/>
                  <a:pt x="64632" y="0"/>
                  <a:pt x="144359"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20" name="Picture Placeholder 19"/>
          <p:cNvSpPr>
            <a:spLocks noGrp="1"/>
          </p:cNvSpPr>
          <p:nvPr>
            <p:ph type="pic" sz="quarter" idx="18"/>
          </p:nvPr>
        </p:nvSpPr>
        <p:spPr>
          <a:xfrm>
            <a:off x="14301612" y="5180490"/>
            <a:ext cx="3842009" cy="3779026"/>
          </a:xfrm>
          <a:custGeom>
            <a:avLst/>
            <a:gdLst>
              <a:gd name="connsiteX0" fmla="*/ 144359 w 3842009"/>
              <a:gd name="connsiteY0" fmla="*/ 0 h 3779026"/>
              <a:gd name="connsiteX1" fmla="*/ 3697651 w 3842009"/>
              <a:gd name="connsiteY1" fmla="*/ 0 h 3779026"/>
              <a:gd name="connsiteX2" fmla="*/ 3842009 w 3842009"/>
              <a:gd name="connsiteY2" fmla="*/ 144359 h 3779026"/>
              <a:gd name="connsiteX3" fmla="*/ 3842009 w 3842009"/>
              <a:gd name="connsiteY3" fmla="*/ 3634667 h 3779026"/>
              <a:gd name="connsiteX4" fmla="*/ 3697651 w 3842009"/>
              <a:gd name="connsiteY4" fmla="*/ 3779026 h 3779026"/>
              <a:gd name="connsiteX5" fmla="*/ 144359 w 3842009"/>
              <a:gd name="connsiteY5" fmla="*/ 3779026 h 3779026"/>
              <a:gd name="connsiteX6" fmla="*/ 0 w 3842009"/>
              <a:gd name="connsiteY6" fmla="*/ 3634667 h 3779026"/>
              <a:gd name="connsiteX7" fmla="*/ 0 w 3842009"/>
              <a:gd name="connsiteY7" fmla="*/ 144359 h 3779026"/>
              <a:gd name="connsiteX8" fmla="*/ 144359 w 3842009"/>
              <a:gd name="connsiteY8" fmla="*/ 0 h 3779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42009" h="3779026">
                <a:moveTo>
                  <a:pt x="144359" y="0"/>
                </a:moveTo>
                <a:lnTo>
                  <a:pt x="3697651" y="0"/>
                </a:lnTo>
                <a:cubicBezTo>
                  <a:pt x="3777377" y="0"/>
                  <a:pt x="3842009" y="64632"/>
                  <a:pt x="3842009" y="144359"/>
                </a:cubicBezTo>
                <a:lnTo>
                  <a:pt x="3842009" y="3634667"/>
                </a:lnTo>
                <a:cubicBezTo>
                  <a:pt x="3842009" y="3714394"/>
                  <a:pt x="3777377" y="3779026"/>
                  <a:pt x="3697651" y="3779026"/>
                </a:cubicBezTo>
                <a:lnTo>
                  <a:pt x="144359" y="3779026"/>
                </a:lnTo>
                <a:cubicBezTo>
                  <a:pt x="64632" y="3779026"/>
                  <a:pt x="0" y="3714394"/>
                  <a:pt x="0" y="3634667"/>
                </a:cubicBezTo>
                <a:lnTo>
                  <a:pt x="0" y="144359"/>
                </a:lnTo>
                <a:cubicBezTo>
                  <a:pt x="0" y="64632"/>
                  <a:pt x="64632" y="0"/>
                  <a:pt x="144359"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384145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75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grpId="0" nodeType="withEffect">
                                  <p:stCondLst>
                                    <p:cond delay="2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8_Blank">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10651960" y="405474"/>
            <a:ext cx="7636041" cy="9881526"/>
          </a:xfrm>
          <a:custGeom>
            <a:avLst/>
            <a:gdLst>
              <a:gd name="connsiteX0" fmla="*/ 4484952 w 7636041"/>
              <a:gd name="connsiteY0" fmla="*/ 0 h 9881526"/>
              <a:gd name="connsiteX1" fmla="*/ 7636041 w 7636041"/>
              <a:gd name="connsiteY1" fmla="*/ 0 h 9881526"/>
              <a:gd name="connsiteX2" fmla="*/ 7636041 w 7636041"/>
              <a:gd name="connsiteY2" fmla="*/ 3569841 h 9881526"/>
              <a:gd name="connsiteX3" fmla="*/ 4771342 w 7636041"/>
              <a:gd name="connsiteY3" fmla="*/ 9881526 h 9881526"/>
              <a:gd name="connsiteX4" fmla="*/ 0 w 7636041"/>
              <a:gd name="connsiteY4" fmla="*/ 9881526 h 9881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6041" h="9881526">
                <a:moveTo>
                  <a:pt x="4484952" y="0"/>
                </a:moveTo>
                <a:lnTo>
                  <a:pt x="7636041" y="0"/>
                </a:lnTo>
                <a:lnTo>
                  <a:pt x="7636041" y="3569841"/>
                </a:lnTo>
                <a:lnTo>
                  <a:pt x="4771342" y="9881526"/>
                </a:lnTo>
                <a:lnTo>
                  <a:pt x="0" y="9881526"/>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8" name="Picture Placeholder 7"/>
          <p:cNvSpPr>
            <a:spLocks noGrp="1"/>
          </p:cNvSpPr>
          <p:nvPr>
            <p:ph type="pic" sz="quarter" idx="12"/>
          </p:nvPr>
        </p:nvSpPr>
        <p:spPr>
          <a:xfrm>
            <a:off x="7531771" y="1"/>
            <a:ext cx="7516119" cy="6047463"/>
          </a:xfrm>
          <a:custGeom>
            <a:avLst/>
            <a:gdLst>
              <a:gd name="connsiteX0" fmla="*/ 2744777 w 7516119"/>
              <a:gd name="connsiteY0" fmla="*/ 0 h 6047463"/>
              <a:gd name="connsiteX1" fmla="*/ 7516119 w 7516119"/>
              <a:gd name="connsiteY1" fmla="*/ 0 h 6047463"/>
              <a:gd name="connsiteX2" fmla="*/ 4771342 w 7516119"/>
              <a:gd name="connsiteY2" fmla="*/ 6047463 h 6047463"/>
              <a:gd name="connsiteX3" fmla="*/ 0 w 7516119"/>
              <a:gd name="connsiteY3" fmla="*/ 6047463 h 6047463"/>
            </a:gdLst>
            <a:ahLst/>
            <a:cxnLst>
              <a:cxn ang="0">
                <a:pos x="connsiteX0" y="connsiteY0"/>
              </a:cxn>
              <a:cxn ang="0">
                <a:pos x="connsiteX1" y="connsiteY1"/>
              </a:cxn>
              <a:cxn ang="0">
                <a:pos x="connsiteX2" y="connsiteY2"/>
              </a:cxn>
              <a:cxn ang="0">
                <a:pos x="connsiteX3" y="connsiteY3"/>
              </a:cxn>
            </a:cxnLst>
            <a:rect l="l" t="t" r="r" b="b"/>
            <a:pathLst>
              <a:path w="7516119" h="6047463">
                <a:moveTo>
                  <a:pt x="2744777" y="0"/>
                </a:moveTo>
                <a:lnTo>
                  <a:pt x="7516119" y="0"/>
                </a:lnTo>
                <a:lnTo>
                  <a:pt x="4771342" y="6047463"/>
                </a:lnTo>
                <a:lnTo>
                  <a:pt x="0" y="6047463"/>
                </a:ln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2254310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9_Blank">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1588169" y="1732548"/>
            <a:ext cx="7090610" cy="7090610"/>
          </a:xfrm>
          <a:custGeom>
            <a:avLst/>
            <a:gdLst>
              <a:gd name="connsiteX0" fmla="*/ 3545305 w 7090610"/>
              <a:gd name="connsiteY0" fmla="*/ 0 h 7090610"/>
              <a:gd name="connsiteX1" fmla="*/ 7090610 w 7090610"/>
              <a:gd name="connsiteY1" fmla="*/ 3545305 h 7090610"/>
              <a:gd name="connsiteX2" fmla="*/ 3545305 w 7090610"/>
              <a:gd name="connsiteY2" fmla="*/ 7090610 h 7090610"/>
              <a:gd name="connsiteX3" fmla="*/ 0 w 7090610"/>
              <a:gd name="connsiteY3" fmla="*/ 3545305 h 7090610"/>
              <a:gd name="connsiteX4" fmla="*/ 3545305 w 7090610"/>
              <a:gd name="connsiteY4" fmla="*/ 0 h 709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90610" h="7090610">
                <a:moveTo>
                  <a:pt x="3545305" y="0"/>
                </a:moveTo>
                <a:cubicBezTo>
                  <a:pt x="5503323" y="0"/>
                  <a:pt x="7090610" y="1587287"/>
                  <a:pt x="7090610" y="3545305"/>
                </a:cubicBezTo>
                <a:cubicBezTo>
                  <a:pt x="7090610" y="5503323"/>
                  <a:pt x="5503323" y="7090610"/>
                  <a:pt x="3545305" y="7090610"/>
                </a:cubicBezTo>
                <a:cubicBezTo>
                  <a:pt x="1587287" y="7090610"/>
                  <a:pt x="0" y="5503323"/>
                  <a:pt x="0" y="3545305"/>
                </a:cubicBezTo>
                <a:cubicBezTo>
                  <a:pt x="0" y="1587287"/>
                  <a:pt x="1587287" y="0"/>
                  <a:pt x="3545305"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12320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0_Blank">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1413958" y="2566738"/>
            <a:ext cx="6874042" cy="7720262"/>
          </a:xfrm>
          <a:custGeom>
            <a:avLst/>
            <a:gdLst>
              <a:gd name="connsiteX0" fmla="*/ 4479758 w 6874042"/>
              <a:gd name="connsiteY0" fmla="*/ 0 h 7720262"/>
              <a:gd name="connsiteX1" fmla="*/ 6802676 w 6874042"/>
              <a:gd name="connsiteY1" fmla="*/ 648550 h 7720262"/>
              <a:gd name="connsiteX2" fmla="*/ 6874042 w 6874042"/>
              <a:gd name="connsiteY2" fmla="*/ 694302 h 7720262"/>
              <a:gd name="connsiteX3" fmla="*/ 6874042 w 6874042"/>
              <a:gd name="connsiteY3" fmla="*/ 7720262 h 7720262"/>
              <a:gd name="connsiteX4" fmla="*/ 1388487 w 6874042"/>
              <a:gd name="connsiteY4" fmla="*/ 7720262 h 7720262"/>
              <a:gd name="connsiteX5" fmla="*/ 1312091 w 6874042"/>
              <a:gd name="connsiteY5" fmla="*/ 7647425 h 7720262"/>
              <a:gd name="connsiteX6" fmla="*/ 0 w 6874042"/>
              <a:gd name="connsiteY6" fmla="*/ 4479758 h 7720262"/>
              <a:gd name="connsiteX7" fmla="*/ 4479758 w 6874042"/>
              <a:gd name="connsiteY7" fmla="*/ 0 h 7720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74042" h="7720262">
                <a:moveTo>
                  <a:pt x="4479758" y="0"/>
                </a:moveTo>
                <a:cubicBezTo>
                  <a:pt x="5330231" y="0"/>
                  <a:pt x="6125350" y="236997"/>
                  <a:pt x="6802676" y="648550"/>
                </a:cubicBezTo>
                <a:lnTo>
                  <a:pt x="6874042" y="694302"/>
                </a:lnTo>
                <a:lnTo>
                  <a:pt x="6874042" y="7720262"/>
                </a:lnTo>
                <a:lnTo>
                  <a:pt x="1388487" y="7720262"/>
                </a:lnTo>
                <a:lnTo>
                  <a:pt x="1312091" y="7647425"/>
                </a:lnTo>
                <a:cubicBezTo>
                  <a:pt x="501414" y="6836748"/>
                  <a:pt x="0" y="5716809"/>
                  <a:pt x="0" y="4479758"/>
                </a:cubicBezTo>
                <a:cubicBezTo>
                  <a:pt x="0" y="2005656"/>
                  <a:pt x="2005656" y="0"/>
                  <a:pt x="4479758"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7" name="Picture Placeholder 6"/>
          <p:cNvSpPr>
            <a:spLocks noGrp="1"/>
          </p:cNvSpPr>
          <p:nvPr>
            <p:ph type="pic" sz="quarter" idx="12"/>
          </p:nvPr>
        </p:nvSpPr>
        <p:spPr>
          <a:xfrm>
            <a:off x="5983706" y="1"/>
            <a:ext cx="7090610" cy="5261811"/>
          </a:xfrm>
          <a:custGeom>
            <a:avLst/>
            <a:gdLst>
              <a:gd name="connsiteX0" fmla="*/ 444061 w 7090610"/>
              <a:gd name="connsiteY0" fmla="*/ 0 h 5261811"/>
              <a:gd name="connsiteX1" fmla="*/ 6646549 w 7090610"/>
              <a:gd name="connsiteY1" fmla="*/ 0 h 5261811"/>
              <a:gd name="connsiteX2" fmla="*/ 6662711 w 7090610"/>
              <a:gd name="connsiteY2" fmla="*/ 26603 h 5261811"/>
              <a:gd name="connsiteX3" fmla="*/ 7090610 w 7090610"/>
              <a:gd name="connsiteY3" fmla="*/ 1716506 h 5261811"/>
              <a:gd name="connsiteX4" fmla="*/ 3545305 w 7090610"/>
              <a:gd name="connsiteY4" fmla="*/ 5261811 h 5261811"/>
              <a:gd name="connsiteX5" fmla="*/ 0 w 7090610"/>
              <a:gd name="connsiteY5" fmla="*/ 1716506 h 5261811"/>
              <a:gd name="connsiteX6" fmla="*/ 427900 w 7090610"/>
              <a:gd name="connsiteY6" fmla="*/ 26603 h 5261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90610" h="5261811">
                <a:moveTo>
                  <a:pt x="444061" y="0"/>
                </a:moveTo>
                <a:lnTo>
                  <a:pt x="6646549" y="0"/>
                </a:lnTo>
                <a:lnTo>
                  <a:pt x="6662711" y="26603"/>
                </a:lnTo>
                <a:cubicBezTo>
                  <a:pt x="6935601" y="528949"/>
                  <a:pt x="7090610" y="1104626"/>
                  <a:pt x="7090610" y="1716506"/>
                </a:cubicBezTo>
                <a:cubicBezTo>
                  <a:pt x="7090610" y="3674524"/>
                  <a:pt x="5503323" y="5261811"/>
                  <a:pt x="3545305" y="5261811"/>
                </a:cubicBezTo>
                <a:cubicBezTo>
                  <a:pt x="1587287" y="5261811"/>
                  <a:pt x="0" y="3674524"/>
                  <a:pt x="0" y="1716506"/>
                </a:cubicBezTo>
                <a:cubicBezTo>
                  <a:pt x="0" y="1104626"/>
                  <a:pt x="155009" y="528949"/>
                  <a:pt x="427900" y="26603"/>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76734143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Freeform 6"/>
          <p:cNvSpPr>
            <a:spLocks noGrp="1"/>
          </p:cNvSpPr>
          <p:nvPr>
            <p:ph type="pic" sz="quarter" idx="11"/>
          </p:nvPr>
        </p:nvSpPr>
        <p:spPr>
          <a:xfrm>
            <a:off x="12745454" y="5863390"/>
            <a:ext cx="5542547" cy="4423610"/>
          </a:xfrm>
          <a:custGeom>
            <a:avLst/>
            <a:gdLst>
              <a:gd name="connsiteX0" fmla="*/ 3072063 w 5542547"/>
              <a:gd name="connsiteY0" fmla="*/ 0 h 4423610"/>
              <a:gd name="connsiteX1" fmla="*/ 5442617 w 5542547"/>
              <a:gd name="connsiteY1" fmla="*/ 1117946 h 4423610"/>
              <a:gd name="connsiteX2" fmla="*/ 5542547 w 5542547"/>
              <a:gd name="connsiteY2" fmla="*/ 1251580 h 4423610"/>
              <a:gd name="connsiteX3" fmla="*/ 5542547 w 5542547"/>
              <a:gd name="connsiteY3" fmla="*/ 4423610 h 4423610"/>
              <a:gd name="connsiteX4" fmla="*/ 316452 w 5542547"/>
              <a:gd name="connsiteY4" fmla="*/ 4423610 h 4423610"/>
              <a:gd name="connsiteX5" fmla="*/ 241418 w 5542547"/>
              <a:gd name="connsiteY5" fmla="*/ 4267849 h 4423610"/>
              <a:gd name="connsiteX6" fmla="*/ 0 w 5542547"/>
              <a:gd name="connsiteY6" fmla="*/ 3072063 h 4423610"/>
              <a:gd name="connsiteX7" fmla="*/ 3072063 w 5542547"/>
              <a:gd name="connsiteY7" fmla="*/ 0 h 442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2547" h="4423610">
                <a:moveTo>
                  <a:pt x="3072063" y="0"/>
                </a:moveTo>
                <a:cubicBezTo>
                  <a:pt x="4026431" y="0"/>
                  <a:pt x="4879155" y="435188"/>
                  <a:pt x="5442617" y="1117946"/>
                </a:cubicBezTo>
                <a:lnTo>
                  <a:pt x="5542547" y="1251580"/>
                </a:lnTo>
                <a:lnTo>
                  <a:pt x="5542547" y="4423610"/>
                </a:lnTo>
                <a:lnTo>
                  <a:pt x="316452" y="4423610"/>
                </a:lnTo>
                <a:lnTo>
                  <a:pt x="241418" y="4267849"/>
                </a:lnTo>
                <a:cubicBezTo>
                  <a:pt x="85963" y="3900312"/>
                  <a:pt x="0" y="3496226"/>
                  <a:pt x="0" y="3072063"/>
                </a:cubicBezTo>
                <a:cubicBezTo>
                  <a:pt x="0" y="1375409"/>
                  <a:pt x="1375409" y="0"/>
                  <a:pt x="307206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9" name="Freeform 8"/>
          <p:cNvSpPr>
            <a:spLocks noGrp="1"/>
          </p:cNvSpPr>
          <p:nvPr>
            <p:ph type="pic" sz="quarter" idx="12"/>
          </p:nvPr>
        </p:nvSpPr>
        <p:spPr>
          <a:xfrm>
            <a:off x="2366210" y="0"/>
            <a:ext cx="6144126" cy="3673642"/>
          </a:xfrm>
          <a:custGeom>
            <a:avLst/>
            <a:gdLst>
              <a:gd name="connsiteX0" fmla="*/ 59735 w 6144126"/>
              <a:gd name="connsiteY0" fmla="*/ 0 h 3673642"/>
              <a:gd name="connsiteX1" fmla="*/ 6084391 w 6144126"/>
              <a:gd name="connsiteY1" fmla="*/ 0 h 3673642"/>
              <a:gd name="connsiteX2" fmla="*/ 6128266 w 6144126"/>
              <a:gd name="connsiteY2" fmla="*/ 287478 h 3673642"/>
              <a:gd name="connsiteX3" fmla="*/ 6144126 w 6144126"/>
              <a:gd name="connsiteY3" fmla="*/ 601579 h 3673642"/>
              <a:gd name="connsiteX4" fmla="*/ 3072063 w 6144126"/>
              <a:gd name="connsiteY4" fmla="*/ 3673642 h 3673642"/>
              <a:gd name="connsiteX5" fmla="*/ 0 w 6144126"/>
              <a:gd name="connsiteY5" fmla="*/ 601579 h 3673642"/>
              <a:gd name="connsiteX6" fmla="*/ 15861 w 6144126"/>
              <a:gd name="connsiteY6" fmla="*/ 287478 h 3673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4126" h="3673642">
                <a:moveTo>
                  <a:pt x="59735" y="0"/>
                </a:moveTo>
                <a:lnTo>
                  <a:pt x="6084391" y="0"/>
                </a:lnTo>
                <a:lnTo>
                  <a:pt x="6128266" y="287478"/>
                </a:lnTo>
                <a:cubicBezTo>
                  <a:pt x="6138754" y="390752"/>
                  <a:pt x="6144126" y="495538"/>
                  <a:pt x="6144126" y="601579"/>
                </a:cubicBezTo>
                <a:cubicBezTo>
                  <a:pt x="6144126" y="2298233"/>
                  <a:pt x="4768717" y="3673642"/>
                  <a:pt x="3072063" y="3673642"/>
                </a:cubicBezTo>
                <a:cubicBezTo>
                  <a:pt x="1375409" y="3673642"/>
                  <a:pt x="0" y="2298233"/>
                  <a:pt x="0" y="601579"/>
                </a:cubicBezTo>
                <a:cubicBezTo>
                  <a:pt x="0" y="495538"/>
                  <a:pt x="5373" y="390752"/>
                  <a:pt x="15861" y="287478"/>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
        <p:nvSpPr>
          <p:cNvPr id="11" name="Freeform 10"/>
          <p:cNvSpPr>
            <a:spLocks noGrp="1"/>
          </p:cNvSpPr>
          <p:nvPr>
            <p:ph type="pic" sz="quarter" idx="13"/>
          </p:nvPr>
        </p:nvSpPr>
        <p:spPr>
          <a:xfrm>
            <a:off x="7459579" y="1812759"/>
            <a:ext cx="6144126" cy="6144126"/>
          </a:xfrm>
          <a:custGeom>
            <a:avLst/>
            <a:gdLst>
              <a:gd name="connsiteX0" fmla="*/ 3072063 w 6144126"/>
              <a:gd name="connsiteY0" fmla="*/ 0 h 6144126"/>
              <a:gd name="connsiteX1" fmla="*/ 6144126 w 6144126"/>
              <a:gd name="connsiteY1" fmla="*/ 3072063 h 6144126"/>
              <a:gd name="connsiteX2" fmla="*/ 3072063 w 6144126"/>
              <a:gd name="connsiteY2" fmla="*/ 6144126 h 6144126"/>
              <a:gd name="connsiteX3" fmla="*/ 0 w 6144126"/>
              <a:gd name="connsiteY3" fmla="*/ 3072063 h 6144126"/>
              <a:gd name="connsiteX4" fmla="*/ 3072063 w 6144126"/>
              <a:gd name="connsiteY4" fmla="*/ 0 h 6144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4126" h="6144126">
                <a:moveTo>
                  <a:pt x="3072063" y="0"/>
                </a:moveTo>
                <a:cubicBezTo>
                  <a:pt x="4768717" y="0"/>
                  <a:pt x="6144126" y="1375409"/>
                  <a:pt x="6144126" y="3072063"/>
                </a:cubicBezTo>
                <a:cubicBezTo>
                  <a:pt x="6144126" y="4768717"/>
                  <a:pt x="4768717" y="6144126"/>
                  <a:pt x="3072063" y="6144126"/>
                </a:cubicBezTo>
                <a:cubicBezTo>
                  <a:pt x="1375409" y="6144126"/>
                  <a:pt x="0" y="4768717"/>
                  <a:pt x="0" y="3072063"/>
                </a:cubicBezTo>
                <a:cubicBezTo>
                  <a:pt x="0" y="1375409"/>
                  <a:pt x="1375409" y="0"/>
                  <a:pt x="3072063" y="0"/>
                </a:cubicBezTo>
                <a:close/>
              </a:path>
            </a:pathLst>
          </a:custGeom>
          <a:pattFill prst="dkUpDiag">
            <a:fgClr>
              <a:schemeClr val="bg1">
                <a:lumMod val="65000"/>
              </a:schemeClr>
            </a:fgClr>
            <a:bgClr>
              <a:schemeClr val="bg1">
                <a:lumMod val="75000"/>
              </a:schemeClr>
            </a:bgClr>
          </a:pattFill>
        </p:spPr>
        <p:txBody>
          <a:bodyPr wrap="square">
            <a:noAutofit/>
          </a:bodyPr>
          <a:lstStyle>
            <a:lvl1pPr>
              <a:defRPr sz="2028">
                <a:solidFill>
                  <a:srgbClr val="00B0F0"/>
                </a:solidFill>
              </a:defRPr>
            </a:lvl1pPr>
          </a:lstStyle>
          <a:p>
            <a:endParaRPr lang="id-ID" dirty="0"/>
          </a:p>
        </p:txBody>
      </p:sp>
    </p:spTree>
    <p:extLst>
      <p:ext uri="{BB962C8B-B14F-4D97-AF65-F5344CB8AC3E}">
        <p14:creationId xmlns:p14="http://schemas.microsoft.com/office/powerpoint/2010/main" val="118044141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theme" Target="../theme/theme2.xml"/><Relationship Id="rId5" Type="http://schemas.openxmlformats.org/officeDocument/2006/relationships/slideLayout" Target="../slideLayouts/slideLayout48.xml"/><Relationship Id="rId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90627"/>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9097630A-D484-4D5B-B05B-62ABC2F98840}"/>
              </a:ext>
            </a:extLst>
          </p:cNvPr>
          <p:cNvSpPr/>
          <p:nvPr userDrawn="1"/>
        </p:nvSpPr>
        <p:spPr>
          <a:xfrm flipV="1">
            <a:off x="10965873" y="0"/>
            <a:ext cx="7322127" cy="7322127"/>
          </a:xfrm>
          <a:prstGeom prst="rect">
            <a:avLst/>
          </a:prstGeom>
          <a:gradFill>
            <a:gsLst>
              <a:gs pos="76000">
                <a:schemeClr val="accent1">
                  <a:alpha val="0"/>
                </a:schemeClr>
              </a:gs>
              <a:gs pos="49000">
                <a:schemeClr val="accent1">
                  <a:alpha val="30000"/>
                </a:schemeClr>
              </a:gs>
              <a:gs pos="5000">
                <a:schemeClr val="accent1">
                  <a:alpha val="55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50"/>
          </a:p>
        </p:txBody>
      </p:sp>
      <p:sp>
        <p:nvSpPr>
          <p:cNvPr id="8" name="Rectangle 7">
            <a:extLst>
              <a:ext uri="{FF2B5EF4-FFF2-40B4-BE49-F238E27FC236}">
                <a16:creationId xmlns="" xmlns:a16="http://schemas.microsoft.com/office/drawing/2014/main" id="{729614D9-F66F-4244-B0CF-651F0FD18209}"/>
              </a:ext>
            </a:extLst>
          </p:cNvPr>
          <p:cNvSpPr/>
          <p:nvPr userDrawn="1"/>
        </p:nvSpPr>
        <p:spPr>
          <a:xfrm rot="10800000" flipV="1">
            <a:off x="1" y="103187"/>
            <a:ext cx="9838907" cy="10183812"/>
          </a:xfrm>
          <a:prstGeom prst="rect">
            <a:avLst/>
          </a:prstGeom>
          <a:gradFill>
            <a:gsLst>
              <a:gs pos="76000">
                <a:srgbClr val="FF0000">
                  <a:alpha val="0"/>
                </a:srgbClr>
              </a:gs>
              <a:gs pos="49000">
                <a:srgbClr val="FF0000">
                  <a:alpha val="15000"/>
                </a:srgbClr>
              </a:gs>
              <a:gs pos="5000">
                <a:srgbClr val="FF0000">
                  <a:alpha val="60000"/>
                </a:srgb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50"/>
          </a:p>
        </p:txBody>
      </p:sp>
      <p:sp>
        <p:nvSpPr>
          <p:cNvPr id="6" name="Slide Number Placeholder 4"/>
          <p:cNvSpPr txBox="1">
            <a:spLocks/>
          </p:cNvSpPr>
          <p:nvPr userDrawn="1"/>
        </p:nvSpPr>
        <p:spPr>
          <a:xfrm>
            <a:off x="0" y="9351818"/>
            <a:ext cx="1005611" cy="935182"/>
          </a:xfrm>
          <a:prstGeom prst="rect">
            <a:avLst/>
          </a:prstGeom>
        </p:spPr>
        <p:txBody>
          <a:bodyPr anchor="ct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lgn="ctr"/>
            <a:fld id="{8EFD80B7-7431-4453-8AE0-E55C60359C33}" type="slidenum">
              <a:rPr lang="en-US" sz="2000" smtClean="0">
                <a:solidFill>
                  <a:schemeClr val="bg1"/>
                </a:solidFill>
                <a:latin typeface="Sora" pitchFamily="2" charset="0"/>
                <a:cs typeface="Sora" pitchFamily="2" charset="0"/>
              </a:rPr>
              <a:pPr algn="ctr"/>
              <a:t>‹#›</a:t>
            </a:fld>
            <a:endParaRPr lang="en-US" sz="2000" dirty="0">
              <a:solidFill>
                <a:schemeClr val="bg1"/>
              </a:solidFill>
              <a:latin typeface="Sora" pitchFamily="2" charset="0"/>
              <a:cs typeface="Sora" pitchFamily="2" charset="0"/>
            </a:endParaRPr>
          </a:p>
        </p:txBody>
      </p:sp>
      <p:sp>
        <p:nvSpPr>
          <p:cNvPr id="11" name="Rectangle 10"/>
          <p:cNvSpPr/>
          <p:nvPr userDrawn="1"/>
        </p:nvSpPr>
        <p:spPr>
          <a:xfrm rot="16200000" flipH="1">
            <a:off x="-1469248" y="5051167"/>
            <a:ext cx="3827336" cy="184666"/>
          </a:xfrm>
          <a:prstGeom prst="rect">
            <a:avLst/>
          </a:prstGeom>
        </p:spPr>
        <p:txBody>
          <a:bodyPr wrap="square" lIns="0" tIns="0" rIns="0" bIns="0">
            <a:spAutoFit/>
          </a:bodyPr>
          <a:lstStyle/>
          <a:p>
            <a:pPr algn="ctr"/>
            <a:r>
              <a:rPr lang="en-US" sz="1200" b="1" spc="300" dirty="0" smtClean="0">
                <a:solidFill>
                  <a:schemeClr val="bg1"/>
                </a:solidFill>
                <a:latin typeface="Sora" pitchFamily="2" charset="0"/>
                <a:cs typeface="Sora" pitchFamily="2" charset="0"/>
              </a:rPr>
              <a:t>2025  |  </a:t>
            </a:r>
            <a:r>
              <a:rPr lang="en-US" sz="1200" b="0" spc="300" dirty="0" smtClean="0">
                <a:solidFill>
                  <a:schemeClr val="bg1"/>
                </a:solidFill>
                <a:latin typeface="Sora" pitchFamily="2" charset="0"/>
                <a:cs typeface="Sora" pitchFamily="2" charset="0"/>
              </a:rPr>
              <a:t>CREATIVECONCEPT</a:t>
            </a:r>
            <a:endParaRPr lang="en-US" sz="1200" b="0" spc="300" dirty="0">
              <a:solidFill>
                <a:schemeClr val="bg1"/>
              </a:solidFill>
              <a:latin typeface="Sora" pitchFamily="2" charset="0"/>
              <a:cs typeface="Sora" pitchFamily="2" charset="0"/>
            </a:endParaRPr>
          </a:p>
        </p:txBody>
      </p:sp>
      <p:cxnSp>
        <p:nvCxnSpPr>
          <p:cNvPr id="12" name="Straight Connector 11"/>
          <p:cNvCxnSpPr/>
          <p:nvPr userDrawn="1"/>
        </p:nvCxnSpPr>
        <p:spPr>
          <a:xfrm>
            <a:off x="259660" y="277089"/>
            <a:ext cx="3186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259660" y="387926"/>
            <a:ext cx="3186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259660" y="484908"/>
            <a:ext cx="3186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2845668"/>
      </p:ext>
    </p:extLst>
  </p:cSld>
  <p:clrMap bg1="lt1" tx1="dk1" bg2="lt2" tx2="dk2" accent1="accent1" accent2="accent2" accent3="accent3" accent4="accent4" accent5="accent5" accent6="accent6" hlink="hlink" folHlink="folHlink"/>
  <p:sldLayoutIdLst>
    <p:sldLayoutId id="2147483667" r:id="rId1"/>
    <p:sldLayoutId id="2147483782" r:id="rId2"/>
    <p:sldLayoutId id="2147483784" r:id="rId3"/>
    <p:sldLayoutId id="2147483785" r:id="rId4"/>
    <p:sldLayoutId id="2147483786" r:id="rId5"/>
    <p:sldLayoutId id="2147483787" r:id="rId6"/>
    <p:sldLayoutId id="2147483788" r:id="rId7"/>
    <p:sldLayoutId id="2147483789" r:id="rId8"/>
    <p:sldLayoutId id="2147483813"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 id="2147483798" r:id="rId18"/>
    <p:sldLayoutId id="2147483799" r:id="rId19"/>
    <p:sldLayoutId id="2147483800" r:id="rId20"/>
    <p:sldLayoutId id="2147483801" r:id="rId21"/>
    <p:sldLayoutId id="2147483802" r:id="rId22"/>
    <p:sldLayoutId id="2147483803" r:id="rId23"/>
    <p:sldLayoutId id="2147483804" r:id="rId24"/>
    <p:sldLayoutId id="2147483805" r:id="rId25"/>
    <p:sldLayoutId id="2147483806" r:id="rId26"/>
    <p:sldLayoutId id="2147483783" r:id="rId27"/>
    <p:sldLayoutId id="2147483781" r:id="rId28"/>
    <p:sldLayoutId id="2147483694" r:id="rId29"/>
    <p:sldLayoutId id="2147483700" r:id="rId30"/>
    <p:sldLayoutId id="2147483730" r:id="rId31"/>
    <p:sldLayoutId id="2147483731" r:id="rId32"/>
    <p:sldLayoutId id="2147483732" r:id="rId33"/>
    <p:sldLayoutId id="2147483673" r:id="rId34"/>
    <p:sldLayoutId id="2147483777" r:id="rId35"/>
    <p:sldLayoutId id="2147483810" r:id="rId36"/>
    <p:sldLayoutId id="2147483811" r:id="rId37"/>
    <p:sldLayoutId id="2147483812" r:id="rId38"/>
    <p:sldLayoutId id="2147483779" r:id="rId39"/>
    <p:sldLayoutId id="2147483780" r:id="rId40"/>
    <p:sldLayoutId id="2147483776" r:id="rId41"/>
    <p:sldLayoutId id="2147483734" r:id="rId42"/>
    <p:sldLayoutId id="2147483735" r:id="rId4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290627"/>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9097630A-D484-4D5B-B05B-62ABC2F98840}"/>
              </a:ext>
            </a:extLst>
          </p:cNvPr>
          <p:cNvSpPr/>
          <p:nvPr userDrawn="1"/>
        </p:nvSpPr>
        <p:spPr>
          <a:xfrm flipV="1">
            <a:off x="10965873" y="0"/>
            <a:ext cx="7322127" cy="7322127"/>
          </a:xfrm>
          <a:prstGeom prst="rect">
            <a:avLst/>
          </a:prstGeom>
          <a:gradFill>
            <a:gsLst>
              <a:gs pos="76000">
                <a:schemeClr val="accent1">
                  <a:alpha val="0"/>
                </a:schemeClr>
              </a:gs>
              <a:gs pos="49000">
                <a:schemeClr val="accent1">
                  <a:alpha val="30000"/>
                </a:schemeClr>
              </a:gs>
              <a:gs pos="5000">
                <a:schemeClr val="accent1">
                  <a:alpha val="55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50"/>
          </a:p>
        </p:txBody>
      </p:sp>
      <p:sp>
        <p:nvSpPr>
          <p:cNvPr id="9" name="Rectangle 8">
            <a:extLst>
              <a:ext uri="{FF2B5EF4-FFF2-40B4-BE49-F238E27FC236}">
                <a16:creationId xmlns="" xmlns:a16="http://schemas.microsoft.com/office/drawing/2014/main" id="{729614D9-F66F-4244-B0CF-651F0FD18209}"/>
              </a:ext>
            </a:extLst>
          </p:cNvPr>
          <p:cNvSpPr/>
          <p:nvPr userDrawn="1"/>
        </p:nvSpPr>
        <p:spPr>
          <a:xfrm rot="10800000" flipV="1">
            <a:off x="1" y="103187"/>
            <a:ext cx="9838907" cy="10183812"/>
          </a:xfrm>
          <a:prstGeom prst="rect">
            <a:avLst/>
          </a:prstGeom>
          <a:gradFill>
            <a:gsLst>
              <a:gs pos="76000">
                <a:srgbClr val="FF0000">
                  <a:alpha val="0"/>
                </a:srgbClr>
              </a:gs>
              <a:gs pos="49000">
                <a:srgbClr val="FF0000">
                  <a:alpha val="15000"/>
                </a:srgbClr>
              </a:gs>
              <a:gs pos="5000">
                <a:srgbClr val="FF0000">
                  <a:alpha val="60000"/>
                </a:srgb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50"/>
          </a:p>
        </p:txBody>
      </p:sp>
    </p:spTree>
    <p:extLst>
      <p:ext uri="{BB962C8B-B14F-4D97-AF65-F5344CB8AC3E}">
        <p14:creationId xmlns:p14="http://schemas.microsoft.com/office/powerpoint/2010/main" val="1305967071"/>
      </p:ext>
    </p:extLst>
  </p:cSld>
  <p:clrMap bg1="lt1" tx1="dk1" bg2="lt2" tx2="dk2" accent1="accent1" accent2="accent2" accent3="accent3" accent4="accent4" accent5="accent5" accent6="accent6" hlink="hlink" folHlink="folHlink"/>
  <p:sldLayoutIdLst>
    <p:sldLayoutId id="2147483687" r:id="rId1"/>
    <p:sldLayoutId id="2147483704" r:id="rId2"/>
    <p:sldLayoutId id="2147483705" r:id="rId3"/>
    <p:sldLayoutId id="2147483702" r:id="rId4"/>
    <p:sldLayoutId id="2147483688" r:id="rId5"/>
  </p:sldLayoutIdLst>
  <p:timing>
    <p:tnLst>
      <p:par>
        <p:cTn id="1" dur="indefinite" restart="never" nodeType="tmRoot"/>
      </p:par>
    </p:tnLst>
  </p:timing>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icture Placeholder 19"/>
          <p:cNvSpPr>
            <a:spLocks noGrp="1"/>
          </p:cNvSpPr>
          <p:nvPr>
            <p:ph type="pic" sz="quarter" idx="11"/>
          </p:nvPr>
        </p:nvSpPr>
        <p:spPr/>
      </p:sp>
      <p:sp>
        <p:nvSpPr>
          <p:cNvPr id="18" name="Freeform 17"/>
          <p:cNvSpPr/>
          <p:nvPr/>
        </p:nvSpPr>
        <p:spPr>
          <a:xfrm>
            <a:off x="0" y="0"/>
            <a:ext cx="18288000" cy="10287000"/>
          </a:xfrm>
          <a:custGeom>
            <a:avLst/>
            <a:gdLst>
              <a:gd name="connsiteX0" fmla="*/ 18288000 w 18288000"/>
              <a:gd name="connsiteY0" fmla="*/ 9046602 h 10287000"/>
              <a:gd name="connsiteX1" fmla="*/ 18288000 w 18288000"/>
              <a:gd name="connsiteY1" fmla="*/ 10287000 h 10287000"/>
              <a:gd name="connsiteX2" fmla="*/ 17047698 w 18288000"/>
              <a:gd name="connsiteY2" fmla="*/ 10287000 h 10287000"/>
              <a:gd name="connsiteX3" fmla="*/ 18288000 w 18288000"/>
              <a:gd name="connsiteY3" fmla="*/ 6960045 h 10287000"/>
              <a:gd name="connsiteX4" fmla="*/ 18288000 w 18288000"/>
              <a:gd name="connsiteY4" fmla="*/ 7051675 h 10287000"/>
              <a:gd name="connsiteX5" fmla="*/ 15069395 w 18288000"/>
              <a:gd name="connsiteY5" fmla="*/ 10268708 h 10287000"/>
              <a:gd name="connsiteX6" fmla="*/ 15051088 w 18288000"/>
              <a:gd name="connsiteY6" fmla="*/ 10287000 h 10287000"/>
              <a:gd name="connsiteX7" fmla="*/ 14958067 w 18288000"/>
              <a:gd name="connsiteY7" fmla="*/ 10287000 h 10287000"/>
              <a:gd name="connsiteX8" fmla="*/ 18288000 w 18288000"/>
              <a:gd name="connsiteY8" fmla="*/ 4872331 h 10287000"/>
              <a:gd name="connsiteX9" fmla="*/ 18288000 w 18288000"/>
              <a:gd name="connsiteY9" fmla="*/ 4965700 h 10287000"/>
              <a:gd name="connsiteX10" fmla="*/ 12961938 w 18288000"/>
              <a:gd name="connsiteY10" fmla="*/ 10287000 h 10287000"/>
              <a:gd name="connsiteX11" fmla="*/ 12868031 w 18288000"/>
              <a:gd name="connsiteY11" fmla="*/ 10287000 h 10287000"/>
              <a:gd name="connsiteX12" fmla="*/ 16861640 w 18288000"/>
              <a:gd name="connsiteY12" fmla="*/ 2508564 h 10287000"/>
              <a:gd name="connsiteX13" fmla="*/ 16362296 w 18288000"/>
              <a:gd name="connsiteY13" fmla="*/ 2714289 h 10287000"/>
              <a:gd name="connsiteX14" fmla="*/ 11039391 w 18288000"/>
              <a:gd name="connsiteY14" fmla="*/ 8032273 h 10287000"/>
              <a:gd name="connsiteX15" fmla="*/ 11039391 w 18288000"/>
              <a:gd name="connsiteY15" fmla="*/ 9030038 h 10287000"/>
              <a:gd name="connsiteX16" fmla="*/ 12036936 w 18288000"/>
              <a:gd name="connsiteY16" fmla="*/ 9030038 h 10287000"/>
              <a:gd name="connsiteX17" fmla="*/ 17360984 w 18288000"/>
              <a:gd name="connsiteY17" fmla="*/ 3710911 h 10287000"/>
              <a:gd name="connsiteX18" fmla="*/ 17360984 w 18288000"/>
              <a:gd name="connsiteY18" fmla="*/ 2714289 h 10287000"/>
              <a:gd name="connsiteX19" fmla="*/ 16861640 w 18288000"/>
              <a:gd name="connsiteY19" fmla="*/ 2508564 h 10287000"/>
              <a:gd name="connsiteX20" fmla="*/ 12538632 w 18288000"/>
              <a:gd name="connsiteY20" fmla="*/ 565452 h 10287000"/>
              <a:gd name="connsiteX21" fmla="*/ 12039130 w 18288000"/>
              <a:gd name="connsiteY21" fmla="*/ 771140 h 10287000"/>
              <a:gd name="connsiteX22" fmla="*/ 8799516 w 18288000"/>
              <a:gd name="connsiteY22" fmla="*/ 4006157 h 10287000"/>
              <a:gd name="connsiteX23" fmla="*/ 8799516 w 18288000"/>
              <a:gd name="connsiteY23" fmla="*/ 5002600 h 10287000"/>
              <a:gd name="connsiteX24" fmla="*/ 9798520 w 18288000"/>
              <a:gd name="connsiteY24" fmla="*/ 5002600 h 10287000"/>
              <a:gd name="connsiteX25" fmla="*/ 13038134 w 18288000"/>
              <a:gd name="connsiteY25" fmla="*/ 1767584 h 10287000"/>
              <a:gd name="connsiteX26" fmla="*/ 13038134 w 18288000"/>
              <a:gd name="connsiteY26" fmla="*/ 771140 h 10287000"/>
              <a:gd name="connsiteX27" fmla="*/ 12538632 w 18288000"/>
              <a:gd name="connsiteY27" fmla="*/ 565452 h 10287000"/>
              <a:gd name="connsiteX28" fmla="*/ 14899210 w 18288000"/>
              <a:gd name="connsiteY28" fmla="*/ 1 h 10287000"/>
              <a:gd name="connsiteX29" fmla="*/ 9128086 w 18288000"/>
              <a:gd name="connsiteY29" fmla="*/ 5765241 h 10287000"/>
              <a:gd name="connsiteX30" fmla="*/ 9128086 w 18288000"/>
              <a:gd name="connsiteY30" fmla="*/ 6763071 h 10287000"/>
              <a:gd name="connsiteX31" fmla="*/ 10125790 w 18288000"/>
              <a:gd name="connsiteY31" fmla="*/ 6763071 h 10287000"/>
              <a:gd name="connsiteX32" fmla="*/ 16895764 w 18288000"/>
              <a:gd name="connsiteY32" fmla="*/ 1 h 10287000"/>
              <a:gd name="connsiteX33" fmla="*/ 0 w 18288000"/>
              <a:gd name="connsiteY33" fmla="*/ 0 h 10287000"/>
              <a:gd name="connsiteX34" fmla="*/ 18288000 w 18288000"/>
              <a:gd name="connsiteY34" fmla="*/ 0 h 10287000"/>
              <a:gd name="connsiteX35" fmla="*/ 18288000 w 18288000"/>
              <a:gd name="connsiteY35" fmla="*/ 1 h 10287000"/>
              <a:gd name="connsiteX36" fmla="*/ 16989524 w 18288000"/>
              <a:gd name="connsiteY36" fmla="*/ 1 h 10287000"/>
              <a:gd name="connsiteX37" fmla="*/ 8574019 w 18288000"/>
              <a:gd name="connsiteY37" fmla="*/ 8407964 h 10287000"/>
              <a:gd name="connsiteX38" fmla="*/ 8574019 w 18288000"/>
              <a:gd name="connsiteY38" fmla="*/ 9404666 h 10287000"/>
              <a:gd name="connsiteX39" fmla="*/ 9572759 w 18288000"/>
              <a:gd name="connsiteY39" fmla="*/ 9404666 h 10287000"/>
              <a:gd name="connsiteX40" fmla="*/ 18288000 w 18288000"/>
              <a:gd name="connsiteY40" fmla="*/ 697235 h 10287000"/>
              <a:gd name="connsiteX41" fmla="*/ 18288000 w 18288000"/>
              <a:gd name="connsiteY41" fmla="*/ 2876551 h 10287000"/>
              <a:gd name="connsiteX42" fmla="*/ 11097989 w 18288000"/>
              <a:gd name="connsiteY42" fmla="*/ 10060674 h 10287000"/>
              <a:gd name="connsiteX43" fmla="*/ 10945813 w 18288000"/>
              <a:gd name="connsiteY43" fmla="*/ 10287000 h 10287000"/>
              <a:gd name="connsiteX44" fmla="*/ 0 w 18288000"/>
              <a:gd name="connsiteY44" fmla="*/ 10287000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8288000" h="10287000">
                <a:moveTo>
                  <a:pt x="18288000" y="9046602"/>
                </a:moveTo>
                <a:lnTo>
                  <a:pt x="18288000" y="10287000"/>
                </a:lnTo>
                <a:lnTo>
                  <a:pt x="17047698" y="10287000"/>
                </a:lnTo>
                <a:close/>
                <a:moveTo>
                  <a:pt x="18288000" y="6960045"/>
                </a:moveTo>
                <a:lnTo>
                  <a:pt x="18288000" y="7051675"/>
                </a:lnTo>
                <a:lnTo>
                  <a:pt x="15069395" y="10268708"/>
                </a:lnTo>
                <a:cubicBezTo>
                  <a:pt x="15062530" y="10274424"/>
                  <a:pt x="15056809" y="10281284"/>
                  <a:pt x="15051088" y="10287000"/>
                </a:cubicBezTo>
                <a:lnTo>
                  <a:pt x="14958067" y="10287000"/>
                </a:lnTo>
                <a:close/>
                <a:moveTo>
                  <a:pt x="18288000" y="4872331"/>
                </a:moveTo>
                <a:lnTo>
                  <a:pt x="18288000" y="4965700"/>
                </a:lnTo>
                <a:lnTo>
                  <a:pt x="12961938" y="10287000"/>
                </a:lnTo>
                <a:lnTo>
                  <a:pt x="12868031" y="10287000"/>
                </a:lnTo>
                <a:close/>
                <a:moveTo>
                  <a:pt x="16861640" y="2508564"/>
                </a:moveTo>
                <a:cubicBezTo>
                  <a:pt x="16680607" y="2508564"/>
                  <a:pt x="16499573" y="2577139"/>
                  <a:pt x="16362296" y="2714289"/>
                </a:cubicBezTo>
                <a:lnTo>
                  <a:pt x="11039391" y="8032273"/>
                </a:lnTo>
                <a:cubicBezTo>
                  <a:pt x="10764838" y="8306573"/>
                  <a:pt x="10764838" y="8755738"/>
                  <a:pt x="11039391" y="9030038"/>
                </a:cubicBezTo>
                <a:cubicBezTo>
                  <a:pt x="11313945" y="9304338"/>
                  <a:pt x="11762382" y="9304338"/>
                  <a:pt x="12036936" y="9030038"/>
                </a:cubicBezTo>
                <a:lnTo>
                  <a:pt x="17360984" y="3710911"/>
                </a:lnTo>
                <a:cubicBezTo>
                  <a:pt x="17635538" y="3436611"/>
                  <a:pt x="17635538" y="2988588"/>
                  <a:pt x="17360984" y="2714289"/>
                </a:cubicBezTo>
                <a:cubicBezTo>
                  <a:pt x="17223708" y="2577139"/>
                  <a:pt x="17042674" y="2508564"/>
                  <a:pt x="16861640" y="2508564"/>
                </a:cubicBezTo>
                <a:close/>
                <a:moveTo>
                  <a:pt x="12538632" y="565452"/>
                </a:moveTo>
                <a:cubicBezTo>
                  <a:pt x="12357541" y="565452"/>
                  <a:pt x="12176450" y="634014"/>
                  <a:pt x="12039130" y="771140"/>
                </a:cubicBezTo>
                <a:lnTo>
                  <a:pt x="8799516" y="4006157"/>
                </a:lnTo>
                <a:cubicBezTo>
                  <a:pt x="8524875" y="4280407"/>
                  <a:pt x="8524875" y="4728350"/>
                  <a:pt x="8799516" y="5002600"/>
                </a:cubicBezTo>
                <a:cubicBezTo>
                  <a:pt x="9074156" y="5276851"/>
                  <a:pt x="9523880" y="5276851"/>
                  <a:pt x="9798520" y="5002600"/>
                </a:cubicBezTo>
                <a:lnTo>
                  <a:pt x="13038134" y="1767584"/>
                </a:lnTo>
                <a:cubicBezTo>
                  <a:pt x="13312775" y="1493334"/>
                  <a:pt x="13312775" y="1045390"/>
                  <a:pt x="13038134" y="771140"/>
                </a:cubicBezTo>
                <a:cubicBezTo>
                  <a:pt x="12900814" y="634014"/>
                  <a:pt x="12719723" y="565452"/>
                  <a:pt x="12538632" y="565452"/>
                </a:cubicBezTo>
                <a:close/>
                <a:moveTo>
                  <a:pt x="14899210" y="1"/>
                </a:moveTo>
                <a:lnTo>
                  <a:pt x="9128086" y="5765241"/>
                </a:lnTo>
                <a:cubicBezTo>
                  <a:pt x="8853488" y="6039558"/>
                  <a:pt x="8853488" y="6488753"/>
                  <a:pt x="9128086" y="6763071"/>
                </a:cubicBezTo>
                <a:cubicBezTo>
                  <a:pt x="9402683" y="7037388"/>
                  <a:pt x="9852336" y="7037388"/>
                  <a:pt x="10125790" y="6763071"/>
                </a:cubicBezTo>
                <a:lnTo>
                  <a:pt x="16895764" y="1"/>
                </a:lnTo>
                <a:close/>
                <a:moveTo>
                  <a:pt x="0" y="0"/>
                </a:moveTo>
                <a:lnTo>
                  <a:pt x="18288000" y="0"/>
                </a:lnTo>
                <a:lnTo>
                  <a:pt x="18288000" y="1"/>
                </a:lnTo>
                <a:lnTo>
                  <a:pt x="16989524" y="1"/>
                </a:lnTo>
                <a:lnTo>
                  <a:pt x="8574019" y="8407964"/>
                </a:lnTo>
                <a:cubicBezTo>
                  <a:pt x="8299452" y="8682285"/>
                  <a:pt x="8299452" y="9130344"/>
                  <a:pt x="8574019" y="9404666"/>
                </a:cubicBezTo>
                <a:cubicBezTo>
                  <a:pt x="8848587" y="9678988"/>
                  <a:pt x="9298192" y="9678988"/>
                  <a:pt x="9572759" y="9404666"/>
                </a:cubicBezTo>
                <a:lnTo>
                  <a:pt x="18288000" y="697235"/>
                </a:lnTo>
                <a:lnTo>
                  <a:pt x="18288000" y="2876551"/>
                </a:lnTo>
                <a:lnTo>
                  <a:pt x="11097989" y="10060674"/>
                </a:lnTo>
                <a:cubicBezTo>
                  <a:pt x="11030482" y="10126972"/>
                  <a:pt x="10980138" y="10204700"/>
                  <a:pt x="10945813" y="10287000"/>
                </a:cubicBezTo>
                <a:lnTo>
                  <a:pt x="0" y="10287000"/>
                </a:lnTo>
                <a:close/>
              </a:path>
            </a:pathLst>
          </a:custGeom>
          <a:solidFill>
            <a:srgbClr val="290627">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a:spLocks/>
          </p:cNvSpPr>
          <p:nvPr/>
        </p:nvSpPr>
        <p:spPr bwMode="auto">
          <a:xfrm>
            <a:off x="8593534" y="1755"/>
            <a:ext cx="8302229" cy="6968808"/>
          </a:xfrm>
          <a:custGeom>
            <a:avLst/>
            <a:gdLst>
              <a:gd name="connsiteX0" fmla="*/ 3945097 w 8302229"/>
              <a:gd name="connsiteY0" fmla="*/ 565451 h 6968808"/>
              <a:gd name="connsiteX1" fmla="*/ 4444599 w 8302229"/>
              <a:gd name="connsiteY1" fmla="*/ 771139 h 6968808"/>
              <a:gd name="connsiteX2" fmla="*/ 4444599 w 8302229"/>
              <a:gd name="connsiteY2" fmla="*/ 1767584 h 6968808"/>
              <a:gd name="connsiteX3" fmla="*/ 1204985 w 8302229"/>
              <a:gd name="connsiteY3" fmla="*/ 5002600 h 6968808"/>
              <a:gd name="connsiteX4" fmla="*/ 205981 w 8302229"/>
              <a:gd name="connsiteY4" fmla="*/ 5002600 h 6968808"/>
              <a:gd name="connsiteX5" fmla="*/ 205981 w 8302229"/>
              <a:gd name="connsiteY5" fmla="*/ 4006156 h 6968808"/>
              <a:gd name="connsiteX6" fmla="*/ 3445595 w 8302229"/>
              <a:gd name="connsiteY6" fmla="*/ 771139 h 6968808"/>
              <a:gd name="connsiteX7" fmla="*/ 3945097 w 8302229"/>
              <a:gd name="connsiteY7" fmla="*/ 565451 h 6968808"/>
              <a:gd name="connsiteX8" fmla="*/ 6305675 w 8302229"/>
              <a:gd name="connsiteY8" fmla="*/ 0 h 6968808"/>
              <a:gd name="connsiteX9" fmla="*/ 8302229 w 8302229"/>
              <a:gd name="connsiteY9" fmla="*/ 0 h 6968808"/>
              <a:gd name="connsiteX10" fmla="*/ 1532255 w 8302229"/>
              <a:gd name="connsiteY10" fmla="*/ 6763071 h 6968808"/>
              <a:gd name="connsiteX11" fmla="*/ 534551 w 8302229"/>
              <a:gd name="connsiteY11" fmla="*/ 6763071 h 6968808"/>
              <a:gd name="connsiteX12" fmla="*/ 534551 w 8302229"/>
              <a:gd name="connsiteY12" fmla="*/ 5765241 h 696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2229" h="6968808">
                <a:moveTo>
                  <a:pt x="3945097" y="565451"/>
                </a:moveTo>
                <a:cubicBezTo>
                  <a:pt x="4126188" y="565451"/>
                  <a:pt x="4307279" y="634014"/>
                  <a:pt x="4444599" y="771139"/>
                </a:cubicBezTo>
                <a:cubicBezTo>
                  <a:pt x="4719240" y="1045390"/>
                  <a:pt x="4719240" y="1493333"/>
                  <a:pt x="4444599" y="1767584"/>
                </a:cubicBezTo>
                <a:lnTo>
                  <a:pt x="1204985" y="5002600"/>
                </a:lnTo>
                <a:cubicBezTo>
                  <a:pt x="930345" y="5276851"/>
                  <a:pt x="480621" y="5276851"/>
                  <a:pt x="205981" y="5002600"/>
                </a:cubicBezTo>
                <a:cubicBezTo>
                  <a:pt x="-68660" y="4728350"/>
                  <a:pt x="-68660" y="4280407"/>
                  <a:pt x="205981" y="4006156"/>
                </a:cubicBezTo>
                <a:lnTo>
                  <a:pt x="3445595" y="771139"/>
                </a:lnTo>
                <a:cubicBezTo>
                  <a:pt x="3582915" y="634014"/>
                  <a:pt x="3764006" y="565451"/>
                  <a:pt x="3945097" y="565451"/>
                </a:cubicBezTo>
                <a:close/>
                <a:moveTo>
                  <a:pt x="6305675" y="0"/>
                </a:moveTo>
                <a:lnTo>
                  <a:pt x="8302229" y="0"/>
                </a:lnTo>
                <a:lnTo>
                  <a:pt x="1532255" y="6763071"/>
                </a:lnTo>
                <a:cubicBezTo>
                  <a:pt x="1258801" y="7037388"/>
                  <a:pt x="809148" y="7037388"/>
                  <a:pt x="534551" y="6763071"/>
                </a:cubicBezTo>
                <a:cubicBezTo>
                  <a:pt x="259953" y="6488753"/>
                  <a:pt x="259953" y="6039558"/>
                  <a:pt x="534551" y="5765241"/>
                </a:cubicBezTo>
                <a:close/>
              </a:path>
            </a:pathLst>
          </a:custGeom>
          <a:gradFill>
            <a:gsLst>
              <a:gs pos="0">
                <a:schemeClr val="accent6">
                  <a:alpha val="60000"/>
                </a:schemeClr>
              </a:gs>
              <a:gs pos="100000">
                <a:schemeClr val="accent2">
                  <a:alpha val="35000"/>
                </a:schemeClr>
              </a:gs>
            </a:gsLst>
            <a:lin ang="5400000" scaled="1"/>
          </a:gra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9" name="TextBox 18"/>
          <p:cNvSpPr txBox="1"/>
          <p:nvPr/>
        </p:nvSpPr>
        <p:spPr>
          <a:xfrm>
            <a:off x="1271704" y="3292720"/>
            <a:ext cx="6941853" cy="3453253"/>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Light" pitchFamily="2" charset="0"/>
                <a:ea typeface="Montserrat" charset="0"/>
                <a:cs typeface="Sora Light" pitchFamily="2" charset="0"/>
              </a:rPr>
              <a:t>Smart Cities of the Future: </a:t>
            </a:r>
            <a:r>
              <a:rPr lang="en-US" sz="6600" spc="-150" dirty="0">
                <a:solidFill>
                  <a:schemeClr val="accent6">
                    <a:lumMod val="60000"/>
                    <a:lumOff val="40000"/>
                  </a:schemeClr>
                </a:solidFill>
                <a:latin typeface="Sora Light" pitchFamily="2" charset="0"/>
                <a:ea typeface="Montserrat" charset="0"/>
                <a:cs typeface="Sora Light" pitchFamily="2" charset="0"/>
              </a:rPr>
              <a:t>Innovations for Urban Living</a:t>
            </a:r>
          </a:p>
        </p:txBody>
      </p:sp>
    </p:spTree>
    <p:extLst>
      <p:ext uri="{BB962C8B-B14F-4D97-AF65-F5344CB8AC3E}">
        <p14:creationId xmlns:p14="http://schemas.microsoft.com/office/powerpoint/2010/main" val="15554708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80000">
                                          <p:cBhvr additive="base">
                                            <p:cTn id="7" dur="150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500" fill="hold"/>
                                            <p:tgtEl>
                                              <p:spTgt spid="19"/>
                                            </p:tgtEl>
                                            <p:attrNameLst>
                                              <p:attrName>ppt_x</p:attrName>
                                            </p:attrNameLst>
                                          </p:cBhvr>
                                          <p:tavLst>
                                            <p:tav tm="0">
                                              <p:val>
                                                <p:strVal val="#ppt_x"/>
                                              </p:val>
                                            </p:tav>
                                            <p:tav tm="100000">
                                              <p:val>
                                                <p:strVal val="#ppt_x"/>
                                              </p:val>
                                            </p:tav>
                                          </p:tavLst>
                                        </p:anim>
                                        <p:anim calcmode="lin" valueType="num">
                                          <p:cBhvr additive="base">
                                            <p:cTn id="8" dur="1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51127" y="5096808"/>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6" name="Rectangle 5">
            <a:extLst>
              <a:ext uri="{FF2B5EF4-FFF2-40B4-BE49-F238E27FC236}">
                <a16:creationId xmlns="" xmlns:a16="http://schemas.microsoft.com/office/drawing/2014/main" id="{245891DE-2E78-4BBA-9725-D3355845B2E3}"/>
              </a:ext>
            </a:extLst>
          </p:cNvPr>
          <p:cNvSpPr/>
          <p:nvPr/>
        </p:nvSpPr>
        <p:spPr>
          <a:xfrm>
            <a:off x="2851127" y="5405911"/>
            <a:ext cx="3644992"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t>
            </a:r>
            <a:r>
              <a:rPr lang="en-US" sz="1600" dirty="0" smtClean="0">
                <a:solidFill>
                  <a:schemeClr val="bg1"/>
                </a:solidFill>
                <a:latin typeface="Sora ExtraLight" pitchFamily="2" charset="0"/>
                <a:cs typeface="Sora ExtraLight" pitchFamily="2" charset="0"/>
              </a:rPr>
              <a:t>and </a:t>
            </a:r>
            <a:r>
              <a:rPr lang="en-US" sz="1600" dirty="0">
                <a:solidFill>
                  <a:schemeClr val="bg1"/>
                </a:solidFill>
                <a:latin typeface="Sora ExtraLight" pitchFamily="2" charset="0"/>
                <a:cs typeface="Sora ExtraLight" pitchFamily="2" charset="0"/>
              </a:rPr>
              <a:t>ethics.</a:t>
            </a:r>
          </a:p>
        </p:txBody>
      </p:sp>
      <p:sp>
        <p:nvSpPr>
          <p:cNvPr id="7" name="TextBox 6"/>
          <p:cNvSpPr txBox="1"/>
          <p:nvPr/>
        </p:nvSpPr>
        <p:spPr>
          <a:xfrm>
            <a:off x="2851127" y="7238367"/>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8" name="Rectangle 7">
            <a:extLst>
              <a:ext uri="{FF2B5EF4-FFF2-40B4-BE49-F238E27FC236}">
                <a16:creationId xmlns="" xmlns:a16="http://schemas.microsoft.com/office/drawing/2014/main" id="{245891DE-2E78-4BBA-9725-D3355845B2E3}"/>
              </a:ext>
            </a:extLst>
          </p:cNvPr>
          <p:cNvSpPr/>
          <p:nvPr/>
        </p:nvSpPr>
        <p:spPr>
          <a:xfrm>
            <a:off x="2851127" y="7598829"/>
            <a:ext cx="3644992"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and ethics.</a:t>
            </a:r>
          </a:p>
        </p:txBody>
      </p:sp>
      <p:sp>
        <p:nvSpPr>
          <p:cNvPr id="9" name="Rounded Rectangle 8"/>
          <p:cNvSpPr/>
          <p:nvPr/>
        </p:nvSpPr>
        <p:spPr>
          <a:xfrm rot="2834538">
            <a:off x="1366545" y="4920936"/>
            <a:ext cx="1072668" cy="1072668"/>
          </a:xfrm>
          <a:prstGeom prst="roundRect">
            <a:avLst>
              <a:gd name="adj" fmla="val 39135"/>
            </a:avLst>
          </a:prstGeom>
          <a:solidFill>
            <a:schemeClr val="accent6"/>
          </a:solidFill>
          <a:ln>
            <a:noFill/>
          </a:ln>
          <a:effectLst>
            <a:outerShdw blurRad="508000" dist="165100" dir="2700000" algn="tl" rotWithShape="0">
              <a:schemeClr val="accent6">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rot="2834538">
            <a:off x="1366545" y="7241120"/>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61"/>
          <p:cNvSpPr>
            <a:spLocks noEditPoints="1"/>
          </p:cNvSpPr>
          <p:nvPr/>
        </p:nvSpPr>
        <p:spPr bwMode="auto">
          <a:xfrm>
            <a:off x="1689958" y="5270028"/>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prstClr val="black"/>
              </a:solidFill>
            </a:endParaRPr>
          </a:p>
        </p:txBody>
      </p:sp>
      <p:sp>
        <p:nvSpPr>
          <p:cNvPr id="12" name="Freeform 68"/>
          <p:cNvSpPr>
            <a:spLocks noEditPoints="1"/>
          </p:cNvSpPr>
          <p:nvPr/>
        </p:nvSpPr>
        <p:spPr bwMode="auto">
          <a:xfrm>
            <a:off x="1697984" y="7633269"/>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prstClr val="black"/>
              </a:solidFill>
            </a:endParaRPr>
          </a:p>
        </p:txBody>
      </p:sp>
      <p:sp>
        <p:nvSpPr>
          <p:cNvPr id="13" name="Picture Placeholder 12"/>
          <p:cNvSpPr>
            <a:spLocks noGrp="1"/>
          </p:cNvSpPr>
          <p:nvPr>
            <p:ph type="pic" sz="quarter" idx="12"/>
          </p:nvPr>
        </p:nvSpPr>
        <p:spPr/>
      </p:sp>
      <p:sp>
        <p:nvSpPr>
          <p:cNvPr id="4" name="Picture Placeholder 3"/>
          <p:cNvSpPr>
            <a:spLocks noGrp="1"/>
          </p:cNvSpPr>
          <p:nvPr>
            <p:ph type="pic" sz="quarter" idx="11"/>
          </p:nvPr>
        </p:nvSpPr>
        <p:spPr/>
      </p:sp>
      <p:sp>
        <p:nvSpPr>
          <p:cNvPr id="16" name="TextBox 15"/>
          <p:cNvSpPr txBox="1"/>
          <p:nvPr/>
        </p:nvSpPr>
        <p:spPr>
          <a:xfrm>
            <a:off x="1275307" y="1636390"/>
            <a:ext cx="5220812" cy="2607893"/>
          </a:xfrm>
          <a:prstGeom prst="rect">
            <a:avLst/>
          </a:prstGeom>
          <a:noFill/>
        </p:spPr>
        <p:txBody>
          <a:bodyPr wrap="square" lIns="0" tIns="0" rIns="0" bIns="0" rtlCol="0">
            <a:spAutoFit/>
          </a:bodyPr>
          <a:lstStyle/>
          <a:p>
            <a:pPr>
              <a:lnSpc>
                <a:spcPct val="85000"/>
              </a:lnSpc>
            </a:pPr>
            <a:r>
              <a:rPr lang="en-US" sz="6600" spc="-150" dirty="0" smtClean="0">
                <a:solidFill>
                  <a:schemeClr val="bg1"/>
                </a:solidFill>
                <a:latin typeface="Sora ExtraLight" pitchFamily="2" charset="0"/>
                <a:ea typeface="Montserrat" charset="0"/>
                <a:cs typeface="Sora ExtraLight" pitchFamily="2" charset="0"/>
              </a:rPr>
              <a:t>Enough </a:t>
            </a:r>
            <a:r>
              <a:rPr lang="en-US" sz="6600" spc="-150" dirty="0">
                <a:solidFill>
                  <a:schemeClr val="bg1"/>
                </a:solidFill>
                <a:latin typeface="Sora ExtraLight" pitchFamily="2" charset="0"/>
                <a:ea typeface="Montserrat" charset="0"/>
                <a:cs typeface="Sora ExtraLight" pitchFamily="2" charset="0"/>
              </a:rPr>
              <a:t>Resources to </a:t>
            </a:r>
            <a:r>
              <a:rPr lang="en-US" sz="6600" spc="-150" dirty="0">
                <a:solidFill>
                  <a:schemeClr val="accent6">
                    <a:lumMod val="60000"/>
                    <a:lumOff val="40000"/>
                  </a:schemeClr>
                </a:solidFill>
                <a:latin typeface="Sora ExtraLight" pitchFamily="2" charset="0"/>
                <a:ea typeface="Montserrat" charset="0"/>
                <a:cs typeface="Sora ExtraLight" pitchFamily="2" charset="0"/>
              </a:rPr>
              <a:t>Survive</a:t>
            </a:r>
          </a:p>
        </p:txBody>
      </p:sp>
    </p:spTree>
    <p:extLst>
      <p:ext uri="{BB962C8B-B14F-4D97-AF65-F5344CB8AC3E}">
        <p14:creationId xmlns:p14="http://schemas.microsoft.com/office/powerpoint/2010/main" val="198118442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5"/>
                                            </p:tgtEl>
                                            <p:attrNameLst>
                                              <p:attrName>style.visibility</p:attrName>
                                            </p:attrNameLst>
                                          </p:cBhvr>
                                          <p:to>
                                            <p:strVal val="visible"/>
                                          </p:to>
                                        </p:set>
                                        <p:anim calcmode="lin" valueType="num" p14:bounceEnd="80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p:cTn id="11" dur="250" fill="hold"/>
                                            <p:tgtEl>
                                              <p:spTgt spid="6"/>
                                            </p:tgtEl>
                                            <p:attrNameLst>
                                              <p:attrName>ppt_w</p:attrName>
                                            </p:attrNameLst>
                                          </p:cBhvr>
                                          <p:tavLst>
                                            <p:tav tm="0">
                                              <p:val>
                                                <p:strVal val="2/3*#ppt_w"/>
                                              </p:val>
                                            </p:tav>
                                            <p:tav tm="100000">
                                              <p:val>
                                                <p:strVal val="#ppt_w"/>
                                              </p:val>
                                            </p:tav>
                                          </p:tavLst>
                                        </p:anim>
                                        <p:anim calcmode="lin" valueType="num">
                                          <p:cBhvr>
                                            <p:cTn id="12" dur="250" fill="hold"/>
                                            <p:tgtEl>
                                              <p:spTgt spid="6"/>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6"/>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14:bounceEnd="80000">
                                          <p:cBhvr additive="base">
                                            <p:cTn id="1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7"/>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2/3*#ppt_w"/>
                                              </p:val>
                                            </p:tav>
                                            <p:tav tm="100000">
                                              <p:val>
                                                <p:strVal val="#ppt_w"/>
                                              </p:val>
                                            </p:tav>
                                          </p:tavLst>
                                        </p:anim>
                                        <p:anim calcmode="lin" valueType="num">
                                          <p:cBhvr>
                                            <p:cTn id="22" dur="250" fill="hold"/>
                                            <p:tgtEl>
                                              <p:spTgt spid="8"/>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8"/>
                                            </p:tgtEl>
                                            <p:attrNameLst>
                                              <p:attrName>ppt_x</p:attrName>
                                              <p:attrName>ppt_y</p:attrName>
                                            </p:attrNameLst>
                                          </p:cBhvr>
                                          <p:rCtr x="0" y="3611"/>
                                        </p:animMotion>
                                      </p:childTnLst>
                                    </p:cTn>
                                  </p:par>
                                  <p:par>
                                    <p:cTn id="25" presetID="2" presetClass="entr" presetSubtype="4" fill="hold" grpId="0" nodeType="withEffect" p14:presetBounceEnd="80000">
                                      <p:stCondLst>
                                        <p:cond delay="600"/>
                                      </p:stCondLst>
                                      <p:childTnLst>
                                        <p:set>
                                          <p:cBhvr>
                                            <p:cTn id="26" dur="1" fill="hold">
                                              <p:stCondLst>
                                                <p:cond delay="0"/>
                                              </p:stCondLst>
                                            </p:cTn>
                                            <p:tgtEl>
                                              <p:spTgt spid="11"/>
                                            </p:tgtEl>
                                            <p:attrNameLst>
                                              <p:attrName>style.visibility</p:attrName>
                                            </p:attrNameLst>
                                          </p:cBhvr>
                                          <p:to>
                                            <p:strVal val="visible"/>
                                          </p:to>
                                        </p:set>
                                        <p:anim calcmode="lin" valueType="num" p14:bounceEnd="80000">
                                          <p:cBhvr additive="base">
                                            <p:cTn id="27" dur="15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80000">
                                      <p:stCondLst>
                                        <p:cond delay="600"/>
                                      </p:stCondLst>
                                      <p:childTnLst>
                                        <p:set>
                                          <p:cBhvr>
                                            <p:cTn id="30" dur="1" fill="hold">
                                              <p:stCondLst>
                                                <p:cond delay="0"/>
                                              </p:stCondLst>
                                            </p:cTn>
                                            <p:tgtEl>
                                              <p:spTgt spid="12"/>
                                            </p:tgtEl>
                                            <p:attrNameLst>
                                              <p:attrName>style.visibility</p:attrName>
                                            </p:attrNameLst>
                                          </p:cBhvr>
                                          <p:to>
                                            <p:strVal val="visible"/>
                                          </p:to>
                                        </p:set>
                                        <p:anim calcmode="lin" valueType="num" p14:bounceEnd="80000">
                                          <p:cBhvr additive="base">
                                            <p:cTn id="31" dur="15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32" dur="1500" fill="hold"/>
                                            <p:tgtEl>
                                              <p:spTgt spid="12"/>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2" presetClass="entr" presetSubtype="4" fill="hold" grpId="0" nodeType="withEffect" p14:presetBounceEnd="80000">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14:bounceEnd="80000">
                                          <p:cBhvr additive="base">
                                            <p:cTn id="45" dur="1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46"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P spid="7" grpId="0"/>
          <p:bldP spid="8" grpId="0"/>
          <p:bldP spid="8" grpId="1"/>
          <p:bldP spid="9" grpId="0" animBg="1"/>
          <p:bldP spid="10" grpId="0" animBg="1"/>
          <p:bldP spid="11" grpId="0" animBg="1"/>
          <p:bldP spid="12" grpId="0" animBg="1"/>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p:cTn id="11" dur="250" fill="hold"/>
                                            <p:tgtEl>
                                              <p:spTgt spid="6"/>
                                            </p:tgtEl>
                                            <p:attrNameLst>
                                              <p:attrName>ppt_w</p:attrName>
                                            </p:attrNameLst>
                                          </p:cBhvr>
                                          <p:tavLst>
                                            <p:tav tm="0">
                                              <p:val>
                                                <p:strVal val="2/3*#ppt_w"/>
                                              </p:val>
                                            </p:tav>
                                            <p:tav tm="100000">
                                              <p:val>
                                                <p:strVal val="#ppt_w"/>
                                              </p:val>
                                            </p:tav>
                                          </p:tavLst>
                                        </p:anim>
                                        <p:anim calcmode="lin" valueType="num">
                                          <p:cBhvr>
                                            <p:cTn id="12" dur="250" fill="hold"/>
                                            <p:tgtEl>
                                              <p:spTgt spid="6"/>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6"/>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500" fill="hold"/>
                                            <p:tgtEl>
                                              <p:spTgt spid="7"/>
                                            </p:tgtEl>
                                            <p:attrNameLst>
                                              <p:attrName>ppt_x</p:attrName>
                                            </p:attrNameLst>
                                          </p:cBhvr>
                                          <p:tavLst>
                                            <p:tav tm="0">
                                              <p:val>
                                                <p:strVal val="#ppt_x"/>
                                              </p:val>
                                            </p:tav>
                                            <p:tav tm="100000">
                                              <p:val>
                                                <p:strVal val="#ppt_x"/>
                                              </p:val>
                                            </p:tav>
                                          </p:tavLst>
                                        </p:anim>
                                        <p:anim calcmode="lin" valueType="num">
                                          <p:cBhvr additive="base">
                                            <p:cTn id="18" dur="1500" fill="hold"/>
                                            <p:tgtEl>
                                              <p:spTgt spid="7"/>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2/3*#ppt_w"/>
                                              </p:val>
                                            </p:tav>
                                            <p:tav tm="100000">
                                              <p:val>
                                                <p:strVal val="#ppt_w"/>
                                              </p:val>
                                            </p:tav>
                                          </p:tavLst>
                                        </p:anim>
                                        <p:anim calcmode="lin" valueType="num">
                                          <p:cBhvr>
                                            <p:cTn id="22" dur="250" fill="hold"/>
                                            <p:tgtEl>
                                              <p:spTgt spid="8"/>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8"/>
                                            </p:tgtEl>
                                            <p:attrNameLst>
                                              <p:attrName>ppt_x</p:attrName>
                                              <p:attrName>ppt_y</p:attrName>
                                            </p:attrNameLst>
                                          </p:cBhvr>
                                          <p:rCtr x="0" y="3611"/>
                                        </p:animMotion>
                                      </p:childTnLst>
                                    </p:cTn>
                                  </p:par>
                                  <p:par>
                                    <p:cTn id="25" presetID="2" presetClass="entr" presetSubtype="4" fill="hold" grpId="0" nodeType="withEffect">
                                      <p:stCondLst>
                                        <p:cond delay="6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500" fill="hold"/>
                                            <p:tgtEl>
                                              <p:spTgt spid="11"/>
                                            </p:tgtEl>
                                            <p:attrNameLst>
                                              <p:attrName>ppt_x</p:attrName>
                                            </p:attrNameLst>
                                          </p:cBhvr>
                                          <p:tavLst>
                                            <p:tav tm="0">
                                              <p:val>
                                                <p:strVal val="#ppt_x"/>
                                              </p:val>
                                            </p:tav>
                                            <p:tav tm="100000">
                                              <p:val>
                                                <p:strVal val="#ppt_x"/>
                                              </p:val>
                                            </p:tav>
                                          </p:tavLst>
                                        </p:anim>
                                        <p:anim calcmode="lin" valueType="num">
                                          <p:cBhvr additive="base">
                                            <p:cTn id="28" dur="1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500" fill="hold"/>
                                            <p:tgtEl>
                                              <p:spTgt spid="12"/>
                                            </p:tgtEl>
                                            <p:attrNameLst>
                                              <p:attrName>ppt_x</p:attrName>
                                            </p:attrNameLst>
                                          </p:cBhvr>
                                          <p:tavLst>
                                            <p:tav tm="0">
                                              <p:val>
                                                <p:strVal val="#ppt_x"/>
                                              </p:val>
                                            </p:tav>
                                            <p:tav tm="100000">
                                              <p:val>
                                                <p:strVal val="#ppt_x"/>
                                              </p:val>
                                            </p:tav>
                                          </p:tavLst>
                                        </p:anim>
                                        <p:anim calcmode="lin" valueType="num">
                                          <p:cBhvr additive="base">
                                            <p:cTn id="32" dur="1500" fill="hold"/>
                                            <p:tgtEl>
                                              <p:spTgt spid="12"/>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2" presetClass="entr" presetSubtype="4"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1500" fill="hold"/>
                                            <p:tgtEl>
                                              <p:spTgt spid="16"/>
                                            </p:tgtEl>
                                            <p:attrNameLst>
                                              <p:attrName>ppt_x</p:attrName>
                                            </p:attrNameLst>
                                          </p:cBhvr>
                                          <p:tavLst>
                                            <p:tav tm="0">
                                              <p:val>
                                                <p:strVal val="#ppt_x"/>
                                              </p:val>
                                            </p:tav>
                                            <p:tav tm="100000">
                                              <p:val>
                                                <p:strVal val="#ppt_x"/>
                                              </p:val>
                                            </p:tav>
                                          </p:tavLst>
                                        </p:anim>
                                        <p:anim calcmode="lin" valueType="num">
                                          <p:cBhvr additive="base">
                                            <p:cTn id="46"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P spid="7" grpId="0"/>
          <p:bldP spid="8" grpId="0"/>
          <p:bldP spid="8" grpId="1"/>
          <p:bldP spid="9" grpId="0" animBg="1"/>
          <p:bldP spid="10" grpId="0" animBg="1"/>
          <p:bldP spid="11" grpId="0" animBg="1"/>
          <p:bldP spid="12" grpId="0" animBg="1"/>
          <p:bldP spid="1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79464" y="5305354"/>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6" name="Rectangle 5">
            <a:extLst>
              <a:ext uri="{FF2B5EF4-FFF2-40B4-BE49-F238E27FC236}">
                <a16:creationId xmlns="" xmlns:a16="http://schemas.microsoft.com/office/drawing/2014/main" id="{245891DE-2E78-4BBA-9725-D3355845B2E3}"/>
              </a:ext>
            </a:extLst>
          </p:cNvPr>
          <p:cNvSpPr/>
          <p:nvPr/>
        </p:nvSpPr>
        <p:spPr>
          <a:xfrm>
            <a:off x="2979464" y="5614457"/>
            <a:ext cx="3644992"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t>
            </a:r>
            <a:r>
              <a:rPr lang="en-US" sz="1600" dirty="0" smtClean="0">
                <a:solidFill>
                  <a:schemeClr val="bg1"/>
                </a:solidFill>
                <a:latin typeface="Sora ExtraLight" pitchFamily="2" charset="0"/>
                <a:cs typeface="Sora ExtraLight" pitchFamily="2" charset="0"/>
              </a:rPr>
              <a:t>and </a:t>
            </a:r>
            <a:r>
              <a:rPr lang="en-US" sz="1600" dirty="0">
                <a:solidFill>
                  <a:schemeClr val="bg1"/>
                </a:solidFill>
                <a:latin typeface="Sora ExtraLight" pitchFamily="2" charset="0"/>
                <a:cs typeface="Sora ExtraLight" pitchFamily="2" charset="0"/>
              </a:rPr>
              <a:t>ethics.</a:t>
            </a:r>
          </a:p>
        </p:txBody>
      </p:sp>
      <p:sp>
        <p:nvSpPr>
          <p:cNvPr id="7" name="TextBox 6"/>
          <p:cNvSpPr txBox="1"/>
          <p:nvPr/>
        </p:nvSpPr>
        <p:spPr>
          <a:xfrm>
            <a:off x="2979464" y="7446913"/>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8" name="Rectangle 7">
            <a:extLst>
              <a:ext uri="{FF2B5EF4-FFF2-40B4-BE49-F238E27FC236}">
                <a16:creationId xmlns="" xmlns:a16="http://schemas.microsoft.com/office/drawing/2014/main" id="{245891DE-2E78-4BBA-9725-D3355845B2E3}"/>
              </a:ext>
            </a:extLst>
          </p:cNvPr>
          <p:cNvSpPr/>
          <p:nvPr/>
        </p:nvSpPr>
        <p:spPr>
          <a:xfrm>
            <a:off x="2979464" y="7807375"/>
            <a:ext cx="3644992"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and ethics.</a:t>
            </a:r>
          </a:p>
        </p:txBody>
      </p:sp>
      <p:sp>
        <p:nvSpPr>
          <p:cNvPr id="9" name="Rounded Rectangle 8"/>
          <p:cNvSpPr/>
          <p:nvPr/>
        </p:nvSpPr>
        <p:spPr>
          <a:xfrm rot="2834538">
            <a:off x="1494882" y="5129482"/>
            <a:ext cx="1072668" cy="1072668"/>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0" name="Rounded Rectangle 9"/>
          <p:cNvSpPr/>
          <p:nvPr/>
        </p:nvSpPr>
        <p:spPr>
          <a:xfrm rot="2834538">
            <a:off x="1494882" y="7449666"/>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61"/>
          <p:cNvSpPr>
            <a:spLocks noEditPoints="1"/>
          </p:cNvSpPr>
          <p:nvPr/>
        </p:nvSpPr>
        <p:spPr bwMode="auto">
          <a:xfrm>
            <a:off x="1818295" y="5478574"/>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prstClr val="black"/>
              </a:solidFill>
            </a:endParaRPr>
          </a:p>
        </p:txBody>
      </p:sp>
      <p:sp>
        <p:nvSpPr>
          <p:cNvPr id="12" name="Freeform 68"/>
          <p:cNvSpPr>
            <a:spLocks noEditPoints="1"/>
          </p:cNvSpPr>
          <p:nvPr/>
        </p:nvSpPr>
        <p:spPr bwMode="auto">
          <a:xfrm>
            <a:off x="1826321" y="7841815"/>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prstClr val="black"/>
              </a:solidFill>
            </a:endParaRPr>
          </a:p>
        </p:txBody>
      </p:sp>
      <p:sp>
        <p:nvSpPr>
          <p:cNvPr id="13" name="TextBox 12"/>
          <p:cNvSpPr txBox="1"/>
          <p:nvPr/>
        </p:nvSpPr>
        <p:spPr>
          <a:xfrm>
            <a:off x="1403644" y="1844936"/>
            <a:ext cx="5638840" cy="2589940"/>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ExtraLight" pitchFamily="2" charset="0"/>
                <a:ea typeface="Montserrat" charset="0"/>
                <a:cs typeface="Sora ExtraLight" pitchFamily="2" charset="0"/>
              </a:rPr>
              <a:t>Nations Fight for Earth’s </a:t>
            </a:r>
            <a:r>
              <a:rPr lang="en-US" sz="6600" spc="-150" dirty="0">
                <a:solidFill>
                  <a:schemeClr val="accent6">
                    <a:lumMod val="60000"/>
                    <a:lumOff val="40000"/>
                  </a:schemeClr>
                </a:solidFill>
                <a:latin typeface="Sora ExtraLight" pitchFamily="2" charset="0"/>
                <a:ea typeface="Montserrat" charset="0"/>
                <a:cs typeface="Sora ExtraLight" pitchFamily="2" charset="0"/>
              </a:rPr>
              <a:t>Riches</a:t>
            </a:r>
          </a:p>
        </p:txBody>
      </p:sp>
      <p:sp>
        <p:nvSpPr>
          <p:cNvPr id="14" name="Picture Placeholder 13"/>
          <p:cNvSpPr>
            <a:spLocks noGrp="1"/>
          </p:cNvSpPr>
          <p:nvPr>
            <p:ph type="pic" sz="quarter" idx="11"/>
          </p:nvPr>
        </p:nvSpPr>
        <p:spPr/>
      </p:sp>
      <p:sp>
        <p:nvSpPr>
          <p:cNvPr id="15" name="Picture Placeholder 14"/>
          <p:cNvSpPr>
            <a:spLocks noGrp="1"/>
          </p:cNvSpPr>
          <p:nvPr>
            <p:ph type="pic" sz="quarter" idx="12"/>
          </p:nvPr>
        </p:nvSpPr>
        <p:spPr/>
      </p:sp>
    </p:spTree>
    <p:extLst>
      <p:ext uri="{BB962C8B-B14F-4D97-AF65-F5344CB8AC3E}">
        <p14:creationId xmlns:p14="http://schemas.microsoft.com/office/powerpoint/2010/main" val="22298424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5"/>
                                            </p:tgtEl>
                                            <p:attrNameLst>
                                              <p:attrName>style.visibility</p:attrName>
                                            </p:attrNameLst>
                                          </p:cBhvr>
                                          <p:to>
                                            <p:strVal val="visible"/>
                                          </p:to>
                                        </p:set>
                                        <p:anim calcmode="lin" valueType="num" p14:bounceEnd="80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p:cTn id="11" dur="250" fill="hold"/>
                                            <p:tgtEl>
                                              <p:spTgt spid="6"/>
                                            </p:tgtEl>
                                            <p:attrNameLst>
                                              <p:attrName>ppt_w</p:attrName>
                                            </p:attrNameLst>
                                          </p:cBhvr>
                                          <p:tavLst>
                                            <p:tav tm="0">
                                              <p:val>
                                                <p:strVal val="2/3*#ppt_w"/>
                                              </p:val>
                                            </p:tav>
                                            <p:tav tm="100000">
                                              <p:val>
                                                <p:strVal val="#ppt_w"/>
                                              </p:val>
                                            </p:tav>
                                          </p:tavLst>
                                        </p:anim>
                                        <p:anim calcmode="lin" valueType="num">
                                          <p:cBhvr>
                                            <p:cTn id="12" dur="250" fill="hold"/>
                                            <p:tgtEl>
                                              <p:spTgt spid="6"/>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6"/>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14:bounceEnd="80000">
                                          <p:cBhvr additive="base">
                                            <p:cTn id="1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7"/>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2/3*#ppt_w"/>
                                              </p:val>
                                            </p:tav>
                                            <p:tav tm="100000">
                                              <p:val>
                                                <p:strVal val="#ppt_w"/>
                                              </p:val>
                                            </p:tav>
                                          </p:tavLst>
                                        </p:anim>
                                        <p:anim calcmode="lin" valueType="num">
                                          <p:cBhvr>
                                            <p:cTn id="22" dur="250" fill="hold"/>
                                            <p:tgtEl>
                                              <p:spTgt spid="8"/>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8"/>
                                            </p:tgtEl>
                                            <p:attrNameLst>
                                              <p:attrName>ppt_x</p:attrName>
                                              <p:attrName>ppt_y</p:attrName>
                                            </p:attrNameLst>
                                          </p:cBhvr>
                                          <p:rCtr x="0" y="3611"/>
                                        </p:animMotion>
                                      </p:childTnLst>
                                    </p:cTn>
                                  </p:par>
                                  <p:par>
                                    <p:cTn id="25" presetID="2" presetClass="entr" presetSubtype="4" fill="hold" grpId="0" nodeType="withEffect" p14:presetBounceEnd="80000">
                                      <p:stCondLst>
                                        <p:cond delay="600"/>
                                      </p:stCondLst>
                                      <p:childTnLst>
                                        <p:set>
                                          <p:cBhvr>
                                            <p:cTn id="26" dur="1" fill="hold">
                                              <p:stCondLst>
                                                <p:cond delay="0"/>
                                              </p:stCondLst>
                                            </p:cTn>
                                            <p:tgtEl>
                                              <p:spTgt spid="11"/>
                                            </p:tgtEl>
                                            <p:attrNameLst>
                                              <p:attrName>style.visibility</p:attrName>
                                            </p:attrNameLst>
                                          </p:cBhvr>
                                          <p:to>
                                            <p:strVal val="visible"/>
                                          </p:to>
                                        </p:set>
                                        <p:anim calcmode="lin" valueType="num" p14:bounceEnd="80000">
                                          <p:cBhvr additive="base">
                                            <p:cTn id="27" dur="15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80000">
                                      <p:stCondLst>
                                        <p:cond delay="600"/>
                                      </p:stCondLst>
                                      <p:childTnLst>
                                        <p:set>
                                          <p:cBhvr>
                                            <p:cTn id="30" dur="1" fill="hold">
                                              <p:stCondLst>
                                                <p:cond delay="0"/>
                                              </p:stCondLst>
                                            </p:cTn>
                                            <p:tgtEl>
                                              <p:spTgt spid="12"/>
                                            </p:tgtEl>
                                            <p:attrNameLst>
                                              <p:attrName>style.visibility</p:attrName>
                                            </p:attrNameLst>
                                          </p:cBhvr>
                                          <p:to>
                                            <p:strVal val="visible"/>
                                          </p:to>
                                        </p:set>
                                        <p:anim calcmode="lin" valueType="num" p14:bounceEnd="80000">
                                          <p:cBhvr additive="base">
                                            <p:cTn id="31" dur="15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32" dur="1500" fill="hold"/>
                                            <p:tgtEl>
                                              <p:spTgt spid="12"/>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2" presetClass="entr" presetSubtype="4" fill="hold" grpId="0" nodeType="withEffect" p14:presetBounceEnd="80000">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14:bounceEnd="80000">
                                          <p:cBhvr additive="base">
                                            <p:cTn id="45" dur="15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46" dur="1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P spid="7" grpId="0"/>
          <p:bldP spid="8" grpId="0"/>
          <p:bldP spid="8" grpId="1"/>
          <p:bldP spid="9" grpId="0" animBg="1"/>
          <p:bldP spid="10" grpId="0" animBg="1"/>
          <p:bldP spid="11" grpId="0" animBg="1"/>
          <p:bldP spid="12" grpId="0" animBg="1"/>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p:cTn id="11" dur="250" fill="hold"/>
                                            <p:tgtEl>
                                              <p:spTgt spid="6"/>
                                            </p:tgtEl>
                                            <p:attrNameLst>
                                              <p:attrName>ppt_w</p:attrName>
                                            </p:attrNameLst>
                                          </p:cBhvr>
                                          <p:tavLst>
                                            <p:tav tm="0">
                                              <p:val>
                                                <p:strVal val="2/3*#ppt_w"/>
                                              </p:val>
                                            </p:tav>
                                            <p:tav tm="100000">
                                              <p:val>
                                                <p:strVal val="#ppt_w"/>
                                              </p:val>
                                            </p:tav>
                                          </p:tavLst>
                                        </p:anim>
                                        <p:anim calcmode="lin" valueType="num">
                                          <p:cBhvr>
                                            <p:cTn id="12" dur="250" fill="hold"/>
                                            <p:tgtEl>
                                              <p:spTgt spid="6"/>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6"/>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500" fill="hold"/>
                                            <p:tgtEl>
                                              <p:spTgt spid="7"/>
                                            </p:tgtEl>
                                            <p:attrNameLst>
                                              <p:attrName>ppt_x</p:attrName>
                                            </p:attrNameLst>
                                          </p:cBhvr>
                                          <p:tavLst>
                                            <p:tav tm="0">
                                              <p:val>
                                                <p:strVal val="#ppt_x"/>
                                              </p:val>
                                            </p:tav>
                                            <p:tav tm="100000">
                                              <p:val>
                                                <p:strVal val="#ppt_x"/>
                                              </p:val>
                                            </p:tav>
                                          </p:tavLst>
                                        </p:anim>
                                        <p:anim calcmode="lin" valueType="num">
                                          <p:cBhvr additive="base">
                                            <p:cTn id="18" dur="1500" fill="hold"/>
                                            <p:tgtEl>
                                              <p:spTgt spid="7"/>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2/3*#ppt_w"/>
                                              </p:val>
                                            </p:tav>
                                            <p:tav tm="100000">
                                              <p:val>
                                                <p:strVal val="#ppt_w"/>
                                              </p:val>
                                            </p:tav>
                                          </p:tavLst>
                                        </p:anim>
                                        <p:anim calcmode="lin" valueType="num">
                                          <p:cBhvr>
                                            <p:cTn id="22" dur="250" fill="hold"/>
                                            <p:tgtEl>
                                              <p:spTgt spid="8"/>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8"/>
                                            </p:tgtEl>
                                            <p:attrNameLst>
                                              <p:attrName>ppt_x</p:attrName>
                                              <p:attrName>ppt_y</p:attrName>
                                            </p:attrNameLst>
                                          </p:cBhvr>
                                          <p:rCtr x="0" y="3611"/>
                                        </p:animMotion>
                                      </p:childTnLst>
                                    </p:cTn>
                                  </p:par>
                                  <p:par>
                                    <p:cTn id="25" presetID="2" presetClass="entr" presetSubtype="4" fill="hold" grpId="0" nodeType="withEffect">
                                      <p:stCondLst>
                                        <p:cond delay="6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500" fill="hold"/>
                                            <p:tgtEl>
                                              <p:spTgt spid="11"/>
                                            </p:tgtEl>
                                            <p:attrNameLst>
                                              <p:attrName>ppt_x</p:attrName>
                                            </p:attrNameLst>
                                          </p:cBhvr>
                                          <p:tavLst>
                                            <p:tav tm="0">
                                              <p:val>
                                                <p:strVal val="#ppt_x"/>
                                              </p:val>
                                            </p:tav>
                                            <p:tav tm="100000">
                                              <p:val>
                                                <p:strVal val="#ppt_x"/>
                                              </p:val>
                                            </p:tav>
                                          </p:tavLst>
                                        </p:anim>
                                        <p:anim calcmode="lin" valueType="num">
                                          <p:cBhvr additive="base">
                                            <p:cTn id="28" dur="1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500" fill="hold"/>
                                            <p:tgtEl>
                                              <p:spTgt spid="12"/>
                                            </p:tgtEl>
                                            <p:attrNameLst>
                                              <p:attrName>ppt_x</p:attrName>
                                            </p:attrNameLst>
                                          </p:cBhvr>
                                          <p:tavLst>
                                            <p:tav tm="0">
                                              <p:val>
                                                <p:strVal val="#ppt_x"/>
                                              </p:val>
                                            </p:tav>
                                            <p:tav tm="100000">
                                              <p:val>
                                                <p:strVal val="#ppt_x"/>
                                              </p:val>
                                            </p:tav>
                                          </p:tavLst>
                                        </p:anim>
                                        <p:anim calcmode="lin" valueType="num">
                                          <p:cBhvr additive="base">
                                            <p:cTn id="32" dur="1500" fill="hold"/>
                                            <p:tgtEl>
                                              <p:spTgt spid="12"/>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2" presetClass="entr" presetSubtype="4"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1500" fill="hold"/>
                                            <p:tgtEl>
                                              <p:spTgt spid="13"/>
                                            </p:tgtEl>
                                            <p:attrNameLst>
                                              <p:attrName>ppt_x</p:attrName>
                                            </p:attrNameLst>
                                          </p:cBhvr>
                                          <p:tavLst>
                                            <p:tav tm="0">
                                              <p:val>
                                                <p:strVal val="#ppt_x"/>
                                              </p:val>
                                            </p:tav>
                                            <p:tav tm="100000">
                                              <p:val>
                                                <p:strVal val="#ppt_x"/>
                                              </p:val>
                                            </p:tav>
                                          </p:tavLst>
                                        </p:anim>
                                        <p:anim calcmode="lin" valueType="num">
                                          <p:cBhvr additive="base">
                                            <p:cTn id="46" dur="1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P spid="7" grpId="0"/>
          <p:bldP spid="8" grpId="0"/>
          <p:bldP spid="8" grpId="1"/>
          <p:bldP spid="9" grpId="0" animBg="1"/>
          <p:bldP spid="10" grpId="0" animBg="1"/>
          <p:bldP spid="11" grpId="0" animBg="1"/>
          <p:bldP spid="12" grpId="0" animBg="1"/>
          <p:bldP spid="1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245891DE-2E78-4BBA-9725-D3355845B2E3}"/>
              </a:ext>
            </a:extLst>
          </p:cNvPr>
          <p:cNvSpPr/>
          <p:nvPr/>
        </p:nvSpPr>
        <p:spPr>
          <a:xfrm>
            <a:off x="10216379" y="4461268"/>
            <a:ext cx="5977640" cy="2954655"/>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p>
          <a:p>
            <a:pPr defTabSz="857250">
              <a:lnSpc>
                <a:spcPct val="120000"/>
              </a:lnSpc>
            </a:pPr>
            <a:endParaRPr lang="en-US" sz="1600" dirty="0">
              <a:solidFill>
                <a:schemeClr val="bg1"/>
              </a:solidFill>
              <a:latin typeface="Sora ExtraLight" pitchFamily="2" charset="0"/>
              <a:cs typeface="Sora ExtraLight" pitchFamily="2" charset="0"/>
            </a:endParaRPr>
          </a:p>
          <a:p>
            <a:pPr defTabSz="857250">
              <a:lnSpc>
                <a:spcPct val="120000"/>
              </a:lnSpc>
            </a:pPr>
            <a:r>
              <a:rPr lang="en-US" sz="1600" dirty="0" smtClean="0">
                <a:solidFill>
                  <a:schemeClr val="bg1"/>
                </a:solidFill>
                <a:latin typeface="Sora ExtraLight" pitchFamily="2" charset="0"/>
                <a:cs typeface="Sora ExtraLight" pitchFamily="2" charset="0"/>
              </a:rPr>
              <a:t>People may enhance their physical and mental capabilities through genetic engineering, brain-computer interfaces, and cybernetic implants, leading to what some refer to as “Human 2.0.” With these innovations.</a:t>
            </a:r>
            <a:endParaRPr lang="en-US" sz="1600" dirty="0">
              <a:solidFill>
                <a:schemeClr val="bg1"/>
              </a:solidFill>
              <a:latin typeface="Sora ExtraLight" pitchFamily="2" charset="0"/>
              <a:cs typeface="Sora ExtraLight" pitchFamily="2" charset="0"/>
            </a:endParaRPr>
          </a:p>
        </p:txBody>
      </p:sp>
      <p:sp>
        <p:nvSpPr>
          <p:cNvPr id="4" name="Rectangle 3"/>
          <p:cNvSpPr/>
          <p:nvPr/>
        </p:nvSpPr>
        <p:spPr>
          <a:xfrm>
            <a:off x="10216379" y="7848712"/>
            <a:ext cx="1886594" cy="4469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pc="600" dirty="0" smtClean="0">
                <a:solidFill>
                  <a:schemeClr val="bg1"/>
                </a:solidFill>
                <a:latin typeface="Sora" pitchFamily="2" charset="0"/>
                <a:ea typeface="Roboto" pitchFamily="2" charset="0"/>
                <a:cs typeface="Sora" pitchFamily="2" charset="0"/>
              </a:rPr>
              <a:t>DETAIL</a:t>
            </a:r>
            <a:endParaRPr lang="en-US" sz="1600" spc="600" dirty="0">
              <a:solidFill>
                <a:schemeClr val="bg1"/>
              </a:solidFill>
              <a:latin typeface="Sora" pitchFamily="2" charset="0"/>
              <a:ea typeface="Roboto" pitchFamily="2" charset="0"/>
              <a:cs typeface="Sora" pitchFamily="2" charset="0"/>
            </a:endParaRPr>
          </a:p>
        </p:txBody>
      </p:sp>
      <p:sp>
        <p:nvSpPr>
          <p:cNvPr id="5" name="TextBox 4"/>
          <p:cNvSpPr txBox="1"/>
          <p:nvPr/>
        </p:nvSpPr>
        <p:spPr>
          <a:xfrm>
            <a:off x="10216378" y="2353434"/>
            <a:ext cx="6106033" cy="1744580"/>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ExtraLight" pitchFamily="2" charset="0"/>
                <a:ea typeface="Montserrat" charset="0"/>
                <a:cs typeface="Sora ExtraLight" pitchFamily="2" charset="0"/>
              </a:rPr>
              <a:t>The Impact of </a:t>
            </a:r>
            <a:r>
              <a:rPr lang="en-US" sz="6600" spc="-150" dirty="0">
                <a:gradFill>
                  <a:gsLst>
                    <a:gs pos="0">
                      <a:schemeClr val="accent2"/>
                    </a:gs>
                    <a:gs pos="100000">
                      <a:schemeClr val="accent6"/>
                    </a:gs>
                  </a:gsLst>
                  <a:lin ang="2700000" scaled="1"/>
                </a:gradFill>
                <a:latin typeface="Sora ExtraLight" pitchFamily="2" charset="0"/>
                <a:ea typeface="Montserrat" charset="0"/>
                <a:cs typeface="Sora ExtraLight" pitchFamily="2" charset="0"/>
              </a:rPr>
              <a:t>Technology</a:t>
            </a:r>
          </a:p>
        </p:txBody>
      </p:sp>
      <p:sp>
        <p:nvSpPr>
          <p:cNvPr id="6" name="Picture Placeholder 5"/>
          <p:cNvSpPr>
            <a:spLocks noGrp="1"/>
          </p:cNvSpPr>
          <p:nvPr>
            <p:ph type="pic" sz="quarter" idx="11"/>
          </p:nvPr>
        </p:nvSpPr>
        <p:spPr/>
      </p:sp>
    </p:spTree>
    <p:extLst>
      <p:ext uri="{BB962C8B-B14F-4D97-AF65-F5344CB8AC3E}">
        <p14:creationId xmlns:p14="http://schemas.microsoft.com/office/powerpoint/2010/main" val="363644206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2/3*#ppt_w"/>
                                              </p:val>
                                            </p:tav>
                                            <p:tav tm="100000">
                                              <p:val>
                                                <p:strVal val="#ppt_w"/>
                                              </p:val>
                                            </p:tav>
                                          </p:tavLst>
                                        </p:anim>
                                        <p:anim calcmode="lin" valueType="num">
                                          <p:cBhvr>
                                            <p:cTn id="8" dur="250" fill="hold"/>
                                            <p:tgtEl>
                                              <p:spTgt spid="3"/>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500"/>
                                      </p:stCondLst>
                                      <p:childTnLst>
                                        <p:animMotion origin="layout" path="M 1.38889E-7 -8.64198E-7 L 1.38889E-7 0.07238 " pathEditMode="relative" rAng="0" ptsTypes="AA">
                                          <p:cBhvr>
                                            <p:cTn id="10" dur="500" spd="-100000" fill="hold"/>
                                            <p:tgtEl>
                                              <p:spTgt spid="3"/>
                                            </p:tgtEl>
                                            <p:attrNameLst>
                                              <p:attrName>ppt_x</p:attrName>
                                              <p:attrName>ppt_y</p:attrName>
                                            </p:attrNameLst>
                                          </p:cBhvr>
                                          <p:rCtr x="0" y="3611"/>
                                        </p:animMotion>
                                      </p:childTnLst>
                                    </p:cTn>
                                  </p:par>
                                  <p:par>
                                    <p:cTn id="11" presetID="2" presetClass="entr" presetSubtype="4" fill="hold" grpId="0" nodeType="withEffect" p14:presetBounceEnd="80000">
                                      <p:stCondLst>
                                        <p:cond delay="900"/>
                                      </p:stCondLst>
                                      <p:childTnLst>
                                        <p:set>
                                          <p:cBhvr>
                                            <p:cTn id="12" dur="1" fill="hold">
                                              <p:stCondLst>
                                                <p:cond delay="0"/>
                                              </p:stCondLst>
                                            </p:cTn>
                                            <p:tgtEl>
                                              <p:spTgt spid="4"/>
                                            </p:tgtEl>
                                            <p:attrNameLst>
                                              <p:attrName>style.visibility</p:attrName>
                                            </p:attrNameLst>
                                          </p:cBhvr>
                                          <p:to>
                                            <p:strVal val="visible"/>
                                          </p:to>
                                        </p:set>
                                        <p:anim calcmode="lin" valueType="num" p14:bounceEnd="80000">
                                          <p:cBhvr additive="base">
                                            <p:cTn id="13" dur="150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14" dur="1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14:presetBounceEnd="80000">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14:bounceEnd="80000">
                                          <p:cBhvr additive="base">
                                            <p:cTn id="17"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2/3*#ppt_w"/>
                                              </p:val>
                                            </p:tav>
                                            <p:tav tm="100000">
                                              <p:val>
                                                <p:strVal val="#ppt_w"/>
                                              </p:val>
                                            </p:tav>
                                          </p:tavLst>
                                        </p:anim>
                                        <p:anim calcmode="lin" valueType="num">
                                          <p:cBhvr>
                                            <p:cTn id="8" dur="250" fill="hold"/>
                                            <p:tgtEl>
                                              <p:spTgt spid="3"/>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500"/>
                                      </p:stCondLst>
                                      <p:childTnLst>
                                        <p:animMotion origin="layout" path="M 1.38889E-7 -8.64198E-7 L 1.38889E-7 0.07238 " pathEditMode="relative" rAng="0" ptsTypes="AA">
                                          <p:cBhvr>
                                            <p:cTn id="10" dur="500" spd="-100000" fill="hold"/>
                                            <p:tgtEl>
                                              <p:spTgt spid="3"/>
                                            </p:tgtEl>
                                            <p:attrNameLst>
                                              <p:attrName>ppt_x</p:attrName>
                                              <p:attrName>ppt_y</p:attrName>
                                            </p:attrNameLst>
                                          </p:cBhvr>
                                          <p:rCtr x="0" y="3611"/>
                                        </p:animMotion>
                                      </p:childTnLst>
                                    </p:cTn>
                                  </p:par>
                                  <p:par>
                                    <p:cTn id="11" presetID="2" presetClass="entr" presetSubtype="4" fill="hold" grpId="0" nodeType="withEffect">
                                      <p:stCondLst>
                                        <p:cond delay="90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500" fill="hold"/>
                                            <p:tgtEl>
                                              <p:spTgt spid="4"/>
                                            </p:tgtEl>
                                            <p:attrNameLst>
                                              <p:attrName>ppt_x</p:attrName>
                                            </p:attrNameLst>
                                          </p:cBhvr>
                                          <p:tavLst>
                                            <p:tav tm="0">
                                              <p:val>
                                                <p:strVal val="#ppt_x"/>
                                              </p:val>
                                            </p:tav>
                                            <p:tav tm="100000">
                                              <p:val>
                                                <p:strVal val="#ppt_x"/>
                                              </p:val>
                                            </p:tav>
                                          </p:tavLst>
                                        </p:anim>
                                        <p:anim calcmode="lin" valueType="num">
                                          <p:cBhvr additive="base">
                                            <p:cTn id="14" dur="1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500" fill="hold"/>
                                            <p:tgtEl>
                                              <p:spTgt spid="5"/>
                                            </p:tgtEl>
                                            <p:attrNameLst>
                                              <p:attrName>ppt_x</p:attrName>
                                            </p:attrNameLst>
                                          </p:cBhvr>
                                          <p:tavLst>
                                            <p:tav tm="0">
                                              <p:val>
                                                <p:strVal val="#ppt_x"/>
                                              </p:val>
                                            </p:tav>
                                            <p:tav tm="100000">
                                              <p:val>
                                                <p:strVal val="#ppt_x"/>
                                              </p:val>
                                            </p:tav>
                                          </p:tavLst>
                                        </p:anim>
                                        <p:anim calcmode="lin" valueType="num">
                                          <p:cBhvr additive="base">
                                            <p:cTn id="18" dur="1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29014" y="8069235"/>
            <a:ext cx="5977639" cy="225003"/>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Sora" pitchFamily="2" charset="0"/>
              <a:cs typeface="Sora" pitchFamily="2" charset="0"/>
            </a:endParaRPr>
          </a:p>
        </p:txBody>
      </p:sp>
      <p:sp>
        <p:nvSpPr>
          <p:cNvPr id="5" name="Rectangle 4"/>
          <p:cNvSpPr/>
          <p:nvPr/>
        </p:nvSpPr>
        <p:spPr>
          <a:xfrm>
            <a:off x="1229013" y="8069235"/>
            <a:ext cx="5479513" cy="225003"/>
          </a:xfrm>
          <a:prstGeom prst="rect">
            <a:avLst/>
          </a:prstGeom>
          <a:gradFill flip="none" rotWithShape="1">
            <a:gsLst>
              <a:gs pos="31000">
                <a:schemeClr val="accent2"/>
              </a:gs>
              <a:gs pos="100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b="1" dirty="0" smtClean="0">
                <a:solidFill>
                  <a:schemeClr val="bg1"/>
                </a:solidFill>
                <a:latin typeface="Sora" pitchFamily="2" charset="0"/>
                <a:cs typeface="Sora" pitchFamily="2" charset="0"/>
              </a:rPr>
              <a:t>90</a:t>
            </a:r>
            <a:r>
              <a:rPr lang="en-US" sz="1050" b="1" dirty="0" smtClean="0">
                <a:solidFill>
                  <a:schemeClr val="bg1"/>
                </a:solidFill>
                <a:latin typeface="Sora" pitchFamily="2" charset="0"/>
                <a:cs typeface="Sora" pitchFamily="2" charset="0"/>
              </a:rPr>
              <a:t>%</a:t>
            </a:r>
            <a:endParaRPr lang="en-US" sz="1400" b="1" dirty="0">
              <a:solidFill>
                <a:schemeClr val="bg1"/>
              </a:solidFill>
              <a:latin typeface="Sora" pitchFamily="2" charset="0"/>
              <a:cs typeface="Sora" pitchFamily="2" charset="0"/>
            </a:endParaRPr>
          </a:p>
        </p:txBody>
      </p:sp>
      <p:sp>
        <p:nvSpPr>
          <p:cNvPr id="6" name="Rectangle 5"/>
          <p:cNvSpPr/>
          <p:nvPr/>
        </p:nvSpPr>
        <p:spPr>
          <a:xfrm>
            <a:off x="1242076" y="7725969"/>
            <a:ext cx="783869" cy="246221"/>
          </a:xfrm>
          <a:prstGeom prst="rect">
            <a:avLst/>
          </a:prstGeom>
        </p:spPr>
        <p:txBody>
          <a:bodyPr wrap="none" lIns="0" tIns="0" rIns="0" bIns="0">
            <a:spAutoFit/>
          </a:bodyPr>
          <a:lstStyle/>
          <a:p>
            <a:r>
              <a:rPr lang="en-US" sz="1600" dirty="0" smtClean="0">
                <a:solidFill>
                  <a:schemeClr val="bg1"/>
                </a:solidFill>
                <a:latin typeface="Sora ExtraLight" pitchFamily="2" charset="0"/>
                <a:cs typeface="Sora ExtraLight" pitchFamily="2" charset="0"/>
              </a:rPr>
              <a:t>Income</a:t>
            </a:r>
            <a:endParaRPr lang="en-US" sz="1600" dirty="0">
              <a:solidFill>
                <a:schemeClr val="bg1"/>
              </a:solidFill>
              <a:latin typeface="Sora ExtraLight" pitchFamily="2" charset="0"/>
              <a:cs typeface="Sora ExtraLight" pitchFamily="2" charset="0"/>
            </a:endParaRPr>
          </a:p>
        </p:txBody>
      </p:sp>
      <p:sp>
        <p:nvSpPr>
          <p:cNvPr id="7" name="Rectangle 6"/>
          <p:cNvSpPr/>
          <p:nvPr/>
        </p:nvSpPr>
        <p:spPr>
          <a:xfrm>
            <a:off x="1229014" y="8841257"/>
            <a:ext cx="5977639" cy="225003"/>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Sora" pitchFamily="2" charset="0"/>
              <a:cs typeface="Sora" pitchFamily="2" charset="0"/>
            </a:endParaRPr>
          </a:p>
        </p:txBody>
      </p:sp>
      <p:sp>
        <p:nvSpPr>
          <p:cNvPr id="8" name="Rectangle 7"/>
          <p:cNvSpPr/>
          <p:nvPr/>
        </p:nvSpPr>
        <p:spPr>
          <a:xfrm>
            <a:off x="1229013" y="8841257"/>
            <a:ext cx="4678272" cy="225003"/>
          </a:xfrm>
          <a:prstGeom prst="rect">
            <a:avLst/>
          </a:prstGeom>
          <a:gradFill flip="none" rotWithShape="1">
            <a:gsLst>
              <a:gs pos="31000">
                <a:schemeClr val="accent2"/>
              </a:gs>
              <a:gs pos="100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b="1" dirty="0" smtClean="0">
                <a:solidFill>
                  <a:schemeClr val="bg1"/>
                </a:solidFill>
                <a:latin typeface="Sora" pitchFamily="2" charset="0"/>
                <a:cs typeface="Sora" pitchFamily="2" charset="0"/>
              </a:rPr>
              <a:t>75</a:t>
            </a:r>
            <a:r>
              <a:rPr lang="en-US" sz="1050" b="1" dirty="0" smtClean="0">
                <a:solidFill>
                  <a:schemeClr val="bg1"/>
                </a:solidFill>
                <a:latin typeface="Sora" pitchFamily="2" charset="0"/>
                <a:cs typeface="Sora" pitchFamily="2" charset="0"/>
              </a:rPr>
              <a:t>%</a:t>
            </a:r>
            <a:endParaRPr lang="en-US" sz="1400" b="1" dirty="0">
              <a:solidFill>
                <a:schemeClr val="bg1"/>
              </a:solidFill>
              <a:latin typeface="Sora" pitchFamily="2" charset="0"/>
              <a:cs typeface="Sora" pitchFamily="2" charset="0"/>
            </a:endParaRPr>
          </a:p>
        </p:txBody>
      </p:sp>
      <p:sp>
        <p:nvSpPr>
          <p:cNvPr id="9" name="Rectangle 8"/>
          <p:cNvSpPr/>
          <p:nvPr/>
        </p:nvSpPr>
        <p:spPr>
          <a:xfrm>
            <a:off x="1242076" y="8497991"/>
            <a:ext cx="355867" cy="246221"/>
          </a:xfrm>
          <a:prstGeom prst="rect">
            <a:avLst/>
          </a:prstGeom>
        </p:spPr>
        <p:txBody>
          <a:bodyPr wrap="none" lIns="0" tIns="0" rIns="0" bIns="0">
            <a:spAutoFit/>
          </a:bodyPr>
          <a:lstStyle/>
          <a:p>
            <a:r>
              <a:rPr lang="en-US" sz="1600" dirty="0" smtClean="0">
                <a:solidFill>
                  <a:schemeClr val="bg1"/>
                </a:solidFill>
                <a:latin typeface="Sora ExtraLight" pitchFamily="2" charset="0"/>
                <a:cs typeface="Sora ExtraLight" pitchFamily="2" charset="0"/>
              </a:rPr>
              <a:t>Tax</a:t>
            </a:r>
            <a:endParaRPr lang="en-US" sz="1600" dirty="0">
              <a:solidFill>
                <a:schemeClr val="bg1"/>
              </a:solidFill>
              <a:latin typeface="Sora ExtraLight" pitchFamily="2" charset="0"/>
              <a:cs typeface="Sora ExtraLight" pitchFamily="2" charset="0"/>
            </a:endParaRPr>
          </a:p>
        </p:txBody>
      </p:sp>
      <p:sp>
        <p:nvSpPr>
          <p:cNvPr id="10" name="Rectangle 9">
            <a:extLst>
              <a:ext uri="{FF2B5EF4-FFF2-40B4-BE49-F238E27FC236}">
                <a16:creationId xmlns:a16="http://schemas.microsoft.com/office/drawing/2014/main" xmlns="" id="{245891DE-2E78-4BBA-9725-D3355845B2E3}"/>
              </a:ext>
            </a:extLst>
          </p:cNvPr>
          <p:cNvSpPr/>
          <p:nvPr/>
        </p:nvSpPr>
        <p:spPr>
          <a:xfrm>
            <a:off x="1229013" y="6085391"/>
            <a:ext cx="5977640" cy="1181862"/>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Effectively managing and mitigating these risks involves identifying, assessing, and implementing strategies to minimize their potential negative impacts. Businesses often employ risk management </a:t>
            </a:r>
            <a:r>
              <a:rPr lang="en-US" sz="1600" dirty="0" smtClean="0">
                <a:solidFill>
                  <a:schemeClr val="bg1"/>
                </a:solidFill>
                <a:latin typeface="Sora ExtraLight" pitchFamily="2" charset="0"/>
                <a:cs typeface="Sora ExtraLight" pitchFamily="2" charset="0"/>
              </a:rPr>
              <a:t>practices risk process.</a:t>
            </a:r>
            <a:endParaRPr lang="en-US" sz="1600" dirty="0">
              <a:solidFill>
                <a:schemeClr val="bg1"/>
              </a:solidFill>
              <a:latin typeface="Sora ExtraLight" pitchFamily="2" charset="0"/>
              <a:cs typeface="Sora ExtraLight" pitchFamily="2" charset="0"/>
            </a:endParaRPr>
          </a:p>
        </p:txBody>
      </p:sp>
      <p:sp>
        <p:nvSpPr>
          <p:cNvPr id="11" name="TextBox 10"/>
          <p:cNvSpPr txBox="1"/>
          <p:nvPr/>
        </p:nvSpPr>
        <p:spPr>
          <a:xfrm>
            <a:off x="1242076" y="3880292"/>
            <a:ext cx="5869521" cy="1903150"/>
          </a:xfrm>
          <a:prstGeom prst="rect">
            <a:avLst/>
          </a:prstGeom>
          <a:noFill/>
        </p:spPr>
        <p:txBody>
          <a:bodyPr wrap="square" lIns="0" tIns="0" rIns="0" bIns="0" rtlCol="0">
            <a:spAutoFit/>
          </a:bodyPr>
          <a:lstStyle/>
          <a:p>
            <a:pPr>
              <a:lnSpc>
                <a:spcPct val="85000"/>
              </a:lnSpc>
            </a:pPr>
            <a:r>
              <a:rPr lang="en-US" sz="7200" spc="-150" dirty="0" smtClean="0">
                <a:solidFill>
                  <a:schemeClr val="bg1"/>
                </a:solidFill>
                <a:latin typeface="Sora ExtraLight" pitchFamily="2" charset="0"/>
                <a:ea typeface="Montserrat" charset="0"/>
                <a:cs typeface="Sora ExtraLight" pitchFamily="2" charset="0"/>
              </a:rPr>
              <a:t>Emerging </a:t>
            </a:r>
            <a:r>
              <a:rPr lang="en-US" sz="7200" spc="-150" dirty="0">
                <a:gradFill>
                  <a:gsLst>
                    <a:gs pos="0">
                      <a:schemeClr val="accent2"/>
                    </a:gs>
                    <a:gs pos="100000">
                      <a:schemeClr val="accent6"/>
                    </a:gs>
                  </a:gsLst>
                  <a:lin ang="2700000" scaled="1"/>
                </a:gradFill>
                <a:latin typeface="Sora ExtraLight" pitchFamily="2" charset="0"/>
                <a:ea typeface="Montserrat" charset="0"/>
                <a:cs typeface="Sora ExtraLight" pitchFamily="2" charset="0"/>
              </a:rPr>
              <a:t>Challenges</a:t>
            </a:r>
          </a:p>
        </p:txBody>
      </p:sp>
      <p:sp>
        <p:nvSpPr>
          <p:cNvPr id="12" name="Picture Placeholder 11"/>
          <p:cNvSpPr>
            <a:spLocks noGrp="1"/>
          </p:cNvSpPr>
          <p:nvPr>
            <p:ph type="pic" sz="quarter" idx="11"/>
          </p:nvPr>
        </p:nvSpPr>
        <p:spPr/>
      </p:sp>
      <p:sp>
        <p:nvSpPr>
          <p:cNvPr id="13" name="Picture Placeholder 12"/>
          <p:cNvSpPr>
            <a:spLocks noGrp="1"/>
          </p:cNvSpPr>
          <p:nvPr>
            <p:ph type="pic" sz="quarter" idx="12"/>
          </p:nvPr>
        </p:nvSpPr>
        <p:spPr/>
      </p:sp>
    </p:spTree>
    <p:extLst>
      <p:ext uri="{BB962C8B-B14F-4D97-AF65-F5344CB8AC3E}">
        <p14:creationId xmlns:p14="http://schemas.microsoft.com/office/powerpoint/2010/main" val="186670596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90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strVal val="2/3*#ppt_w"/>
                                              </p:val>
                                            </p:tav>
                                            <p:tav tm="100000">
                                              <p:val>
                                                <p:strVal val="#ppt_w"/>
                                              </p:val>
                                            </p:tav>
                                          </p:tavLst>
                                        </p:anim>
                                        <p:anim calcmode="lin" valueType="num">
                                          <p:cBhvr>
                                            <p:cTn id="8" dur="250" fill="hold"/>
                                            <p:tgtEl>
                                              <p:spTgt spid="6"/>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900"/>
                                      </p:stCondLst>
                                      <p:childTnLst>
                                        <p:animMotion origin="layout" path="M -2.91667E-6 -2.96296E-6 L -2.91667E-6 0.07238 " pathEditMode="relative" rAng="0" ptsTypes="AA">
                                          <p:cBhvr>
                                            <p:cTn id="10" dur="500" spd="-100000" fill="hold"/>
                                            <p:tgtEl>
                                              <p:spTgt spid="6"/>
                                            </p:tgtEl>
                                            <p:attrNameLst>
                                              <p:attrName>ppt_x</p:attrName>
                                              <p:attrName>ppt_y</p:attrName>
                                            </p:attrNameLst>
                                          </p:cBhvr>
                                          <p:rCtr x="0" y="3611"/>
                                        </p:animMotion>
                                      </p:childTnLst>
                                    </p:cTn>
                                  </p:par>
                                  <p:par>
                                    <p:cTn id="11" presetID="23" presetClass="entr" presetSubtype="272" fill="hold" grpId="0" nodeType="withEffect">
                                      <p:stCondLst>
                                        <p:cond delay="900"/>
                                      </p:stCondLst>
                                      <p:childTnLst>
                                        <p:set>
                                          <p:cBhvr>
                                            <p:cTn id="12" dur="1" fill="hold">
                                              <p:stCondLst>
                                                <p:cond delay="0"/>
                                              </p:stCondLst>
                                            </p:cTn>
                                            <p:tgtEl>
                                              <p:spTgt spid="5"/>
                                            </p:tgtEl>
                                            <p:attrNameLst>
                                              <p:attrName>style.visibility</p:attrName>
                                            </p:attrNameLst>
                                          </p:cBhvr>
                                          <p:to>
                                            <p:strVal val="visible"/>
                                          </p:to>
                                        </p:set>
                                        <p:anim calcmode="lin" valueType="num">
                                          <p:cBhvr>
                                            <p:cTn id="13" dur="250" fill="hold"/>
                                            <p:tgtEl>
                                              <p:spTgt spid="5"/>
                                            </p:tgtEl>
                                            <p:attrNameLst>
                                              <p:attrName>ppt_w</p:attrName>
                                            </p:attrNameLst>
                                          </p:cBhvr>
                                          <p:tavLst>
                                            <p:tav tm="0">
                                              <p:val>
                                                <p:strVal val="2/3*#ppt_w"/>
                                              </p:val>
                                            </p:tav>
                                            <p:tav tm="100000">
                                              <p:val>
                                                <p:strVal val="#ppt_w"/>
                                              </p:val>
                                            </p:tav>
                                          </p:tavLst>
                                        </p:anim>
                                        <p:anim calcmode="lin" valueType="num">
                                          <p:cBhvr>
                                            <p:cTn id="14" dur="250" fill="hold"/>
                                            <p:tgtEl>
                                              <p:spTgt spid="5"/>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900"/>
                                      </p:stCondLst>
                                      <p:childTnLst>
                                        <p:animMotion origin="layout" path="M -3.88889E-6 -3.7037E-7 L -3.88889E-6 0.07238 " pathEditMode="relative" rAng="0" ptsTypes="AA">
                                          <p:cBhvr>
                                            <p:cTn id="16" dur="500" spd="-100000" fill="hold"/>
                                            <p:tgtEl>
                                              <p:spTgt spid="5"/>
                                            </p:tgtEl>
                                            <p:attrNameLst>
                                              <p:attrName>ppt_x</p:attrName>
                                              <p:attrName>ppt_y</p:attrName>
                                            </p:attrNameLst>
                                          </p:cBhvr>
                                          <p:rCtr x="0" y="3611"/>
                                        </p:animMotion>
                                      </p:childTnLst>
                                    </p:cTn>
                                  </p:par>
                                  <p:par>
                                    <p:cTn id="17" presetID="23" presetClass="entr" presetSubtype="272" fill="hold" grpId="0" nodeType="withEffect">
                                      <p:stCondLst>
                                        <p:cond delay="900"/>
                                      </p:stCondLst>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ppt_w</p:attrName>
                                            </p:attrNameLst>
                                          </p:cBhvr>
                                          <p:tavLst>
                                            <p:tav tm="0">
                                              <p:val>
                                                <p:strVal val="2/3*#ppt_w"/>
                                              </p:val>
                                            </p:tav>
                                            <p:tav tm="100000">
                                              <p:val>
                                                <p:strVal val="#ppt_w"/>
                                              </p:val>
                                            </p:tav>
                                          </p:tavLst>
                                        </p:anim>
                                        <p:anim calcmode="lin" valueType="num">
                                          <p:cBhvr>
                                            <p:cTn id="20" dur="250" fill="hold"/>
                                            <p:tgtEl>
                                              <p:spTgt spid="4"/>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900"/>
                                      </p:stCondLst>
                                      <p:childTnLst>
                                        <p:animMotion origin="layout" path="M -2.36111E-6 -3.7037E-7 L -2.36111E-6 0.07238 " pathEditMode="relative" rAng="0" ptsTypes="AA">
                                          <p:cBhvr>
                                            <p:cTn id="22" dur="500" spd="-100000" fill="hold"/>
                                            <p:tgtEl>
                                              <p:spTgt spid="4"/>
                                            </p:tgtEl>
                                            <p:attrNameLst>
                                              <p:attrName>ppt_x</p:attrName>
                                              <p:attrName>ppt_y</p:attrName>
                                            </p:attrNameLst>
                                          </p:cBhvr>
                                          <p:rCtr x="0" y="3611"/>
                                        </p:animMotion>
                                      </p:childTnLst>
                                    </p:cTn>
                                  </p:par>
                                  <p:par>
                                    <p:cTn id="23" presetID="23" presetClass="entr" presetSubtype="272" fill="hold" grpId="0" nodeType="withEffect">
                                      <p:stCondLst>
                                        <p:cond delay="900"/>
                                      </p:stCondLst>
                                      <p:childTnLst>
                                        <p:set>
                                          <p:cBhvr>
                                            <p:cTn id="24" dur="1" fill="hold">
                                              <p:stCondLst>
                                                <p:cond delay="0"/>
                                              </p:stCondLst>
                                            </p:cTn>
                                            <p:tgtEl>
                                              <p:spTgt spid="7"/>
                                            </p:tgtEl>
                                            <p:attrNameLst>
                                              <p:attrName>style.visibility</p:attrName>
                                            </p:attrNameLst>
                                          </p:cBhvr>
                                          <p:to>
                                            <p:strVal val="visible"/>
                                          </p:to>
                                        </p:set>
                                        <p:anim calcmode="lin" valueType="num">
                                          <p:cBhvr>
                                            <p:cTn id="25" dur="250" fill="hold"/>
                                            <p:tgtEl>
                                              <p:spTgt spid="7"/>
                                            </p:tgtEl>
                                            <p:attrNameLst>
                                              <p:attrName>ppt_w</p:attrName>
                                            </p:attrNameLst>
                                          </p:cBhvr>
                                          <p:tavLst>
                                            <p:tav tm="0">
                                              <p:val>
                                                <p:strVal val="2/3*#ppt_w"/>
                                              </p:val>
                                            </p:tav>
                                            <p:tav tm="100000">
                                              <p:val>
                                                <p:strVal val="#ppt_w"/>
                                              </p:val>
                                            </p:tav>
                                          </p:tavLst>
                                        </p:anim>
                                        <p:anim calcmode="lin" valueType="num">
                                          <p:cBhvr>
                                            <p:cTn id="26" dur="250" fill="hold"/>
                                            <p:tgtEl>
                                              <p:spTgt spid="7"/>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900"/>
                                      </p:stCondLst>
                                      <p:childTnLst>
                                        <p:animMotion origin="layout" path="M -2.36111E-6 -3.7037E-7 L -2.36111E-6 0.07238 " pathEditMode="relative" rAng="0" ptsTypes="AA">
                                          <p:cBhvr>
                                            <p:cTn id="28" dur="500" spd="-100000" fill="hold"/>
                                            <p:tgtEl>
                                              <p:spTgt spid="7"/>
                                            </p:tgtEl>
                                            <p:attrNameLst>
                                              <p:attrName>ppt_x</p:attrName>
                                              <p:attrName>ppt_y</p:attrName>
                                            </p:attrNameLst>
                                          </p:cBhvr>
                                          <p:rCtr x="0" y="3611"/>
                                        </p:animMotion>
                                      </p:childTnLst>
                                    </p:cTn>
                                  </p:par>
                                  <p:par>
                                    <p:cTn id="29" presetID="23" presetClass="entr" presetSubtype="272" fill="hold" grpId="0" nodeType="withEffect">
                                      <p:stCondLst>
                                        <p:cond delay="90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2/3*#ppt_w"/>
                                              </p:val>
                                            </p:tav>
                                            <p:tav tm="100000">
                                              <p:val>
                                                <p:strVal val="#ppt_w"/>
                                              </p:val>
                                            </p:tav>
                                          </p:tavLst>
                                        </p:anim>
                                        <p:anim calcmode="lin" valueType="num">
                                          <p:cBhvr>
                                            <p:cTn id="32" dur="250" fill="hold"/>
                                            <p:tgtEl>
                                              <p:spTgt spid="8"/>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900"/>
                                      </p:stCondLst>
                                      <p:childTnLst>
                                        <p:animMotion origin="layout" path="M -2.08333E-6 -3.7037E-7 L -2.08333E-6 0.07238 " pathEditMode="relative" rAng="0" ptsTypes="AA">
                                          <p:cBhvr>
                                            <p:cTn id="34" dur="500" spd="-100000" fill="hold"/>
                                            <p:tgtEl>
                                              <p:spTgt spid="8"/>
                                            </p:tgtEl>
                                            <p:attrNameLst>
                                              <p:attrName>ppt_x</p:attrName>
                                              <p:attrName>ppt_y</p:attrName>
                                            </p:attrNameLst>
                                          </p:cBhvr>
                                          <p:rCtr x="0" y="3611"/>
                                        </p:animMotion>
                                      </p:childTnLst>
                                    </p:cTn>
                                  </p:par>
                                  <p:par>
                                    <p:cTn id="35" presetID="23" presetClass="entr" presetSubtype="272" fill="hold" grpId="0" nodeType="withEffect">
                                      <p:stCondLst>
                                        <p:cond delay="900"/>
                                      </p:stCondLst>
                                      <p:childTnLst>
                                        <p:set>
                                          <p:cBhvr>
                                            <p:cTn id="36" dur="1" fill="hold">
                                              <p:stCondLst>
                                                <p:cond delay="0"/>
                                              </p:stCondLst>
                                            </p:cTn>
                                            <p:tgtEl>
                                              <p:spTgt spid="9"/>
                                            </p:tgtEl>
                                            <p:attrNameLst>
                                              <p:attrName>style.visibility</p:attrName>
                                            </p:attrNameLst>
                                          </p:cBhvr>
                                          <p:to>
                                            <p:strVal val="visible"/>
                                          </p:to>
                                        </p:set>
                                        <p:anim calcmode="lin" valueType="num">
                                          <p:cBhvr>
                                            <p:cTn id="37" dur="250" fill="hold"/>
                                            <p:tgtEl>
                                              <p:spTgt spid="9"/>
                                            </p:tgtEl>
                                            <p:attrNameLst>
                                              <p:attrName>ppt_w</p:attrName>
                                            </p:attrNameLst>
                                          </p:cBhvr>
                                          <p:tavLst>
                                            <p:tav tm="0">
                                              <p:val>
                                                <p:strVal val="2/3*#ppt_w"/>
                                              </p:val>
                                            </p:tav>
                                            <p:tav tm="100000">
                                              <p:val>
                                                <p:strVal val="#ppt_w"/>
                                              </p:val>
                                            </p:tav>
                                          </p:tavLst>
                                        </p:anim>
                                        <p:anim calcmode="lin" valueType="num">
                                          <p:cBhvr>
                                            <p:cTn id="38" dur="250" fill="hold"/>
                                            <p:tgtEl>
                                              <p:spTgt spid="9"/>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900"/>
                                      </p:stCondLst>
                                      <p:childTnLst>
                                        <p:animMotion origin="layout" path="M -4.16667E-6 -2.96296E-6 L -4.16667E-6 0.07238 " pathEditMode="relative" rAng="0" ptsTypes="AA">
                                          <p:cBhvr>
                                            <p:cTn id="40" dur="500" spd="-100000" fill="hold"/>
                                            <p:tgtEl>
                                              <p:spTgt spid="9"/>
                                            </p:tgtEl>
                                            <p:attrNameLst>
                                              <p:attrName>ppt_x</p:attrName>
                                              <p:attrName>ppt_y</p:attrName>
                                            </p:attrNameLst>
                                          </p:cBhvr>
                                          <p:rCtr x="0" y="3611"/>
                                        </p:animMotion>
                                      </p:childTnLst>
                                    </p:cTn>
                                  </p:par>
                                  <p:par>
                                    <p:cTn id="41" presetID="23" presetClass="entr" presetSubtype="272" fill="hold" grpId="0" nodeType="withEffect">
                                      <p:stCondLst>
                                        <p:cond delay="250"/>
                                      </p:stCondLst>
                                      <p:childTnLst>
                                        <p:set>
                                          <p:cBhvr>
                                            <p:cTn id="42" dur="1" fill="hold">
                                              <p:stCondLst>
                                                <p:cond delay="0"/>
                                              </p:stCondLst>
                                            </p:cTn>
                                            <p:tgtEl>
                                              <p:spTgt spid="10"/>
                                            </p:tgtEl>
                                            <p:attrNameLst>
                                              <p:attrName>style.visibility</p:attrName>
                                            </p:attrNameLst>
                                          </p:cBhvr>
                                          <p:to>
                                            <p:strVal val="visible"/>
                                          </p:to>
                                        </p:set>
                                        <p:anim calcmode="lin" valueType="num">
                                          <p:cBhvr>
                                            <p:cTn id="43" dur="250" fill="hold"/>
                                            <p:tgtEl>
                                              <p:spTgt spid="10"/>
                                            </p:tgtEl>
                                            <p:attrNameLst>
                                              <p:attrName>ppt_w</p:attrName>
                                            </p:attrNameLst>
                                          </p:cBhvr>
                                          <p:tavLst>
                                            <p:tav tm="0">
                                              <p:val>
                                                <p:strVal val="2/3*#ppt_w"/>
                                              </p:val>
                                            </p:tav>
                                            <p:tav tm="100000">
                                              <p:val>
                                                <p:strVal val="#ppt_w"/>
                                              </p:val>
                                            </p:tav>
                                          </p:tavLst>
                                        </p:anim>
                                        <p:anim calcmode="lin" valueType="num">
                                          <p:cBhvr>
                                            <p:cTn id="44" dur="250" fill="hold"/>
                                            <p:tgtEl>
                                              <p:spTgt spid="10"/>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250"/>
                                      </p:stCondLst>
                                      <p:childTnLst>
                                        <p:animMotion origin="layout" path="M -2.36111E-6 2.46914E-7 L -2.36111E-6 0.07238 " pathEditMode="relative" rAng="0" ptsTypes="AA">
                                          <p:cBhvr>
                                            <p:cTn id="46" dur="500" spd="-100000" fill="hold"/>
                                            <p:tgtEl>
                                              <p:spTgt spid="10"/>
                                            </p:tgtEl>
                                            <p:attrNameLst>
                                              <p:attrName>ppt_x</p:attrName>
                                              <p:attrName>ppt_y</p:attrName>
                                            </p:attrNameLst>
                                          </p:cBhvr>
                                          <p:rCtr x="0" y="3611"/>
                                        </p:animMotion>
                                      </p:childTnLst>
                                    </p:cTn>
                                  </p:par>
                                  <p:par>
                                    <p:cTn id="47" presetID="2" presetClass="entr" presetSubtype="4" fill="hold" grpId="0" nodeType="withEffect" p14:presetBounceEnd="80000">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14:bounceEnd="80000">
                                          <p:cBhvr additive="base">
                                            <p:cTn id="49" dur="15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50" dur="1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p:bldP spid="6" grpId="1"/>
          <p:bldP spid="7" grpId="0" animBg="1"/>
          <p:bldP spid="7" grpId="1" animBg="1"/>
          <p:bldP spid="8" grpId="0" animBg="1"/>
          <p:bldP spid="8" grpId="1" animBg="1"/>
          <p:bldP spid="9" grpId="0"/>
          <p:bldP spid="9" grpId="1"/>
          <p:bldP spid="10" grpId="0"/>
          <p:bldP spid="10" grpId="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90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strVal val="2/3*#ppt_w"/>
                                              </p:val>
                                            </p:tav>
                                            <p:tav tm="100000">
                                              <p:val>
                                                <p:strVal val="#ppt_w"/>
                                              </p:val>
                                            </p:tav>
                                          </p:tavLst>
                                        </p:anim>
                                        <p:anim calcmode="lin" valueType="num">
                                          <p:cBhvr>
                                            <p:cTn id="8" dur="250" fill="hold"/>
                                            <p:tgtEl>
                                              <p:spTgt spid="6"/>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900"/>
                                      </p:stCondLst>
                                      <p:childTnLst>
                                        <p:animMotion origin="layout" path="M 2.22222E-6 -3.20988E-6 L 2.22222E-6 0.07238 " pathEditMode="relative" rAng="0" ptsTypes="AA">
                                          <p:cBhvr>
                                            <p:cTn id="10" dur="500" spd="-100000" fill="hold"/>
                                            <p:tgtEl>
                                              <p:spTgt spid="6"/>
                                            </p:tgtEl>
                                            <p:attrNameLst>
                                              <p:attrName>ppt_x</p:attrName>
                                              <p:attrName>ppt_y</p:attrName>
                                            </p:attrNameLst>
                                          </p:cBhvr>
                                          <p:rCtr x="0" y="3611"/>
                                        </p:animMotion>
                                      </p:childTnLst>
                                    </p:cTn>
                                  </p:par>
                                  <p:par>
                                    <p:cTn id="11" presetID="23" presetClass="entr" presetSubtype="272" fill="hold" grpId="0" nodeType="withEffect">
                                      <p:stCondLst>
                                        <p:cond delay="900"/>
                                      </p:stCondLst>
                                      <p:childTnLst>
                                        <p:set>
                                          <p:cBhvr>
                                            <p:cTn id="12" dur="1" fill="hold">
                                              <p:stCondLst>
                                                <p:cond delay="0"/>
                                              </p:stCondLst>
                                            </p:cTn>
                                            <p:tgtEl>
                                              <p:spTgt spid="5"/>
                                            </p:tgtEl>
                                            <p:attrNameLst>
                                              <p:attrName>style.visibility</p:attrName>
                                            </p:attrNameLst>
                                          </p:cBhvr>
                                          <p:to>
                                            <p:strVal val="visible"/>
                                          </p:to>
                                        </p:set>
                                        <p:anim calcmode="lin" valueType="num">
                                          <p:cBhvr>
                                            <p:cTn id="13" dur="250" fill="hold"/>
                                            <p:tgtEl>
                                              <p:spTgt spid="5"/>
                                            </p:tgtEl>
                                            <p:attrNameLst>
                                              <p:attrName>ppt_w</p:attrName>
                                            </p:attrNameLst>
                                          </p:cBhvr>
                                          <p:tavLst>
                                            <p:tav tm="0">
                                              <p:val>
                                                <p:strVal val="2/3*#ppt_w"/>
                                              </p:val>
                                            </p:tav>
                                            <p:tav tm="100000">
                                              <p:val>
                                                <p:strVal val="#ppt_w"/>
                                              </p:val>
                                            </p:tav>
                                          </p:tavLst>
                                        </p:anim>
                                        <p:anim calcmode="lin" valueType="num">
                                          <p:cBhvr>
                                            <p:cTn id="14" dur="250" fill="hold"/>
                                            <p:tgtEl>
                                              <p:spTgt spid="5"/>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900"/>
                                      </p:stCondLst>
                                      <p:childTnLst>
                                        <p:animMotion origin="layout" path="M 2.22222E-6 -3.20988E-6 L 2.22222E-6 0.07238 " pathEditMode="relative" rAng="0" ptsTypes="AA">
                                          <p:cBhvr>
                                            <p:cTn id="16" dur="500" spd="-100000" fill="hold"/>
                                            <p:tgtEl>
                                              <p:spTgt spid="5"/>
                                            </p:tgtEl>
                                            <p:attrNameLst>
                                              <p:attrName>ppt_x</p:attrName>
                                              <p:attrName>ppt_y</p:attrName>
                                            </p:attrNameLst>
                                          </p:cBhvr>
                                          <p:rCtr x="0" y="3611"/>
                                        </p:animMotion>
                                      </p:childTnLst>
                                    </p:cTn>
                                  </p:par>
                                  <p:par>
                                    <p:cTn id="17" presetID="23" presetClass="entr" presetSubtype="272" fill="hold" grpId="0" nodeType="withEffect">
                                      <p:stCondLst>
                                        <p:cond delay="900"/>
                                      </p:stCondLst>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ppt_w</p:attrName>
                                            </p:attrNameLst>
                                          </p:cBhvr>
                                          <p:tavLst>
                                            <p:tav tm="0">
                                              <p:val>
                                                <p:strVal val="2/3*#ppt_w"/>
                                              </p:val>
                                            </p:tav>
                                            <p:tav tm="100000">
                                              <p:val>
                                                <p:strVal val="#ppt_w"/>
                                              </p:val>
                                            </p:tav>
                                          </p:tavLst>
                                        </p:anim>
                                        <p:anim calcmode="lin" valueType="num">
                                          <p:cBhvr>
                                            <p:cTn id="20" dur="250" fill="hold"/>
                                            <p:tgtEl>
                                              <p:spTgt spid="4"/>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900"/>
                                      </p:stCondLst>
                                      <p:childTnLst>
                                        <p:animMotion origin="layout" path="M 2.22222E-6 -3.20988E-6 L 2.22222E-6 0.07238 " pathEditMode="relative" rAng="0" ptsTypes="AA">
                                          <p:cBhvr>
                                            <p:cTn id="22" dur="500" spd="-100000" fill="hold"/>
                                            <p:tgtEl>
                                              <p:spTgt spid="4"/>
                                            </p:tgtEl>
                                            <p:attrNameLst>
                                              <p:attrName>ppt_x</p:attrName>
                                              <p:attrName>ppt_y</p:attrName>
                                            </p:attrNameLst>
                                          </p:cBhvr>
                                          <p:rCtr x="0" y="3611"/>
                                        </p:animMotion>
                                      </p:childTnLst>
                                    </p:cTn>
                                  </p:par>
                                  <p:par>
                                    <p:cTn id="23" presetID="23" presetClass="entr" presetSubtype="272" fill="hold" grpId="0" nodeType="withEffect">
                                      <p:stCondLst>
                                        <p:cond delay="900"/>
                                      </p:stCondLst>
                                      <p:childTnLst>
                                        <p:set>
                                          <p:cBhvr>
                                            <p:cTn id="24" dur="1" fill="hold">
                                              <p:stCondLst>
                                                <p:cond delay="0"/>
                                              </p:stCondLst>
                                            </p:cTn>
                                            <p:tgtEl>
                                              <p:spTgt spid="7"/>
                                            </p:tgtEl>
                                            <p:attrNameLst>
                                              <p:attrName>style.visibility</p:attrName>
                                            </p:attrNameLst>
                                          </p:cBhvr>
                                          <p:to>
                                            <p:strVal val="visible"/>
                                          </p:to>
                                        </p:set>
                                        <p:anim calcmode="lin" valueType="num">
                                          <p:cBhvr>
                                            <p:cTn id="25" dur="250" fill="hold"/>
                                            <p:tgtEl>
                                              <p:spTgt spid="7"/>
                                            </p:tgtEl>
                                            <p:attrNameLst>
                                              <p:attrName>ppt_w</p:attrName>
                                            </p:attrNameLst>
                                          </p:cBhvr>
                                          <p:tavLst>
                                            <p:tav tm="0">
                                              <p:val>
                                                <p:strVal val="2/3*#ppt_w"/>
                                              </p:val>
                                            </p:tav>
                                            <p:tav tm="100000">
                                              <p:val>
                                                <p:strVal val="#ppt_w"/>
                                              </p:val>
                                            </p:tav>
                                          </p:tavLst>
                                        </p:anim>
                                        <p:anim calcmode="lin" valueType="num">
                                          <p:cBhvr>
                                            <p:cTn id="26" dur="250" fill="hold"/>
                                            <p:tgtEl>
                                              <p:spTgt spid="7"/>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900"/>
                                      </p:stCondLst>
                                      <p:childTnLst>
                                        <p:animMotion origin="layout" path="M 2.22222E-6 -3.20988E-6 L 2.22222E-6 0.07238 " pathEditMode="relative" rAng="0" ptsTypes="AA">
                                          <p:cBhvr>
                                            <p:cTn id="28" dur="500" spd="-100000" fill="hold"/>
                                            <p:tgtEl>
                                              <p:spTgt spid="7"/>
                                            </p:tgtEl>
                                            <p:attrNameLst>
                                              <p:attrName>ppt_x</p:attrName>
                                              <p:attrName>ppt_y</p:attrName>
                                            </p:attrNameLst>
                                          </p:cBhvr>
                                          <p:rCtr x="0" y="3611"/>
                                        </p:animMotion>
                                      </p:childTnLst>
                                    </p:cTn>
                                  </p:par>
                                  <p:par>
                                    <p:cTn id="29" presetID="23" presetClass="entr" presetSubtype="272" fill="hold" grpId="0" nodeType="withEffect">
                                      <p:stCondLst>
                                        <p:cond delay="90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2/3*#ppt_w"/>
                                              </p:val>
                                            </p:tav>
                                            <p:tav tm="100000">
                                              <p:val>
                                                <p:strVal val="#ppt_w"/>
                                              </p:val>
                                            </p:tav>
                                          </p:tavLst>
                                        </p:anim>
                                        <p:anim calcmode="lin" valueType="num">
                                          <p:cBhvr>
                                            <p:cTn id="32" dur="250" fill="hold"/>
                                            <p:tgtEl>
                                              <p:spTgt spid="8"/>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900"/>
                                      </p:stCondLst>
                                      <p:childTnLst>
                                        <p:animMotion origin="layout" path="M 2.22222E-6 -3.20988E-6 L 2.22222E-6 0.07238 " pathEditMode="relative" rAng="0" ptsTypes="AA">
                                          <p:cBhvr>
                                            <p:cTn id="34" dur="500" spd="-100000" fill="hold"/>
                                            <p:tgtEl>
                                              <p:spTgt spid="8"/>
                                            </p:tgtEl>
                                            <p:attrNameLst>
                                              <p:attrName>ppt_x</p:attrName>
                                              <p:attrName>ppt_y</p:attrName>
                                            </p:attrNameLst>
                                          </p:cBhvr>
                                          <p:rCtr x="0" y="3611"/>
                                        </p:animMotion>
                                      </p:childTnLst>
                                    </p:cTn>
                                  </p:par>
                                  <p:par>
                                    <p:cTn id="35" presetID="23" presetClass="entr" presetSubtype="272" fill="hold" grpId="0" nodeType="withEffect">
                                      <p:stCondLst>
                                        <p:cond delay="900"/>
                                      </p:stCondLst>
                                      <p:childTnLst>
                                        <p:set>
                                          <p:cBhvr>
                                            <p:cTn id="36" dur="1" fill="hold">
                                              <p:stCondLst>
                                                <p:cond delay="0"/>
                                              </p:stCondLst>
                                            </p:cTn>
                                            <p:tgtEl>
                                              <p:spTgt spid="9"/>
                                            </p:tgtEl>
                                            <p:attrNameLst>
                                              <p:attrName>style.visibility</p:attrName>
                                            </p:attrNameLst>
                                          </p:cBhvr>
                                          <p:to>
                                            <p:strVal val="visible"/>
                                          </p:to>
                                        </p:set>
                                        <p:anim calcmode="lin" valueType="num">
                                          <p:cBhvr>
                                            <p:cTn id="37" dur="250" fill="hold"/>
                                            <p:tgtEl>
                                              <p:spTgt spid="9"/>
                                            </p:tgtEl>
                                            <p:attrNameLst>
                                              <p:attrName>ppt_w</p:attrName>
                                            </p:attrNameLst>
                                          </p:cBhvr>
                                          <p:tavLst>
                                            <p:tav tm="0">
                                              <p:val>
                                                <p:strVal val="2/3*#ppt_w"/>
                                              </p:val>
                                            </p:tav>
                                            <p:tav tm="100000">
                                              <p:val>
                                                <p:strVal val="#ppt_w"/>
                                              </p:val>
                                            </p:tav>
                                          </p:tavLst>
                                        </p:anim>
                                        <p:anim calcmode="lin" valueType="num">
                                          <p:cBhvr>
                                            <p:cTn id="38" dur="250" fill="hold"/>
                                            <p:tgtEl>
                                              <p:spTgt spid="9"/>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900"/>
                                      </p:stCondLst>
                                      <p:childTnLst>
                                        <p:animMotion origin="layout" path="M 2.22222E-6 -3.20988E-6 L 2.22222E-6 0.07238 " pathEditMode="relative" rAng="0" ptsTypes="AA">
                                          <p:cBhvr>
                                            <p:cTn id="40" dur="500" spd="-100000" fill="hold"/>
                                            <p:tgtEl>
                                              <p:spTgt spid="9"/>
                                            </p:tgtEl>
                                            <p:attrNameLst>
                                              <p:attrName>ppt_x</p:attrName>
                                              <p:attrName>ppt_y</p:attrName>
                                            </p:attrNameLst>
                                          </p:cBhvr>
                                          <p:rCtr x="0" y="3611"/>
                                        </p:animMotion>
                                      </p:childTnLst>
                                    </p:cTn>
                                  </p:par>
                                  <p:par>
                                    <p:cTn id="41" presetID="23" presetClass="entr" presetSubtype="272" fill="hold" grpId="0" nodeType="withEffect">
                                      <p:stCondLst>
                                        <p:cond delay="250"/>
                                      </p:stCondLst>
                                      <p:childTnLst>
                                        <p:set>
                                          <p:cBhvr>
                                            <p:cTn id="42" dur="1" fill="hold">
                                              <p:stCondLst>
                                                <p:cond delay="0"/>
                                              </p:stCondLst>
                                            </p:cTn>
                                            <p:tgtEl>
                                              <p:spTgt spid="10"/>
                                            </p:tgtEl>
                                            <p:attrNameLst>
                                              <p:attrName>style.visibility</p:attrName>
                                            </p:attrNameLst>
                                          </p:cBhvr>
                                          <p:to>
                                            <p:strVal val="visible"/>
                                          </p:to>
                                        </p:set>
                                        <p:anim calcmode="lin" valueType="num">
                                          <p:cBhvr>
                                            <p:cTn id="43" dur="250" fill="hold"/>
                                            <p:tgtEl>
                                              <p:spTgt spid="10"/>
                                            </p:tgtEl>
                                            <p:attrNameLst>
                                              <p:attrName>ppt_w</p:attrName>
                                            </p:attrNameLst>
                                          </p:cBhvr>
                                          <p:tavLst>
                                            <p:tav tm="0">
                                              <p:val>
                                                <p:strVal val="2/3*#ppt_w"/>
                                              </p:val>
                                            </p:tav>
                                            <p:tav tm="100000">
                                              <p:val>
                                                <p:strVal val="#ppt_w"/>
                                              </p:val>
                                            </p:tav>
                                          </p:tavLst>
                                        </p:anim>
                                        <p:anim calcmode="lin" valueType="num">
                                          <p:cBhvr>
                                            <p:cTn id="44" dur="250" fill="hold"/>
                                            <p:tgtEl>
                                              <p:spTgt spid="10"/>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250"/>
                                      </p:stCondLst>
                                      <p:childTnLst>
                                        <p:animMotion origin="layout" path="M 2.22222E-6 -3.20988E-6 L 2.22222E-6 0.07238 " pathEditMode="relative" rAng="0" ptsTypes="AA">
                                          <p:cBhvr>
                                            <p:cTn id="46" dur="500" spd="-100000" fill="hold"/>
                                            <p:tgtEl>
                                              <p:spTgt spid="10"/>
                                            </p:tgtEl>
                                            <p:attrNameLst>
                                              <p:attrName>ppt_x</p:attrName>
                                              <p:attrName>ppt_y</p:attrName>
                                            </p:attrNameLst>
                                          </p:cBhvr>
                                          <p:rCtr x="0" y="3611"/>
                                        </p:animMotion>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1500" fill="hold"/>
                                            <p:tgtEl>
                                              <p:spTgt spid="11"/>
                                            </p:tgtEl>
                                            <p:attrNameLst>
                                              <p:attrName>ppt_x</p:attrName>
                                            </p:attrNameLst>
                                          </p:cBhvr>
                                          <p:tavLst>
                                            <p:tav tm="0">
                                              <p:val>
                                                <p:strVal val="#ppt_x"/>
                                              </p:val>
                                            </p:tav>
                                            <p:tav tm="100000">
                                              <p:val>
                                                <p:strVal val="#ppt_x"/>
                                              </p:val>
                                            </p:tav>
                                          </p:tavLst>
                                        </p:anim>
                                        <p:anim calcmode="lin" valueType="num">
                                          <p:cBhvr additive="base">
                                            <p:cTn id="50" dur="1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p:bldP spid="6" grpId="1"/>
          <p:bldP spid="7" grpId="0" animBg="1"/>
          <p:bldP spid="7" grpId="1" animBg="1"/>
          <p:bldP spid="8" grpId="0" animBg="1"/>
          <p:bldP spid="8" grpId="1" animBg="1"/>
          <p:bldP spid="9" grpId="0"/>
          <p:bldP spid="9" grpId="1"/>
          <p:bldP spid="10" grpId="0"/>
          <p:bldP spid="10" grpId="1"/>
          <p:bldP spid="1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0384194" y="1917397"/>
            <a:ext cx="6251470"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Balancing Progress and </a:t>
            </a:r>
            <a:r>
              <a:rPr lang="en-US" sz="7200" spc="-150" dirty="0">
                <a:solidFill>
                  <a:schemeClr val="accent6">
                    <a:lumMod val="60000"/>
                    <a:lumOff val="40000"/>
                  </a:schemeClr>
                </a:solidFill>
                <a:latin typeface="Sora ExtraLight" pitchFamily="2" charset="0"/>
                <a:ea typeface="Montserrat" charset="0"/>
                <a:cs typeface="Sora ExtraLight" pitchFamily="2" charset="0"/>
              </a:rPr>
              <a:t>Humanity</a:t>
            </a:r>
          </a:p>
        </p:txBody>
      </p:sp>
      <p:sp>
        <p:nvSpPr>
          <p:cNvPr id="21" name="Rectangle 20">
            <a:extLst>
              <a:ext uri="{FF2B5EF4-FFF2-40B4-BE49-F238E27FC236}">
                <a16:creationId xmlns="" xmlns:a16="http://schemas.microsoft.com/office/drawing/2014/main" id="{245891DE-2E78-4BBA-9725-D3355845B2E3}"/>
              </a:ext>
            </a:extLst>
          </p:cNvPr>
          <p:cNvSpPr/>
          <p:nvPr/>
        </p:nvSpPr>
        <p:spPr>
          <a:xfrm>
            <a:off x="10384193" y="5289486"/>
            <a:ext cx="4919976" cy="1181862"/>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a:t>
            </a:r>
            <a:endParaRPr lang="en-US" sz="1600" dirty="0">
              <a:solidFill>
                <a:schemeClr val="bg1"/>
              </a:solidFill>
              <a:latin typeface="Sora ExtraLight" pitchFamily="2" charset="0"/>
              <a:cs typeface="Sora ExtraLight" pitchFamily="2" charset="0"/>
            </a:endParaRPr>
          </a:p>
        </p:txBody>
      </p:sp>
      <p:sp>
        <p:nvSpPr>
          <p:cNvPr id="22" name="Rounded Rectangle 21"/>
          <p:cNvSpPr/>
          <p:nvPr/>
        </p:nvSpPr>
        <p:spPr>
          <a:xfrm rot="2834538">
            <a:off x="12613857" y="7003667"/>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ounded Rectangle 22"/>
          <p:cNvSpPr/>
          <p:nvPr/>
        </p:nvSpPr>
        <p:spPr>
          <a:xfrm rot="2834538">
            <a:off x="10545218" y="7003666"/>
            <a:ext cx="1072668" cy="1072668"/>
          </a:xfrm>
          <a:prstGeom prst="roundRect">
            <a:avLst>
              <a:gd name="adj" fmla="val 39135"/>
            </a:avLst>
          </a:prstGeom>
          <a:solidFill>
            <a:schemeClr val="accent5"/>
          </a:solidFill>
          <a:ln>
            <a:noFill/>
          </a:ln>
          <a:effectLst>
            <a:outerShdw blurRad="508000" dist="165100" dir="2700000" algn="tl" rotWithShape="0">
              <a:schemeClr val="accent5">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68"/>
          <p:cNvSpPr>
            <a:spLocks noEditPoints="1"/>
          </p:cNvSpPr>
          <p:nvPr/>
        </p:nvSpPr>
        <p:spPr bwMode="auto">
          <a:xfrm>
            <a:off x="10876657" y="7395815"/>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schemeClr val="bg1"/>
              </a:solidFill>
            </a:endParaRPr>
          </a:p>
        </p:txBody>
      </p:sp>
      <p:sp>
        <p:nvSpPr>
          <p:cNvPr id="25" name="Rounded Rectangle 24"/>
          <p:cNvSpPr/>
          <p:nvPr/>
        </p:nvSpPr>
        <p:spPr>
          <a:xfrm rot="2834538">
            <a:off x="14682495" y="6990896"/>
            <a:ext cx="1072668" cy="1072668"/>
          </a:xfrm>
          <a:prstGeom prst="roundRect">
            <a:avLst>
              <a:gd name="adj" fmla="val 39135"/>
            </a:avLst>
          </a:prstGeom>
          <a:solidFill>
            <a:schemeClr val="accent2"/>
          </a:solidFill>
          <a:ln>
            <a:noFill/>
          </a:ln>
          <a:effectLst>
            <a:outerShdw blurRad="508000" dist="165100" dir="2700000" algn="tl" rotWithShape="0">
              <a:schemeClr val="accent2">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Freeform 161"/>
          <p:cNvSpPr>
            <a:spLocks noEditPoints="1"/>
          </p:cNvSpPr>
          <p:nvPr/>
        </p:nvSpPr>
        <p:spPr bwMode="auto">
          <a:xfrm>
            <a:off x="15005908" y="7339988"/>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schemeClr val="bg1"/>
              </a:solidFill>
            </a:endParaRPr>
          </a:p>
        </p:txBody>
      </p:sp>
      <p:sp>
        <p:nvSpPr>
          <p:cNvPr id="27" name="TextBox 26"/>
          <p:cNvSpPr txBox="1"/>
          <p:nvPr/>
        </p:nvSpPr>
        <p:spPr>
          <a:xfrm>
            <a:off x="10229781" y="8516739"/>
            <a:ext cx="1703542" cy="195182"/>
          </a:xfrm>
          <a:prstGeom prst="rect">
            <a:avLst/>
          </a:prstGeom>
          <a:noFill/>
        </p:spPr>
        <p:txBody>
          <a:bodyPr wrap="square" lIns="0" tIns="0" rIns="0" bIns="0" rtlCol="0">
            <a:spAutoFit/>
          </a:bodyPr>
          <a:lstStyle/>
          <a:p>
            <a:pPr algn="ctr">
              <a:lnSpc>
                <a:spcPct val="75000"/>
              </a:lnSpc>
            </a:pPr>
            <a:r>
              <a:rPr lang="en-US" sz="1600">
                <a:solidFill>
                  <a:schemeClr val="bg1"/>
                </a:solidFill>
                <a:latin typeface="Sora" pitchFamily="2" charset="0"/>
                <a:ea typeface="Montserrat" charset="0"/>
                <a:cs typeface="Sora" pitchFamily="2" charset="0"/>
              </a:rPr>
              <a:t>Simplify Life</a:t>
            </a:r>
            <a:endParaRPr lang="en-US" sz="1600" dirty="0">
              <a:solidFill>
                <a:schemeClr val="bg1"/>
              </a:solidFill>
              <a:latin typeface="Sora" pitchFamily="2" charset="0"/>
              <a:ea typeface="Montserrat" charset="0"/>
              <a:cs typeface="Sora" pitchFamily="2" charset="0"/>
            </a:endParaRPr>
          </a:p>
        </p:txBody>
      </p:sp>
      <p:sp>
        <p:nvSpPr>
          <p:cNvPr id="28" name="TextBox 27"/>
          <p:cNvSpPr txBox="1"/>
          <p:nvPr/>
        </p:nvSpPr>
        <p:spPr>
          <a:xfrm>
            <a:off x="12298420" y="8521936"/>
            <a:ext cx="1703542" cy="195182"/>
          </a:xfrm>
          <a:prstGeom prst="rect">
            <a:avLst/>
          </a:prstGeom>
          <a:noFill/>
        </p:spPr>
        <p:txBody>
          <a:bodyPr wrap="square" lIns="0" tIns="0" rIns="0" bIns="0" rtlCol="0">
            <a:spAutoFit/>
          </a:bodyPr>
          <a:lstStyle/>
          <a:p>
            <a:pPr algn="ctr">
              <a:lnSpc>
                <a:spcPct val="75000"/>
              </a:lnSpc>
            </a:pPr>
            <a:r>
              <a:rPr lang="en-US" sz="1600">
                <a:solidFill>
                  <a:schemeClr val="bg1"/>
                </a:solidFill>
                <a:latin typeface="Sora" pitchFamily="2" charset="0"/>
                <a:ea typeface="Montserrat" charset="0"/>
                <a:cs typeface="Sora" pitchFamily="2" charset="0"/>
              </a:rPr>
              <a:t>Green Living</a:t>
            </a:r>
            <a:endParaRPr lang="en-US" sz="1600" dirty="0">
              <a:solidFill>
                <a:schemeClr val="bg1"/>
              </a:solidFill>
              <a:latin typeface="Sora" pitchFamily="2" charset="0"/>
              <a:ea typeface="Montserrat" charset="0"/>
              <a:cs typeface="Sora" pitchFamily="2" charset="0"/>
            </a:endParaRPr>
          </a:p>
        </p:txBody>
      </p:sp>
      <p:sp>
        <p:nvSpPr>
          <p:cNvPr id="29" name="TextBox 28"/>
          <p:cNvSpPr txBox="1"/>
          <p:nvPr/>
        </p:nvSpPr>
        <p:spPr>
          <a:xfrm>
            <a:off x="14367058" y="8516739"/>
            <a:ext cx="1703542" cy="195182"/>
          </a:xfrm>
          <a:prstGeom prst="rect">
            <a:avLst/>
          </a:prstGeom>
          <a:noFill/>
        </p:spPr>
        <p:txBody>
          <a:bodyPr wrap="square" lIns="0" tIns="0" rIns="0" bIns="0" rtlCol="0">
            <a:spAutoFit/>
          </a:bodyPr>
          <a:lstStyle/>
          <a:p>
            <a:pPr algn="ctr">
              <a:lnSpc>
                <a:spcPct val="75000"/>
              </a:lnSpc>
            </a:pPr>
            <a:r>
              <a:rPr lang="en-US" sz="1600" dirty="0" smtClean="0">
                <a:solidFill>
                  <a:schemeClr val="bg1"/>
                </a:solidFill>
                <a:latin typeface="Sora" pitchFamily="2" charset="0"/>
                <a:ea typeface="Montserrat" charset="0"/>
                <a:cs typeface="Sora" pitchFamily="2" charset="0"/>
              </a:rPr>
              <a:t>Growing Food</a:t>
            </a:r>
            <a:endParaRPr lang="en-US" sz="1600" dirty="0">
              <a:solidFill>
                <a:schemeClr val="bg1"/>
              </a:solidFill>
              <a:latin typeface="Sora" pitchFamily="2" charset="0"/>
              <a:ea typeface="Montserrat" charset="0"/>
              <a:cs typeface="Sora" pitchFamily="2" charset="0"/>
            </a:endParaRPr>
          </a:p>
        </p:txBody>
      </p:sp>
      <p:sp>
        <p:nvSpPr>
          <p:cNvPr id="30" name="Freeform 137"/>
          <p:cNvSpPr>
            <a:spLocks noEditPoints="1"/>
          </p:cNvSpPr>
          <p:nvPr/>
        </p:nvSpPr>
        <p:spPr bwMode="auto">
          <a:xfrm>
            <a:off x="12942951" y="7330869"/>
            <a:ext cx="414480" cy="418265"/>
          </a:xfrm>
          <a:custGeom>
            <a:avLst/>
            <a:gdLst>
              <a:gd name="T0" fmla="*/ 358 w 395"/>
              <a:gd name="T1" fmla="*/ 377 h 395"/>
              <a:gd name="T2" fmla="*/ 233 w 395"/>
              <a:gd name="T3" fmla="*/ 358 h 395"/>
              <a:gd name="T4" fmla="*/ 251 w 395"/>
              <a:gd name="T5" fmla="*/ 233 h 395"/>
              <a:gd name="T6" fmla="*/ 376 w 395"/>
              <a:gd name="T7" fmla="*/ 252 h 395"/>
              <a:gd name="T8" fmla="*/ 376 w 395"/>
              <a:gd name="T9" fmla="*/ 276 h 395"/>
              <a:gd name="T10" fmla="*/ 376 w 395"/>
              <a:gd name="T11" fmla="*/ 342 h 395"/>
              <a:gd name="T12" fmla="*/ 358 w 395"/>
              <a:gd name="T13" fmla="*/ 215 h 395"/>
              <a:gd name="T14" fmla="*/ 225 w 395"/>
              <a:gd name="T15" fmla="*/ 226 h 395"/>
              <a:gd name="T16" fmla="*/ 214 w 395"/>
              <a:gd name="T17" fmla="*/ 358 h 395"/>
              <a:gd name="T18" fmla="*/ 231 w 395"/>
              <a:gd name="T19" fmla="*/ 389 h 395"/>
              <a:gd name="T20" fmla="*/ 366 w 395"/>
              <a:gd name="T21" fmla="*/ 394 h 395"/>
              <a:gd name="T22" fmla="*/ 391 w 395"/>
              <a:gd name="T23" fmla="*/ 372 h 395"/>
              <a:gd name="T24" fmla="*/ 391 w 395"/>
              <a:gd name="T25" fmla="*/ 237 h 395"/>
              <a:gd name="T26" fmla="*/ 366 w 395"/>
              <a:gd name="T27" fmla="*/ 216 h 395"/>
              <a:gd name="T28" fmla="*/ 366 w 395"/>
              <a:gd name="T29" fmla="*/ 160 h 395"/>
              <a:gd name="T30" fmla="*/ 234 w 395"/>
              <a:gd name="T31" fmla="*/ 150 h 395"/>
              <a:gd name="T32" fmla="*/ 244 w 395"/>
              <a:gd name="T33" fmla="*/ 19 h 395"/>
              <a:gd name="T34" fmla="*/ 375 w 395"/>
              <a:gd name="T35" fmla="*/ 29 h 395"/>
              <a:gd name="T36" fmla="*/ 376 w 395"/>
              <a:gd name="T37" fmla="*/ 53 h 395"/>
              <a:gd name="T38" fmla="*/ 376 w 395"/>
              <a:gd name="T39" fmla="*/ 119 h 395"/>
              <a:gd name="T40" fmla="*/ 376 w 395"/>
              <a:gd name="T41" fmla="*/ 144 h 395"/>
              <a:gd name="T42" fmla="*/ 231 w 395"/>
              <a:gd name="T43" fmla="*/ 5 h 395"/>
              <a:gd name="T44" fmla="*/ 214 w 395"/>
              <a:gd name="T45" fmla="*/ 36 h 395"/>
              <a:gd name="T46" fmla="*/ 225 w 395"/>
              <a:gd name="T47" fmla="*/ 168 h 395"/>
              <a:gd name="T48" fmla="*/ 358 w 395"/>
              <a:gd name="T49" fmla="*/ 179 h 395"/>
              <a:gd name="T50" fmla="*/ 388 w 395"/>
              <a:gd name="T51" fmla="*/ 163 h 395"/>
              <a:gd name="T52" fmla="*/ 394 w 395"/>
              <a:gd name="T53" fmla="*/ 28 h 395"/>
              <a:gd name="T54" fmla="*/ 372 w 395"/>
              <a:gd name="T55" fmla="*/ 2 h 395"/>
              <a:gd name="T56" fmla="*/ 156 w 395"/>
              <a:gd name="T57" fmla="*/ 157 h 395"/>
              <a:gd name="T58" fmla="*/ 22 w 395"/>
              <a:gd name="T59" fmla="*/ 157 h 395"/>
              <a:gd name="T60" fmla="*/ 22 w 395"/>
              <a:gd name="T61" fmla="*/ 23 h 395"/>
              <a:gd name="T62" fmla="*/ 156 w 395"/>
              <a:gd name="T63" fmla="*/ 23 h 395"/>
              <a:gd name="T64" fmla="*/ 160 w 395"/>
              <a:gd name="T65" fmla="*/ 45 h 395"/>
              <a:gd name="T66" fmla="*/ 160 w 395"/>
              <a:gd name="T67" fmla="*/ 109 h 395"/>
              <a:gd name="T68" fmla="*/ 160 w 395"/>
              <a:gd name="T69" fmla="*/ 143 h 395"/>
              <a:gd name="T70" fmla="*/ 21 w 395"/>
              <a:gd name="T71" fmla="*/ 2 h 395"/>
              <a:gd name="T72" fmla="*/ 0 w 395"/>
              <a:gd name="T73" fmla="*/ 28 h 395"/>
              <a:gd name="T74" fmla="*/ 5 w 395"/>
              <a:gd name="T75" fmla="*/ 163 h 395"/>
              <a:gd name="T76" fmla="*/ 35 w 395"/>
              <a:gd name="T77" fmla="*/ 179 h 395"/>
              <a:gd name="T78" fmla="*/ 168 w 395"/>
              <a:gd name="T79" fmla="*/ 168 h 395"/>
              <a:gd name="T80" fmla="*/ 179 w 395"/>
              <a:gd name="T81" fmla="*/ 36 h 395"/>
              <a:gd name="T82" fmla="*/ 163 w 395"/>
              <a:gd name="T83" fmla="*/ 5 h 395"/>
              <a:gd name="T84" fmla="*/ 159 w 395"/>
              <a:gd name="T85" fmla="*/ 366 h 395"/>
              <a:gd name="T86" fmla="*/ 29 w 395"/>
              <a:gd name="T87" fmla="*/ 376 h 395"/>
              <a:gd name="T88" fmla="*/ 19 w 395"/>
              <a:gd name="T89" fmla="*/ 244 h 395"/>
              <a:gd name="T90" fmla="*/ 150 w 395"/>
              <a:gd name="T91" fmla="*/ 234 h 395"/>
              <a:gd name="T92" fmla="*/ 160 w 395"/>
              <a:gd name="T93" fmla="*/ 256 h 395"/>
              <a:gd name="T94" fmla="*/ 160 w 395"/>
              <a:gd name="T95" fmla="*/ 305 h 395"/>
              <a:gd name="T96" fmla="*/ 160 w 395"/>
              <a:gd name="T97" fmla="*/ 354 h 395"/>
              <a:gd name="T98" fmla="*/ 28 w 395"/>
              <a:gd name="T99" fmla="*/ 216 h 395"/>
              <a:gd name="T100" fmla="*/ 2 w 395"/>
              <a:gd name="T101" fmla="*/ 237 h 395"/>
              <a:gd name="T102" fmla="*/ 2 w 395"/>
              <a:gd name="T103" fmla="*/ 372 h 395"/>
              <a:gd name="T104" fmla="*/ 28 w 395"/>
              <a:gd name="T105" fmla="*/ 394 h 395"/>
              <a:gd name="T106" fmla="*/ 163 w 395"/>
              <a:gd name="T107" fmla="*/ 389 h 395"/>
              <a:gd name="T108" fmla="*/ 179 w 395"/>
              <a:gd name="T109" fmla="*/ 358 h 395"/>
              <a:gd name="T110" fmla="*/ 168 w 395"/>
              <a:gd name="T111" fmla="*/ 226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395">
                <a:moveTo>
                  <a:pt x="376" y="358"/>
                </a:moveTo>
                <a:lnTo>
                  <a:pt x="375" y="366"/>
                </a:lnTo>
                <a:lnTo>
                  <a:pt x="371" y="371"/>
                </a:lnTo>
                <a:lnTo>
                  <a:pt x="366" y="376"/>
                </a:lnTo>
                <a:lnTo>
                  <a:pt x="358" y="377"/>
                </a:lnTo>
                <a:lnTo>
                  <a:pt x="251" y="377"/>
                </a:lnTo>
                <a:lnTo>
                  <a:pt x="244" y="376"/>
                </a:lnTo>
                <a:lnTo>
                  <a:pt x="238" y="371"/>
                </a:lnTo>
                <a:lnTo>
                  <a:pt x="234" y="366"/>
                </a:lnTo>
                <a:lnTo>
                  <a:pt x="233" y="358"/>
                </a:lnTo>
                <a:lnTo>
                  <a:pt x="233" y="252"/>
                </a:lnTo>
                <a:lnTo>
                  <a:pt x="234" y="244"/>
                </a:lnTo>
                <a:lnTo>
                  <a:pt x="238" y="239"/>
                </a:lnTo>
                <a:lnTo>
                  <a:pt x="244" y="234"/>
                </a:lnTo>
                <a:lnTo>
                  <a:pt x="251" y="233"/>
                </a:lnTo>
                <a:lnTo>
                  <a:pt x="358" y="233"/>
                </a:lnTo>
                <a:lnTo>
                  <a:pt x="366" y="234"/>
                </a:lnTo>
                <a:lnTo>
                  <a:pt x="371" y="239"/>
                </a:lnTo>
                <a:lnTo>
                  <a:pt x="375" y="244"/>
                </a:lnTo>
                <a:lnTo>
                  <a:pt x="376" y="252"/>
                </a:lnTo>
                <a:lnTo>
                  <a:pt x="376" y="253"/>
                </a:lnTo>
                <a:lnTo>
                  <a:pt x="376" y="256"/>
                </a:lnTo>
                <a:lnTo>
                  <a:pt x="376" y="261"/>
                </a:lnTo>
                <a:lnTo>
                  <a:pt x="376" y="268"/>
                </a:lnTo>
                <a:lnTo>
                  <a:pt x="376" y="276"/>
                </a:lnTo>
                <a:lnTo>
                  <a:pt x="376" y="285"/>
                </a:lnTo>
                <a:lnTo>
                  <a:pt x="376" y="305"/>
                </a:lnTo>
                <a:lnTo>
                  <a:pt x="376" y="325"/>
                </a:lnTo>
                <a:lnTo>
                  <a:pt x="376" y="334"/>
                </a:lnTo>
                <a:lnTo>
                  <a:pt x="376" y="342"/>
                </a:lnTo>
                <a:lnTo>
                  <a:pt x="376" y="349"/>
                </a:lnTo>
                <a:lnTo>
                  <a:pt x="376" y="354"/>
                </a:lnTo>
                <a:lnTo>
                  <a:pt x="376" y="357"/>
                </a:lnTo>
                <a:lnTo>
                  <a:pt x="376" y="358"/>
                </a:lnTo>
                <a:close/>
                <a:moveTo>
                  <a:pt x="358" y="215"/>
                </a:moveTo>
                <a:lnTo>
                  <a:pt x="251" y="215"/>
                </a:lnTo>
                <a:lnTo>
                  <a:pt x="244" y="216"/>
                </a:lnTo>
                <a:lnTo>
                  <a:pt x="237" y="218"/>
                </a:lnTo>
                <a:lnTo>
                  <a:pt x="231" y="221"/>
                </a:lnTo>
                <a:lnTo>
                  <a:pt x="225" y="226"/>
                </a:lnTo>
                <a:lnTo>
                  <a:pt x="221" y="231"/>
                </a:lnTo>
                <a:lnTo>
                  <a:pt x="218" y="237"/>
                </a:lnTo>
                <a:lnTo>
                  <a:pt x="216" y="244"/>
                </a:lnTo>
                <a:lnTo>
                  <a:pt x="214" y="252"/>
                </a:lnTo>
                <a:lnTo>
                  <a:pt x="214" y="358"/>
                </a:lnTo>
                <a:lnTo>
                  <a:pt x="216" y="366"/>
                </a:lnTo>
                <a:lnTo>
                  <a:pt x="218" y="372"/>
                </a:lnTo>
                <a:lnTo>
                  <a:pt x="221" y="379"/>
                </a:lnTo>
                <a:lnTo>
                  <a:pt x="225" y="384"/>
                </a:lnTo>
                <a:lnTo>
                  <a:pt x="231" y="389"/>
                </a:lnTo>
                <a:lnTo>
                  <a:pt x="237" y="392"/>
                </a:lnTo>
                <a:lnTo>
                  <a:pt x="244" y="394"/>
                </a:lnTo>
                <a:lnTo>
                  <a:pt x="251" y="395"/>
                </a:lnTo>
                <a:lnTo>
                  <a:pt x="358" y="395"/>
                </a:lnTo>
                <a:lnTo>
                  <a:pt x="366" y="394"/>
                </a:lnTo>
                <a:lnTo>
                  <a:pt x="372" y="392"/>
                </a:lnTo>
                <a:lnTo>
                  <a:pt x="379" y="389"/>
                </a:lnTo>
                <a:lnTo>
                  <a:pt x="384" y="384"/>
                </a:lnTo>
                <a:lnTo>
                  <a:pt x="388" y="379"/>
                </a:lnTo>
                <a:lnTo>
                  <a:pt x="391" y="372"/>
                </a:lnTo>
                <a:lnTo>
                  <a:pt x="394" y="366"/>
                </a:lnTo>
                <a:lnTo>
                  <a:pt x="395" y="358"/>
                </a:lnTo>
                <a:lnTo>
                  <a:pt x="395" y="252"/>
                </a:lnTo>
                <a:lnTo>
                  <a:pt x="394" y="244"/>
                </a:lnTo>
                <a:lnTo>
                  <a:pt x="391" y="237"/>
                </a:lnTo>
                <a:lnTo>
                  <a:pt x="388" y="231"/>
                </a:lnTo>
                <a:lnTo>
                  <a:pt x="384" y="226"/>
                </a:lnTo>
                <a:lnTo>
                  <a:pt x="379" y="221"/>
                </a:lnTo>
                <a:lnTo>
                  <a:pt x="372" y="218"/>
                </a:lnTo>
                <a:lnTo>
                  <a:pt x="366" y="216"/>
                </a:lnTo>
                <a:lnTo>
                  <a:pt x="358" y="215"/>
                </a:lnTo>
                <a:close/>
                <a:moveTo>
                  <a:pt x="376" y="144"/>
                </a:moveTo>
                <a:lnTo>
                  <a:pt x="375" y="150"/>
                </a:lnTo>
                <a:lnTo>
                  <a:pt x="371" y="157"/>
                </a:lnTo>
                <a:lnTo>
                  <a:pt x="366" y="160"/>
                </a:lnTo>
                <a:lnTo>
                  <a:pt x="358" y="161"/>
                </a:lnTo>
                <a:lnTo>
                  <a:pt x="251" y="161"/>
                </a:lnTo>
                <a:lnTo>
                  <a:pt x="244" y="160"/>
                </a:lnTo>
                <a:lnTo>
                  <a:pt x="238" y="157"/>
                </a:lnTo>
                <a:lnTo>
                  <a:pt x="234" y="150"/>
                </a:lnTo>
                <a:lnTo>
                  <a:pt x="233" y="144"/>
                </a:lnTo>
                <a:lnTo>
                  <a:pt x="233" y="36"/>
                </a:lnTo>
                <a:lnTo>
                  <a:pt x="234" y="29"/>
                </a:lnTo>
                <a:lnTo>
                  <a:pt x="238" y="23"/>
                </a:lnTo>
                <a:lnTo>
                  <a:pt x="244" y="19"/>
                </a:lnTo>
                <a:lnTo>
                  <a:pt x="251" y="17"/>
                </a:lnTo>
                <a:lnTo>
                  <a:pt x="358" y="17"/>
                </a:lnTo>
                <a:lnTo>
                  <a:pt x="366" y="19"/>
                </a:lnTo>
                <a:lnTo>
                  <a:pt x="371" y="23"/>
                </a:lnTo>
                <a:lnTo>
                  <a:pt x="375" y="29"/>
                </a:lnTo>
                <a:lnTo>
                  <a:pt x="376" y="36"/>
                </a:lnTo>
                <a:lnTo>
                  <a:pt x="376" y="37"/>
                </a:lnTo>
                <a:lnTo>
                  <a:pt x="376" y="40"/>
                </a:lnTo>
                <a:lnTo>
                  <a:pt x="376" y="45"/>
                </a:lnTo>
                <a:lnTo>
                  <a:pt x="376" y="53"/>
                </a:lnTo>
                <a:lnTo>
                  <a:pt x="376" y="60"/>
                </a:lnTo>
                <a:lnTo>
                  <a:pt x="376" y="70"/>
                </a:lnTo>
                <a:lnTo>
                  <a:pt x="376" y="90"/>
                </a:lnTo>
                <a:lnTo>
                  <a:pt x="376" y="109"/>
                </a:lnTo>
                <a:lnTo>
                  <a:pt x="376" y="119"/>
                </a:lnTo>
                <a:lnTo>
                  <a:pt x="376" y="126"/>
                </a:lnTo>
                <a:lnTo>
                  <a:pt x="376" y="134"/>
                </a:lnTo>
                <a:lnTo>
                  <a:pt x="376" y="139"/>
                </a:lnTo>
                <a:lnTo>
                  <a:pt x="376" y="143"/>
                </a:lnTo>
                <a:lnTo>
                  <a:pt x="376" y="144"/>
                </a:lnTo>
                <a:close/>
                <a:moveTo>
                  <a:pt x="358" y="0"/>
                </a:moveTo>
                <a:lnTo>
                  <a:pt x="251" y="0"/>
                </a:lnTo>
                <a:lnTo>
                  <a:pt x="244" y="0"/>
                </a:lnTo>
                <a:lnTo>
                  <a:pt x="237" y="2"/>
                </a:lnTo>
                <a:lnTo>
                  <a:pt x="231" y="5"/>
                </a:lnTo>
                <a:lnTo>
                  <a:pt x="225" y="10"/>
                </a:lnTo>
                <a:lnTo>
                  <a:pt x="221" y="15"/>
                </a:lnTo>
                <a:lnTo>
                  <a:pt x="218" y="22"/>
                </a:lnTo>
                <a:lnTo>
                  <a:pt x="216" y="28"/>
                </a:lnTo>
                <a:lnTo>
                  <a:pt x="214" y="36"/>
                </a:lnTo>
                <a:lnTo>
                  <a:pt x="214" y="144"/>
                </a:lnTo>
                <a:lnTo>
                  <a:pt x="216" y="151"/>
                </a:lnTo>
                <a:lnTo>
                  <a:pt x="218" y="158"/>
                </a:lnTo>
                <a:lnTo>
                  <a:pt x="221" y="163"/>
                </a:lnTo>
                <a:lnTo>
                  <a:pt x="225" y="168"/>
                </a:lnTo>
                <a:lnTo>
                  <a:pt x="231" y="173"/>
                </a:lnTo>
                <a:lnTo>
                  <a:pt x="237" y="177"/>
                </a:lnTo>
                <a:lnTo>
                  <a:pt x="244" y="178"/>
                </a:lnTo>
                <a:lnTo>
                  <a:pt x="251" y="179"/>
                </a:lnTo>
                <a:lnTo>
                  <a:pt x="358" y="179"/>
                </a:lnTo>
                <a:lnTo>
                  <a:pt x="366" y="178"/>
                </a:lnTo>
                <a:lnTo>
                  <a:pt x="372" y="177"/>
                </a:lnTo>
                <a:lnTo>
                  <a:pt x="379" y="173"/>
                </a:lnTo>
                <a:lnTo>
                  <a:pt x="384" y="168"/>
                </a:lnTo>
                <a:lnTo>
                  <a:pt x="388" y="163"/>
                </a:lnTo>
                <a:lnTo>
                  <a:pt x="391" y="158"/>
                </a:lnTo>
                <a:lnTo>
                  <a:pt x="394" y="151"/>
                </a:lnTo>
                <a:lnTo>
                  <a:pt x="395" y="144"/>
                </a:lnTo>
                <a:lnTo>
                  <a:pt x="395" y="36"/>
                </a:lnTo>
                <a:lnTo>
                  <a:pt x="394" y="28"/>
                </a:lnTo>
                <a:lnTo>
                  <a:pt x="391" y="22"/>
                </a:lnTo>
                <a:lnTo>
                  <a:pt x="388" y="15"/>
                </a:lnTo>
                <a:lnTo>
                  <a:pt x="384" y="10"/>
                </a:lnTo>
                <a:lnTo>
                  <a:pt x="379" y="5"/>
                </a:lnTo>
                <a:lnTo>
                  <a:pt x="372" y="2"/>
                </a:lnTo>
                <a:lnTo>
                  <a:pt x="366" y="0"/>
                </a:lnTo>
                <a:lnTo>
                  <a:pt x="358" y="0"/>
                </a:lnTo>
                <a:close/>
                <a:moveTo>
                  <a:pt x="160" y="144"/>
                </a:moveTo>
                <a:lnTo>
                  <a:pt x="159" y="150"/>
                </a:lnTo>
                <a:lnTo>
                  <a:pt x="156" y="157"/>
                </a:lnTo>
                <a:lnTo>
                  <a:pt x="150" y="160"/>
                </a:lnTo>
                <a:lnTo>
                  <a:pt x="143" y="161"/>
                </a:lnTo>
                <a:lnTo>
                  <a:pt x="35" y="161"/>
                </a:lnTo>
                <a:lnTo>
                  <a:pt x="29" y="160"/>
                </a:lnTo>
                <a:lnTo>
                  <a:pt x="22" y="157"/>
                </a:lnTo>
                <a:lnTo>
                  <a:pt x="19" y="150"/>
                </a:lnTo>
                <a:lnTo>
                  <a:pt x="17" y="144"/>
                </a:lnTo>
                <a:lnTo>
                  <a:pt x="17" y="36"/>
                </a:lnTo>
                <a:lnTo>
                  <a:pt x="19" y="29"/>
                </a:lnTo>
                <a:lnTo>
                  <a:pt x="22" y="23"/>
                </a:lnTo>
                <a:lnTo>
                  <a:pt x="29" y="19"/>
                </a:lnTo>
                <a:lnTo>
                  <a:pt x="35" y="17"/>
                </a:lnTo>
                <a:lnTo>
                  <a:pt x="143" y="17"/>
                </a:lnTo>
                <a:lnTo>
                  <a:pt x="150" y="19"/>
                </a:lnTo>
                <a:lnTo>
                  <a:pt x="156" y="23"/>
                </a:lnTo>
                <a:lnTo>
                  <a:pt x="159" y="29"/>
                </a:lnTo>
                <a:lnTo>
                  <a:pt x="160" y="36"/>
                </a:lnTo>
                <a:lnTo>
                  <a:pt x="160" y="37"/>
                </a:lnTo>
                <a:lnTo>
                  <a:pt x="160" y="40"/>
                </a:lnTo>
                <a:lnTo>
                  <a:pt x="160" y="45"/>
                </a:lnTo>
                <a:lnTo>
                  <a:pt x="160" y="53"/>
                </a:lnTo>
                <a:lnTo>
                  <a:pt x="160" y="60"/>
                </a:lnTo>
                <a:lnTo>
                  <a:pt x="160" y="70"/>
                </a:lnTo>
                <a:lnTo>
                  <a:pt x="160" y="90"/>
                </a:lnTo>
                <a:lnTo>
                  <a:pt x="160" y="109"/>
                </a:lnTo>
                <a:lnTo>
                  <a:pt x="160" y="119"/>
                </a:lnTo>
                <a:lnTo>
                  <a:pt x="160" y="126"/>
                </a:lnTo>
                <a:lnTo>
                  <a:pt x="160" y="134"/>
                </a:lnTo>
                <a:lnTo>
                  <a:pt x="160" y="139"/>
                </a:lnTo>
                <a:lnTo>
                  <a:pt x="160" y="143"/>
                </a:lnTo>
                <a:lnTo>
                  <a:pt x="160" y="144"/>
                </a:lnTo>
                <a:close/>
                <a:moveTo>
                  <a:pt x="143" y="0"/>
                </a:moveTo>
                <a:lnTo>
                  <a:pt x="35" y="0"/>
                </a:lnTo>
                <a:lnTo>
                  <a:pt x="28" y="0"/>
                </a:lnTo>
                <a:lnTo>
                  <a:pt x="21" y="2"/>
                </a:lnTo>
                <a:lnTo>
                  <a:pt x="15" y="5"/>
                </a:lnTo>
                <a:lnTo>
                  <a:pt x="9" y="10"/>
                </a:lnTo>
                <a:lnTo>
                  <a:pt x="5" y="15"/>
                </a:lnTo>
                <a:lnTo>
                  <a:pt x="2" y="22"/>
                </a:lnTo>
                <a:lnTo>
                  <a:pt x="0" y="28"/>
                </a:lnTo>
                <a:lnTo>
                  <a:pt x="0" y="36"/>
                </a:lnTo>
                <a:lnTo>
                  <a:pt x="0" y="144"/>
                </a:lnTo>
                <a:lnTo>
                  <a:pt x="0" y="151"/>
                </a:lnTo>
                <a:lnTo>
                  <a:pt x="2" y="158"/>
                </a:lnTo>
                <a:lnTo>
                  <a:pt x="5" y="163"/>
                </a:lnTo>
                <a:lnTo>
                  <a:pt x="9" y="168"/>
                </a:lnTo>
                <a:lnTo>
                  <a:pt x="15" y="173"/>
                </a:lnTo>
                <a:lnTo>
                  <a:pt x="21" y="177"/>
                </a:lnTo>
                <a:lnTo>
                  <a:pt x="28" y="178"/>
                </a:lnTo>
                <a:lnTo>
                  <a:pt x="35" y="179"/>
                </a:lnTo>
                <a:lnTo>
                  <a:pt x="143" y="179"/>
                </a:lnTo>
                <a:lnTo>
                  <a:pt x="151" y="178"/>
                </a:lnTo>
                <a:lnTo>
                  <a:pt x="157" y="177"/>
                </a:lnTo>
                <a:lnTo>
                  <a:pt x="163" y="173"/>
                </a:lnTo>
                <a:lnTo>
                  <a:pt x="168" y="168"/>
                </a:lnTo>
                <a:lnTo>
                  <a:pt x="172" y="163"/>
                </a:lnTo>
                <a:lnTo>
                  <a:pt x="177" y="158"/>
                </a:lnTo>
                <a:lnTo>
                  <a:pt x="178" y="151"/>
                </a:lnTo>
                <a:lnTo>
                  <a:pt x="179" y="144"/>
                </a:lnTo>
                <a:lnTo>
                  <a:pt x="179" y="36"/>
                </a:lnTo>
                <a:lnTo>
                  <a:pt x="178" y="28"/>
                </a:lnTo>
                <a:lnTo>
                  <a:pt x="177" y="22"/>
                </a:lnTo>
                <a:lnTo>
                  <a:pt x="172" y="15"/>
                </a:lnTo>
                <a:lnTo>
                  <a:pt x="168" y="10"/>
                </a:lnTo>
                <a:lnTo>
                  <a:pt x="163" y="5"/>
                </a:lnTo>
                <a:lnTo>
                  <a:pt x="157" y="2"/>
                </a:lnTo>
                <a:lnTo>
                  <a:pt x="151" y="0"/>
                </a:lnTo>
                <a:lnTo>
                  <a:pt x="143" y="0"/>
                </a:lnTo>
                <a:close/>
                <a:moveTo>
                  <a:pt x="160" y="358"/>
                </a:moveTo>
                <a:lnTo>
                  <a:pt x="159" y="366"/>
                </a:lnTo>
                <a:lnTo>
                  <a:pt x="156" y="371"/>
                </a:lnTo>
                <a:lnTo>
                  <a:pt x="150" y="376"/>
                </a:lnTo>
                <a:lnTo>
                  <a:pt x="143" y="377"/>
                </a:lnTo>
                <a:lnTo>
                  <a:pt x="35" y="377"/>
                </a:lnTo>
                <a:lnTo>
                  <a:pt x="29" y="376"/>
                </a:lnTo>
                <a:lnTo>
                  <a:pt x="22" y="371"/>
                </a:lnTo>
                <a:lnTo>
                  <a:pt x="19" y="366"/>
                </a:lnTo>
                <a:lnTo>
                  <a:pt x="17" y="358"/>
                </a:lnTo>
                <a:lnTo>
                  <a:pt x="17" y="252"/>
                </a:lnTo>
                <a:lnTo>
                  <a:pt x="19" y="244"/>
                </a:lnTo>
                <a:lnTo>
                  <a:pt x="22" y="239"/>
                </a:lnTo>
                <a:lnTo>
                  <a:pt x="29" y="234"/>
                </a:lnTo>
                <a:lnTo>
                  <a:pt x="35" y="233"/>
                </a:lnTo>
                <a:lnTo>
                  <a:pt x="143" y="233"/>
                </a:lnTo>
                <a:lnTo>
                  <a:pt x="150" y="234"/>
                </a:lnTo>
                <a:lnTo>
                  <a:pt x="156" y="239"/>
                </a:lnTo>
                <a:lnTo>
                  <a:pt x="159" y="244"/>
                </a:lnTo>
                <a:lnTo>
                  <a:pt x="160" y="252"/>
                </a:lnTo>
                <a:lnTo>
                  <a:pt x="160" y="253"/>
                </a:lnTo>
                <a:lnTo>
                  <a:pt x="160" y="256"/>
                </a:lnTo>
                <a:lnTo>
                  <a:pt x="160" y="261"/>
                </a:lnTo>
                <a:lnTo>
                  <a:pt x="160" y="268"/>
                </a:lnTo>
                <a:lnTo>
                  <a:pt x="160" y="276"/>
                </a:lnTo>
                <a:lnTo>
                  <a:pt x="160" y="285"/>
                </a:lnTo>
                <a:lnTo>
                  <a:pt x="160" y="305"/>
                </a:lnTo>
                <a:lnTo>
                  <a:pt x="160" y="325"/>
                </a:lnTo>
                <a:lnTo>
                  <a:pt x="160" y="334"/>
                </a:lnTo>
                <a:lnTo>
                  <a:pt x="160" y="342"/>
                </a:lnTo>
                <a:lnTo>
                  <a:pt x="160" y="349"/>
                </a:lnTo>
                <a:lnTo>
                  <a:pt x="160" y="354"/>
                </a:lnTo>
                <a:lnTo>
                  <a:pt x="160" y="357"/>
                </a:lnTo>
                <a:lnTo>
                  <a:pt x="160" y="358"/>
                </a:lnTo>
                <a:close/>
                <a:moveTo>
                  <a:pt x="143" y="215"/>
                </a:moveTo>
                <a:lnTo>
                  <a:pt x="35" y="215"/>
                </a:lnTo>
                <a:lnTo>
                  <a:pt x="28" y="216"/>
                </a:lnTo>
                <a:lnTo>
                  <a:pt x="21" y="218"/>
                </a:lnTo>
                <a:lnTo>
                  <a:pt x="15" y="221"/>
                </a:lnTo>
                <a:lnTo>
                  <a:pt x="9" y="226"/>
                </a:lnTo>
                <a:lnTo>
                  <a:pt x="5" y="231"/>
                </a:lnTo>
                <a:lnTo>
                  <a:pt x="2" y="237"/>
                </a:lnTo>
                <a:lnTo>
                  <a:pt x="0" y="244"/>
                </a:lnTo>
                <a:lnTo>
                  <a:pt x="0" y="252"/>
                </a:lnTo>
                <a:lnTo>
                  <a:pt x="0" y="358"/>
                </a:lnTo>
                <a:lnTo>
                  <a:pt x="0" y="366"/>
                </a:lnTo>
                <a:lnTo>
                  <a:pt x="2" y="372"/>
                </a:lnTo>
                <a:lnTo>
                  <a:pt x="5" y="379"/>
                </a:lnTo>
                <a:lnTo>
                  <a:pt x="9" y="384"/>
                </a:lnTo>
                <a:lnTo>
                  <a:pt x="15" y="389"/>
                </a:lnTo>
                <a:lnTo>
                  <a:pt x="21" y="392"/>
                </a:lnTo>
                <a:lnTo>
                  <a:pt x="28" y="394"/>
                </a:lnTo>
                <a:lnTo>
                  <a:pt x="35" y="395"/>
                </a:lnTo>
                <a:lnTo>
                  <a:pt x="143" y="395"/>
                </a:lnTo>
                <a:lnTo>
                  <a:pt x="151" y="394"/>
                </a:lnTo>
                <a:lnTo>
                  <a:pt x="157" y="392"/>
                </a:lnTo>
                <a:lnTo>
                  <a:pt x="163" y="389"/>
                </a:lnTo>
                <a:lnTo>
                  <a:pt x="168" y="384"/>
                </a:lnTo>
                <a:lnTo>
                  <a:pt x="172" y="379"/>
                </a:lnTo>
                <a:lnTo>
                  <a:pt x="177" y="372"/>
                </a:lnTo>
                <a:lnTo>
                  <a:pt x="178" y="366"/>
                </a:lnTo>
                <a:lnTo>
                  <a:pt x="179" y="358"/>
                </a:lnTo>
                <a:lnTo>
                  <a:pt x="179" y="252"/>
                </a:lnTo>
                <a:lnTo>
                  <a:pt x="178" y="244"/>
                </a:lnTo>
                <a:lnTo>
                  <a:pt x="177" y="237"/>
                </a:lnTo>
                <a:lnTo>
                  <a:pt x="172" y="231"/>
                </a:lnTo>
                <a:lnTo>
                  <a:pt x="168" y="226"/>
                </a:lnTo>
                <a:lnTo>
                  <a:pt x="163" y="221"/>
                </a:lnTo>
                <a:lnTo>
                  <a:pt x="157" y="218"/>
                </a:lnTo>
                <a:lnTo>
                  <a:pt x="151" y="216"/>
                </a:lnTo>
                <a:lnTo>
                  <a:pt x="143" y="215"/>
                </a:lnTo>
                <a:close/>
              </a:path>
            </a:pathLst>
          </a:custGeom>
          <a:solidFill>
            <a:schemeClr val="bg1"/>
          </a:solidFill>
          <a:ln>
            <a:noFill/>
          </a:ln>
          <a:extLst/>
        </p:spPr>
        <p:txBody>
          <a:bodyPr lIns="137160" tIns="68580" rIns="137160" bIns="68580"/>
          <a:lstStyle/>
          <a:p>
            <a:pPr defTabSz="1371643">
              <a:defRPr/>
            </a:pPr>
            <a:endParaRPr lang="en-US" sz="4320">
              <a:solidFill>
                <a:schemeClr val="bg1"/>
              </a:solidFill>
            </a:endParaRPr>
          </a:p>
        </p:txBody>
      </p:sp>
      <p:sp>
        <p:nvSpPr>
          <p:cNvPr id="32" name="Picture Placeholder 31"/>
          <p:cNvSpPr>
            <a:spLocks noGrp="1"/>
          </p:cNvSpPr>
          <p:nvPr>
            <p:ph type="pic" sz="quarter" idx="12"/>
          </p:nvPr>
        </p:nvSpPr>
        <p:spPr>
          <a:xfrm>
            <a:off x="2700984" y="1636295"/>
            <a:ext cx="4716378" cy="8650705"/>
          </a:xfrm>
        </p:spPr>
      </p:sp>
    </p:spTree>
    <p:extLst>
      <p:ext uri="{BB962C8B-B14F-4D97-AF65-F5344CB8AC3E}">
        <p14:creationId xmlns:p14="http://schemas.microsoft.com/office/powerpoint/2010/main" val="193779813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80000">
                                          <p:cBhvr additive="base">
                                            <p:cTn id="7" dur="1500" fill="hold"/>
                                            <p:tgtEl>
                                              <p:spTgt spid="20"/>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20"/>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p:cTn id="11" dur="250" fill="hold"/>
                                            <p:tgtEl>
                                              <p:spTgt spid="21"/>
                                            </p:tgtEl>
                                            <p:attrNameLst>
                                              <p:attrName>ppt_w</p:attrName>
                                            </p:attrNameLst>
                                          </p:cBhvr>
                                          <p:tavLst>
                                            <p:tav tm="0">
                                              <p:val>
                                                <p:strVal val="2/3*#ppt_w"/>
                                              </p:val>
                                            </p:tav>
                                            <p:tav tm="100000">
                                              <p:val>
                                                <p:strVal val="#ppt_w"/>
                                              </p:val>
                                            </p:tav>
                                          </p:tavLst>
                                        </p:anim>
                                        <p:anim calcmode="lin" valueType="num">
                                          <p:cBhvr>
                                            <p:cTn id="12" dur="250" fill="hold"/>
                                            <p:tgtEl>
                                              <p:spTgt spid="21"/>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21"/>
                                            </p:tgtEl>
                                            <p:attrNameLst>
                                              <p:attrName>ppt_x</p:attrName>
                                              <p:attrName>ppt_y</p:attrName>
                                            </p:attrNameLst>
                                          </p:cBhvr>
                                          <p:rCtr x="0" y="3611"/>
                                        </p:animMotion>
                                      </p:childTnLst>
                                    </p:cTn>
                                  </p:par>
                                  <p:par>
                                    <p:cTn id="15" presetID="2" presetClass="entr" presetSubtype="4" fill="hold" grpId="0" nodeType="withEffect" p14:presetBounceEnd="80000">
                                      <p:stCondLst>
                                        <p:cond delay="600"/>
                                      </p:stCondLst>
                                      <p:childTnLst>
                                        <p:set>
                                          <p:cBhvr>
                                            <p:cTn id="16" dur="1" fill="hold">
                                              <p:stCondLst>
                                                <p:cond delay="0"/>
                                              </p:stCondLst>
                                            </p:cTn>
                                            <p:tgtEl>
                                              <p:spTgt spid="24"/>
                                            </p:tgtEl>
                                            <p:attrNameLst>
                                              <p:attrName>style.visibility</p:attrName>
                                            </p:attrNameLst>
                                          </p:cBhvr>
                                          <p:to>
                                            <p:strVal val="visible"/>
                                          </p:to>
                                        </p:set>
                                        <p:anim calcmode="lin" valueType="num" p14:bounceEnd="80000">
                                          <p:cBhvr additive="base">
                                            <p:cTn id="17" dur="1500" fill="hold"/>
                                            <p:tgtEl>
                                              <p:spTgt spid="24"/>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2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80000">
                                      <p:stCondLst>
                                        <p:cond delay="600"/>
                                      </p:stCondLst>
                                      <p:childTnLst>
                                        <p:set>
                                          <p:cBhvr>
                                            <p:cTn id="20" dur="1" fill="hold">
                                              <p:stCondLst>
                                                <p:cond delay="0"/>
                                              </p:stCondLst>
                                            </p:cTn>
                                            <p:tgtEl>
                                              <p:spTgt spid="26"/>
                                            </p:tgtEl>
                                            <p:attrNameLst>
                                              <p:attrName>style.visibility</p:attrName>
                                            </p:attrNameLst>
                                          </p:cBhvr>
                                          <p:to>
                                            <p:strVal val="visible"/>
                                          </p:to>
                                        </p:set>
                                        <p:anim calcmode="lin" valueType="num" p14:bounceEnd="80000">
                                          <p:cBhvr additive="base">
                                            <p:cTn id="21" dur="1500" fill="hold"/>
                                            <p:tgtEl>
                                              <p:spTgt spid="26"/>
                                            </p:tgtEl>
                                            <p:attrNameLst>
                                              <p:attrName>ppt_x</p:attrName>
                                            </p:attrNameLst>
                                          </p:cBhvr>
                                          <p:tavLst>
                                            <p:tav tm="0">
                                              <p:val>
                                                <p:strVal val="#ppt_x"/>
                                              </p:val>
                                            </p:tav>
                                            <p:tav tm="100000">
                                              <p:val>
                                                <p:strVal val="#ppt_x"/>
                                              </p:val>
                                            </p:tav>
                                          </p:tavLst>
                                        </p:anim>
                                        <p:anim calcmode="lin" valueType="num" p14:bounceEnd="80000">
                                          <p:cBhvr additive="base">
                                            <p:cTn id="22" dur="1500" fill="hold"/>
                                            <p:tgtEl>
                                              <p:spTgt spid="2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80000">
                                      <p:stCondLst>
                                        <p:cond delay="750"/>
                                      </p:stCondLst>
                                      <p:childTnLst>
                                        <p:set>
                                          <p:cBhvr>
                                            <p:cTn id="24" dur="1" fill="hold">
                                              <p:stCondLst>
                                                <p:cond delay="0"/>
                                              </p:stCondLst>
                                            </p:cTn>
                                            <p:tgtEl>
                                              <p:spTgt spid="27"/>
                                            </p:tgtEl>
                                            <p:attrNameLst>
                                              <p:attrName>style.visibility</p:attrName>
                                            </p:attrNameLst>
                                          </p:cBhvr>
                                          <p:to>
                                            <p:strVal val="visible"/>
                                          </p:to>
                                        </p:set>
                                        <p:anim calcmode="lin" valueType="num" p14:bounceEnd="80000">
                                          <p:cBhvr additive="base">
                                            <p:cTn id="25" dur="1500" fill="hold"/>
                                            <p:tgtEl>
                                              <p:spTgt spid="27"/>
                                            </p:tgtEl>
                                            <p:attrNameLst>
                                              <p:attrName>ppt_x</p:attrName>
                                            </p:attrNameLst>
                                          </p:cBhvr>
                                          <p:tavLst>
                                            <p:tav tm="0">
                                              <p:val>
                                                <p:strVal val="#ppt_x"/>
                                              </p:val>
                                            </p:tav>
                                            <p:tav tm="100000">
                                              <p:val>
                                                <p:strVal val="#ppt_x"/>
                                              </p:val>
                                            </p:tav>
                                          </p:tavLst>
                                        </p:anim>
                                        <p:anim calcmode="lin" valueType="num" p14:bounceEnd="80000">
                                          <p:cBhvr additive="base">
                                            <p:cTn id="26" dur="1500" fill="hold"/>
                                            <p:tgtEl>
                                              <p:spTgt spid="2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80000">
                                      <p:stCondLst>
                                        <p:cond delay="750"/>
                                      </p:stCondLst>
                                      <p:childTnLst>
                                        <p:set>
                                          <p:cBhvr>
                                            <p:cTn id="28" dur="1" fill="hold">
                                              <p:stCondLst>
                                                <p:cond delay="0"/>
                                              </p:stCondLst>
                                            </p:cTn>
                                            <p:tgtEl>
                                              <p:spTgt spid="28"/>
                                            </p:tgtEl>
                                            <p:attrNameLst>
                                              <p:attrName>style.visibility</p:attrName>
                                            </p:attrNameLst>
                                          </p:cBhvr>
                                          <p:to>
                                            <p:strVal val="visible"/>
                                          </p:to>
                                        </p:set>
                                        <p:anim calcmode="lin" valueType="num" p14:bounceEnd="80000">
                                          <p:cBhvr additive="base">
                                            <p:cTn id="29" dur="1500" fill="hold"/>
                                            <p:tgtEl>
                                              <p:spTgt spid="28"/>
                                            </p:tgtEl>
                                            <p:attrNameLst>
                                              <p:attrName>ppt_x</p:attrName>
                                            </p:attrNameLst>
                                          </p:cBhvr>
                                          <p:tavLst>
                                            <p:tav tm="0">
                                              <p:val>
                                                <p:strVal val="#ppt_x"/>
                                              </p:val>
                                            </p:tav>
                                            <p:tav tm="100000">
                                              <p:val>
                                                <p:strVal val="#ppt_x"/>
                                              </p:val>
                                            </p:tav>
                                          </p:tavLst>
                                        </p:anim>
                                        <p:anim calcmode="lin" valueType="num" p14:bounceEnd="80000">
                                          <p:cBhvr additive="base">
                                            <p:cTn id="30" dur="1500" fill="hold"/>
                                            <p:tgtEl>
                                              <p:spTgt spid="2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80000">
                                      <p:stCondLst>
                                        <p:cond delay="750"/>
                                      </p:stCondLst>
                                      <p:childTnLst>
                                        <p:set>
                                          <p:cBhvr>
                                            <p:cTn id="32" dur="1" fill="hold">
                                              <p:stCondLst>
                                                <p:cond delay="0"/>
                                              </p:stCondLst>
                                            </p:cTn>
                                            <p:tgtEl>
                                              <p:spTgt spid="29"/>
                                            </p:tgtEl>
                                            <p:attrNameLst>
                                              <p:attrName>style.visibility</p:attrName>
                                            </p:attrNameLst>
                                          </p:cBhvr>
                                          <p:to>
                                            <p:strVal val="visible"/>
                                          </p:to>
                                        </p:set>
                                        <p:anim calcmode="lin" valueType="num" p14:bounceEnd="80000">
                                          <p:cBhvr additive="base">
                                            <p:cTn id="33" dur="1500" fill="hold"/>
                                            <p:tgtEl>
                                              <p:spTgt spid="29"/>
                                            </p:tgtEl>
                                            <p:attrNameLst>
                                              <p:attrName>ppt_x</p:attrName>
                                            </p:attrNameLst>
                                          </p:cBhvr>
                                          <p:tavLst>
                                            <p:tav tm="0">
                                              <p:val>
                                                <p:strVal val="#ppt_x"/>
                                              </p:val>
                                            </p:tav>
                                            <p:tav tm="100000">
                                              <p:val>
                                                <p:strVal val="#ppt_x"/>
                                              </p:val>
                                            </p:tav>
                                          </p:tavLst>
                                        </p:anim>
                                        <p:anim calcmode="lin" valueType="num" p14:bounceEnd="80000">
                                          <p:cBhvr additive="base">
                                            <p:cTn id="34" dur="15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75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par>
                                    <p:cTn id="39" presetID="53" presetClass="entr" presetSubtype="16" fill="hold" grpId="0" nodeType="withEffect">
                                      <p:stCondLst>
                                        <p:cond delay="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2" grpId="0" animBg="1"/>
          <p:bldP spid="23" grpId="0" animBg="1"/>
          <p:bldP spid="24" grpId="0" animBg="1"/>
          <p:bldP spid="25" grpId="0" animBg="1"/>
          <p:bldP spid="26" grpId="0" animBg="1"/>
          <p:bldP spid="27" grpId="0"/>
          <p:bldP spid="28" grpId="0"/>
          <p:bldP spid="29" grpId="0"/>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500" fill="hold"/>
                                            <p:tgtEl>
                                              <p:spTgt spid="20"/>
                                            </p:tgtEl>
                                            <p:attrNameLst>
                                              <p:attrName>ppt_x</p:attrName>
                                            </p:attrNameLst>
                                          </p:cBhvr>
                                          <p:tavLst>
                                            <p:tav tm="0">
                                              <p:val>
                                                <p:strVal val="#ppt_x"/>
                                              </p:val>
                                            </p:tav>
                                            <p:tav tm="100000">
                                              <p:val>
                                                <p:strVal val="#ppt_x"/>
                                              </p:val>
                                            </p:tav>
                                          </p:tavLst>
                                        </p:anim>
                                        <p:anim calcmode="lin" valueType="num">
                                          <p:cBhvr additive="base">
                                            <p:cTn id="8" dur="1500" fill="hold"/>
                                            <p:tgtEl>
                                              <p:spTgt spid="20"/>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p:cTn id="11" dur="250" fill="hold"/>
                                            <p:tgtEl>
                                              <p:spTgt spid="21"/>
                                            </p:tgtEl>
                                            <p:attrNameLst>
                                              <p:attrName>ppt_w</p:attrName>
                                            </p:attrNameLst>
                                          </p:cBhvr>
                                          <p:tavLst>
                                            <p:tav tm="0">
                                              <p:val>
                                                <p:strVal val="2/3*#ppt_w"/>
                                              </p:val>
                                            </p:tav>
                                            <p:tav tm="100000">
                                              <p:val>
                                                <p:strVal val="#ppt_w"/>
                                              </p:val>
                                            </p:tav>
                                          </p:tavLst>
                                        </p:anim>
                                        <p:anim calcmode="lin" valueType="num">
                                          <p:cBhvr>
                                            <p:cTn id="12" dur="250" fill="hold"/>
                                            <p:tgtEl>
                                              <p:spTgt spid="21"/>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21"/>
                                            </p:tgtEl>
                                            <p:attrNameLst>
                                              <p:attrName>ppt_x</p:attrName>
                                              <p:attrName>ppt_y</p:attrName>
                                            </p:attrNameLst>
                                          </p:cBhvr>
                                          <p:rCtr x="0" y="3611"/>
                                        </p:animMotion>
                                      </p:childTnLst>
                                    </p:cTn>
                                  </p:par>
                                  <p:par>
                                    <p:cTn id="15" presetID="2" presetClass="entr" presetSubtype="4" fill="hold" grpId="0" nodeType="withEffect">
                                      <p:stCondLst>
                                        <p:cond delay="60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1500" fill="hold"/>
                                            <p:tgtEl>
                                              <p:spTgt spid="24"/>
                                            </p:tgtEl>
                                            <p:attrNameLst>
                                              <p:attrName>ppt_x</p:attrName>
                                            </p:attrNameLst>
                                          </p:cBhvr>
                                          <p:tavLst>
                                            <p:tav tm="0">
                                              <p:val>
                                                <p:strVal val="#ppt_x"/>
                                              </p:val>
                                            </p:tav>
                                            <p:tav tm="100000">
                                              <p:val>
                                                <p:strVal val="#ppt_x"/>
                                              </p:val>
                                            </p:tav>
                                          </p:tavLst>
                                        </p:anim>
                                        <p:anim calcmode="lin" valueType="num">
                                          <p:cBhvr additive="base">
                                            <p:cTn id="18" dur="1500" fill="hold"/>
                                            <p:tgtEl>
                                              <p:spTgt spid="2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60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500" fill="hold"/>
                                            <p:tgtEl>
                                              <p:spTgt spid="26"/>
                                            </p:tgtEl>
                                            <p:attrNameLst>
                                              <p:attrName>ppt_x</p:attrName>
                                            </p:attrNameLst>
                                          </p:cBhvr>
                                          <p:tavLst>
                                            <p:tav tm="0">
                                              <p:val>
                                                <p:strVal val="#ppt_x"/>
                                              </p:val>
                                            </p:tav>
                                            <p:tav tm="100000">
                                              <p:val>
                                                <p:strVal val="#ppt_x"/>
                                              </p:val>
                                            </p:tav>
                                          </p:tavLst>
                                        </p:anim>
                                        <p:anim calcmode="lin" valueType="num">
                                          <p:cBhvr additive="base">
                                            <p:cTn id="22" dur="1500" fill="hold"/>
                                            <p:tgtEl>
                                              <p:spTgt spid="2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7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1500" fill="hold"/>
                                            <p:tgtEl>
                                              <p:spTgt spid="27"/>
                                            </p:tgtEl>
                                            <p:attrNameLst>
                                              <p:attrName>ppt_x</p:attrName>
                                            </p:attrNameLst>
                                          </p:cBhvr>
                                          <p:tavLst>
                                            <p:tav tm="0">
                                              <p:val>
                                                <p:strVal val="#ppt_x"/>
                                              </p:val>
                                            </p:tav>
                                            <p:tav tm="100000">
                                              <p:val>
                                                <p:strVal val="#ppt_x"/>
                                              </p:val>
                                            </p:tav>
                                          </p:tavLst>
                                        </p:anim>
                                        <p:anim calcmode="lin" valueType="num">
                                          <p:cBhvr additive="base">
                                            <p:cTn id="26" dur="1500" fill="hold"/>
                                            <p:tgtEl>
                                              <p:spTgt spid="2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75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1500" fill="hold"/>
                                            <p:tgtEl>
                                              <p:spTgt spid="28"/>
                                            </p:tgtEl>
                                            <p:attrNameLst>
                                              <p:attrName>ppt_x</p:attrName>
                                            </p:attrNameLst>
                                          </p:cBhvr>
                                          <p:tavLst>
                                            <p:tav tm="0">
                                              <p:val>
                                                <p:strVal val="#ppt_x"/>
                                              </p:val>
                                            </p:tav>
                                            <p:tav tm="100000">
                                              <p:val>
                                                <p:strVal val="#ppt_x"/>
                                              </p:val>
                                            </p:tav>
                                          </p:tavLst>
                                        </p:anim>
                                        <p:anim calcmode="lin" valueType="num">
                                          <p:cBhvr additive="base">
                                            <p:cTn id="30" dur="1500" fill="hold"/>
                                            <p:tgtEl>
                                              <p:spTgt spid="2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75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1500" fill="hold"/>
                                            <p:tgtEl>
                                              <p:spTgt spid="29"/>
                                            </p:tgtEl>
                                            <p:attrNameLst>
                                              <p:attrName>ppt_x</p:attrName>
                                            </p:attrNameLst>
                                          </p:cBhvr>
                                          <p:tavLst>
                                            <p:tav tm="0">
                                              <p:val>
                                                <p:strVal val="#ppt_x"/>
                                              </p:val>
                                            </p:tav>
                                            <p:tav tm="100000">
                                              <p:val>
                                                <p:strVal val="#ppt_x"/>
                                              </p:val>
                                            </p:tav>
                                          </p:tavLst>
                                        </p:anim>
                                        <p:anim calcmode="lin" valueType="num">
                                          <p:cBhvr additive="base">
                                            <p:cTn id="34" dur="15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75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par>
                                    <p:cTn id="39" presetID="53" presetClass="entr" presetSubtype="16" fill="hold" grpId="0" nodeType="withEffect">
                                      <p:stCondLst>
                                        <p:cond delay="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2" grpId="0" animBg="1"/>
          <p:bldP spid="23" grpId="0" animBg="1"/>
          <p:bldP spid="24" grpId="0" animBg="1"/>
          <p:bldP spid="25" grpId="0" animBg="1"/>
          <p:bldP spid="26" grpId="0" animBg="1"/>
          <p:bldP spid="27" grpId="0"/>
          <p:bldP spid="28" grpId="0"/>
          <p:bldP spid="29" grpId="0"/>
          <p:bldP spid="30"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p:cNvSpPr>
            <a:spLocks noGrp="1"/>
          </p:cNvSpPr>
          <p:nvPr>
            <p:ph type="pic" sz="quarter" idx="29"/>
          </p:nvPr>
        </p:nvSpPr>
        <p:spPr/>
      </p:sp>
      <p:sp>
        <p:nvSpPr>
          <p:cNvPr id="18" name="Picture Placeholder 17"/>
          <p:cNvSpPr>
            <a:spLocks noGrp="1"/>
          </p:cNvSpPr>
          <p:nvPr>
            <p:ph type="pic" sz="quarter" idx="30"/>
          </p:nvPr>
        </p:nvSpPr>
        <p:spPr/>
      </p:sp>
      <p:sp>
        <p:nvSpPr>
          <p:cNvPr id="19" name="Picture Placeholder 18"/>
          <p:cNvSpPr>
            <a:spLocks noGrp="1"/>
          </p:cNvSpPr>
          <p:nvPr>
            <p:ph type="pic" sz="quarter" idx="31"/>
          </p:nvPr>
        </p:nvSpPr>
        <p:spPr/>
      </p:sp>
      <p:sp>
        <p:nvSpPr>
          <p:cNvPr id="5" name="TextBox 4"/>
          <p:cNvSpPr txBox="1"/>
          <p:nvPr/>
        </p:nvSpPr>
        <p:spPr>
          <a:xfrm>
            <a:off x="3222929" y="2643656"/>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6" name="Rectangle 5">
            <a:extLst>
              <a:ext uri="{FF2B5EF4-FFF2-40B4-BE49-F238E27FC236}">
                <a16:creationId xmlns="" xmlns:a16="http://schemas.microsoft.com/office/drawing/2014/main" id="{245891DE-2E78-4BBA-9725-D3355845B2E3}"/>
              </a:ext>
            </a:extLst>
          </p:cNvPr>
          <p:cNvSpPr/>
          <p:nvPr/>
        </p:nvSpPr>
        <p:spPr>
          <a:xfrm>
            <a:off x="3222929" y="3004118"/>
            <a:ext cx="2877753"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a:t>
            </a:r>
            <a:endParaRPr lang="en-US" sz="1600" dirty="0">
              <a:solidFill>
                <a:schemeClr val="bg1"/>
              </a:solidFill>
              <a:latin typeface="Sora ExtraLight" pitchFamily="2" charset="0"/>
              <a:cs typeface="Sora ExtraLight" pitchFamily="2" charset="0"/>
            </a:endParaRPr>
          </a:p>
        </p:txBody>
      </p:sp>
      <p:sp>
        <p:nvSpPr>
          <p:cNvPr id="7" name="TextBox 6"/>
          <p:cNvSpPr txBox="1"/>
          <p:nvPr/>
        </p:nvSpPr>
        <p:spPr>
          <a:xfrm>
            <a:off x="3222929" y="4614664"/>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8" name="Rectangle 7">
            <a:extLst>
              <a:ext uri="{FF2B5EF4-FFF2-40B4-BE49-F238E27FC236}">
                <a16:creationId xmlns="" xmlns:a16="http://schemas.microsoft.com/office/drawing/2014/main" id="{245891DE-2E78-4BBA-9725-D3355845B2E3}"/>
              </a:ext>
            </a:extLst>
          </p:cNvPr>
          <p:cNvSpPr/>
          <p:nvPr/>
        </p:nvSpPr>
        <p:spPr>
          <a:xfrm>
            <a:off x="3222929" y="4975126"/>
            <a:ext cx="2877753"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a:t>
            </a:r>
            <a:endParaRPr lang="en-US" sz="1600" dirty="0">
              <a:solidFill>
                <a:schemeClr val="bg1"/>
              </a:solidFill>
              <a:latin typeface="Sora ExtraLight" pitchFamily="2" charset="0"/>
              <a:cs typeface="Sora ExtraLight" pitchFamily="2" charset="0"/>
            </a:endParaRPr>
          </a:p>
        </p:txBody>
      </p:sp>
      <p:sp>
        <p:nvSpPr>
          <p:cNvPr id="9" name="TextBox 8"/>
          <p:cNvSpPr txBox="1"/>
          <p:nvPr/>
        </p:nvSpPr>
        <p:spPr>
          <a:xfrm>
            <a:off x="3222929" y="6680203"/>
            <a:ext cx="3644992" cy="230832"/>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10" name="Rectangle 9">
            <a:extLst>
              <a:ext uri="{FF2B5EF4-FFF2-40B4-BE49-F238E27FC236}">
                <a16:creationId xmlns="" xmlns:a16="http://schemas.microsoft.com/office/drawing/2014/main" id="{245891DE-2E78-4BBA-9725-D3355845B2E3}"/>
              </a:ext>
            </a:extLst>
          </p:cNvPr>
          <p:cNvSpPr/>
          <p:nvPr/>
        </p:nvSpPr>
        <p:spPr>
          <a:xfrm>
            <a:off x="3222929" y="7027786"/>
            <a:ext cx="2877753"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a:t>
            </a:r>
            <a:endParaRPr lang="en-US" sz="1600" dirty="0">
              <a:solidFill>
                <a:schemeClr val="bg1"/>
              </a:solidFill>
              <a:latin typeface="Sora ExtraLight" pitchFamily="2" charset="0"/>
              <a:cs typeface="Sora ExtraLight" pitchFamily="2" charset="0"/>
            </a:endParaRPr>
          </a:p>
        </p:txBody>
      </p:sp>
      <p:sp>
        <p:nvSpPr>
          <p:cNvPr id="11" name="Rounded Rectangle 10"/>
          <p:cNvSpPr/>
          <p:nvPr/>
        </p:nvSpPr>
        <p:spPr>
          <a:xfrm rot="2834538">
            <a:off x="1738347" y="2467784"/>
            <a:ext cx="1072668" cy="1072668"/>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Rounded Rectangle 11"/>
          <p:cNvSpPr/>
          <p:nvPr/>
        </p:nvSpPr>
        <p:spPr>
          <a:xfrm rot="2834538">
            <a:off x="1738347" y="4617417"/>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Rounded Rectangle 12"/>
          <p:cNvSpPr/>
          <p:nvPr/>
        </p:nvSpPr>
        <p:spPr>
          <a:xfrm rot="2834538">
            <a:off x="1738347" y="6636888"/>
            <a:ext cx="1072668" cy="1072668"/>
          </a:xfrm>
          <a:prstGeom prst="roundRect">
            <a:avLst>
              <a:gd name="adj" fmla="val 39135"/>
            </a:avLst>
          </a:prstGeom>
          <a:solidFill>
            <a:schemeClr val="accent5"/>
          </a:solidFill>
          <a:ln>
            <a:noFill/>
          </a:ln>
          <a:effectLst>
            <a:outerShdw blurRad="508000" dist="165100" dir="2700000" algn="tl" rotWithShape="0">
              <a:schemeClr val="accent5">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Freeform 161"/>
          <p:cNvSpPr>
            <a:spLocks noEditPoints="1"/>
          </p:cNvSpPr>
          <p:nvPr/>
        </p:nvSpPr>
        <p:spPr bwMode="auto">
          <a:xfrm>
            <a:off x="2061760" y="2816876"/>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schemeClr val="bg1"/>
              </a:solidFill>
            </a:endParaRPr>
          </a:p>
        </p:txBody>
      </p:sp>
      <p:sp>
        <p:nvSpPr>
          <p:cNvPr id="15" name="Freeform 137"/>
          <p:cNvSpPr>
            <a:spLocks noEditPoints="1"/>
          </p:cNvSpPr>
          <p:nvPr/>
        </p:nvSpPr>
        <p:spPr bwMode="auto">
          <a:xfrm>
            <a:off x="2067441" y="6964090"/>
            <a:ext cx="414480" cy="418265"/>
          </a:xfrm>
          <a:custGeom>
            <a:avLst/>
            <a:gdLst>
              <a:gd name="T0" fmla="*/ 358 w 395"/>
              <a:gd name="T1" fmla="*/ 377 h 395"/>
              <a:gd name="T2" fmla="*/ 233 w 395"/>
              <a:gd name="T3" fmla="*/ 358 h 395"/>
              <a:gd name="T4" fmla="*/ 251 w 395"/>
              <a:gd name="T5" fmla="*/ 233 h 395"/>
              <a:gd name="T6" fmla="*/ 376 w 395"/>
              <a:gd name="T7" fmla="*/ 252 h 395"/>
              <a:gd name="T8" fmla="*/ 376 w 395"/>
              <a:gd name="T9" fmla="*/ 276 h 395"/>
              <a:gd name="T10" fmla="*/ 376 w 395"/>
              <a:gd name="T11" fmla="*/ 342 h 395"/>
              <a:gd name="T12" fmla="*/ 358 w 395"/>
              <a:gd name="T13" fmla="*/ 215 h 395"/>
              <a:gd name="T14" fmla="*/ 225 w 395"/>
              <a:gd name="T15" fmla="*/ 226 h 395"/>
              <a:gd name="T16" fmla="*/ 214 w 395"/>
              <a:gd name="T17" fmla="*/ 358 h 395"/>
              <a:gd name="T18" fmla="*/ 231 w 395"/>
              <a:gd name="T19" fmla="*/ 389 h 395"/>
              <a:gd name="T20" fmla="*/ 366 w 395"/>
              <a:gd name="T21" fmla="*/ 394 h 395"/>
              <a:gd name="T22" fmla="*/ 391 w 395"/>
              <a:gd name="T23" fmla="*/ 372 h 395"/>
              <a:gd name="T24" fmla="*/ 391 w 395"/>
              <a:gd name="T25" fmla="*/ 237 h 395"/>
              <a:gd name="T26" fmla="*/ 366 w 395"/>
              <a:gd name="T27" fmla="*/ 216 h 395"/>
              <a:gd name="T28" fmla="*/ 366 w 395"/>
              <a:gd name="T29" fmla="*/ 160 h 395"/>
              <a:gd name="T30" fmla="*/ 234 w 395"/>
              <a:gd name="T31" fmla="*/ 150 h 395"/>
              <a:gd name="T32" fmla="*/ 244 w 395"/>
              <a:gd name="T33" fmla="*/ 19 h 395"/>
              <a:gd name="T34" fmla="*/ 375 w 395"/>
              <a:gd name="T35" fmla="*/ 29 h 395"/>
              <a:gd name="T36" fmla="*/ 376 w 395"/>
              <a:gd name="T37" fmla="*/ 53 h 395"/>
              <a:gd name="T38" fmla="*/ 376 w 395"/>
              <a:gd name="T39" fmla="*/ 119 h 395"/>
              <a:gd name="T40" fmla="*/ 376 w 395"/>
              <a:gd name="T41" fmla="*/ 144 h 395"/>
              <a:gd name="T42" fmla="*/ 231 w 395"/>
              <a:gd name="T43" fmla="*/ 5 h 395"/>
              <a:gd name="T44" fmla="*/ 214 w 395"/>
              <a:gd name="T45" fmla="*/ 36 h 395"/>
              <a:gd name="T46" fmla="*/ 225 w 395"/>
              <a:gd name="T47" fmla="*/ 168 h 395"/>
              <a:gd name="T48" fmla="*/ 358 w 395"/>
              <a:gd name="T49" fmla="*/ 179 h 395"/>
              <a:gd name="T50" fmla="*/ 388 w 395"/>
              <a:gd name="T51" fmla="*/ 163 h 395"/>
              <a:gd name="T52" fmla="*/ 394 w 395"/>
              <a:gd name="T53" fmla="*/ 28 h 395"/>
              <a:gd name="T54" fmla="*/ 372 w 395"/>
              <a:gd name="T55" fmla="*/ 2 h 395"/>
              <a:gd name="T56" fmla="*/ 156 w 395"/>
              <a:gd name="T57" fmla="*/ 157 h 395"/>
              <a:gd name="T58" fmla="*/ 22 w 395"/>
              <a:gd name="T59" fmla="*/ 157 h 395"/>
              <a:gd name="T60" fmla="*/ 22 w 395"/>
              <a:gd name="T61" fmla="*/ 23 h 395"/>
              <a:gd name="T62" fmla="*/ 156 w 395"/>
              <a:gd name="T63" fmla="*/ 23 h 395"/>
              <a:gd name="T64" fmla="*/ 160 w 395"/>
              <a:gd name="T65" fmla="*/ 45 h 395"/>
              <a:gd name="T66" fmla="*/ 160 w 395"/>
              <a:gd name="T67" fmla="*/ 109 h 395"/>
              <a:gd name="T68" fmla="*/ 160 w 395"/>
              <a:gd name="T69" fmla="*/ 143 h 395"/>
              <a:gd name="T70" fmla="*/ 21 w 395"/>
              <a:gd name="T71" fmla="*/ 2 h 395"/>
              <a:gd name="T72" fmla="*/ 0 w 395"/>
              <a:gd name="T73" fmla="*/ 28 h 395"/>
              <a:gd name="T74" fmla="*/ 5 w 395"/>
              <a:gd name="T75" fmla="*/ 163 h 395"/>
              <a:gd name="T76" fmla="*/ 35 w 395"/>
              <a:gd name="T77" fmla="*/ 179 h 395"/>
              <a:gd name="T78" fmla="*/ 168 w 395"/>
              <a:gd name="T79" fmla="*/ 168 h 395"/>
              <a:gd name="T80" fmla="*/ 179 w 395"/>
              <a:gd name="T81" fmla="*/ 36 h 395"/>
              <a:gd name="T82" fmla="*/ 163 w 395"/>
              <a:gd name="T83" fmla="*/ 5 h 395"/>
              <a:gd name="T84" fmla="*/ 159 w 395"/>
              <a:gd name="T85" fmla="*/ 366 h 395"/>
              <a:gd name="T86" fmla="*/ 29 w 395"/>
              <a:gd name="T87" fmla="*/ 376 h 395"/>
              <a:gd name="T88" fmla="*/ 19 w 395"/>
              <a:gd name="T89" fmla="*/ 244 h 395"/>
              <a:gd name="T90" fmla="*/ 150 w 395"/>
              <a:gd name="T91" fmla="*/ 234 h 395"/>
              <a:gd name="T92" fmla="*/ 160 w 395"/>
              <a:gd name="T93" fmla="*/ 256 h 395"/>
              <a:gd name="T94" fmla="*/ 160 w 395"/>
              <a:gd name="T95" fmla="*/ 305 h 395"/>
              <a:gd name="T96" fmla="*/ 160 w 395"/>
              <a:gd name="T97" fmla="*/ 354 h 395"/>
              <a:gd name="T98" fmla="*/ 28 w 395"/>
              <a:gd name="T99" fmla="*/ 216 h 395"/>
              <a:gd name="T100" fmla="*/ 2 w 395"/>
              <a:gd name="T101" fmla="*/ 237 h 395"/>
              <a:gd name="T102" fmla="*/ 2 w 395"/>
              <a:gd name="T103" fmla="*/ 372 h 395"/>
              <a:gd name="T104" fmla="*/ 28 w 395"/>
              <a:gd name="T105" fmla="*/ 394 h 395"/>
              <a:gd name="T106" fmla="*/ 163 w 395"/>
              <a:gd name="T107" fmla="*/ 389 h 395"/>
              <a:gd name="T108" fmla="*/ 179 w 395"/>
              <a:gd name="T109" fmla="*/ 358 h 395"/>
              <a:gd name="T110" fmla="*/ 168 w 395"/>
              <a:gd name="T111" fmla="*/ 226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395">
                <a:moveTo>
                  <a:pt x="376" y="358"/>
                </a:moveTo>
                <a:lnTo>
                  <a:pt x="375" y="366"/>
                </a:lnTo>
                <a:lnTo>
                  <a:pt x="371" y="371"/>
                </a:lnTo>
                <a:lnTo>
                  <a:pt x="366" y="376"/>
                </a:lnTo>
                <a:lnTo>
                  <a:pt x="358" y="377"/>
                </a:lnTo>
                <a:lnTo>
                  <a:pt x="251" y="377"/>
                </a:lnTo>
                <a:lnTo>
                  <a:pt x="244" y="376"/>
                </a:lnTo>
                <a:lnTo>
                  <a:pt x="238" y="371"/>
                </a:lnTo>
                <a:lnTo>
                  <a:pt x="234" y="366"/>
                </a:lnTo>
                <a:lnTo>
                  <a:pt x="233" y="358"/>
                </a:lnTo>
                <a:lnTo>
                  <a:pt x="233" y="252"/>
                </a:lnTo>
                <a:lnTo>
                  <a:pt x="234" y="244"/>
                </a:lnTo>
                <a:lnTo>
                  <a:pt x="238" y="239"/>
                </a:lnTo>
                <a:lnTo>
                  <a:pt x="244" y="234"/>
                </a:lnTo>
                <a:lnTo>
                  <a:pt x="251" y="233"/>
                </a:lnTo>
                <a:lnTo>
                  <a:pt x="358" y="233"/>
                </a:lnTo>
                <a:lnTo>
                  <a:pt x="366" y="234"/>
                </a:lnTo>
                <a:lnTo>
                  <a:pt x="371" y="239"/>
                </a:lnTo>
                <a:lnTo>
                  <a:pt x="375" y="244"/>
                </a:lnTo>
                <a:lnTo>
                  <a:pt x="376" y="252"/>
                </a:lnTo>
                <a:lnTo>
                  <a:pt x="376" y="253"/>
                </a:lnTo>
                <a:lnTo>
                  <a:pt x="376" y="256"/>
                </a:lnTo>
                <a:lnTo>
                  <a:pt x="376" y="261"/>
                </a:lnTo>
                <a:lnTo>
                  <a:pt x="376" y="268"/>
                </a:lnTo>
                <a:lnTo>
                  <a:pt x="376" y="276"/>
                </a:lnTo>
                <a:lnTo>
                  <a:pt x="376" y="285"/>
                </a:lnTo>
                <a:lnTo>
                  <a:pt x="376" y="305"/>
                </a:lnTo>
                <a:lnTo>
                  <a:pt x="376" y="325"/>
                </a:lnTo>
                <a:lnTo>
                  <a:pt x="376" y="334"/>
                </a:lnTo>
                <a:lnTo>
                  <a:pt x="376" y="342"/>
                </a:lnTo>
                <a:lnTo>
                  <a:pt x="376" y="349"/>
                </a:lnTo>
                <a:lnTo>
                  <a:pt x="376" y="354"/>
                </a:lnTo>
                <a:lnTo>
                  <a:pt x="376" y="357"/>
                </a:lnTo>
                <a:lnTo>
                  <a:pt x="376" y="358"/>
                </a:lnTo>
                <a:close/>
                <a:moveTo>
                  <a:pt x="358" y="215"/>
                </a:moveTo>
                <a:lnTo>
                  <a:pt x="251" y="215"/>
                </a:lnTo>
                <a:lnTo>
                  <a:pt x="244" y="216"/>
                </a:lnTo>
                <a:lnTo>
                  <a:pt x="237" y="218"/>
                </a:lnTo>
                <a:lnTo>
                  <a:pt x="231" y="221"/>
                </a:lnTo>
                <a:lnTo>
                  <a:pt x="225" y="226"/>
                </a:lnTo>
                <a:lnTo>
                  <a:pt x="221" y="231"/>
                </a:lnTo>
                <a:lnTo>
                  <a:pt x="218" y="237"/>
                </a:lnTo>
                <a:lnTo>
                  <a:pt x="216" y="244"/>
                </a:lnTo>
                <a:lnTo>
                  <a:pt x="214" y="252"/>
                </a:lnTo>
                <a:lnTo>
                  <a:pt x="214" y="358"/>
                </a:lnTo>
                <a:lnTo>
                  <a:pt x="216" y="366"/>
                </a:lnTo>
                <a:lnTo>
                  <a:pt x="218" y="372"/>
                </a:lnTo>
                <a:lnTo>
                  <a:pt x="221" y="379"/>
                </a:lnTo>
                <a:lnTo>
                  <a:pt x="225" y="384"/>
                </a:lnTo>
                <a:lnTo>
                  <a:pt x="231" y="389"/>
                </a:lnTo>
                <a:lnTo>
                  <a:pt x="237" y="392"/>
                </a:lnTo>
                <a:lnTo>
                  <a:pt x="244" y="394"/>
                </a:lnTo>
                <a:lnTo>
                  <a:pt x="251" y="395"/>
                </a:lnTo>
                <a:lnTo>
                  <a:pt x="358" y="395"/>
                </a:lnTo>
                <a:lnTo>
                  <a:pt x="366" y="394"/>
                </a:lnTo>
                <a:lnTo>
                  <a:pt x="372" y="392"/>
                </a:lnTo>
                <a:lnTo>
                  <a:pt x="379" y="389"/>
                </a:lnTo>
                <a:lnTo>
                  <a:pt x="384" y="384"/>
                </a:lnTo>
                <a:lnTo>
                  <a:pt x="388" y="379"/>
                </a:lnTo>
                <a:lnTo>
                  <a:pt x="391" y="372"/>
                </a:lnTo>
                <a:lnTo>
                  <a:pt x="394" y="366"/>
                </a:lnTo>
                <a:lnTo>
                  <a:pt x="395" y="358"/>
                </a:lnTo>
                <a:lnTo>
                  <a:pt x="395" y="252"/>
                </a:lnTo>
                <a:lnTo>
                  <a:pt x="394" y="244"/>
                </a:lnTo>
                <a:lnTo>
                  <a:pt x="391" y="237"/>
                </a:lnTo>
                <a:lnTo>
                  <a:pt x="388" y="231"/>
                </a:lnTo>
                <a:lnTo>
                  <a:pt x="384" y="226"/>
                </a:lnTo>
                <a:lnTo>
                  <a:pt x="379" y="221"/>
                </a:lnTo>
                <a:lnTo>
                  <a:pt x="372" y="218"/>
                </a:lnTo>
                <a:lnTo>
                  <a:pt x="366" y="216"/>
                </a:lnTo>
                <a:lnTo>
                  <a:pt x="358" y="215"/>
                </a:lnTo>
                <a:close/>
                <a:moveTo>
                  <a:pt x="376" y="144"/>
                </a:moveTo>
                <a:lnTo>
                  <a:pt x="375" y="150"/>
                </a:lnTo>
                <a:lnTo>
                  <a:pt x="371" y="157"/>
                </a:lnTo>
                <a:lnTo>
                  <a:pt x="366" y="160"/>
                </a:lnTo>
                <a:lnTo>
                  <a:pt x="358" y="161"/>
                </a:lnTo>
                <a:lnTo>
                  <a:pt x="251" y="161"/>
                </a:lnTo>
                <a:lnTo>
                  <a:pt x="244" y="160"/>
                </a:lnTo>
                <a:lnTo>
                  <a:pt x="238" y="157"/>
                </a:lnTo>
                <a:lnTo>
                  <a:pt x="234" y="150"/>
                </a:lnTo>
                <a:lnTo>
                  <a:pt x="233" y="144"/>
                </a:lnTo>
                <a:lnTo>
                  <a:pt x="233" y="36"/>
                </a:lnTo>
                <a:lnTo>
                  <a:pt x="234" y="29"/>
                </a:lnTo>
                <a:lnTo>
                  <a:pt x="238" y="23"/>
                </a:lnTo>
                <a:lnTo>
                  <a:pt x="244" y="19"/>
                </a:lnTo>
                <a:lnTo>
                  <a:pt x="251" y="17"/>
                </a:lnTo>
                <a:lnTo>
                  <a:pt x="358" y="17"/>
                </a:lnTo>
                <a:lnTo>
                  <a:pt x="366" y="19"/>
                </a:lnTo>
                <a:lnTo>
                  <a:pt x="371" y="23"/>
                </a:lnTo>
                <a:lnTo>
                  <a:pt x="375" y="29"/>
                </a:lnTo>
                <a:lnTo>
                  <a:pt x="376" y="36"/>
                </a:lnTo>
                <a:lnTo>
                  <a:pt x="376" y="37"/>
                </a:lnTo>
                <a:lnTo>
                  <a:pt x="376" y="40"/>
                </a:lnTo>
                <a:lnTo>
                  <a:pt x="376" y="45"/>
                </a:lnTo>
                <a:lnTo>
                  <a:pt x="376" y="53"/>
                </a:lnTo>
                <a:lnTo>
                  <a:pt x="376" y="60"/>
                </a:lnTo>
                <a:lnTo>
                  <a:pt x="376" y="70"/>
                </a:lnTo>
                <a:lnTo>
                  <a:pt x="376" y="90"/>
                </a:lnTo>
                <a:lnTo>
                  <a:pt x="376" y="109"/>
                </a:lnTo>
                <a:lnTo>
                  <a:pt x="376" y="119"/>
                </a:lnTo>
                <a:lnTo>
                  <a:pt x="376" y="126"/>
                </a:lnTo>
                <a:lnTo>
                  <a:pt x="376" y="134"/>
                </a:lnTo>
                <a:lnTo>
                  <a:pt x="376" y="139"/>
                </a:lnTo>
                <a:lnTo>
                  <a:pt x="376" y="143"/>
                </a:lnTo>
                <a:lnTo>
                  <a:pt x="376" y="144"/>
                </a:lnTo>
                <a:close/>
                <a:moveTo>
                  <a:pt x="358" y="0"/>
                </a:moveTo>
                <a:lnTo>
                  <a:pt x="251" y="0"/>
                </a:lnTo>
                <a:lnTo>
                  <a:pt x="244" y="0"/>
                </a:lnTo>
                <a:lnTo>
                  <a:pt x="237" y="2"/>
                </a:lnTo>
                <a:lnTo>
                  <a:pt x="231" y="5"/>
                </a:lnTo>
                <a:lnTo>
                  <a:pt x="225" y="10"/>
                </a:lnTo>
                <a:lnTo>
                  <a:pt x="221" y="15"/>
                </a:lnTo>
                <a:lnTo>
                  <a:pt x="218" y="22"/>
                </a:lnTo>
                <a:lnTo>
                  <a:pt x="216" y="28"/>
                </a:lnTo>
                <a:lnTo>
                  <a:pt x="214" y="36"/>
                </a:lnTo>
                <a:lnTo>
                  <a:pt x="214" y="144"/>
                </a:lnTo>
                <a:lnTo>
                  <a:pt x="216" y="151"/>
                </a:lnTo>
                <a:lnTo>
                  <a:pt x="218" y="158"/>
                </a:lnTo>
                <a:lnTo>
                  <a:pt x="221" y="163"/>
                </a:lnTo>
                <a:lnTo>
                  <a:pt x="225" y="168"/>
                </a:lnTo>
                <a:lnTo>
                  <a:pt x="231" y="173"/>
                </a:lnTo>
                <a:lnTo>
                  <a:pt x="237" y="177"/>
                </a:lnTo>
                <a:lnTo>
                  <a:pt x="244" y="178"/>
                </a:lnTo>
                <a:lnTo>
                  <a:pt x="251" y="179"/>
                </a:lnTo>
                <a:lnTo>
                  <a:pt x="358" y="179"/>
                </a:lnTo>
                <a:lnTo>
                  <a:pt x="366" y="178"/>
                </a:lnTo>
                <a:lnTo>
                  <a:pt x="372" y="177"/>
                </a:lnTo>
                <a:lnTo>
                  <a:pt x="379" y="173"/>
                </a:lnTo>
                <a:lnTo>
                  <a:pt x="384" y="168"/>
                </a:lnTo>
                <a:lnTo>
                  <a:pt x="388" y="163"/>
                </a:lnTo>
                <a:lnTo>
                  <a:pt x="391" y="158"/>
                </a:lnTo>
                <a:lnTo>
                  <a:pt x="394" y="151"/>
                </a:lnTo>
                <a:lnTo>
                  <a:pt x="395" y="144"/>
                </a:lnTo>
                <a:lnTo>
                  <a:pt x="395" y="36"/>
                </a:lnTo>
                <a:lnTo>
                  <a:pt x="394" y="28"/>
                </a:lnTo>
                <a:lnTo>
                  <a:pt x="391" y="22"/>
                </a:lnTo>
                <a:lnTo>
                  <a:pt x="388" y="15"/>
                </a:lnTo>
                <a:lnTo>
                  <a:pt x="384" y="10"/>
                </a:lnTo>
                <a:lnTo>
                  <a:pt x="379" y="5"/>
                </a:lnTo>
                <a:lnTo>
                  <a:pt x="372" y="2"/>
                </a:lnTo>
                <a:lnTo>
                  <a:pt x="366" y="0"/>
                </a:lnTo>
                <a:lnTo>
                  <a:pt x="358" y="0"/>
                </a:lnTo>
                <a:close/>
                <a:moveTo>
                  <a:pt x="160" y="144"/>
                </a:moveTo>
                <a:lnTo>
                  <a:pt x="159" y="150"/>
                </a:lnTo>
                <a:lnTo>
                  <a:pt x="156" y="157"/>
                </a:lnTo>
                <a:lnTo>
                  <a:pt x="150" y="160"/>
                </a:lnTo>
                <a:lnTo>
                  <a:pt x="143" y="161"/>
                </a:lnTo>
                <a:lnTo>
                  <a:pt x="35" y="161"/>
                </a:lnTo>
                <a:lnTo>
                  <a:pt x="29" y="160"/>
                </a:lnTo>
                <a:lnTo>
                  <a:pt x="22" y="157"/>
                </a:lnTo>
                <a:lnTo>
                  <a:pt x="19" y="150"/>
                </a:lnTo>
                <a:lnTo>
                  <a:pt x="17" y="144"/>
                </a:lnTo>
                <a:lnTo>
                  <a:pt x="17" y="36"/>
                </a:lnTo>
                <a:lnTo>
                  <a:pt x="19" y="29"/>
                </a:lnTo>
                <a:lnTo>
                  <a:pt x="22" y="23"/>
                </a:lnTo>
                <a:lnTo>
                  <a:pt x="29" y="19"/>
                </a:lnTo>
                <a:lnTo>
                  <a:pt x="35" y="17"/>
                </a:lnTo>
                <a:lnTo>
                  <a:pt x="143" y="17"/>
                </a:lnTo>
                <a:lnTo>
                  <a:pt x="150" y="19"/>
                </a:lnTo>
                <a:lnTo>
                  <a:pt x="156" y="23"/>
                </a:lnTo>
                <a:lnTo>
                  <a:pt x="159" y="29"/>
                </a:lnTo>
                <a:lnTo>
                  <a:pt x="160" y="36"/>
                </a:lnTo>
                <a:lnTo>
                  <a:pt x="160" y="37"/>
                </a:lnTo>
                <a:lnTo>
                  <a:pt x="160" y="40"/>
                </a:lnTo>
                <a:lnTo>
                  <a:pt x="160" y="45"/>
                </a:lnTo>
                <a:lnTo>
                  <a:pt x="160" y="53"/>
                </a:lnTo>
                <a:lnTo>
                  <a:pt x="160" y="60"/>
                </a:lnTo>
                <a:lnTo>
                  <a:pt x="160" y="70"/>
                </a:lnTo>
                <a:lnTo>
                  <a:pt x="160" y="90"/>
                </a:lnTo>
                <a:lnTo>
                  <a:pt x="160" y="109"/>
                </a:lnTo>
                <a:lnTo>
                  <a:pt x="160" y="119"/>
                </a:lnTo>
                <a:lnTo>
                  <a:pt x="160" y="126"/>
                </a:lnTo>
                <a:lnTo>
                  <a:pt x="160" y="134"/>
                </a:lnTo>
                <a:lnTo>
                  <a:pt x="160" y="139"/>
                </a:lnTo>
                <a:lnTo>
                  <a:pt x="160" y="143"/>
                </a:lnTo>
                <a:lnTo>
                  <a:pt x="160" y="144"/>
                </a:lnTo>
                <a:close/>
                <a:moveTo>
                  <a:pt x="143" y="0"/>
                </a:moveTo>
                <a:lnTo>
                  <a:pt x="35" y="0"/>
                </a:lnTo>
                <a:lnTo>
                  <a:pt x="28" y="0"/>
                </a:lnTo>
                <a:lnTo>
                  <a:pt x="21" y="2"/>
                </a:lnTo>
                <a:lnTo>
                  <a:pt x="15" y="5"/>
                </a:lnTo>
                <a:lnTo>
                  <a:pt x="9" y="10"/>
                </a:lnTo>
                <a:lnTo>
                  <a:pt x="5" y="15"/>
                </a:lnTo>
                <a:lnTo>
                  <a:pt x="2" y="22"/>
                </a:lnTo>
                <a:lnTo>
                  <a:pt x="0" y="28"/>
                </a:lnTo>
                <a:lnTo>
                  <a:pt x="0" y="36"/>
                </a:lnTo>
                <a:lnTo>
                  <a:pt x="0" y="144"/>
                </a:lnTo>
                <a:lnTo>
                  <a:pt x="0" y="151"/>
                </a:lnTo>
                <a:lnTo>
                  <a:pt x="2" y="158"/>
                </a:lnTo>
                <a:lnTo>
                  <a:pt x="5" y="163"/>
                </a:lnTo>
                <a:lnTo>
                  <a:pt x="9" y="168"/>
                </a:lnTo>
                <a:lnTo>
                  <a:pt x="15" y="173"/>
                </a:lnTo>
                <a:lnTo>
                  <a:pt x="21" y="177"/>
                </a:lnTo>
                <a:lnTo>
                  <a:pt x="28" y="178"/>
                </a:lnTo>
                <a:lnTo>
                  <a:pt x="35" y="179"/>
                </a:lnTo>
                <a:lnTo>
                  <a:pt x="143" y="179"/>
                </a:lnTo>
                <a:lnTo>
                  <a:pt x="151" y="178"/>
                </a:lnTo>
                <a:lnTo>
                  <a:pt x="157" y="177"/>
                </a:lnTo>
                <a:lnTo>
                  <a:pt x="163" y="173"/>
                </a:lnTo>
                <a:lnTo>
                  <a:pt x="168" y="168"/>
                </a:lnTo>
                <a:lnTo>
                  <a:pt x="172" y="163"/>
                </a:lnTo>
                <a:lnTo>
                  <a:pt x="177" y="158"/>
                </a:lnTo>
                <a:lnTo>
                  <a:pt x="178" y="151"/>
                </a:lnTo>
                <a:lnTo>
                  <a:pt x="179" y="144"/>
                </a:lnTo>
                <a:lnTo>
                  <a:pt x="179" y="36"/>
                </a:lnTo>
                <a:lnTo>
                  <a:pt x="178" y="28"/>
                </a:lnTo>
                <a:lnTo>
                  <a:pt x="177" y="22"/>
                </a:lnTo>
                <a:lnTo>
                  <a:pt x="172" y="15"/>
                </a:lnTo>
                <a:lnTo>
                  <a:pt x="168" y="10"/>
                </a:lnTo>
                <a:lnTo>
                  <a:pt x="163" y="5"/>
                </a:lnTo>
                <a:lnTo>
                  <a:pt x="157" y="2"/>
                </a:lnTo>
                <a:lnTo>
                  <a:pt x="151" y="0"/>
                </a:lnTo>
                <a:lnTo>
                  <a:pt x="143" y="0"/>
                </a:lnTo>
                <a:close/>
                <a:moveTo>
                  <a:pt x="160" y="358"/>
                </a:moveTo>
                <a:lnTo>
                  <a:pt x="159" y="366"/>
                </a:lnTo>
                <a:lnTo>
                  <a:pt x="156" y="371"/>
                </a:lnTo>
                <a:lnTo>
                  <a:pt x="150" y="376"/>
                </a:lnTo>
                <a:lnTo>
                  <a:pt x="143" y="377"/>
                </a:lnTo>
                <a:lnTo>
                  <a:pt x="35" y="377"/>
                </a:lnTo>
                <a:lnTo>
                  <a:pt x="29" y="376"/>
                </a:lnTo>
                <a:lnTo>
                  <a:pt x="22" y="371"/>
                </a:lnTo>
                <a:lnTo>
                  <a:pt x="19" y="366"/>
                </a:lnTo>
                <a:lnTo>
                  <a:pt x="17" y="358"/>
                </a:lnTo>
                <a:lnTo>
                  <a:pt x="17" y="252"/>
                </a:lnTo>
                <a:lnTo>
                  <a:pt x="19" y="244"/>
                </a:lnTo>
                <a:lnTo>
                  <a:pt x="22" y="239"/>
                </a:lnTo>
                <a:lnTo>
                  <a:pt x="29" y="234"/>
                </a:lnTo>
                <a:lnTo>
                  <a:pt x="35" y="233"/>
                </a:lnTo>
                <a:lnTo>
                  <a:pt x="143" y="233"/>
                </a:lnTo>
                <a:lnTo>
                  <a:pt x="150" y="234"/>
                </a:lnTo>
                <a:lnTo>
                  <a:pt x="156" y="239"/>
                </a:lnTo>
                <a:lnTo>
                  <a:pt x="159" y="244"/>
                </a:lnTo>
                <a:lnTo>
                  <a:pt x="160" y="252"/>
                </a:lnTo>
                <a:lnTo>
                  <a:pt x="160" y="253"/>
                </a:lnTo>
                <a:lnTo>
                  <a:pt x="160" y="256"/>
                </a:lnTo>
                <a:lnTo>
                  <a:pt x="160" y="261"/>
                </a:lnTo>
                <a:lnTo>
                  <a:pt x="160" y="268"/>
                </a:lnTo>
                <a:lnTo>
                  <a:pt x="160" y="276"/>
                </a:lnTo>
                <a:lnTo>
                  <a:pt x="160" y="285"/>
                </a:lnTo>
                <a:lnTo>
                  <a:pt x="160" y="305"/>
                </a:lnTo>
                <a:lnTo>
                  <a:pt x="160" y="325"/>
                </a:lnTo>
                <a:lnTo>
                  <a:pt x="160" y="334"/>
                </a:lnTo>
                <a:lnTo>
                  <a:pt x="160" y="342"/>
                </a:lnTo>
                <a:lnTo>
                  <a:pt x="160" y="349"/>
                </a:lnTo>
                <a:lnTo>
                  <a:pt x="160" y="354"/>
                </a:lnTo>
                <a:lnTo>
                  <a:pt x="160" y="357"/>
                </a:lnTo>
                <a:lnTo>
                  <a:pt x="160" y="358"/>
                </a:lnTo>
                <a:close/>
                <a:moveTo>
                  <a:pt x="143" y="215"/>
                </a:moveTo>
                <a:lnTo>
                  <a:pt x="35" y="215"/>
                </a:lnTo>
                <a:lnTo>
                  <a:pt x="28" y="216"/>
                </a:lnTo>
                <a:lnTo>
                  <a:pt x="21" y="218"/>
                </a:lnTo>
                <a:lnTo>
                  <a:pt x="15" y="221"/>
                </a:lnTo>
                <a:lnTo>
                  <a:pt x="9" y="226"/>
                </a:lnTo>
                <a:lnTo>
                  <a:pt x="5" y="231"/>
                </a:lnTo>
                <a:lnTo>
                  <a:pt x="2" y="237"/>
                </a:lnTo>
                <a:lnTo>
                  <a:pt x="0" y="244"/>
                </a:lnTo>
                <a:lnTo>
                  <a:pt x="0" y="252"/>
                </a:lnTo>
                <a:lnTo>
                  <a:pt x="0" y="358"/>
                </a:lnTo>
                <a:lnTo>
                  <a:pt x="0" y="366"/>
                </a:lnTo>
                <a:lnTo>
                  <a:pt x="2" y="372"/>
                </a:lnTo>
                <a:lnTo>
                  <a:pt x="5" y="379"/>
                </a:lnTo>
                <a:lnTo>
                  <a:pt x="9" y="384"/>
                </a:lnTo>
                <a:lnTo>
                  <a:pt x="15" y="389"/>
                </a:lnTo>
                <a:lnTo>
                  <a:pt x="21" y="392"/>
                </a:lnTo>
                <a:lnTo>
                  <a:pt x="28" y="394"/>
                </a:lnTo>
                <a:lnTo>
                  <a:pt x="35" y="395"/>
                </a:lnTo>
                <a:lnTo>
                  <a:pt x="143" y="395"/>
                </a:lnTo>
                <a:lnTo>
                  <a:pt x="151" y="394"/>
                </a:lnTo>
                <a:lnTo>
                  <a:pt x="157" y="392"/>
                </a:lnTo>
                <a:lnTo>
                  <a:pt x="163" y="389"/>
                </a:lnTo>
                <a:lnTo>
                  <a:pt x="168" y="384"/>
                </a:lnTo>
                <a:lnTo>
                  <a:pt x="172" y="379"/>
                </a:lnTo>
                <a:lnTo>
                  <a:pt x="177" y="372"/>
                </a:lnTo>
                <a:lnTo>
                  <a:pt x="178" y="366"/>
                </a:lnTo>
                <a:lnTo>
                  <a:pt x="179" y="358"/>
                </a:lnTo>
                <a:lnTo>
                  <a:pt x="179" y="252"/>
                </a:lnTo>
                <a:lnTo>
                  <a:pt x="178" y="244"/>
                </a:lnTo>
                <a:lnTo>
                  <a:pt x="177" y="237"/>
                </a:lnTo>
                <a:lnTo>
                  <a:pt x="172" y="231"/>
                </a:lnTo>
                <a:lnTo>
                  <a:pt x="168" y="226"/>
                </a:lnTo>
                <a:lnTo>
                  <a:pt x="163" y="221"/>
                </a:lnTo>
                <a:lnTo>
                  <a:pt x="157" y="218"/>
                </a:lnTo>
                <a:lnTo>
                  <a:pt x="151" y="216"/>
                </a:lnTo>
                <a:lnTo>
                  <a:pt x="143" y="215"/>
                </a:lnTo>
                <a:close/>
              </a:path>
            </a:pathLst>
          </a:custGeom>
          <a:solidFill>
            <a:schemeClr val="bg1"/>
          </a:solidFill>
          <a:ln>
            <a:noFill/>
          </a:ln>
          <a:extLst/>
        </p:spPr>
        <p:txBody>
          <a:bodyPr lIns="137160" tIns="68580" rIns="137160" bIns="68580"/>
          <a:lstStyle/>
          <a:p>
            <a:pPr defTabSz="1371643">
              <a:defRPr/>
            </a:pPr>
            <a:endParaRPr lang="en-US" sz="4320">
              <a:solidFill>
                <a:schemeClr val="bg1"/>
              </a:solidFill>
            </a:endParaRPr>
          </a:p>
        </p:txBody>
      </p:sp>
      <p:sp>
        <p:nvSpPr>
          <p:cNvPr id="16" name="Freeform 68"/>
          <p:cNvSpPr>
            <a:spLocks noEditPoints="1"/>
          </p:cNvSpPr>
          <p:nvPr/>
        </p:nvSpPr>
        <p:spPr bwMode="auto">
          <a:xfrm>
            <a:off x="2069786" y="5009566"/>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schemeClr val="bg1"/>
              </a:solidFill>
            </a:endParaRPr>
          </a:p>
        </p:txBody>
      </p:sp>
    </p:spTree>
    <p:extLst>
      <p:ext uri="{BB962C8B-B14F-4D97-AF65-F5344CB8AC3E}">
        <p14:creationId xmlns:p14="http://schemas.microsoft.com/office/powerpoint/2010/main" val="224080165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5"/>
                                            </p:tgtEl>
                                            <p:attrNameLst>
                                              <p:attrName>style.visibility</p:attrName>
                                            </p:attrNameLst>
                                          </p:cBhvr>
                                          <p:to>
                                            <p:strVal val="visible"/>
                                          </p:to>
                                        </p:set>
                                        <p:anim calcmode="lin" valueType="num" p14:bounceEnd="80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p:cTn id="11" dur="250" fill="hold"/>
                                            <p:tgtEl>
                                              <p:spTgt spid="6"/>
                                            </p:tgtEl>
                                            <p:attrNameLst>
                                              <p:attrName>ppt_w</p:attrName>
                                            </p:attrNameLst>
                                          </p:cBhvr>
                                          <p:tavLst>
                                            <p:tav tm="0">
                                              <p:val>
                                                <p:strVal val="2/3*#ppt_w"/>
                                              </p:val>
                                            </p:tav>
                                            <p:tav tm="100000">
                                              <p:val>
                                                <p:strVal val="#ppt_w"/>
                                              </p:val>
                                            </p:tav>
                                          </p:tavLst>
                                        </p:anim>
                                        <p:anim calcmode="lin" valueType="num">
                                          <p:cBhvr>
                                            <p:cTn id="12" dur="250" fill="hold"/>
                                            <p:tgtEl>
                                              <p:spTgt spid="6"/>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2.08333E-6 3.45679E-6 L -2.08333E-6 0.07237 " pathEditMode="relative" rAng="0" ptsTypes="AA">
                                          <p:cBhvr>
                                            <p:cTn id="14" dur="500" spd="-100000" fill="hold"/>
                                            <p:tgtEl>
                                              <p:spTgt spid="6"/>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14:bounceEnd="80000">
                                          <p:cBhvr additive="base">
                                            <p:cTn id="1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7"/>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2/3*#ppt_w"/>
                                              </p:val>
                                            </p:tav>
                                            <p:tav tm="100000">
                                              <p:val>
                                                <p:strVal val="#ppt_w"/>
                                              </p:val>
                                            </p:tav>
                                          </p:tavLst>
                                        </p:anim>
                                        <p:anim calcmode="lin" valueType="num">
                                          <p:cBhvr>
                                            <p:cTn id="22" dur="250" fill="hold"/>
                                            <p:tgtEl>
                                              <p:spTgt spid="8"/>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2.08333E-6 3.45679E-6 L -2.08333E-6 0.07237 " pathEditMode="relative" rAng="0" ptsTypes="AA">
                                          <p:cBhvr>
                                            <p:cTn id="24" dur="500" spd="-100000" fill="hold"/>
                                            <p:tgtEl>
                                              <p:spTgt spid="8"/>
                                            </p:tgtEl>
                                            <p:attrNameLst>
                                              <p:attrName>ppt_x</p:attrName>
                                              <p:attrName>ppt_y</p:attrName>
                                            </p:attrNameLst>
                                          </p:cBhvr>
                                          <p:rCtr x="0" y="3611"/>
                                        </p:animMotion>
                                      </p:childTnLst>
                                    </p:cTn>
                                  </p:par>
                                  <p:par>
                                    <p:cTn id="25" presetID="2" presetClass="entr" presetSubtype="4" fill="hold" grpId="0" nodeType="withEffect" p14:presetBounceEnd="80000">
                                      <p:stCondLst>
                                        <p:cond delay="750"/>
                                      </p:stCondLst>
                                      <p:childTnLst>
                                        <p:set>
                                          <p:cBhvr>
                                            <p:cTn id="26" dur="1" fill="hold">
                                              <p:stCondLst>
                                                <p:cond delay="0"/>
                                              </p:stCondLst>
                                            </p:cTn>
                                            <p:tgtEl>
                                              <p:spTgt spid="9"/>
                                            </p:tgtEl>
                                            <p:attrNameLst>
                                              <p:attrName>style.visibility</p:attrName>
                                            </p:attrNameLst>
                                          </p:cBhvr>
                                          <p:to>
                                            <p:strVal val="visible"/>
                                          </p:to>
                                        </p:set>
                                        <p:anim calcmode="lin" valueType="num" p14:bounceEnd="80000">
                                          <p:cBhvr additive="base">
                                            <p:cTn id="27" dur="1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9"/>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10"/>
                                            </p:tgtEl>
                                            <p:attrNameLst>
                                              <p:attrName>style.visibility</p:attrName>
                                            </p:attrNameLst>
                                          </p:cBhvr>
                                          <p:to>
                                            <p:strVal val="visible"/>
                                          </p:to>
                                        </p:set>
                                        <p:anim calcmode="lin" valueType="num">
                                          <p:cBhvr>
                                            <p:cTn id="31" dur="250" fill="hold"/>
                                            <p:tgtEl>
                                              <p:spTgt spid="10"/>
                                            </p:tgtEl>
                                            <p:attrNameLst>
                                              <p:attrName>ppt_w</p:attrName>
                                            </p:attrNameLst>
                                          </p:cBhvr>
                                          <p:tavLst>
                                            <p:tav tm="0">
                                              <p:val>
                                                <p:strVal val="2/3*#ppt_w"/>
                                              </p:val>
                                            </p:tav>
                                            <p:tav tm="100000">
                                              <p:val>
                                                <p:strVal val="#ppt_w"/>
                                              </p:val>
                                            </p:tav>
                                          </p:tavLst>
                                        </p:anim>
                                        <p:anim calcmode="lin" valueType="num">
                                          <p:cBhvr>
                                            <p:cTn id="32" dur="250" fill="hold"/>
                                            <p:tgtEl>
                                              <p:spTgt spid="10"/>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2.08333E-6 3.45679E-6 L -2.08333E-6 0.07237 " pathEditMode="relative" rAng="0" ptsTypes="AA">
                                          <p:cBhvr>
                                            <p:cTn id="34" dur="500" spd="-100000" fill="hold"/>
                                            <p:tgtEl>
                                              <p:spTgt spid="10"/>
                                            </p:tgtEl>
                                            <p:attrNameLst>
                                              <p:attrName>ppt_x</p:attrName>
                                              <p:attrName>ppt_y</p:attrName>
                                            </p:attrNameLst>
                                          </p:cBhvr>
                                          <p:rCtr x="0" y="3611"/>
                                        </p:animMotion>
                                      </p:childTnLst>
                                    </p:cTn>
                                  </p:par>
                                  <p:par>
                                    <p:cTn id="35" presetID="2" presetClass="entr" presetSubtype="4" fill="hold" grpId="0" nodeType="withEffect" p14:presetBounceEnd="80000">
                                      <p:stCondLst>
                                        <p:cond delay="600"/>
                                      </p:stCondLst>
                                      <p:childTnLst>
                                        <p:set>
                                          <p:cBhvr>
                                            <p:cTn id="36" dur="1" fill="hold">
                                              <p:stCondLst>
                                                <p:cond delay="0"/>
                                              </p:stCondLst>
                                            </p:cTn>
                                            <p:tgtEl>
                                              <p:spTgt spid="14"/>
                                            </p:tgtEl>
                                            <p:attrNameLst>
                                              <p:attrName>style.visibility</p:attrName>
                                            </p:attrNameLst>
                                          </p:cBhvr>
                                          <p:to>
                                            <p:strVal val="visible"/>
                                          </p:to>
                                        </p:set>
                                        <p:anim calcmode="lin" valueType="num" p14:bounceEnd="80000">
                                          <p:cBhvr additive="base">
                                            <p:cTn id="37" dur="1500" fill="hold"/>
                                            <p:tgtEl>
                                              <p:spTgt spid="14"/>
                                            </p:tgtEl>
                                            <p:attrNameLst>
                                              <p:attrName>ppt_x</p:attrName>
                                            </p:attrNameLst>
                                          </p:cBhvr>
                                          <p:tavLst>
                                            <p:tav tm="0">
                                              <p:val>
                                                <p:strVal val="#ppt_x"/>
                                              </p:val>
                                            </p:tav>
                                            <p:tav tm="100000">
                                              <p:val>
                                                <p:strVal val="#ppt_x"/>
                                              </p:val>
                                            </p:tav>
                                          </p:tavLst>
                                        </p:anim>
                                        <p:anim calcmode="lin" valueType="num" p14:bounceEnd="80000">
                                          <p:cBhvr additive="base">
                                            <p:cTn id="38" dur="1500" fill="hold"/>
                                            <p:tgtEl>
                                              <p:spTgt spid="1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75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80000">
                                      <p:stCondLst>
                                        <p:cond delay="600"/>
                                      </p:stCondLst>
                                      <p:childTnLst>
                                        <p:set>
                                          <p:cBhvr>
                                            <p:cTn id="44" dur="1" fill="hold">
                                              <p:stCondLst>
                                                <p:cond delay="0"/>
                                              </p:stCondLst>
                                            </p:cTn>
                                            <p:tgtEl>
                                              <p:spTgt spid="16"/>
                                            </p:tgtEl>
                                            <p:attrNameLst>
                                              <p:attrName>style.visibility</p:attrName>
                                            </p:attrNameLst>
                                          </p:cBhvr>
                                          <p:to>
                                            <p:strVal val="visible"/>
                                          </p:to>
                                        </p:set>
                                        <p:anim calcmode="lin" valueType="num" p14:bounceEnd="80000">
                                          <p:cBhvr additive="base">
                                            <p:cTn id="45" dur="1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46" dur="1500" fill="hold"/>
                                            <p:tgtEl>
                                              <p:spTgt spid="16"/>
                                            </p:tgtEl>
                                            <p:attrNameLst>
                                              <p:attrName>ppt_y</p:attrName>
                                            </p:attrNameLst>
                                          </p:cBhvr>
                                          <p:tavLst>
                                            <p:tav tm="0">
                                              <p:val>
                                                <p:strVal val="1+#ppt_h/2"/>
                                              </p:val>
                                            </p:tav>
                                            <p:tav tm="100000">
                                              <p:val>
                                                <p:strVal val="#ppt_y"/>
                                              </p:val>
                                            </p:tav>
                                          </p:tavLst>
                                        </p:anim>
                                      </p:childTnLst>
                                    </p:cTn>
                                  </p:par>
                                  <p:par>
                                    <p:cTn id="47" presetID="53" presetClass="entr" presetSubtype="16" fill="hold" grpId="0" nodeType="withEffect">
                                      <p:stCondLst>
                                        <p:cond delay="30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par>
                                    <p:cTn id="52" presetID="53" presetClass="entr" presetSubtype="16" fill="hold" grpId="0" nodeType="withEffect">
                                      <p:stCondLst>
                                        <p:cond delay="30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53" presetClass="entr" presetSubtype="16" fill="hold" grpId="0" nodeType="withEffect">
                                      <p:stCondLst>
                                        <p:cond delay="30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P spid="7" grpId="0"/>
          <p:bldP spid="8" grpId="0"/>
          <p:bldP spid="8" grpId="1"/>
          <p:bldP spid="9" grpId="0"/>
          <p:bldP spid="10" grpId="0"/>
          <p:bldP spid="10" grpId="1"/>
          <p:bldP spid="11" grpId="0" animBg="1"/>
          <p:bldP spid="12" grpId="0" animBg="1"/>
          <p:bldP spid="13" grpId="0" animBg="1"/>
          <p:bldP spid="14" grpId="0" animBg="1"/>
          <p:bldP spid="15" grpId="0" animBg="1"/>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p:cTn id="11" dur="250" fill="hold"/>
                                            <p:tgtEl>
                                              <p:spTgt spid="6"/>
                                            </p:tgtEl>
                                            <p:attrNameLst>
                                              <p:attrName>ppt_w</p:attrName>
                                            </p:attrNameLst>
                                          </p:cBhvr>
                                          <p:tavLst>
                                            <p:tav tm="0">
                                              <p:val>
                                                <p:strVal val="2/3*#ppt_w"/>
                                              </p:val>
                                            </p:tav>
                                            <p:tav tm="100000">
                                              <p:val>
                                                <p:strVal val="#ppt_w"/>
                                              </p:val>
                                            </p:tav>
                                          </p:tavLst>
                                        </p:anim>
                                        <p:anim calcmode="lin" valueType="num">
                                          <p:cBhvr>
                                            <p:cTn id="12" dur="250" fill="hold"/>
                                            <p:tgtEl>
                                              <p:spTgt spid="6"/>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2.08333E-6 3.45679E-6 L -2.08333E-6 0.07237 " pathEditMode="relative" rAng="0" ptsTypes="AA">
                                          <p:cBhvr>
                                            <p:cTn id="14" dur="500" spd="-100000" fill="hold"/>
                                            <p:tgtEl>
                                              <p:spTgt spid="6"/>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500" fill="hold"/>
                                            <p:tgtEl>
                                              <p:spTgt spid="7"/>
                                            </p:tgtEl>
                                            <p:attrNameLst>
                                              <p:attrName>ppt_x</p:attrName>
                                            </p:attrNameLst>
                                          </p:cBhvr>
                                          <p:tavLst>
                                            <p:tav tm="0">
                                              <p:val>
                                                <p:strVal val="#ppt_x"/>
                                              </p:val>
                                            </p:tav>
                                            <p:tav tm="100000">
                                              <p:val>
                                                <p:strVal val="#ppt_x"/>
                                              </p:val>
                                            </p:tav>
                                          </p:tavLst>
                                        </p:anim>
                                        <p:anim calcmode="lin" valueType="num">
                                          <p:cBhvr additive="base">
                                            <p:cTn id="18" dur="1500" fill="hold"/>
                                            <p:tgtEl>
                                              <p:spTgt spid="7"/>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2/3*#ppt_w"/>
                                              </p:val>
                                            </p:tav>
                                            <p:tav tm="100000">
                                              <p:val>
                                                <p:strVal val="#ppt_w"/>
                                              </p:val>
                                            </p:tav>
                                          </p:tavLst>
                                        </p:anim>
                                        <p:anim calcmode="lin" valueType="num">
                                          <p:cBhvr>
                                            <p:cTn id="22" dur="250" fill="hold"/>
                                            <p:tgtEl>
                                              <p:spTgt spid="8"/>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2.08333E-6 3.45679E-6 L -2.08333E-6 0.07237 " pathEditMode="relative" rAng="0" ptsTypes="AA">
                                          <p:cBhvr>
                                            <p:cTn id="24" dur="500" spd="-100000" fill="hold"/>
                                            <p:tgtEl>
                                              <p:spTgt spid="8"/>
                                            </p:tgtEl>
                                            <p:attrNameLst>
                                              <p:attrName>ppt_x</p:attrName>
                                              <p:attrName>ppt_y</p:attrName>
                                            </p:attrNameLst>
                                          </p:cBhvr>
                                          <p:rCtr x="0" y="3611"/>
                                        </p:animMotion>
                                      </p:childTnLst>
                                    </p:cTn>
                                  </p:par>
                                  <p:par>
                                    <p:cTn id="25" presetID="2" presetClass="entr" presetSubtype="4" fill="hold" grpId="0" nodeType="withEffect">
                                      <p:stCondLst>
                                        <p:cond delay="7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1500" fill="hold"/>
                                            <p:tgtEl>
                                              <p:spTgt spid="9"/>
                                            </p:tgtEl>
                                            <p:attrNameLst>
                                              <p:attrName>ppt_x</p:attrName>
                                            </p:attrNameLst>
                                          </p:cBhvr>
                                          <p:tavLst>
                                            <p:tav tm="0">
                                              <p:val>
                                                <p:strVal val="#ppt_x"/>
                                              </p:val>
                                            </p:tav>
                                            <p:tav tm="100000">
                                              <p:val>
                                                <p:strVal val="#ppt_x"/>
                                              </p:val>
                                            </p:tav>
                                          </p:tavLst>
                                        </p:anim>
                                        <p:anim calcmode="lin" valueType="num">
                                          <p:cBhvr additive="base">
                                            <p:cTn id="28" dur="1500" fill="hold"/>
                                            <p:tgtEl>
                                              <p:spTgt spid="9"/>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10"/>
                                            </p:tgtEl>
                                            <p:attrNameLst>
                                              <p:attrName>style.visibility</p:attrName>
                                            </p:attrNameLst>
                                          </p:cBhvr>
                                          <p:to>
                                            <p:strVal val="visible"/>
                                          </p:to>
                                        </p:set>
                                        <p:anim calcmode="lin" valueType="num">
                                          <p:cBhvr>
                                            <p:cTn id="31" dur="250" fill="hold"/>
                                            <p:tgtEl>
                                              <p:spTgt spid="10"/>
                                            </p:tgtEl>
                                            <p:attrNameLst>
                                              <p:attrName>ppt_w</p:attrName>
                                            </p:attrNameLst>
                                          </p:cBhvr>
                                          <p:tavLst>
                                            <p:tav tm="0">
                                              <p:val>
                                                <p:strVal val="2/3*#ppt_w"/>
                                              </p:val>
                                            </p:tav>
                                            <p:tav tm="100000">
                                              <p:val>
                                                <p:strVal val="#ppt_w"/>
                                              </p:val>
                                            </p:tav>
                                          </p:tavLst>
                                        </p:anim>
                                        <p:anim calcmode="lin" valueType="num">
                                          <p:cBhvr>
                                            <p:cTn id="32" dur="250" fill="hold"/>
                                            <p:tgtEl>
                                              <p:spTgt spid="10"/>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2.08333E-6 3.45679E-6 L -2.08333E-6 0.07237 " pathEditMode="relative" rAng="0" ptsTypes="AA">
                                          <p:cBhvr>
                                            <p:cTn id="34" dur="500" spd="-100000" fill="hold"/>
                                            <p:tgtEl>
                                              <p:spTgt spid="10"/>
                                            </p:tgtEl>
                                            <p:attrNameLst>
                                              <p:attrName>ppt_x</p:attrName>
                                              <p:attrName>ppt_y</p:attrName>
                                            </p:attrNameLst>
                                          </p:cBhvr>
                                          <p:rCtr x="0" y="3611"/>
                                        </p:animMotion>
                                      </p:childTnLst>
                                    </p:cTn>
                                  </p:par>
                                  <p:par>
                                    <p:cTn id="35" presetID="2" presetClass="entr" presetSubtype="4" fill="hold" grpId="0" nodeType="withEffect">
                                      <p:stCondLst>
                                        <p:cond delay="60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1500" fill="hold"/>
                                            <p:tgtEl>
                                              <p:spTgt spid="14"/>
                                            </p:tgtEl>
                                            <p:attrNameLst>
                                              <p:attrName>ppt_x</p:attrName>
                                            </p:attrNameLst>
                                          </p:cBhvr>
                                          <p:tavLst>
                                            <p:tav tm="0">
                                              <p:val>
                                                <p:strVal val="#ppt_x"/>
                                              </p:val>
                                            </p:tav>
                                            <p:tav tm="100000">
                                              <p:val>
                                                <p:strVal val="#ppt_x"/>
                                              </p:val>
                                            </p:tav>
                                          </p:tavLst>
                                        </p:anim>
                                        <p:anim calcmode="lin" valueType="num">
                                          <p:cBhvr additive="base">
                                            <p:cTn id="38" dur="1500" fill="hold"/>
                                            <p:tgtEl>
                                              <p:spTgt spid="1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75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60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1500" fill="hold"/>
                                            <p:tgtEl>
                                              <p:spTgt spid="16"/>
                                            </p:tgtEl>
                                            <p:attrNameLst>
                                              <p:attrName>ppt_x</p:attrName>
                                            </p:attrNameLst>
                                          </p:cBhvr>
                                          <p:tavLst>
                                            <p:tav tm="0">
                                              <p:val>
                                                <p:strVal val="#ppt_x"/>
                                              </p:val>
                                            </p:tav>
                                            <p:tav tm="100000">
                                              <p:val>
                                                <p:strVal val="#ppt_x"/>
                                              </p:val>
                                            </p:tav>
                                          </p:tavLst>
                                        </p:anim>
                                        <p:anim calcmode="lin" valueType="num">
                                          <p:cBhvr additive="base">
                                            <p:cTn id="46" dur="1500" fill="hold"/>
                                            <p:tgtEl>
                                              <p:spTgt spid="16"/>
                                            </p:tgtEl>
                                            <p:attrNameLst>
                                              <p:attrName>ppt_y</p:attrName>
                                            </p:attrNameLst>
                                          </p:cBhvr>
                                          <p:tavLst>
                                            <p:tav tm="0">
                                              <p:val>
                                                <p:strVal val="1+#ppt_h/2"/>
                                              </p:val>
                                            </p:tav>
                                            <p:tav tm="100000">
                                              <p:val>
                                                <p:strVal val="#ppt_y"/>
                                              </p:val>
                                            </p:tav>
                                          </p:tavLst>
                                        </p:anim>
                                      </p:childTnLst>
                                    </p:cTn>
                                  </p:par>
                                  <p:par>
                                    <p:cTn id="47" presetID="53" presetClass="entr" presetSubtype="16" fill="hold" grpId="0" nodeType="withEffect">
                                      <p:stCondLst>
                                        <p:cond delay="30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par>
                                    <p:cTn id="52" presetID="53" presetClass="entr" presetSubtype="16" fill="hold" grpId="0" nodeType="withEffect">
                                      <p:stCondLst>
                                        <p:cond delay="30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53" presetClass="entr" presetSubtype="16" fill="hold" grpId="0" nodeType="withEffect">
                                      <p:stCondLst>
                                        <p:cond delay="30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P spid="7" grpId="0"/>
          <p:bldP spid="8" grpId="0"/>
          <p:bldP spid="8" grpId="1"/>
          <p:bldP spid="9" grpId="0"/>
          <p:bldP spid="10" grpId="0"/>
          <p:bldP spid="10" grpId="1"/>
          <p:bldP spid="11" grpId="0" animBg="1"/>
          <p:bldP spid="12" grpId="0" animBg="1"/>
          <p:bldP spid="13" grpId="0" animBg="1"/>
          <p:bldP spid="14" grpId="0" animBg="1"/>
          <p:bldP spid="15" grpId="0" animBg="1"/>
          <p:bldP spid="16"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31"/>
          </p:nvPr>
        </p:nvSpPr>
        <p:spPr>
          <a:xfrm>
            <a:off x="10647717" y="1845418"/>
            <a:ext cx="2966091" cy="6304320"/>
          </a:xfrm>
        </p:spPr>
      </p:sp>
      <p:sp>
        <p:nvSpPr>
          <p:cNvPr id="6" name="Picture Placeholder 5"/>
          <p:cNvSpPr>
            <a:spLocks noGrp="1"/>
          </p:cNvSpPr>
          <p:nvPr>
            <p:ph type="pic" sz="quarter" idx="32"/>
          </p:nvPr>
        </p:nvSpPr>
        <p:spPr>
          <a:xfrm>
            <a:off x="4827024" y="1845418"/>
            <a:ext cx="2966091" cy="6304320"/>
          </a:xfrm>
        </p:spPr>
      </p:sp>
      <p:sp>
        <p:nvSpPr>
          <p:cNvPr id="7" name="Picture Placeholder 6"/>
          <p:cNvSpPr>
            <a:spLocks noGrp="1"/>
          </p:cNvSpPr>
          <p:nvPr>
            <p:ph type="pic" sz="quarter" idx="33"/>
          </p:nvPr>
        </p:nvSpPr>
        <p:spPr>
          <a:xfrm>
            <a:off x="7862325" y="2063084"/>
            <a:ext cx="2705182" cy="5749768"/>
          </a:xfrm>
        </p:spPr>
      </p:sp>
      <p:sp>
        <p:nvSpPr>
          <p:cNvPr id="8" name="Picture Placeholder 7"/>
          <p:cNvSpPr>
            <a:spLocks noGrp="1"/>
          </p:cNvSpPr>
          <p:nvPr>
            <p:ph type="pic" sz="quarter" idx="34"/>
          </p:nvPr>
        </p:nvSpPr>
        <p:spPr>
          <a:xfrm>
            <a:off x="887593" y="881978"/>
            <a:ext cx="4007923" cy="8518696"/>
          </a:xfrm>
        </p:spPr>
      </p:sp>
      <p:sp>
        <p:nvSpPr>
          <p:cNvPr id="9" name="Picture Placeholder 8"/>
          <p:cNvSpPr>
            <a:spLocks noGrp="1"/>
          </p:cNvSpPr>
          <p:nvPr>
            <p:ph type="pic" sz="quarter" idx="35"/>
          </p:nvPr>
        </p:nvSpPr>
        <p:spPr>
          <a:xfrm>
            <a:off x="13550445" y="882316"/>
            <a:ext cx="4007455" cy="8522076"/>
          </a:xfrm>
        </p:spPr>
      </p:sp>
    </p:spTree>
    <p:extLst>
      <p:ext uri="{BB962C8B-B14F-4D97-AF65-F5344CB8AC3E}">
        <p14:creationId xmlns:p14="http://schemas.microsoft.com/office/powerpoint/2010/main" val="36519402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86863" y="2175265"/>
            <a:ext cx="5869521" cy="2825389"/>
          </a:xfrm>
          <a:prstGeom prst="rect">
            <a:avLst/>
          </a:prstGeom>
          <a:noFill/>
        </p:spPr>
        <p:txBody>
          <a:bodyPr wrap="square" lIns="0" tIns="0" rIns="0" bIns="0" rtlCol="0">
            <a:spAutoFit/>
          </a:bodyPr>
          <a:lstStyle/>
          <a:p>
            <a:pPr>
              <a:lnSpc>
                <a:spcPct val="85000"/>
              </a:lnSpc>
            </a:pPr>
            <a:r>
              <a:rPr lang="en-US" sz="7200" spc="-150" dirty="0" smtClean="0">
                <a:solidFill>
                  <a:schemeClr val="bg1"/>
                </a:solidFill>
                <a:latin typeface="Sora ExtraLight" pitchFamily="2" charset="0"/>
                <a:ea typeface="Montserrat" charset="0"/>
                <a:cs typeface="Sora ExtraLight" pitchFamily="2" charset="0"/>
              </a:rPr>
              <a:t>The Path to Endless </a:t>
            </a:r>
            <a:r>
              <a:rPr lang="en-US" sz="7200" spc="-150" dirty="0" smtClean="0">
                <a:solidFill>
                  <a:schemeClr val="accent6">
                    <a:lumMod val="60000"/>
                    <a:lumOff val="40000"/>
                  </a:schemeClr>
                </a:solidFill>
                <a:latin typeface="Sora ExtraLight" pitchFamily="2" charset="0"/>
                <a:ea typeface="Montserrat" charset="0"/>
                <a:cs typeface="Sora ExtraLight" pitchFamily="2" charset="0"/>
              </a:rPr>
              <a:t>Possibilities</a:t>
            </a:r>
            <a:endParaRPr lang="en-US" sz="7200" spc="-150" dirty="0">
              <a:solidFill>
                <a:schemeClr val="accent6">
                  <a:lumMod val="60000"/>
                  <a:lumOff val="40000"/>
                </a:schemeClr>
              </a:solidFill>
              <a:latin typeface="Sora ExtraLight" pitchFamily="2" charset="0"/>
              <a:ea typeface="Montserrat" charset="0"/>
              <a:cs typeface="Sora ExtraLight" pitchFamily="2" charset="0"/>
            </a:endParaRPr>
          </a:p>
        </p:txBody>
      </p:sp>
      <p:sp>
        <p:nvSpPr>
          <p:cNvPr id="5" name="Rectangle 4">
            <a:extLst>
              <a:ext uri="{FF2B5EF4-FFF2-40B4-BE49-F238E27FC236}">
                <a16:creationId xmlns="" xmlns:a16="http://schemas.microsoft.com/office/drawing/2014/main" id="{245891DE-2E78-4BBA-9725-D3355845B2E3}"/>
              </a:ext>
            </a:extLst>
          </p:cNvPr>
          <p:cNvSpPr/>
          <p:nvPr/>
        </p:nvSpPr>
        <p:spPr>
          <a:xfrm>
            <a:off x="10486862" y="5353807"/>
            <a:ext cx="6451414" cy="1477328"/>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p>
          <a:p>
            <a:pPr defTabSz="857250">
              <a:lnSpc>
                <a:spcPct val="120000"/>
              </a:lnSpc>
            </a:pPr>
            <a:r>
              <a:rPr lang="en-US" sz="1600" dirty="0" smtClean="0">
                <a:solidFill>
                  <a:schemeClr val="bg1"/>
                </a:solidFill>
                <a:latin typeface="Sora ExtraLight" pitchFamily="2" charset="0"/>
                <a:cs typeface="Sora ExtraLight" pitchFamily="2" charset="0"/>
              </a:rPr>
              <a:t>People may enhance their physical.</a:t>
            </a:r>
            <a:endParaRPr lang="en-US" sz="1600" dirty="0">
              <a:solidFill>
                <a:schemeClr val="bg1"/>
              </a:solidFill>
              <a:latin typeface="Sora ExtraLight" pitchFamily="2" charset="0"/>
              <a:cs typeface="Sora ExtraLight" pitchFamily="2" charset="0"/>
            </a:endParaRPr>
          </a:p>
        </p:txBody>
      </p:sp>
      <p:sp>
        <p:nvSpPr>
          <p:cNvPr id="6" name="TextBox 5">
            <a:extLst>
              <a:ext uri="{FF2B5EF4-FFF2-40B4-BE49-F238E27FC236}">
                <a16:creationId xmlns="" xmlns:a16="http://schemas.microsoft.com/office/drawing/2014/main" id="{33B92DE6-3691-48F1-AA26-28D2C50D02CC}"/>
              </a:ext>
            </a:extLst>
          </p:cNvPr>
          <p:cNvSpPr txBox="1"/>
          <p:nvPr/>
        </p:nvSpPr>
        <p:spPr>
          <a:xfrm>
            <a:off x="10486863" y="7435522"/>
            <a:ext cx="1817620"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500+</a:t>
            </a:r>
            <a:endParaRPr lang="en-US" sz="4800" b="0" spc="-141" dirty="0">
              <a:solidFill>
                <a:schemeClr val="bg1"/>
              </a:solidFill>
              <a:latin typeface="Sora" pitchFamily="2" charset="0"/>
              <a:cs typeface="Sora" pitchFamily="2" charset="0"/>
            </a:endParaRPr>
          </a:p>
        </p:txBody>
      </p:sp>
      <p:sp>
        <p:nvSpPr>
          <p:cNvPr id="7" name="TextBox 6">
            <a:extLst>
              <a:ext uri="{FF2B5EF4-FFF2-40B4-BE49-F238E27FC236}">
                <a16:creationId xmlns="" xmlns:a16="http://schemas.microsoft.com/office/drawing/2014/main" id="{D310C144-F985-4120-9AAC-D8CB78C18CB6}"/>
              </a:ext>
            </a:extLst>
          </p:cNvPr>
          <p:cNvSpPr txBox="1"/>
          <p:nvPr/>
        </p:nvSpPr>
        <p:spPr>
          <a:xfrm>
            <a:off x="10486862" y="8141828"/>
            <a:ext cx="1493005" cy="307777"/>
          </a:xfrm>
          <a:prstGeom prst="rect">
            <a:avLst/>
          </a:prstGeom>
          <a:noFill/>
        </p:spPr>
        <p:txBody>
          <a:bodyPr wrap="square" lIns="0" tIns="0" rIns="0" bIns="0" rtlCol="0">
            <a:spAutoFit/>
          </a:bodyPr>
          <a:lstStyle/>
          <a:p>
            <a:r>
              <a:rPr lang="en-US" sz="2000" dirty="0">
                <a:solidFill>
                  <a:schemeClr val="bg1"/>
                </a:solidFill>
                <a:latin typeface="Sora ExtraLight" pitchFamily="2" charset="0"/>
                <a:cs typeface="Sora ExtraLight" pitchFamily="2" charset="0"/>
              </a:rPr>
              <a:t>Sales</a:t>
            </a:r>
          </a:p>
        </p:txBody>
      </p:sp>
      <p:sp>
        <p:nvSpPr>
          <p:cNvPr id="8" name="TextBox 7">
            <a:extLst>
              <a:ext uri="{FF2B5EF4-FFF2-40B4-BE49-F238E27FC236}">
                <a16:creationId xmlns="" xmlns:a16="http://schemas.microsoft.com/office/drawing/2014/main" id="{9A09D395-82B7-4DCA-BA45-49DA4B11D44E}"/>
              </a:ext>
            </a:extLst>
          </p:cNvPr>
          <p:cNvSpPr txBox="1"/>
          <p:nvPr/>
        </p:nvSpPr>
        <p:spPr>
          <a:xfrm>
            <a:off x="12780759" y="7435522"/>
            <a:ext cx="1614334"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20</a:t>
            </a:r>
            <a:r>
              <a:rPr lang="en-US" sz="2800" b="0" spc="-141" dirty="0" smtClean="0">
                <a:solidFill>
                  <a:schemeClr val="bg1"/>
                </a:solidFill>
                <a:latin typeface="Sora" pitchFamily="2" charset="0"/>
                <a:cs typeface="Sora" pitchFamily="2" charset="0"/>
              </a:rPr>
              <a:t>M</a:t>
            </a:r>
            <a:endParaRPr lang="en-US" sz="2800" b="0" spc="-141" dirty="0">
              <a:solidFill>
                <a:schemeClr val="bg1"/>
              </a:solidFill>
              <a:latin typeface="Sora" pitchFamily="2" charset="0"/>
              <a:cs typeface="Sora" pitchFamily="2" charset="0"/>
            </a:endParaRPr>
          </a:p>
        </p:txBody>
      </p:sp>
      <p:sp>
        <p:nvSpPr>
          <p:cNvPr id="9" name="TextBox 8">
            <a:extLst>
              <a:ext uri="{FF2B5EF4-FFF2-40B4-BE49-F238E27FC236}">
                <a16:creationId xmlns="" xmlns:a16="http://schemas.microsoft.com/office/drawing/2014/main" id="{391F2EAF-A391-461E-BEC2-E5CC04D98B12}"/>
              </a:ext>
            </a:extLst>
          </p:cNvPr>
          <p:cNvSpPr txBox="1"/>
          <p:nvPr/>
        </p:nvSpPr>
        <p:spPr>
          <a:xfrm>
            <a:off x="12780758" y="8141828"/>
            <a:ext cx="1493005" cy="307777"/>
          </a:xfrm>
          <a:prstGeom prst="rect">
            <a:avLst/>
          </a:prstGeom>
          <a:noFill/>
        </p:spPr>
        <p:txBody>
          <a:bodyPr wrap="square" lIns="0" tIns="0" rIns="0" bIns="0" rtlCol="0">
            <a:spAutoFit/>
          </a:bodyPr>
          <a:lstStyle/>
          <a:p>
            <a:r>
              <a:rPr lang="en-US" sz="2000" dirty="0" smtClean="0">
                <a:solidFill>
                  <a:schemeClr val="bg1"/>
                </a:solidFill>
                <a:latin typeface="Sora ExtraLight" pitchFamily="2" charset="0"/>
                <a:cs typeface="Sora ExtraLight" pitchFamily="2" charset="0"/>
              </a:rPr>
              <a:t>Profit</a:t>
            </a:r>
            <a:endParaRPr lang="en-US" sz="2000" dirty="0">
              <a:solidFill>
                <a:schemeClr val="bg1"/>
              </a:solidFill>
              <a:latin typeface="Sora ExtraLight" pitchFamily="2" charset="0"/>
              <a:cs typeface="Sora ExtraLight" pitchFamily="2" charset="0"/>
            </a:endParaRPr>
          </a:p>
        </p:txBody>
      </p:sp>
      <p:sp>
        <p:nvSpPr>
          <p:cNvPr id="10" name="TextBox 9">
            <a:extLst>
              <a:ext uri="{FF2B5EF4-FFF2-40B4-BE49-F238E27FC236}">
                <a16:creationId xmlns="" xmlns:a16="http://schemas.microsoft.com/office/drawing/2014/main" id="{9A09D395-82B7-4DCA-BA45-49DA4B11D44E}"/>
              </a:ext>
            </a:extLst>
          </p:cNvPr>
          <p:cNvSpPr txBox="1"/>
          <p:nvPr/>
        </p:nvSpPr>
        <p:spPr>
          <a:xfrm>
            <a:off x="14750038" y="7435522"/>
            <a:ext cx="1614334"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80</a:t>
            </a:r>
            <a:r>
              <a:rPr lang="en-US" sz="2800" b="0" spc="-141" dirty="0" smtClean="0">
                <a:solidFill>
                  <a:schemeClr val="bg1"/>
                </a:solidFill>
                <a:latin typeface="Sora" pitchFamily="2" charset="0"/>
                <a:cs typeface="Sora" pitchFamily="2" charset="0"/>
              </a:rPr>
              <a:t>%</a:t>
            </a:r>
            <a:endParaRPr lang="en-US" sz="2800" b="0" spc="-141" dirty="0">
              <a:solidFill>
                <a:schemeClr val="bg1"/>
              </a:solidFill>
              <a:latin typeface="Sora" pitchFamily="2" charset="0"/>
              <a:cs typeface="Sora" pitchFamily="2" charset="0"/>
            </a:endParaRPr>
          </a:p>
        </p:txBody>
      </p:sp>
      <p:sp>
        <p:nvSpPr>
          <p:cNvPr id="11" name="TextBox 10">
            <a:extLst>
              <a:ext uri="{FF2B5EF4-FFF2-40B4-BE49-F238E27FC236}">
                <a16:creationId xmlns="" xmlns:a16="http://schemas.microsoft.com/office/drawing/2014/main" id="{391F2EAF-A391-461E-BEC2-E5CC04D98B12}"/>
              </a:ext>
            </a:extLst>
          </p:cNvPr>
          <p:cNvSpPr txBox="1"/>
          <p:nvPr/>
        </p:nvSpPr>
        <p:spPr>
          <a:xfrm>
            <a:off x="14750038" y="8141828"/>
            <a:ext cx="1726843" cy="307777"/>
          </a:xfrm>
          <a:prstGeom prst="rect">
            <a:avLst/>
          </a:prstGeom>
          <a:noFill/>
        </p:spPr>
        <p:txBody>
          <a:bodyPr wrap="square" lIns="0" tIns="0" rIns="0" bIns="0" rtlCol="0">
            <a:spAutoFit/>
          </a:bodyPr>
          <a:lstStyle/>
          <a:p>
            <a:r>
              <a:rPr lang="en-US" sz="2000" dirty="0" smtClean="0">
                <a:solidFill>
                  <a:schemeClr val="bg1"/>
                </a:solidFill>
                <a:latin typeface="Sora ExtraLight" pitchFamily="2" charset="0"/>
                <a:cs typeface="Sora ExtraLight" pitchFamily="2" charset="0"/>
              </a:rPr>
              <a:t>Expenditure</a:t>
            </a:r>
            <a:endParaRPr lang="en-US" sz="2000" dirty="0">
              <a:solidFill>
                <a:schemeClr val="bg1"/>
              </a:solidFill>
              <a:latin typeface="Sora ExtraLight" pitchFamily="2" charset="0"/>
              <a:cs typeface="Sora ExtraLight" pitchFamily="2" charset="0"/>
            </a:endParaRPr>
          </a:p>
        </p:txBody>
      </p:sp>
      <p:sp>
        <p:nvSpPr>
          <p:cNvPr id="12" name="Rounded Rectangle 11"/>
          <p:cNvSpPr/>
          <p:nvPr/>
        </p:nvSpPr>
        <p:spPr>
          <a:xfrm>
            <a:off x="1267325" y="5228122"/>
            <a:ext cx="3576423" cy="3559789"/>
          </a:xfrm>
          <a:prstGeom prst="roundRect">
            <a:avLst>
              <a:gd name="adj" fmla="val 3820"/>
            </a:avLst>
          </a:prstGeom>
          <a:solidFill>
            <a:schemeClr val="accent6"/>
          </a:solidFill>
          <a:ln>
            <a:noFill/>
          </a:ln>
          <a:effectLst>
            <a:outerShdw blurRad="1079500" dist="88900" dir="2700000" algn="tl" rotWithShape="0">
              <a:schemeClr val="accent6">
                <a:lumMod val="60000"/>
                <a:lumOff val="4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 xmlns:a16="http://schemas.microsoft.com/office/drawing/2014/main" id="{245891DE-2E78-4BBA-9725-D3355845B2E3}"/>
              </a:ext>
            </a:extLst>
          </p:cNvPr>
          <p:cNvSpPr/>
          <p:nvPr/>
        </p:nvSpPr>
        <p:spPr>
          <a:xfrm>
            <a:off x="1629054" y="5912408"/>
            <a:ext cx="2820880" cy="2194512"/>
          </a:xfrm>
          <a:prstGeom prst="rect">
            <a:avLst/>
          </a:prstGeom>
          <a:noFill/>
        </p:spPr>
        <p:txBody>
          <a:bodyPr wrap="square" lIns="0" tIns="0" rIns="0" bIns="0" rtlCol="0">
            <a:spAutoFit/>
          </a:bodyPr>
          <a:lstStyle/>
          <a:p>
            <a:pPr defTabSz="857250">
              <a:lnSpc>
                <a:spcPct val="120000"/>
              </a:lnSpc>
            </a:pPr>
            <a:r>
              <a:rPr lang="en-US" sz="2000" dirty="0" smtClean="0">
                <a:solidFill>
                  <a:schemeClr val="bg1"/>
                </a:solidFill>
                <a:latin typeface="Sora Light" pitchFamily="2" charset="0"/>
                <a:cs typeface="Sora Light" pitchFamily="2" charset="0"/>
              </a:rPr>
              <a:t>FUTURE IDEALISM ENVISIONS A WORLD WHERE HUMANITY STRIVES FOR HARMONY BETWEEN TECHNOLOGY</a:t>
            </a:r>
            <a:endParaRPr lang="en-US" sz="2000" dirty="0">
              <a:solidFill>
                <a:schemeClr val="bg1"/>
              </a:solidFill>
              <a:latin typeface="Sora Light" pitchFamily="2" charset="0"/>
              <a:cs typeface="Sora Light" pitchFamily="2" charset="0"/>
            </a:endParaRPr>
          </a:p>
        </p:txBody>
      </p:sp>
      <p:sp>
        <p:nvSpPr>
          <p:cNvPr id="14" name="Picture Placeholder 13"/>
          <p:cNvSpPr>
            <a:spLocks noGrp="1"/>
          </p:cNvSpPr>
          <p:nvPr>
            <p:ph type="pic" sz="quarter" idx="11"/>
          </p:nvPr>
        </p:nvSpPr>
        <p:spPr/>
      </p:sp>
      <p:sp>
        <p:nvSpPr>
          <p:cNvPr id="15" name="Picture Placeholder 14"/>
          <p:cNvSpPr>
            <a:spLocks noGrp="1"/>
          </p:cNvSpPr>
          <p:nvPr>
            <p:ph type="pic" sz="quarter" idx="12"/>
          </p:nvPr>
        </p:nvSpPr>
        <p:spPr/>
      </p:sp>
    </p:spTree>
    <p:extLst>
      <p:ext uri="{BB962C8B-B14F-4D97-AF65-F5344CB8AC3E}">
        <p14:creationId xmlns:p14="http://schemas.microsoft.com/office/powerpoint/2010/main" val="288904235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0000">
                                          <p:cBhvr additive="base">
                                            <p:cTn id="7" dur="150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p:cTn id="11" dur="250" fill="hold"/>
                                            <p:tgtEl>
                                              <p:spTgt spid="5"/>
                                            </p:tgtEl>
                                            <p:attrNameLst>
                                              <p:attrName>ppt_w</p:attrName>
                                            </p:attrNameLst>
                                          </p:cBhvr>
                                          <p:tavLst>
                                            <p:tav tm="0">
                                              <p:val>
                                                <p:strVal val="2/3*#ppt_w"/>
                                              </p:val>
                                            </p:tav>
                                            <p:tav tm="100000">
                                              <p:val>
                                                <p:strVal val="#ppt_w"/>
                                              </p:val>
                                            </p:tav>
                                          </p:tavLst>
                                        </p:anim>
                                        <p:anim calcmode="lin" valueType="num">
                                          <p:cBhvr>
                                            <p:cTn id="12" dur="250" fill="hold"/>
                                            <p:tgtEl>
                                              <p:spTgt spid="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5"/>
                                            </p:tgtEl>
                                            <p:attrNameLst>
                                              <p:attrName>ppt_x</p:attrName>
                                              <p:attrName>ppt_y</p:attrName>
                                            </p:attrNameLst>
                                          </p:cBhvr>
                                          <p:rCtr x="0" y="3611"/>
                                        </p:animMotion>
                                      </p:childTnLst>
                                    </p:cTn>
                                  </p:par>
                                  <p:par>
                                    <p:cTn id="15" presetID="23" presetClass="entr" presetSubtype="272"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 calcmode="lin" valueType="num">
                                          <p:cBhvr>
                                            <p:cTn id="17" dur="250" fill="hold"/>
                                            <p:tgtEl>
                                              <p:spTgt spid="6"/>
                                            </p:tgtEl>
                                            <p:attrNameLst>
                                              <p:attrName>ppt_w</p:attrName>
                                            </p:attrNameLst>
                                          </p:cBhvr>
                                          <p:tavLst>
                                            <p:tav tm="0">
                                              <p:val>
                                                <p:strVal val="2/3*#ppt_w"/>
                                              </p:val>
                                            </p:tav>
                                            <p:tav tm="100000">
                                              <p:val>
                                                <p:strVal val="#ppt_w"/>
                                              </p:val>
                                            </p:tav>
                                          </p:tavLst>
                                        </p:anim>
                                        <p:anim calcmode="lin" valueType="num">
                                          <p:cBhvr>
                                            <p:cTn id="18" dur="250" fill="hold"/>
                                            <p:tgtEl>
                                              <p:spTgt spid="6"/>
                                            </p:tgtEl>
                                            <p:attrNameLst>
                                              <p:attrName>ppt_h</p:attrName>
                                            </p:attrNameLst>
                                          </p:cBhvr>
                                          <p:tavLst>
                                            <p:tav tm="0">
                                              <p:val>
                                                <p:strVal val="2/3*#ppt_h"/>
                                              </p:val>
                                            </p:tav>
                                            <p:tav tm="100000">
                                              <p:val>
                                                <p:strVal val="#ppt_h"/>
                                              </p:val>
                                            </p:tav>
                                          </p:tavLst>
                                        </p:anim>
                                      </p:childTnLst>
                                    </p:cTn>
                                  </p:par>
                                  <p:par>
                                    <p:cTn id="19" presetID="42" presetClass="path" presetSubtype="0" accel="49333" decel="50667" fill="hold" grpId="1" nodeType="withEffect">
                                      <p:stCondLst>
                                        <p:cond delay="750"/>
                                      </p:stCondLst>
                                      <p:childTnLst>
                                        <p:animMotion origin="layout" path="M 4.16667E-7 4.44444E-6 L 4.16667E-7 0.07237 " pathEditMode="relative" rAng="0" ptsTypes="AA">
                                          <p:cBhvr>
                                            <p:cTn id="20" dur="500" spd="-100000" fill="hold"/>
                                            <p:tgtEl>
                                              <p:spTgt spid="6"/>
                                            </p:tgtEl>
                                            <p:attrNameLst>
                                              <p:attrName>ppt_x</p:attrName>
                                              <p:attrName>ppt_y</p:attrName>
                                            </p:attrNameLst>
                                          </p:cBhvr>
                                          <p:rCtr x="0" y="3611"/>
                                        </p:animMotion>
                                      </p:childTnLst>
                                    </p:cTn>
                                  </p:par>
                                  <p:par>
                                    <p:cTn id="21" presetID="23" presetClass="entr" presetSubtype="272" fill="hold" grpId="0" nodeType="withEffect">
                                      <p:stCondLst>
                                        <p:cond delay="750"/>
                                      </p:stCondLst>
                                      <p:childTnLst>
                                        <p:set>
                                          <p:cBhvr>
                                            <p:cTn id="22" dur="1" fill="hold">
                                              <p:stCondLst>
                                                <p:cond delay="0"/>
                                              </p:stCondLst>
                                            </p:cTn>
                                            <p:tgtEl>
                                              <p:spTgt spid="7"/>
                                            </p:tgtEl>
                                            <p:attrNameLst>
                                              <p:attrName>style.visibility</p:attrName>
                                            </p:attrNameLst>
                                          </p:cBhvr>
                                          <p:to>
                                            <p:strVal val="visible"/>
                                          </p:to>
                                        </p:set>
                                        <p:anim calcmode="lin" valueType="num">
                                          <p:cBhvr>
                                            <p:cTn id="23" dur="250" fill="hold"/>
                                            <p:tgtEl>
                                              <p:spTgt spid="7"/>
                                            </p:tgtEl>
                                            <p:attrNameLst>
                                              <p:attrName>ppt_w</p:attrName>
                                            </p:attrNameLst>
                                          </p:cBhvr>
                                          <p:tavLst>
                                            <p:tav tm="0">
                                              <p:val>
                                                <p:strVal val="2/3*#ppt_w"/>
                                              </p:val>
                                            </p:tav>
                                            <p:tav tm="100000">
                                              <p:val>
                                                <p:strVal val="#ppt_w"/>
                                              </p:val>
                                            </p:tav>
                                          </p:tavLst>
                                        </p:anim>
                                        <p:anim calcmode="lin" valueType="num">
                                          <p:cBhvr>
                                            <p:cTn id="24" dur="250" fill="hold"/>
                                            <p:tgtEl>
                                              <p:spTgt spid="7"/>
                                            </p:tgtEl>
                                            <p:attrNameLst>
                                              <p:attrName>ppt_h</p:attrName>
                                            </p:attrNameLst>
                                          </p:cBhvr>
                                          <p:tavLst>
                                            <p:tav tm="0">
                                              <p:val>
                                                <p:strVal val="2/3*#ppt_h"/>
                                              </p:val>
                                            </p:tav>
                                            <p:tav tm="100000">
                                              <p:val>
                                                <p:strVal val="#ppt_h"/>
                                              </p:val>
                                            </p:tav>
                                          </p:tavLst>
                                        </p:anim>
                                      </p:childTnLst>
                                    </p:cTn>
                                  </p:par>
                                  <p:par>
                                    <p:cTn id="25" presetID="42" presetClass="path" presetSubtype="0" accel="49333" decel="50667" fill="hold" grpId="1" nodeType="withEffect">
                                      <p:stCondLst>
                                        <p:cond delay="750"/>
                                      </p:stCondLst>
                                      <p:childTnLst>
                                        <p:animMotion origin="layout" path="M 4.58333E-6 -7.40741E-7 L 4.58333E-6 0.07238 " pathEditMode="relative" rAng="0" ptsTypes="AA">
                                          <p:cBhvr>
                                            <p:cTn id="26" dur="500" spd="-100000" fill="hold"/>
                                            <p:tgtEl>
                                              <p:spTgt spid="7"/>
                                            </p:tgtEl>
                                            <p:attrNameLst>
                                              <p:attrName>ppt_x</p:attrName>
                                              <p:attrName>ppt_y</p:attrName>
                                            </p:attrNameLst>
                                          </p:cBhvr>
                                          <p:rCtr x="0" y="3611"/>
                                        </p:animMotion>
                                      </p:childTnLst>
                                    </p:cTn>
                                  </p:par>
                                  <p:par>
                                    <p:cTn id="27" presetID="23" presetClass="entr" presetSubtype="272" fill="hold" grpId="0" nodeType="withEffect">
                                      <p:stCondLst>
                                        <p:cond delay="750"/>
                                      </p:stCondLst>
                                      <p:childTnLst>
                                        <p:set>
                                          <p:cBhvr>
                                            <p:cTn id="28" dur="1" fill="hold">
                                              <p:stCondLst>
                                                <p:cond delay="0"/>
                                              </p:stCondLst>
                                            </p:cTn>
                                            <p:tgtEl>
                                              <p:spTgt spid="8"/>
                                            </p:tgtEl>
                                            <p:attrNameLst>
                                              <p:attrName>style.visibility</p:attrName>
                                            </p:attrNameLst>
                                          </p:cBhvr>
                                          <p:to>
                                            <p:strVal val="visible"/>
                                          </p:to>
                                        </p:set>
                                        <p:anim calcmode="lin" valueType="num">
                                          <p:cBhvr>
                                            <p:cTn id="29" dur="250" fill="hold"/>
                                            <p:tgtEl>
                                              <p:spTgt spid="8"/>
                                            </p:tgtEl>
                                            <p:attrNameLst>
                                              <p:attrName>ppt_w</p:attrName>
                                            </p:attrNameLst>
                                          </p:cBhvr>
                                          <p:tavLst>
                                            <p:tav tm="0">
                                              <p:val>
                                                <p:strVal val="2/3*#ppt_w"/>
                                              </p:val>
                                            </p:tav>
                                            <p:tav tm="100000">
                                              <p:val>
                                                <p:strVal val="#ppt_w"/>
                                              </p:val>
                                            </p:tav>
                                          </p:tavLst>
                                        </p:anim>
                                        <p:anim calcmode="lin" valueType="num">
                                          <p:cBhvr>
                                            <p:cTn id="30" dur="250" fill="hold"/>
                                            <p:tgtEl>
                                              <p:spTgt spid="8"/>
                                            </p:tgtEl>
                                            <p:attrNameLst>
                                              <p:attrName>ppt_h</p:attrName>
                                            </p:attrNameLst>
                                          </p:cBhvr>
                                          <p:tavLst>
                                            <p:tav tm="0">
                                              <p:val>
                                                <p:strVal val="2/3*#ppt_h"/>
                                              </p:val>
                                            </p:tav>
                                            <p:tav tm="100000">
                                              <p:val>
                                                <p:strVal val="#ppt_h"/>
                                              </p:val>
                                            </p:tav>
                                          </p:tavLst>
                                        </p:anim>
                                      </p:childTnLst>
                                    </p:cTn>
                                  </p:par>
                                  <p:par>
                                    <p:cTn id="31" presetID="42" presetClass="path" presetSubtype="0" accel="49333" decel="50667" fill="hold" grpId="1" nodeType="withEffect">
                                      <p:stCondLst>
                                        <p:cond delay="750"/>
                                      </p:stCondLst>
                                      <p:childTnLst>
                                        <p:animMotion origin="layout" path="M 1.94444E-6 4.44444E-6 L 1.94444E-6 0.07237 " pathEditMode="relative" rAng="0" ptsTypes="AA">
                                          <p:cBhvr>
                                            <p:cTn id="32" dur="500" spd="-100000" fill="hold"/>
                                            <p:tgtEl>
                                              <p:spTgt spid="8"/>
                                            </p:tgtEl>
                                            <p:attrNameLst>
                                              <p:attrName>ppt_x</p:attrName>
                                              <p:attrName>ppt_y</p:attrName>
                                            </p:attrNameLst>
                                          </p:cBhvr>
                                          <p:rCtr x="0" y="3611"/>
                                        </p:animMotion>
                                      </p:childTnLst>
                                    </p:cTn>
                                  </p:par>
                                  <p:par>
                                    <p:cTn id="33" presetID="23" presetClass="entr" presetSubtype="272" fill="hold" grpId="0" nodeType="withEffect">
                                      <p:stCondLst>
                                        <p:cond delay="750"/>
                                      </p:stCondLst>
                                      <p:childTnLst>
                                        <p:set>
                                          <p:cBhvr>
                                            <p:cTn id="34" dur="1" fill="hold">
                                              <p:stCondLst>
                                                <p:cond delay="0"/>
                                              </p:stCondLst>
                                            </p:cTn>
                                            <p:tgtEl>
                                              <p:spTgt spid="9"/>
                                            </p:tgtEl>
                                            <p:attrNameLst>
                                              <p:attrName>style.visibility</p:attrName>
                                            </p:attrNameLst>
                                          </p:cBhvr>
                                          <p:to>
                                            <p:strVal val="visible"/>
                                          </p:to>
                                        </p:set>
                                        <p:anim calcmode="lin" valueType="num">
                                          <p:cBhvr>
                                            <p:cTn id="35" dur="250" fill="hold"/>
                                            <p:tgtEl>
                                              <p:spTgt spid="9"/>
                                            </p:tgtEl>
                                            <p:attrNameLst>
                                              <p:attrName>ppt_w</p:attrName>
                                            </p:attrNameLst>
                                          </p:cBhvr>
                                          <p:tavLst>
                                            <p:tav tm="0">
                                              <p:val>
                                                <p:strVal val="2/3*#ppt_w"/>
                                              </p:val>
                                            </p:tav>
                                            <p:tav tm="100000">
                                              <p:val>
                                                <p:strVal val="#ppt_w"/>
                                              </p:val>
                                            </p:tav>
                                          </p:tavLst>
                                        </p:anim>
                                        <p:anim calcmode="lin" valueType="num">
                                          <p:cBhvr>
                                            <p:cTn id="36" dur="250" fill="hold"/>
                                            <p:tgtEl>
                                              <p:spTgt spid="9"/>
                                            </p:tgtEl>
                                            <p:attrNameLst>
                                              <p:attrName>ppt_h</p:attrName>
                                            </p:attrNameLst>
                                          </p:cBhvr>
                                          <p:tavLst>
                                            <p:tav tm="0">
                                              <p:val>
                                                <p:strVal val="2/3*#ppt_h"/>
                                              </p:val>
                                            </p:tav>
                                            <p:tav tm="100000">
                                              <p:val>
                                                <p:strVal val="#ppt_h"/>
                                              </p:val>
                                            </p:tav>
                                          </p:tavLst>
                                        </p:anim>
                                      </p:childTnLst>
                                    </p:cTn>
                                  </p:par>
                                  <p:par>
                                    <p:cTn id="37" presetID="42" presetClass="path" presetSubtype="0" accel="49333" decel="50667" fill="hold" grpId="1" nodeType="withEffect">
                                      <p:stCondLst>
                                        <p:cond delay="750"/>
                                      </p:stCondLst>
                                      <p:childTnLst>
                                        <p:animMotion origin="layout" path="M 5.55556E-7 -7.40741E-7 L 5.55556E-7 0.07238 " pathEditMode="relative" rAng="0" ptsTypes="AA">
                                          <p:cBhvr>
                                            <p:cTn id="38" dur="500" spd="-100000" fill="hold"/>
                                            <p:tgtEl>
                                              <p:spTgt spid="9"/>
                                            </p:tgtEl>
                                            <p:attrNameLst>
                                              <p:attrName>ppt_x</p:attrName>
                                              <p:attrName>ppt_y</p:attrName>
                                            </p:attrNameLst>
                                          </p:cBhvr>
                                          <p:rCtr x="0" y="3611"/>
                                        </p:animMotion>
                                      </p:childTnLst>
                                    </p:cTn>
                                  </p:par>
                                  <p:par>
                                    <p:cTn id="39" presetID="23" presetClass="entr" presetSubtype="272" fill="hold" grpId="0" nodeType="withEffect">
                                      <p:stCondLst>
                                        <p:cond delay="75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strVal val="2/3*#ppt_w"/>
                                              </p:val>
                                            </p:tav>
                                            <p:tav tm="100000">
                                              <p:val>
                                                <p:strVal val="#ppt_w"/>
                                              </p:val>
                                            </p:tav>
                                          </p:tavLst>
                                        </p:anim>
                                        <p:anim calcmode="lin" valueType="num">
                                          <p:cBhvr>
                                            <p:cTn id="42" dur="250" fill="hold"/>
                                            <p:tgtEl>
                                              <p:spTgt spid="10"/>
                                            </p:tgtEl>
                                            <p:attrNameLst>
                                              <p:attrName>ppt_h</p:attrName>
                                            </p:attrNameLst>
                                          </p:cBhvr>
                                          <p:tavLst>
                                            <p:tav tm="0">
                                              <p:val>
                                                <p:strVal val="2/3*#ppt_h"/>
                                              </p:val>
                                            </p:tav>
                                            <p:tav tm="100000">
                                              <p:val>
                                                <p:strVal val="#ppt_h"/>
                                              </p:val>
                                            </p:tav>
                                          </p:tavLst>
                                        </p:anim>
                                      </p:childTnLst>
                                    </p:cTn>
                                  </p:par>
                                  <p:par>
                                    <p:cTn id="43" presetID="42" presetClass="path" presetSubtype="0" accel="49333" decel="50667" fill="hold" grpId="1" nodeType="withEffect">
                                      <p:stCondLst>
                                        <p:cond delay="750"/>
                                      </p:stCondLst>
                                      <p:childTnLst>
                                        <p:animMotion origin="layout" path="M 3.05556E-6 4.44444E-6 L 3.05556E-6 0.07237 " pathEditMode="relative" rAng="0" ptsTypes="AA">
                                          <p:cBhvr>
                                            <p:cTn id="44" dur="500" spd="-100000" fill="hold"/>
                                            <p:tgtEl>
                                              <p:spTgt spid="10"/>
                                            </p:tgtEl>
                                            <p:attrNameLst>
                                              <p:attrName>ppt_x</p:attrName>
                                              <p:attrName>ppt_y</p:attrName>
                                            </p:attrNameLst>
                                          </p:cBhvr>
                                          <p:rCtr x="0" y="3611"/>
                                        </p:animMotion>
                                      </p:childTnLst>
                                    </p:cTn>
                                  </p:par>
                                  <p:par>
                                    <p:cTn id="45" presetID="23" presetClass="entr" presetSubtype="272" fill="hold" grpId="0" nodeType="withEffect">
                                      <p:stCondLst>
                                        <p:cond delay="7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250" fill="hold"/>
                                            <p:tgtEl>
                                              <p:spTgt spid="11"/>
                                            </p:tgtEl>
                                            <p:attrNameLst>
                                              <p:attrName>ppt_w</p:attrName>
                                            </p:attrNameLst>
                                          </p:cBhvr>
                                          <p:tavLst>
                                            <p:tav tm="0">
                                              <p:val>
                                                <p:strVal val="2/3*#ppt_w"/>
                                              </p:val>
                                            </p:tav>
                                            <p:tav tm="100000">
                                              <p:val>
                                                <p:strVal val="#ppt_w"/>
                                              </p:val>
                                            </p:tav>
                                          </p:tavLst>
                                        </p:anim>
                                        <p:anim calcmode="lin" valueType="num">
                                          <p:cBhvr>
                                            <p:cTn id="48" dur="250" fill="hold"/>
                                            <p:tgtEl>
                                              <p:spTgt spid="11"/>
                                            </p:tgtEl>
                                            <p:attrNameLst>
                                              <p:attrName>ppt_h</p:attrName>
                                            </p:attrNameLst>
                                          </p:cBhvr>
                                          <p:tavLst>
                                            <p:tav tm="0">
                                              <p:val>
                                                <p:strVal val="2/3*#ppt_h"/>
                                              </p:val>
                                            </p:tav>
                                            <p:tav tm="100000">
                                              <p:val>
                                                <p:strVal val="#ppt_h"/>
                                              </p:val>
                                            </p:tav>
                                          </p:tavLst>
                                        </p:anim>
                                      </p:childTnLst>
                                    </p:cTn>
                                  </p:par>
                                  <p:par>
                                    <p:cTn id="49" presetID="42" presetClass="path" presetSubtype="0" accel="49333" decel="50667" fill="hold" grpId="1" nodeType="withEffect">
                                      <p:stCondLst>
                                        <p:cond delay="750"/>
                                      </p:stCondLst>
                                      <p:childTnLst>
                                        <p:animMotion origin="layout" path="M -1.94444E-6 -7.40741E-7 L -1.94444E-6 0.07238 " pathEditMode="relative" rAng="0" ptsTypes="AA">
                                          <p:cBhvr>
                                            <p:cTn id="50" dur="500" spd="-100000" fill="hold"/>
                                            <p:tgtEl>
                                              <p:spTgt spid="11"/>
                                            </p:tgtEl>
                                            <p:attrNameLst>
                                              <p:attrName>ppt_x</p:attrName>
                                              <p:attrName>ppt_y</p:attrName>
                                            </p:attrNameLst>
                                          </p:cBhvr>
                                          <p:rCtr x="0" y="3611"/>
                                        </p:animMotion>
                                      </p:childTnLst>
                                    </p:cTn>
                                  </p:par>
                                  <p:par>
                                    <p:cTn id="51" presetID="23" presetClass="entr" presetSubtype="272" fill="hold" grpId="0" nodeType="withEffect">
                                      <p:stCondLst>
                                        <p:cond delay="750"/>
                                      </p:stCondLst>
                                      <p:childTnLst>
                                        <p:set>
                                          <p:cBhvr>
                                            <p:cTn id="52" dur="1" fill="hold">
                                              <p:stCondLst>
                                                <p:cond delay="0"/>
                                              </p:stCondLst>
                                            </p:cTn>
                                            <p:tgtEl>
                                              <p:spTgt spid="13"/>
                                            </p:tgtEl>
                                            <p:attrNameLst>
                                              <p:attrName>style.visibility</p:attrName>
                                            </p:attrNameLst>
                                          </p:cBhvr>
                                          <p:to>
                                            <p:strVal val="visible"/>
                                          </p:to>
                                        </p:set>
                                        <p:anim calcmode="lin" valueType="num">
                                          <p:cBhvr>
                                            <p:cTn id="53" dur="250" fill="hold"/>
                                            <p:tgtEl>
                                              <p:spTgt spid="13"/>
                                            </p:tgtEl>
                                            <p:attrNameLst>
                                              <p:attrName>ppt_w</p:attrName>
                                            </p:attrNameLst>
                                          </p:cBhvr>
                                          <p:tavLst>
                                            <p:tav tm="0">
                                              <p:val>
                                                <p:strVal val="2/3*#ppt_w"/>
                                              </p:val>
                                            </p:tav>
                                            <p:tav tm="100000">
                                              <p:val>
                                                <p:strVal val="#ppt_w"/>
                                              </p:val>
                                            </p:tav>
                                          </p:tavLst>
                                        </p:anim>
                                        <p:anim calcmode="lin" valueType="num">
                                          <p:cBhvr>
                                            <p:cTn id="54" dur="250" fill="hold"/>
                                            <p:tgtEl>
                                              <p:spTgt spid="13"/>
                                            </p:tgtEl>
                                            <p:attrNameLst>
                                              <p:attrName>ppt_h</p:attrName>
                                            </p:attrNameLst>
                                          </p:cBhvr>
                                          <p:tavLst>
                                            <p:tav tm="0">
                                              <p:val>
                                                <p:strVal val="2/3*#ppt_h"/>
                                              </p:val>
                                            </p:tav>
                                            <p:tav tm="100000">
                                              <p:val>
                                                <p:strVal val="#ppt_h"/>
                                              </p:val>
                                            </p:tav>
                                          </p:tavLst>
                                        </p:anim>
                                      </p:childTnLst>
                                    </p:cTn>
                                  </p:par>
                                  <p:par>
                                    <p:cTn id="55" presetID="42" presetClass="path" presetSubtype="0" accel="49333" decel="50667" fill="hold" grpId="1" nodeType="withEffect">
                                      <p:stCondLst>
                                        <p:cond delay="750"/>
                                      </p:stCondLst>
                                      <p:childTnLst>
                                        <p:animMotion origin="layout" path="M 3.47222E-6 -3.45679E-6 L 3.47222E-6 0.07238 " pathEditMode="relative" rAng="0" ptsTypes="AA">
                                          <p:cBhvr>
                                            <p:cTn id="56" dur="500" spd="-100000" fill="hold"/>
                                            <p:tgtEl>
                                              <p:spTgt spid="13"/>
                                            </p:tgtEl>
                                            <p:attrNameLst>
                                              <p:attrName>ppt_x</p:attrName>
                                              <p:attrName>ppt_y</p:attrName>
                                            </p:attrNameLst>
                                          </p:cBhvr>
                                          <p:rCtr x="0" y="3611"/>
                                        </p:animMotion>
                                      </p:childTnLst>
                                    </p:cTn>
                                  </p:par>
                                  <p:par>
                                    <p:cTn id="57" presetID="23" presetClass="entr" presetSubtype="272" fill="hold" grpId="0" nodeType="withEffect">
                                      <p:stCondLst>
                                        <p:cond delay="750"/>
                                      </p:stCondLst>
                                      <p:childTnLst>
                                        <p:set>
                                          <p:cBhvr>
                                            <p:cTn id="58" dur="1" fill="hold">
                                              <p:stCondLst>
                                                <p:cond delay="0"/>
                                              </p:stCondLst>
                                            </p:cTn>
                                            <p:tgtEl>
                                              <p:spTgt spid="12"/>
                                            </p:tgtEl>
                                            <p:attrNameLst>
                                              <p:attrName>style.visibility</p:attrName>
                                            </p:attrNameLst>
                                          </p:cBhvr>
                                          <p:to>
                                            <p:strVal val="visible"/>
                                          </p:to>
                                        </p:set>
                                        <p:anim calcmode="lin" valueType="num">
                                          <p:cBhvr>
                                            <p:cTn id="59" dur="250" fill="hold"/>
                                            <p:tgtEl>
                                              <p:spTgt spid="12"/>
                                            </p:tgtEl>
                                            <p:attrNameLst>
                                              <p:attrName>ppt_w</p:attrName>
                                            </p:attrNameLst>
                                          </p:cBhvr>
                                          <p:tavLst>
                                            <p:tav tm="0">
                                              <p:val>
                                                <p:strVal val="2/3*#ppt_w"/>
                                              </p:val>
                                            </p:tav>
                                            <p:tav tm="100000">
                                              <p:val>
                                                <p:strVal val="#ppt_w"/>
                                              </p:val>
                                            </p:tav>
                                          </p:tavLst>
                                        </p:anim>
                                        <p:anim calcmode="lin" valueType="num">
                                          <p:cBhvr>
                                            <p:cTn id="60" dur="250" fill="hold"/>
                                            <p:tgtEl>
                                              <p:spTgt spid="12"/>
                                            </p:tgtEl>
                                            <p:attrNameLst>
                                              <p:attrName>ppt_h</p:attrName>
                                            </p:attrNameLst>
                                          </p:cBhvr>
                                          <p:tavLst>
                                            <p:tav tm="0">
                                              <p:val>
                                                <p:strVal val="2/3*#ppt_h"/>
                                              </p:val>
                                            </p:tav>
                                            <p:tav tm="100000">
                                              <p:val>
                                                <p:strVal val="#ppt_h"/>
                                              </p:val>
                                            </p:tav>
                                          </p:tavLst>
                                        </p:anim>
                                      </p:childTnLst>
                                    </p:cTn>
                                  </p:par>
                                  <p:par>
                                    <p:cTn id="61" presetID="42" presetClass="path" presetSubtype="0" accel="49333" decel="50667" fill="hold" grpId="1" nodeType="withEffect">
                                      <p:stCondLst>
                                        <p:cond delay="750"/>
                                      </p:stCondLst>
                                      <p:childTnLst>
                                        <p:animMotion origin="layout" path="M -3.88889E-6 -2.83951E-6 L -3.88889E-6 0.07238 " pathEditMode="relative" rAng="0" ptsTypes="AA">
                                          <p:cBhvr>
                                            <p:cTn id="62" dur="500" spd="-100000" fill="hold"/>
                                            <p:tgtEl>
                                              <p:spTgt spid="12"/>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6" grpId="1"/>
          <p:bldP spid="7" grpId="0"/>
          <p:bldP spid="7" grpId="1"/>
          <p:bldP spid="8" grpId="0"/>
          <p:bldP spid="8" grpId="1"/>
          <p:bldP spid="9" grpId="0"/>
          <p:bldP spid="9" grpId="1"/>
          <p:bldP spid="10" grpId="0"/>
          <p:bldP spid="10" grpId="1"/>
          <p:bldP spid="11" grpId="0"/>
          <p:bldP spid="11" grpId="1"/>
          <p:bldP spid="12" grpId="0" animBg="1"/>
          <p:bldP spid="12" grpId="1" animBg="1"/>
          <p:bldP spid="13" grpId="0"/>
          <p:bldP spid="1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p:cTn id="11" dur="250" fill="hold"/>
                                            <p:tgtEl>
                                              <p:spTgt spid="5"/>
                                            </p:tgtEl>
                                            <p:attrNameLst>
                                              <p:attrName>ppt_w</p:attrName>
                                            </p:attrNameLst>
                                          </p:cBhvr>
                                          <p:tavLst>
                                            <p:tav tm="0">
                                              <p:val>
                                                <p:strVal val="2/3*#ppt_w"/>
                                              </p:val>
                                            </p:tav>
                                            <p:tav tm="100000">
                                              <p:val>
                                                <p:strVal val="#ppt_w"/>
                                              </p:val>
                                            </p:tav>
                                          </p:tavLst>
                                        </p:anim>
                                        <p:anim calcmode="lin" valueType="num">
                                          <p:cBhvr>
                                            <p:cTn id="12" dur="250" fill="hold"/>
                                            <p:tgtEl>
                                              <p:spTgt spid="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5"/>
                                            </p:tgtEl>
                                            <p:attrNameLst>
                                              <p:attrName>ppt_x</p:attrName>
                                              <p:attrName>ppt_y</p:attrName>
                                            </p:attrNameLst>
                                          </p:cBhvr>
                                          <p:rCtr x="0" y="3611"/>
                                        </p:animMotion>
                                      </p:childTnLst>
                                    </p:cTn>
                                  </p:par>
                                  <p:par>
                                    <p:cTn id="15" presetID="23" presetClass="entr" presetSubtype="272"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 calcmode="lin" valueType="num">
                                          <p:cBhvr>
                                            <p:cTn id="17" dur="250" fill="hold"/>
                                            <p:tgtEl>
                                              <p:spTgt spid="6"/>
                                            </p:tgtEl>
                                            <p:attrNameLst>
                                              <p:attrName>ppt_w</p:attrName>
                                            </p:attrNameLst>
                                          </p:cBhvr>
                                          <p:tavLst>
                                            <p:tav tm="0">
                                              <p:val>
                                                <p:strVal val="2/3*#ppt_w"/>
                                              </p:val>
                                            </p:tav>
                                            <p:tav tm="100000">
                                              <p:val>
                                                <p:strVal val="#ppt_w"/>
                                              </p:val>
                                            </p:tav>
                                          </p:tavLst>
                                        </p:anim>
                                        <p:anim calcmode="lin" valueType="num">
                                          <p:cBhvr>
                                            <p:cTn id="18" dur="250" fill="hold"/>
                                            <p:tgtEl>
                                              <p:spTgt spid="6"/>
                                            </p:tgtEl>
                                            <p:attrNameLst>
                                              <p:attrName>ppt_h</p:attrName>
                                            </p:attrNameLst>
                                          </p:cBhvr>
                                          <p:tavLst>
                                            <p:tav tm="0">
                                              <p:val>
                                                <p:strVal val="2/3*#ppt_h"/>
                                              </p:val>
                                            </p:tav>
                                            <p:tav tm="100000">
                                              <p:val>
                                                <p:strVal val="#ppt_h"/>
                                              </p:val>
                                            </p:tav>
                                          </p:tavLst>
                                        </p:anim>
                                      </p:childTnLst>
                                    </p:cTn>
                                  </p:par>
                                  <p:par>
                                    <p:cTn id="19" presetID="42" presetClass="path" presetSubtype="0" accel="49333" decel="50667" fill="hold" grpId="1" nodeType="withEffect">
                                      <p:stCondLst>
                                        <p:cond delay="750"/>
                                      </p:stCondLst>
                                      <p:childTnLst>
                                        <p:animMotion origin="layout" path="M 4.16667E-7 4.44444E-6 L 4.16667E-7 0.07237 " pathEditMode="relative" rAng="0" ptsTypes="AA">
                                          <p:cBhvr>
                                            <p:cTn id="20" dur="500" spd="-100000" fill="hold"/>
                                            <p:tgtEl>
                                              <p:spTgt spid="6"/>
                                            </p:tgtEl>
                                            <p:attrNameLst>
                                              <p:attrName>ppt_x</p:attrName>
                                              <p:attrName>ppt_y</p:attrName>
                                            </p:attrNameLst>
                                          </p:cBhvr>
                                          <p:rCtr x="0" y="3611"/>
                                        </p:animMotion>
                                      </p:childTnLst>
                                    </p:cTn>
                                  </p:par>
                                  <p:par>
                                    <p:cTn id="21" presetID="23" presetClass="entr" presetSubtype="272" fill="hold" grpId="0" nodeType="withEffect">
                                      <p:stCondLst>
                                        <p:cond delay="750"/>
                                      </p:stCondLst>
                                      <p:childTnLst>
                                        <p:set>
                                          <p:cBhvr>
                                            <p:cTn id="22" dur="1" fill="hold">
                                              <p:stCondLst>
                                                <p:cond delay="0"/>
                                              </p:stCondLst>
                                            </p:cTn>
                                            <p:tgtEl>
                                              <p:spTgt spid="7"/>
                                            </p:tgtEl>
                                            <p:attrNameLst>
                                              <p:attrName>style.visibility</p:attrName>
                                            </p:attrNameLst>
                                          </p:cBhvr>
                                          <p:to>
                                            <p:strVal val="visible"/>
                                          </p:to>
                                        </p:set>
                                        <p:anim calcmode="lin" valueType="num">
                                          <p:cBhvr>
                                            <p:cTn id="23" dur="250" fill="hold"/>
                                            <p:tgtEl>
                                              <p:spTgt spid="7"/>
                                            </p:tgtEl>
                                            <p:attrNameLst>
                                              <p:attrName>ppt_w</p:attrName>
                                            </p:attrNameLst>
                                          </p:cBhvr>
                                          <p:tavLst>
                                            <p:tav tm="0">
                                              <p:val>
                                                <p:strVal val="2/3*#ppt_w"/>
                                              </p:val>
                                            </p:tav>
                                            <p:tav tm="100000">
                                              <p:val>
                                                <p:strVal val="#ppt_w"/>
                                              </p:val>
                                            </p:tav>
                                          </p:tavLst>
                                        </p:anim>
                                        <p:anim calcmode="lin" valueType="num">
                                          <p:cBhvr>
                                            <p:cTn id="24" dur="250" fill="hold"/>
                                            <p:tgtEl>
                                              <p:spTgt spid="7"/>
                                            </p:tgtEl>
                                            <p:attrNameLst>
                                              <p:attrName>ppt_h</p:attrName>
                                            </p:attrNameLst>
                                          </p:cBhvr>
                                          <p:tavLst>
                                            <p:tav tm="0">
                                              <p:val>
                                                <p:strVal val="2/3*#ppt_h"/>
                                              </p:val>
                                            </p:tav>
                                            <p:tav tm="100000">
                                              <p:val>
                                                <p:strVal val="#ppt_h"/>
                                              </p:val>
                                            </p:tav>
                                          </p:tavLst>
                                        </p:anim>
                                      </p:childTnLst>
                                    </p:cTn>
                                  </p:par>
                                  <p:par>
                                    <p:cTn id="25" presetID="42" presetClass="path" presetSubtype="0" accel="49333" decel="50667" fill="hold" grpId="1" nodeType="withEffect">
                                      <p:stCondLst>
                                        <p:cond delay="750"/>
                                      </p:stCondLst>
                                      <p:childTnLst>
                                        <p:animMotion origin="layout" path="M 4.58333E-6 -7.40741E-7 L 4.58333E-6 0.07238 " pathEditMode="relative" rAng="0" ptsTypes="AA">
                                          <p:cBhvr>
                                            <p:cTn id="26" dur="500" spd="-100000" fill="hold"/>
                                            <p:tgtEl>
                                              <p:spTgt spid="7"/>
                                            </p:tgtEl>
                                            <p:attrNameLst>
                                              <p:attrName>ppt_x</p:attrName>
                                              <p:attrName>ppt_y</p:attrName>
                                            </p:attrNameLst>
                                          </p:cBhvr>
                                          <p:rCtr x="0" y="3611"/>
                                        </p:animMotion>
                                      </p:childTnLst>
                                    </p:cTn>
                                  </p:par>
                                  <p:par>
                                    <p:cTn id="27" presetID="23" presetClass="entr" presetSubtype="272" fill="hold" grpId="0" nodeType="withEffect">
                                      <p:stCondLst>
                                        <p:cond delay="750"/>
                                      </p:stCondLst>
                                      <p:childTnLst>
                                        <p:set>
                                          <p:cBhvr>
                                            <p:cTn id="28" dur="1" fill="hold">
                                              <p:stCondLst>
                                                <p:cond delay="0"/>
                                              </p:stCondLst>
                                            </p:cTn>
                                            <p:tgtEl>
                                              <p:spTgt spid="8"/>
                                            </p:tgtEl>
                                            <p:attrNameLst>
                                              <p:attrName>style.visibility</p:attrName>
                                            </p:attrNameLst>
                                          </p:cBhvr>
                                          <p:to>
                                            <p:strVal val="visible"/>
                                          </p:to>
                                        </p:set>
                                        <p:anim calcmode="lin" valueType="num">
                                          <p:cBhvr>
                                            <p:cTn id="29" dur="250" fill="hold"/>
                                            <p:tgtEl>
                                              <p:spTgt spid="8"/>
                                            </p:tgtEl>
                                            <p:attrNameLst>
                                              <p:attrName>ppt_w</p:attrName>
                                            </p:attrNameLst>
                                          </p:cBhvr>
                                          <p:tavLst>
                                            <p:tav tm="0">
                                              <p:val>
                                                <p:strVal val="2/3*#ppt_w"/>
                                              </p:val>
                                            </p:tav>
                                            <p:tav tm="100000">
                                              <p:val>
                                                <p:strVal val="#ppt_w"/>
                                              </p:val>
                                            </p:tav>
                                          </p:tavLst>
                                        </p:anim>
                                        <p:anim calcmode="lin" valueType="num">
                                          <p:cBhvr>
                                            <p:cTn id="30" dur="250" fill="hold"/>
                                            <p:tgtEl>
                                              <p:spTgt spid="8"/>
                                            </p:tgtEl>
                                            <p:attrNameLst>
                                              <p:attrName>ppt_h</p:attrName>
                                            </p:attrNameLst>
                                          </p:cBhvr>
                                          <p:tavLst>
                                            <p:tav tm="0">
                                              <p:val>
                                                <p:strVal val="2/3*#ppt_h"/>
                                              </p:val>
                                            </p:tav>
                                            <p:tav tm="100000">
                                              <p:val>
                                                <p:strVal val="#ppt_h"/>
                                              </p:val>
                                            </p:tav>
                                          </p:tavLst>
                                        </p:anim>
                                      </p:childTnLst>
                                    </p:cTn>
                                  </p:par>
                                  <p:par>
                                    <p:cTn id="31" presetID="42" presetClass="path" presetSubtype="0" accel="49333" decel="50667" fill="hold" grpId="1" nodeType="withEffect">
                                      <p:stCondLst>
                                        <p:cond delay="750"/>
                                      </p:stCondLst>
                                      <p:childTnLst>
                                        <p:animMotion origin="layout" path="M 1.94444E-6 4.44444E-6 L 1.94444E-6 0.07237 " pathEditMode="relative" rAng="0" ptsTypes="AA">
                                          <p:cBhvr>
                                            <p:cTn id="32" dur="500" spd="-100000" fill="hold"/>
                                            <p:tgtEl>
                                              <p:spTgt spid="8"/>
                                            </p:tgtEl>
                                            <p:attrNameLst>
                                              <p:attrName>ppt_x</p:attrName>
                                              <p:attrName>ppt_y</p:attrName>
                                            </p:attrNameLst>
                                          </p:cBhvr>
                                          <p:rCtr x="0" y="3611"/>
                                        </p:animMotion>
                                      </p:childTnLst>
                                    </p:cTn>
                                  </p:par>
                                  <p:par>
                                    <p:cTn id="33" presetID="23" presetClass="entr" presetSubtype="272" fill="hold" grpId="0" nodeType="withEffect">
                                      <p:stCondLst>
                                        <p:cond delay="750"/>
                                      </p:stCondLst>
                                      <p:childTnLst>
                                        <p:set>
                                          <p:cBhvr>
                                            <p:cTn id="34" dur="1" fill="hold">
                                              <p:stCondLst>
                                                <p:cond delay="0"/>
                                              </p:stCondLst>
                                            </p:cTn>
                                            <p:tgtEl>
                                              <p:spTgt spid="9"/>
                                            </p:tgtEl>
                                            <p:attrNameLst>
                                              <p:attrName>style.visibility</p:attrName>
                                            </p:attrNameLst>
                                          </p:cBhvr>
                                          <p:to>
                                            <p:strVal val="visible"/>
                                          </p:to>
                                        </p:set>
                                        <p:anim calcmode="lin" valueType="num">
                                          <p:cBhvr>
                                            <p:cTn id="35" dur="250" fill="hold"/>
                                            <p:tgtEl>
                                              <p:spTgt spid="9"/>
                                            </p:tgtEl>
                                            <p:attrNameLst>
                                              <p:attrName>ppt_w</p:attrName>
                                            </p:attrNameLst>
                                          </p:cBhvr>
                                          <p:tavLst>
                                            <p:tav tm="0">
                                              <p:val>
                                                <p:strVal val="2/3*#ppt_w"/>
                                              </p:val>
                                            </p:tav>
                                            <p:tav tm="100000">
                                              <p:val>
                                                <p:strVal val="#ppt_w"/>
                                              </p:val>
                                            </p:tav>
                                          </p:tavLst>
                                        </p:anim>
                                        <p:anim calcmode="lin" valueType="num">
                                          <p:cBhvr>
                                            <p:cTn id="36" dur="250" fill="hold"/>
                                            <p:tgtEl>
                                              <p:spTgt spid="9"/>
                                            </p:tgtEl>
                                            <p:attrNameLst>
                                              <p:attrName>ppt_h</p:attrName>
                                            </p:attrNameLst>
                                          </p:cBhvr>
                                          <p:tavLst>
                                            <p:tav tm="0">
                                              <p:val>
                                                <p:strVal val="2/3*#ppt_h"/>
                                              </p:val>
                                            </p:tav>
                                            <p:tav tm="100000">
                                              <p:val>
                                                <p:strVal val="#ppt_h"/>
                                              </p:val>
                                            </p:tav>
                                          </p:tavLst>
                                        </p:anim>
                                      </p:childTnLst>
                                    </p:cTn>
                                  </p:par>
                                  <p:par>
                                    <p:cTn id="37" presetID="42" presetClass="path" presetSubtype="0" accel="49333" decel="50667" fill="hold" grpId="1" nodeType="withEffect">
                                      <p:stCondLst>
                                        <p:cond delay="750"/>
                                      </p:stCondLst>
                                      <p:childTnLst>
                                        <p:animMotion origin="layout" path="M 5.55556E-7 -7.40741E-7 L 5.55556E-7 0.07238 " pathEditMode="relative" rAng="0" ptsTypes="AA">
                                          <p:cBhvr>
                                            <p:cTn id="38" dur="500" spd="-100000" fill="hold"/>
                                            <p:tgtEl>
                                              <p:spTgt spid="9"/>
                                            </p:tgtEl>
                                            <p:attrNameLst>
                                              <p:attrName>ppt_x</p:attrName>
                                              <p:attrName>ppt_y</p:attrName>
                                            </p:attrNameLst>
                                          </p:cBhvr>
                                          <p:rCtr x="0" y="3611"/>
                                        </p:animMotion>
                                      </p:childTnLst>
                                    </p:cTn>
                                  </p:par>
                                  <p:par>
                                    <p:cTn id="39" presetID="23" presetClass="entr" presetSubtype="272" fill="hold" grpId="0" nodeType="withEffect">
                                      <p:stCondLst>
                                        <p:cond delay="75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strVal val="2/3*#ppt_w"/>
                                              </p:val>
                                            </p:tav>
                                            <p:tav tm="100000">
                                              <p:val>
                                                <p:strVal val="#ppt_w"/>
                                              </p:val>
                                            </p:tav>
                                          </p:tavLst>
                                        </p:anim>
                                        <p:anim calcmode="lin" valueType="num">
                                          <p:cBhvr>
                                            <p:cTn id="42" dur="250" fill="hold"/>
                                            <p:tgtEl>
                                              <p:spTgt spid="10"/>
                                            </p:tgtEl>
                                            <p:attrNameLst>
                                              <p:attrName>ppt_h</p:attrName>
                                            </p:attrNameLst>
                                          </p:cBhvr>
                                          <p:tavLst>
                                            <p:tav tm="0">
                                              <p:val>
                                                <p:strVal val="2/3*#ppt_h"/>
                                              </p:val>
                                            </p:tav>
                                            <p:tav tm="100000">
                                              <p:val>
                                                <p:strVal val="#ppt_h"/>
                                              </p:val>
                                            </p:tav>
                                          </p:tavLst>
                                        </p:anim>
                                      </p:childTnLst>
                                    </p:cTn>
                                  </p:par>
                                  <p:par>
                                    <p:cTn id="43" presetID="42" presetClass="path" presetSubtype="0" accel="49333" decel="50667" fill="hold" grpId="1" nodeType="withEffect">
                                      <p:stCondLst>
                                        <p:cond delay="750"/>
                                      </p:stCondLst>
                                      <p:childTnLst>
                                        <p:animMotion origin="layout" path="M 3.05556E-6 4.44444E-6 L 3.05556E-6 0.07237 " pathEditMode="relative" rAng="0" ptsTypes="AA">
                                          <p:cBhvr>
                                            <p:cTn id="44" dur="500" spd="-100000" fill="hold"/>
                                            <p:tgtEl>
                                              <p:spTgt spid="10"/>
                                            </p:tgtEl>
                                            <p:attrNameLst>
                                              <p:attrName>ppt_x</p:attrName>
                                              <p:attrName>ppt_y</p:attrName>
                                            </p:attrNameLst>
                                          </p:cBhvr>
                                          <p:rCtr x="0" y="3611"/>
                                        </p:animMotion>
                                      </p:childTnLst>
                                    </p:cTn>
                                  </p:par>
                                  <p:par>
                                    <p:cTn id="45" presetID="23" presetClass="entr" presetSubtype="272" fill="hold" grpId="0" nodeType="withEffect">
                                      <p:stCondLst>
                                        <p:cond delay="7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250" fill="hold"/>
                                            <p:tgtEl>
                                              <p:spTgt spid="11"/>
                                            </p:tgtEl>
                                            <p:attrNameLst>
                                              <p:attrName>ppt_w</p:attrName>
                                            </p:attrNameLst>
                                          </p:cBhvr>
                                          <p:tavLst>
                                            <p:tav tm="0">
                                              <p:val>
                                                <p:strVal val="2/3*#ppt_w"/>
                                              </p:val>
                                            </p:tav>
                                            <p:tav tm="100000">
                                              <p:val>
                                                <p:strVal val="#ppt_w"/>
                                              </p:val>
                                            </p:tav>
                                          </p:tavLst>
                                        </p:anim>
                                        <p:anim calcmode="lin" valueType="num">
                                          <p:cBhvr>
                                            <p:cTn id="48" dur="250" fill="hold"/>
                                            <p:tgtEl>
                                              <p:spTgt spid="11"/>
                                            </p:tgtEl>
                                            <p:attrNameLst>
                                              <p:attrName>ppt_h</p:attrName>
                                            </p:attrNameLst>
                                          </p:cBhvr>
                                          <p:tavLst>
                                            <p:tav tm="0">
                                              <p:val>
                                                <p:strVal val="2/3*#ppt_h"/>
                                              </p:val>
                                            </p:tav>
                                            <p:tav tm="100000">
                                              <p:val>
                                                <p:strVal val="#ppt_h"/>
                                              </p:val>
                                            </p:tav>
                                          </p:tavLst>
                                        </p:anim>
                                      </p:childTnLst>
                                    </p:cTn>
                                  </p:par>
                                  <p:par>
                                    <p:cTn id="49" presetID="42" presetClass="path" presetSubtype="0" accel="49333" decel="50667" fill="hold" grpId="1" nodeType="withEffect">
                                      <p:stCondLst>
                                        <p:cond delay="750"/>
                                      </p:stCondLst>
                                      <p:childTnLst>
                                        <p:animMotion origin="layout" path="M -1.94444E-6 -7.40741E-7 L -1.94444E-6 0.07238 " pathEditMode="relative" rAng="0" ptsTypes="AA">
                                          <p:cBhvr>
                                            <p:cTn id="50" dur="500" spd="-100000" fill="hold"/>
                                            <p:tgtEl>
                                              <p:spTgt spid="11"/>
                                            </p:tgtEl>
                                            <p:attrNameLst>
                                              <p:attrName>ppt_x</p:attrName>
                                              <p:attrName>ppt_y</p:attrName>
                                            </p:attrNameLst>
                                          </p:cBhvr>
                                          <p:rCtr x="0" y="3611"/>
                                        </p:animMotion>
                                      </p:childTnLst>
                                    </p:cTn>
                                  </p:par>
                                  <p:par>
                                    <p:cTn id="51" presetID="23" presetClass="entr" presetSubtype="272" fill="hold" grpId="0" nodeType="withEffect">
                                      <p:stCondLst>
                                        <p:cond delay="750"/>
                                      </p:stCondLst>
                                      <p:childTnLst>
                                        <p:set>
                                          <p:cBhvr>
                                            <p:cTn id="52" dur="1" fill="hold">
                                              <p:stCondLst>
                                                <p:cond delay="0"/>
                                              </p:stCondLst>
                                            </p:cTn>
                                            <p:tgtEl>
                                              <p:spTgt spid="13"/>
                                            </p:tgtEl>
                                            <p:attrNameLst>
                                              <p:attrName>style.visibility</p:attrName>
                                            </p:attrNameLst>
                                          </p:cBhvr>
                                          <p:to>
                                            <p:strVal val="visible"/>
                                          </p:to>
                                        </p:set>
                                        <p:anim calcmode="lin" valueType="num">
                                          <p:cBhvr>
                                            <p:cTn id="53" dur="250" fill="hold"/>
                                            <p:tgtEl>
                                              <p:spTgt spid="13"/>
                                            </p:tgtEl>
                                            <p:attrNameLst>
                                              <p:attrName>ppt_w</p:attrName>
                                            </p:attrNameLst>
                                          </p:cBhvr>
                                          <p:tavLst>
                                            <p:tav tm="0">
                                              <p:val>
                                                <p:strVal val="2/3*#ppt_w"/>
                                              </p:val>
                                            </p:tav>
                                            <p:tav tm="100000">
                                              <p:val>
                                                <p:strVal val="#ppt_w"/>
                                              </p:val>
                                            </p:tav>
                                          </p:tavLst>
                                        </p:anim>
                                        <p:anim calcmode="lin" valueType="num">
                                          <p:cBhvr>
                                            <p:cTn id="54" dur="250" fill="hold"/>
                                            <p:tgtEl>
                                              <p:spTgt spid="13"/>
                                            </p:tgtEl>
                                            <p:attrNameLst>
                                              <p:attrName>ppt_h</p:attrName>
                                            </p:attrNameLst>
                                          </p:cBhvr>
                                          <p:tavLst>
                                            <p:tav tm="0">
                                              <p:val>
                                                <p:strVal val="2/3*#ppt_h"/>
                                              </p:val>
                                            </p:tav>
                                            <p:tav tm="100000">
                                              <p:val>
                                                <p:strVal val="#ppt_h"/>
                                              </p:val>
                                            </p:tav>
                                          </p:tavLst>
                                        </p:anim>
                                      </p:childTnLst>
                                    </p:cTn>
                                  </p:par>
                                  <p:par>
                                    <p:cTn id="55" presetID="42" presetClass="path" presetSubtype="0" accel="49333" decel="50667" fill="hold" grpId="1" nodeType="withEffect">
                                      <p:stCondLst>
                                        <p:cond delay="750"/>
                                      </p:stCondLst>
                                      <p:childTnLst>
                                        <p:animMotion origin="layout" path="M 3.47222E-6 -3.45679E-6 L 3.47222E-6 0.07238 " pathEditMode="relative" rAng="0" ptsTypes="AA">
                                          <p:cBhvr>
                                            <p:cTn id="56" dur="500" spd="-100000" fill="hold"/>
                                            <p:tgtEl>
                                              <p:spTgt spid="13"/>
                                            </p:tgtEl>
                                            <p:attrNameLst>
                                              <p:attrName>ppt_x</p:attrName>
                                              <p:attrName>ppt_y</p:attrName>
                                            </p:attrNameLst>
                                          </p:cBhvr>
                                          <p:rCtr x="0" y="3611"/>
                                        </p:animMotion>
                                      </p:childTnLst>
                                    </p:cTn>
                                  </p:par>
                                  <p:par>
                                    <p:cTn id="57" presetID="23" presetClass="entr" presetSubtype="272" fill="hold" grpId="0" nodeType="withEffect">
                                      <p:stCondLst>
                                        <p:cond delay="750"/>
                                      </p:stCondLst>
                                      <p:childTnLst>
                                        <p:set>
                                          <p:cBhvr>
                                            <p:cTn id="58" dur="1" fill="hold">
                                              <p:stCondLst>
                                                <p:cond delay="0"/>
                                              </p:stCondLst>
                                            </p:cTn>
                                            <p:tgtEl>
                                              <p:spTgt spid="12"/>
                                            </p:tgtEl>
                                            <p:attrNameLst>
                                              <p:attrName>style.visibility</p:attrName>
                                            </p:attrNameLst>
                                          </p:cBhvr>
                                          <p:to>
                                            <p:strVal val="visible"/>
                                          </p:to>
                                        </p:set>
                                        <p:anim calcmode="lin" valueType="num">
                                          <p:cBhvr>
                                            <p:cTn id="59" dur="250" fill="hold"/>
                                            <p:tgtEl>
                                              <p:spTgt spid="12"/>
                                            </p:tgtEl>
                                            <p:attrNameLst>
                                              <p:attrName>ppt_w</p:attrName>
                                            </p:attrNameLst>
                                          </p:cBhvr>
                                          <p:tavLst>
                                            <p:tav tm="0">
                                              <p:val>
                                                <p:strVal val="2/3*#ppt_w"/>
                                              </p:val>
                                            </p:tav>
                                            <p:tav tm="100000">
                                              <p:val>
                                                <p:strVal val="#ppt_w"/>
                                              </p:val>
                                            </p:tav>
                                          </p:tavLst>
                                        </p:anim>
                                        <p:anim calcmode="lin" valueType="num">
                                          <p:cBhvr>
                                            <p:cTn id="60" dur="250" fill="hold"/>
                                            <p:tgtEl>
                                              <p:spTgt spid="12"/>
                                            </p:tgtEl>
                                            <p:attrNameLst>
                                              <p:attrName>ppt_h</p:attrName>
                                            </p:attrNameLst>
                                          </p:cBhvr>
                                          <p:tavLst>
                                            <p:tav tm="0">
                                              <p:val>
                                                <p:strVal val="2/3*#ppt_h"/>
                                              </p:val>
                                            </p:tav>
                                            <p:tav tm="100000">
                                              <p:val>
                                                <p:strVal val="#ppt_h"/>
                                              </p:val>
                                            </p:tav>
                                          </p:tavLst>
                                        </p:anim>
                                      </p:childTnLst>
                                    </p:cTn>
                                  </p:par>
                                  <p:par>
                                    <p:cTn id="61" presetID="42" presetClass="path" presetSubtype="0" accel="49333" decel="50667" fill="hold" grpId="1" nodeType="withEffect">
                                      <p:stCondLst>
                                        <p:cond delay="750"/>
                                      </p:stCondLst>
                                      <p:childTnLst>
                                        <p:animMotion origin="layout" path="M -3.88889E-6 -2.83951E-6 L -3.88889E-6 0.07238 " pathEditMode="relative" rAng="0" ptsTypes="AA">
                                          <p:cBhvr>
                                            <p:cTn id="62" dur="500" spd="-100000" fill="hold"/>
                                            <p:tgtEl>
                                              <p:spTgt spid="12"/>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6" grpId="1"/>
          <p:bldP spid="7" grpId="0"/>
          <p:bldP spid="7" grpId="1"/>
          <p:bldP spid="8" grpId="0"/>
          <p:bldP spid="8" grpId="1"/>
          <p:bldP spid="9" grpId="0"/>
          <p:bldP spid="9" grpId="1"/>
          <p:bldP spid="10" grpId="0"/>
          <p:bldP spid="10" grpId="1"/>
          <p:bldP spid="11" grpId="0"/>
          <p:bldP spid="11" grpId="1"/>
          <p:bldP spid="12" grpId="0" animBg="1"/>
          <p:bldP spid="12" grpId="1" animBg="1"/>
          <p:bldP spid="13" grpId="0"/>
          <p:bldP spid="13" grpId="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245891DE-2E78-4BBA-9725-D3355845B2E3}"/>
              </a:ext>
            </a:extLst>
          </p:cNvPr>
          <p:cNvSpPr/>
          <p:nvPr/>
        </p:nvSpPr>
        <p:spPr>
          <a:xfrm>
            <a:off x="8079802" y="3723594"/>
            <a:ext cx="8039746" cy="1755609"/>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Nurturing creative talent requires a balance of encouragement, resources, and opportunities to explore uncharted territories. Supportive environments that value experimentation and learning can help unlock potential and refine skills. Collaboration further enhances creative talent, as diverse perspectives lead to richer ideas and innovative outcomes. In an age where technology is reshaping industries, the fusion of creativity with digital tools </a:t>
            </a:r>
          </a:p>
        </p:txBody>
      </p:sp>
      <p:graphicFrame>
        <p:nvGraphicFramePr>
          <p:cNvPr id="6" name="Chart 5"/>
          <p:cNvGraphicFramePr/>
          <p:nvPr>
            <p:extLst>
              <p:ext uri="{D42A27DB-BD31-4B8C-83A1-F6EECF244321}">
                <p14:modId xmlns:p14="http://schemas.microsoft.com/office/powerpoint/2010/main" val="588888394"/>
              </p:ext>
            </p:extLst>
          </p:nvPr>
        </p:nvGraphicFramePr>
        <p:xfrm>
          <a:off x="8079802" y="5759114"/>
          <a:ext cx="8039746" cy="3631329"/>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8079802" y="1341073"/>
            <a:ext cx="8039746" cy="1903150"/>
          </a:xfrm>
          <a:prstGeom prst="rect">
            <a:avLst/>
          </a:prstGeom>
          <a:noFill/>
        </p:spPr>
        <p:txBody>
          <a:bodyPr wrap="square" lIns="0" tIns="0" rIns="0" bIns="0" rtlCol="0">
            <a:spAutoFit/>
          </a:bodyPr>
          <a:lstStyle/>
          <a:p>
            <a:pPr>
              <a:lnSpc>
                <a:spcPct val="85000"/>
              </a:lnSpc>
            </a:pPr>
            <a:r>
              <a:rPr lang="en-US" sz="7200" spc="-150" dirty="0" smtClean="0">
                <a:solidFill>
                  <a:schemeClr val="bg1"/>
                </a:solidFill>
                <a:latin typeface="Sora ExtraLight" pitchFamily="2" charset="0"/>
                <a:ea typeface="Montserrat" charset="0"/>
                <a:cs typeface="Sora ExtraLight" pitchFamily="2" charset="0"/>
              </a:rPr>
              <a:t>Exploitation </a:t>
            </a:r>
            <a:r>
              <a:rPr lang="en-US" sz="7200" spc="-150" dirty="0">
                <a:solidFill>
                  <a:schemeClr val="bg1"/>
                </a:solidFill>
                <a:latin typeface="Sora ExtraLight" pitchFamily="2" charset="0"/>
                <a:ea typeface="Montserrat" charset="0"/>
                <a:cs typeface="Sora ExtraLight" pitchFamily="2" charset="0"/>
              </a:rPr>
              <a:t>of Earth’s </a:t>
            </a:r>
            <a:r>
              <a:rPr lang="en-US" sz="7200" spc="-150" dirty="0">
                <a:solidFill>
                  <a:schemeClr val="accent6">
                    <a:lumMod val="60000"/>
                    <a:lumOff val="40000"/>
                  </a:schemeClr>
                </a:solidFill>
                <a:latin typeface="Sora ExtraLight" pitchFamily="2" charset="0"/>
                <a:ea typeface="Montserrat" charset="0"/>
                <a:cs typeface="Sora ExtraLight" pitchFamily="2" charset="0"/>
              </a:rPr>
              <a:t>Poor</a:t>
            </a:r>
          </a:p>
        </p:txBody>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Tree>
    <p:extLst>
      <p:ext uri="{BB962C8B-B14F-4D97-AF65-F5344CB8AC3E}">
        <p14:creationId xmlns:p14="http://schemas.microsoft.com/office/powerpoint/2010/main" val="119006058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600"/>
                                      </p:stCondLst>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ppt_w</p:attrName>
                                            </p:attrNameLst>
                                          </p:cBhvr>
                                          <p:tavLst>
                                            <p:tav tm="0">
                                              <p:val>
                                                <p:strVal val="2/3*#ppt_w"/>
                                              </p:val>
                                            </p:tav>
                                            <p:tav tm="100000">
                                              <p:val>
                                                <p:strVal val="#ppt_w"/>
                                              </p:val>
                                            </p:tav>
                                          </p:tavLst>
                                        </p:anim>
                                        <p:anim calcmode="lin" valueType="num">
                                          <p:cBhvr>
                                            <p:cTn id="8" dur="250" fill="hold"/>
                                            <p:tgtEl>
                                              <p:spTgt spid="5"/>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600"/>
                                      </p:stCondLst>
                                      <p:childTnLst>
                                        <p:animMotion origin="layout" path="M 2.22222E-6 -3.20988E-6 L 2.22222E-6 0.07238 " pathEditMode="relative" rAng="0" ptsTypes="AA">
                                          <p:cBhvr>
                                            <p:cTn id="10" dur="500" spd="-100000" fill="hold"/>
                                            <p:tgtEl>
                                              <p:spTgt spid="5"/>
                                            </p:tgtEl>
                                            <p:attrNameLst>
                                              <p:attrName>ppt_x</p:attrName>
                                              <p:attrName>ppt_y</p:attrName>
                                            </p:attrNameLst>
                                          </p:cBhvr>
                                          <p:rCtr x="0" y="3611"/>
                                        </p:animMotion>
                                      </p:childTnLst>
                                    </p:cTn>
                                  </p:par>
                                  <p:par>
                                    <p:cTn id="11" presetID="2" presetClass="entr" presetSubtype="2" decel="100000"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4" fill="hold" grpId="0" nodeType="withEffect" p14:presetBounceEnd="80000">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14:bounceEnd="80000">
                                          <p:cBhvr additive="base">
                                            <p:cTn id="1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Graphic spid="6" grpId="0">
            <p:bldAsOne/>
          </p:bldGraphic>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600"/>
                                      </p:stCondLst>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ppt_w</p:attrName>
                                            </p:attrNameLst>
                                          </p:cBhvr>
                                          <p:tavLst>
                                            <p:tav tm="0">
                                              <p:val>
                                                <p:strVal val="2/3*#ppt_w"/>
                                              </p:val>
                                            </p:tav>
                                            <p:tav tm="100000">
                                              <p:val>
                                                <p:strVal val="#ppt_w"/>
                                              </p:val>
                                            </p:tav>
                                          </p:tavLst>
                                        </p:anim>
                                        <p:anim calcmode="lin" valueType="num">
                                          <p:cBhvr>
                                            <p:cTn id="8" dur="250" fill="hold"/>
                                            <p:tgtEl>
                                              <p:spTgt spid="5"/>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600"/>
                                      </p:stCondLst>
                                      <p:childTnLst>
                                        <p:animMotion origin="layout" path="M 2.22222E-6 -3.20988E-6 L 2.22222E-6 0.07238 " pathEditMode="relative" rAng="0" ptsTypes="AA">
                                          <p:cBhvr>
                                            <p:cTn id="10" dur="500" spd="-100000" fill="hold"/>
                                            <p:tgtEl>
                                              <p:spTgt spid="5"/>
                                            </p:tgtEl>
                                            <p:attrNameLst>
                                              <p:attrName>ppt_x</p:attrName>
                                              <p:attrName>ppt_y</p:attrName>
                                            </p:attrNameLst>
                                          </p:cBhvr>
                                          <p:rCtr x="0" y="3611"/>
                                        </p:animMotion>
                                      </p:childTnLst>
                                    </p:cTn>
                                  </p:par>
                                  <p:par>
                                    <p:cTn id="11" presetID="2" presetClass="entr" presetSubtype="2" decel="100000"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500" fill="hold"/>
                                            <p:tgtEl>
                                              <p:spTgt spid="7"/>
                                            </p:tgtEl>
                                            <p:attrNameLst>
                                              <p:attrName>ppt_x</p:attrName>
                                            </p:attrNameLst>
                                          </p:cBhvr>
                                          <p:tavLst>
                                            <p:tav tm="0">
                                              <p:val>
                                                <p:strVal val="#ppt_x"/>
                                              </p:val>
                                            </p:tav>
                                            <p:tav tm="100000">
                                              <p:val>
                                                <p:strVal val="#ppt_x"/>
                                              </p:val>
                                            </p:tav>
                                          </p:tavLst>
                                        </p:anim>
                                        <p:anim calcmode="lin" valueType="num">
                                          <p:cBhvr additive="base">
                                            <p:cTn id="18" dur="1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Graphic spid="6" grpId="0">
            <p:bldAsOne/>
          </p:bldGraphic>
          <p:bldP spid="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13087" y="5328025"/>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5" name="Rectangle 4">
            <a:extLst>
              <a:ext uri="{FF2B5EF4-FFF2-40B4-BE49-F238E27FC236}">
                <a16:creationId xmlns:a16="http://schemas.microsoft.com/office/drawing/2014/main" xmlns="" id="{245891DE-2E78-4BBA-9725-D3355845B2E3}"/>
              </a:ext>
            </a:extLst>
          </p:cNvPr>
          <p:cNvSpPr/>
          <p:nvPr/>
        </p:nvSpPr>
        <p:spPr>
          <a:xfrm>
            <a:off x="1913087" y="5688487"/>
            <a:ext cx="4847903"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Creative talent is the driving force behind innovation, shaping the way we see and interact with the world. It encompasses the </a:t>
            </a:r>
            <a:r>
              <a:rPr lang="en-US" sz="1600" dirty="0" smtClean="0">
                <a:solidFill>
                  <a:schemeClr val="bg1"/>
                </a:solidFill>
                <a:latin typeface="Sora ExtraLight" pitchFamily="2" charset="0"/>
                <a:cs typeface="Sora ExtraLight" pitchFamily="2" charset="0"/>
              </a:rPr>
              <a:t>unique.</a:t>
            </a:r>
            <a:endParaRPr lang="en-US" sz="1600" dirty="0">
              <a:solidFill>
                <a:schemeClr val="bg1"/>
              </a:solidFill>
              <a:latin typeface="Sora ExtraLight" pitchFamily="2" charset="0"/>
              <a:cs typeface="Sora ExtraLight" pitchFamily="2" charset="0"/>
            </a:endParaRPr>
          </a:p>
        </p:txBody>
      </p:sp>
      <p:sp>
        <p:nvSpPr>
          <p:cNvPr id="6" name="TextBox 5"/>
          <p:cNvSpPr txBox="1"/>
          <p:nvPr/>
        </p:nvSpPr>
        <p:spPr>
          <a:xfrm>
            <a:off x="1913087" y="7381226"/>
            <a:ext cx="3644992" cy="243978"/>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7" name="Rectangle 6">
            <a:extLst>
              <a:ext uri="{FF2B5EF4-FFF2-40B4-BE49-F238E27FC236}">
                <a16:creationId xmlns:a16="http://schemas.microsoft.com/office/drawing/2014/main" xmlns="" id="{245891DE-2E78-4BBA-9725-D3355845B2E3}"/>
              </a:ext>
            </a:extLst>
          </p:cNvPr>
          <p:cNvSpPr/>
          <p:nvPr/>
        </p:nvSpPr>
        <p:spPr>
          <a:xfrm>
            <a:off x="1913087" y="7741688"/>
            <a:ext cx="4847903"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Creative talent is the driving force behind innovation, shaping the way we see and interact with the world. It encompasses the unique.</a:t>
            </a:r>
          </a:p>
        </p:txBody>
      </p:sp>
      <p:sp>
        <p:nvSpPr>
          <p:cNvPr id="8" name="TextBox 7"/>
          <p:cNvSpPr txBox="1"/>
          <p:nvPr/>
        </p:nvSpPr>
        <p:spPr>
          <a:xfrm>
            <a:off x="1913087" y="1973031"/>
            <a:ext cx="6300471" cy="2844946"/>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Who Owns Earth’s </a:t>
            </a:r>
            <a:r>
              <a:rPr lang="en-US" sz="7200" spc="-150" dirty="0">
                <a:solidFill>
                  <a:schemeClr val="accent6">
                    <a:lumMod val="60000"/>
                    <a:lumOff val="40000"/>
                  </a:schemeClr>
                </a:solidFill>
                <a:latin typeface="Sora ExtraLight" pitchFamily="2" charset="0"/>
                <a:ea typeface="Montserrat" charset="0"/>
                <a:cs typeface="Sora ExtraLight" pitchFamily="2" charset="0"/>
              </a:rPr>
              <a:t>Wealth?</a:t>
            </a:r>
          </a:p>
        </p:txBody>
      </p:sp>
      <p:sp>
        <p:nvSpPr>
          <p:cNvPr id="9" name="Picture Placeholder 8"/>
          <p:cNvSpPr>
            <a:spLocks noGrp="1"/>
          </p:cNvSpPr>
          <p:nvPr>
            <p:ph type="pic" sz="quarter" idx="11"/>
          </p:nvPr>
        </p:nvSpPr>
        <p:spPr/>
      </p:sp>
      <p:sp>
        <p:nvSpPr>
          <p:cNvPr id="10" name="Picture Placeholder 9"/>
          <p:cNvSpPr>
            <a:spLocks noGrp="1"/>
          </p:cNvSpPr>
          <p:nvPr>
            <p:ph type="pic" sz="quarter" idx="12"/>
          </p:nvPr>
        </p:nvSpPr>
        <p:spPr/>
      </p:sp>
    </p:spTree>
    <p:extLst>
      <p:ext uri="{BB962C8B-B14F-4D97-AF65-F5344CB8AC3E}">
        <p14:creationId xmlns:p14="http://schemas.microsoft.com/office/powerpoint/2010/main" val="142669173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14:bounceEnd="80000">
                                          <p:cBhvr additive="base">
                                            <p:cTn id="7" dur="150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p:cTn id="11" dur="250" fill="hold"/>
                                            <p:tgtEl>
                                              <p:spTgt spid="5"/>
                                            </p:tgtEl>
                                            <p:attrNameLst>
                                              <p:attrName>ppt_w</p:attrName>
                                            </p:attrNameLst>
                                          </p:cBhvr>
                                          <p:tavLst>
                                            <p:tav tm="0">
                                              <p:val>
                                                <p:strVal val="2/3*#ppt_w"/>
                                              </p:val>
                                            </p:tav>
                                            <p:tav tm="100000">
                                              <p:val>
                                                <p:strVal val="#ppt_w"/>
                                              </p:val>
                                            </p:tav>
                                          </p:tavLst>
                                        </p:anim>
                                        <p:anim calcmode="lin" valueType="num">
                                          <p:cBhvr>
                                            <p:cTn id="12" dur="250" fill="hold"/>
                                            <p:tgtEl>
                                              <p:spTgt spid="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5"/>
                                            </p:tgtEl>
                                            <p:attrNameLst>
                                              <p:attrName>ppt_x</p:attrName>
                                              <p:attrName>ppt_y</p:attrName>
                                            </p:attrNameLst>
                                          </p:cBhvr>
                                          <p:rCtr x="0" y="3611"/>
                                        </p:animMotion>
                                      </p:childTnLst>
                                    </p:cTn>
                                  </p:par>
                                  <p:par>
                                    <p:cTn id="15" presetID="2" presetClass="entr" presetSubtype="4" fill="hold" grpId="0" nodeType="withEffect" p14:presetBounceEnd="80000">
                                      <p:stCondLst>
                                        <p:cond delay="1000"/>
                                      </p:stCondLst>
                                      <p:childTnLst>
                                        <p:set>
                                          <p:cBhvr>
                                            <p:cTn id="16" dur="1" fill="hold">
                                              <p:stCondLst>
                                                <p:cond delay="0"/>
                                              </p:stCondLst>
                                            </p:cTn>
                                            <p:tgtEl>
                                              <p:spTgt spid="6"/>
                                            </p:tgtEl>
                                            <p:attrNameLst>
                                              <p:attrName>style.visibility</p:attrName>
                                            </p:attrNameLst>
                                          </p:cBhvr>
                                          <p:to>
                                            <p:strVal val="visible"/>
                                          </p:to>
                                        </p:set>
                                        <p:anim calcmode="lin" valueType="num" p14:bounceEnd="80000">
                                          <p:cBhvr additive="base">
                                            <p:cTn id="17" dur="1500" fill="hold"/>
                                            <p:tgtEl>
                                              <p:spTgt spid="6"/>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6"/>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7"/>
                                            </p:tgtEl>
                                            <p:attrNameLst>
                                              <p:attrName>style.visibility</p:attrName>
                                            </p:attrNameLst>
                                          </p:cBhvr>
                                          <p:to>
                                            <p:strVal val="visible"/>
                                          </p:to>
                                        </p:set>
                                        <p:anim calcmode="lin" valueType="num">
                                          <p:cBhvr>
                                            <p:cTn id="21" dur="250" fill="hold"/>
                                            <p:tgtEl>
                                              <p:spTgt spid="7"/>
                                            </p:tgtEl>
                                            <p:attrNameLst>
                                              <p:attrName>ppt_w</p:attrName>
                                            </p:attrNameLst>
                                          </p:cBhvr>
                                          <p:tavLst>
                                            <p:tav tm="0">
                                              <p:val>
                                                <p:strVal val="2/3*#ppt_w"/>
                                              </p:val>
                                            </p:tav>
                                            <p:tav tm="100000">
                                              <p:val>
                                                <p:strVal val="#ppt_w"/>
                                              </p:val>
                                            </p:tav>
                                          </p:tavLst>
                                        </p:anim>
                                        <p:anim calcmode="lin" valueType="num">
                                          <p:cBhvr>
                                            <p:cTn id="22" dur="250" fill="hold"/>
                                            <p:tgtEl>
                                              <p:spTgt spid="7"/>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7"/>
                                            </p:tgtEl>
                                            <p:attrNameLst>
                                              <p:attrName>ppt_x</p:attrName>
                                              <p:attrName>ppt_y</p:attrName>
                                            </p:attrNameLst>
                                          </p:cBhvr>
                                          <p:rCtr x="0" y="3611"/>
                                        </p:animMotion>
                                      </p:childTnLst>
                                    </p:cTn>
                                  </p:par>
                                  <p:par>
                                    <p:cTn id="25" presetID="2" presetClass="entr" presetSubtype="4" fill="hold" grpId="0" nodeType="withEffect" p14:presetBounceEnd="80000">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14:bounceEnd="80000">
                                          <p:cBhvr additive="base">
                                            <p:cTn id="27" dur="1500" fill="hold"/>
                                            <p:tgtEl>
                                              <p:spTgt spid="8"/>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7" grpId="0"/>
          <p:bldP spid="7" grpId="1"/>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p:cTn id="11" dur="250" fill="hold"/>
                                            <p:tgtEl>
                                              <p:spTgt spid="5"/>
                                            </p:tgtEl>
                                            <p:attrNameLst>
                                              <p:attrName>ppt_w</p:attrName>
                                            </p:attrNameLst>
                                          </p:cBhvr>
                                          <p:tavLst>
                                            <p:tav tm="0">
                                              <p:val>
                                                <p:strVal val="2/3*#ppt_w"/>
                                              </p:val>
                                            </p:tav>
                                            <p:tav tm="100000">
                                              <p:val>
                                                <p:strVal val="#ppt_w"/>
                                              </p:val>
                                            </p:tav>
                                          </p:tavLst>
                                        </p:anim>
                                        <p:anim calcmode="lin" valueType="num">
                                          <p:cBhvr>
                                            <p:cTn id="12" dur="250" fill="hold"/>
                                            <p:tgtEl>
                                              <p:spTgt spid="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5"/>
                                            </p:tgtEl>
                                            <p:attrNameLst>
                                              <p:attrName>ppt_x</p:attrName>
                                              <p:attrName>ppt_y</p:attrName>
                                            </p:attrNameLst>
                                          </p:cBhvr>
                                          <p:rCtr x="0" y="3611"/>
                                        </p:animMotion>
                                      </p:childTnLst>
                                    </p:cTn>
                                  </p:par>
                                  <p:par>
                                    <p:cTn id="15" presetID="2" presetClass="entr" presetSubtype="4" fill="hold" grpId="0" nodeType="withEffect">
                                      <p:stCondLst>
                                        <p:cond delay="100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500" fill="hold"/>
                                            <p:tgtEl>
                                              <p:spTgt spid="6"/>
                                            </p:tgtEl>
                                            <p:attrNameLst>
                                              <p:attrName>ppt_x</p:attrName>
                                            </p:attrNameLst>
                                          </p:cBhvr>
                                          <p:tavLst>
                                            <p:tav tm="0">
                                              <p:val>
                                                <p:strVal val="#ppt_x"/>
                                              </p:val>
                                            </p:tav>
                                            <p:tav tm="100000">
                                              <p:val>
                                                <p:strVal val="#ppt_x"/>
                                              </p:val>
                                            </p:tav>
                                          </p:tavLst>
                                        </p:anim>
                                        <p:anim calcmode="lin" valueType="num">
                                          <p:cBhvr additive="base">
                                            <p:cTn id="18" dur="1500" fill="hold"/>
                                            <p:tgtEl>
                                              <p:spTgt spid="6"/>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7"/>
                                            </p:tgtEl>
                                            <p:attrNameLst>
                                              <p:attrName>style.visibility</p:attrName>
                                            </p:attrNameLst>
                                          </p:cBhvr>
                                          <p:to>
                                            <p:strVal val="visible"/>
                                          </p:to>
                                        </p:set>
                                        <p:anim calcmode="lin" valueType="num">
                                          <p:cBhvr>
                                            <p:cTn id="21" dur="250" fill="hold"/>
                                            <p:tgtEl>
                                              <p:spTgt spid="7"/>
                                            </p:tgtEl>
                                            <p:attrNameLst>
                                              <p:attrName>ppt_w</p:attrName>
                                            </p:attrNameLst>
                                          </p:cBhvr>
                                          <p:tavLst>
                                            <p:tav tm="0">
                                              <p:val>
                                                <p:strVal val="2/3*#ppt_w"/>
                                              </p:val>
                                            </p:tav>
                                            <p:tav tm="100000">
                                              <p:val>
                                                <p:strVal val="#ppt_w"/>
                                              </p:val>
                                            </p:tav>
                                          </p:tavLst>
                                        </p:anim>
                                        <p:anim calcmode="lin" valueType="num">
                                          <p:cBhvr>
                                            <p:cTn id="22" dur="250" fill="hold"/>
                                            <p:tgtEl>
                                              <p:spTgt spid="7"/>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7"/>
                                            </p:tgtEl>
                                            <p:attrNameLst>
                                              <p:attrName>ppt_x</p:attrName>
                                              <p:attrName>ppt_y</p:attrName>
                                            </p:attrNameLst>
                                          </p:cBhvr>
                                          <p:rCtr x="0" y="3611"/>
                                        </p:animMotion>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500" fill="hold"/>
                                            <p:tgtEl>
                                              <p:spTgt spid="8"/>
                                            </p:tgtEl>
                                            <p:attrNameLst>
                                              <p:attrName>ppt_x</p:attrName>
                                            </p:attrNameLst>
                                          </p:cBhvr>
                                          <p:tavLst>
                                            <p:tav tm="0">
                                              <p:val>
                                                <p:strVal val="#ppt_x"/>
                                              </p:val>
                                            </p:tav>
                                            <p:tav tm="100000">
                                              <p:val>
                                                <p:strVal val="#ppt_x"/>
                                              </p:val>
                                            </p:tav>
                                          </p:tavLst>
                                        </p:anim>
                                        <p:anim calcmode="lin" valueType="num">
                                          <p:cBhvr additive="base">
                                            <p:cTn id="28" dur="1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7" grpId="0"/>
          <p:bldP spid="7" grpId="1"/>
          <p:bldP spid="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83998" y="1912833"/>
            <a:ext cx="6941853" cy="3453253"/>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Light" pitchFamily="2" charset="0"/>
                <a:ea typeface="Montserrat" charset="0"/>
                <a:cs typeface="Sora Light" pitchFamily="2" charset="0"/>
              </a:rPr>
              <a:t>A World Reimagined: Designing the Creative </a:t>
            </a:r>
            <a:r>
              <a:rPr lang="en-US" sz="6600" spc="-150" dirty="0">
                <a:solidFill>
                  <a:schemeClr val="accent6">
                    <a:lumMod val="60000"/>
                    <a:lumOff val="40000"/>
                  </a:schemeClr>
                </a:solidFill>
                <a:latin typeface="Sora Light" pitchFamily="2" charset="0"/>
                <a:ea typeface="Montserrat" charset="0"/>
                <a:cs typeface="Sora Light" pitchFamily="2" charset="0"/>
              </a:rPr>
              <a:t>Future</a:t>
            </a:r>
          </a:p>
        </p:txBody>
      </p:sp>
      <p:sp>
        <p:nvSpPr>
          <p:cNvPr id="4" name="Rectangle 3">
            <a:extLst>
              <a:ext uri="{FF2B5EF4-FFF2-40B4-BE49-F238E27FC236}">
                <a16:creationId xmlns:a16="http://schemas.microsoft.com/office/drawing/2014/main" xmlns="" id="{245891DE-2E78-4BBA-9725-D3355845B2E3}"/>
              </a:ext>
            </a:extLst>
          </p:cNvPr>
          <p:cNvSpPr/>
          <p:nvPr/>
        </p:nvSpPr>
        <p:spPr>
          <a:xfrm>
            <a:off x="1383999" y="6005770"/>
            <a:ext cx="5802863" cy="2659190"/>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p>
          <a:p>
            <a:pPr defTabSz="857250">
              <a:lnSpc>
                <a:spcPct val="120000"/>
              </a:lnSpc>
            </a:pPr>
            <a:endParaRPr lang="en-US" sz="1600" dirty="0" smtClean="0">
              <a:solidFill>
                <a:schemeClr val="bg1"/>
              </a:solidFill>
              <a:latin typeface="Sora ExtraLight" pitchFamily="2" charset="0"/>
              <a:cs typeface="Sora ExtraLight" pitchFamily="2" charset="0"/>
            </a:endParaRPr>
          </a:p>
          <a:p>
            <a:pPr defTabSz="857250">
              <a:lnSpc>
                <a:spcPct val="120000"/>
              </a:lnSpc>
            </a:pPr>
            <a:r>
              <a:rPr lang="en-US" sz="1600" dirty="0" smtClean="0">
                <a:solidFill>
                  <a:schemeClr val="bg1"/>
                </a:solidFill>
                <a:latin typeface="Sora ExtraLight" pitchFamily="2" charset="0"/>
                <a:cs typeface="Sora ExtraLight" pitchFamily="2" charset="0"/>
              </a:rPr>
              <a:t>People may enhance their physical and mental capabilities through genetic engineering, brain-computer interfaces.</a:t>
            </a:r>
            <a:endParaRPr lang="en-US" sz="1600" dirty="0">
              <a:solidFill>
                <a:schemeClr val="bg1"/>
              </a:solidFill>
              <a:latin typeface="Sora ExtraLight" pitchFamily="2" charset="0"/>
              <a:cs typeface="Sora ExtraLight" pitchFamily="2" charset="0"/>
            </a:endParaRPr>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1588034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150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2.22222E-6 -3.20988E-6 L 2.22222E-6 0.07238 " pathEditMode="relative" rAng="0" ptsTypes="AA">
                                          <p:cBhvr>
                                            <p:cTn id="14" dur="500" spd="-100000" fill="hold"/>
                                            <p:tgtEl>
                                              <p:spTgt spid="4"/>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2.22222E-6 -3.20988E-6 L 2.22222E-6 0.07238 " pathEditMode="relative" rAng="0" ptsTypes="AA">
                                          <p:cBhvr>
                                            <p:cTn id="14" dur="500" spd="-100000" fill="hold"/>
                                            <p:tgtEl>
                                              <p:spTgt spid="4"/>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245891DE-2E78-4BBA-9725-D3355845B2E3}"/>
              </a:ext>
            </a:extLst>
          </p:cNvPr>
          <p:cNvSpPr/>
          <p:nvPr/>
        </p:nvSpPr>
        <p:spPr>
          <a:xfrm>
            <a:off x="8349917" y="3813108"/>
            <a:ext cx="8654716" cy="2363724"/>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p>
          <a:p>
            <a:pPr defTabSz="857250">
              <a:lnSpc>
                <a:spcPct val="120000"/>
              </a:lnSpc>
            </a:pPr>
            <a:endParaRPr lang="en-US" sz="1600" dirty="0">
              <a:solidFill>
                <a:schemeClr val="bg1"/>
              </a:solidFill>
              <a:latin typeface="Sora ExtraLight" pitchFamily="2" charset="0"/>
              <a:cs typeface="Sora ExtraLight" pitchFamily="2" charset="0"/>
            </a:endParaRPr>
          </a:p>
          <a:p>
            <a:pPr defTabSz="857250">
              <a:lnSpc>
                <a:spcPct val="120000"/>
              </a:lnSpc>
            </a:pPr>
            <a:r>
              <a:rPr lang="en-US" sz="1600" dirty="0" smtClean="0">
                <a:solidFill>
                  <a:schemeClr val="bg1"/>
                </a:solidFill>
                <a:latin typeface="Sora ExtraLight" pitchFamily="2" charset="0"/>
                <a:cs typeface="Sora ExtraLight" pitchFamily="2" charset="0"/>
              </a:rPr>
              <a:t>People may enhance their physical and mental capabilities through genetic engineering, brain-computer interfaces, and cybernetic implants, leading to what some refer to as “Human 2.0.” With these innovations.</a:t>
            </a:r>
            <a:endParaRPr lang="en-US" sz="1600" dirty="0">
              <a:solidFill>
                <a:schemeClr val="bg1"/>
              </a:solidFill>
              <a:latin typeface="Sora ExtraLight" pitchFamily="2" charset="0"/>
              <a:cs typeface="Sora ExtraLight" pitchFamily="2" charset="0"/>
            </a:endParaRPr>
          </a:p>
        </p:txBody>
      </p:sp>
      <p:sp>
        <p:nvSpPr>
          <p:cNvPr id="7" name="TextBox 6"/>
          <p:cNvSpPr txBox="1"/>
          <p:nvPr/>
        </p:nvSpPr>
        <p:spPr>
          <a:xfrm>
            <a:off x="8349916" y="1785484"/>
            <a:ext cx="8414084" cy="1744580"/>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ExtraLight" pitchFamily="2" charset="0"/>
                <a:ea typeface="Montserrat" charset="0"/>
                <a:cs typeface="Sora ExtraLight" pitchFamily="2" charset="0"/>
              </a:rPr>
              <a:t>The Future of Resource </a:t>
            </a:r>
            <a:r>
              <a:rPr lang="en-US" sz="6600" spc="-150" dirty="0">
                <a:solidFill>
                  <a:schemeClr val="accent6">
                    <a:lumMod val="60000"/>
                    <a:lumOff val="40000"/>
                  </a:schemeClr>
                </a:solidFill>
                <a:latin typeface="Sora ExtraLight" pitchFamily="2" charset="0"/>
                <a:ea typeface="Montserrat" charset="0"/>
                <a:cs typeface="Sora ExtraLight" pitchFamily="2" charset="0"/>
              </a:rPr>
              <a:t>Extraction</a:t>
            </a:r>
          </a:p>
        </p:txBody>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Tree>
    <p:extLst>
      <p:ext uri="{BB962C8B-B14F-4D97-AF65-F5344CB8AC3E}">
        <p14:creationId xmlns:p14="http://schemas.microsoft.com/office/powerpoint/2010/main" val="315203881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strVal val="2/3*#ppt_w"/>
                                              </p:val>
                                            </p:tav>
                                            <p:tav tm="100000">
                                              <p:val>
                                                <p:strVal val="#ppt_w"/>
                                              </p:val>
                                            </p:tav>
                                          </p:tavLst>
                                        </p:anim>
                                        <p:anim calcmode="lin" valueType="num">
                                          <p:cBhvr>
                                            <p:cTn id="8" dur="250" fill="hold"/>
                                            <p:tgtEl>
                                              <p:spTgt spid="6"/>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500"/>
                                      </p:stCondLst>
                                      <p:childTnLst>
                                        <p:animMotion origin="layout" path="M 1.38889E-7 -8.64198E-7 L 1.38889E-7 0.07238 " pathEditMode="relative" rAng="0" ptsTypes="AA">
                                          <p:cBhvr>
                                            <p:cTn id="10" dur="500" spd="-100000" fill="hold"/>
                                            <p:tgtEl>
                                              <p:spTgt spid="6"/>
                                            </p:tgtEl>
                                            <p:attrNameLst>
                                              <p:attrName>ppt_x</p:attrName>
                                              <p:attrName>ppt_y</p:attrName>
                                            </p:attrNameLst>
                                          </p:cBhvr>
                                          <p:rCtr x="0" y="3611"/>
                                        </p:animMotion>
                                      </p:childTnLst>
                                    </p:cTn>
                                  </p:par>
                                  <p:par>
                                    <p:cTn id="11" presetID="2" presetClass="entr" presetSubtype="4" fill="hold" grpId="0" nodeType="withEffect" p14:presetBounceEnd="80000">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14:bounceEnd="80000">
                                          <p:cBhvr additive="base">
                                            <p:cTn id="13"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14" dur="1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strVal val="2/3*#ppt_w"/>
                                              </p:val>
                                            </p:tav>
                                            <p:tav tm="100000">
                                              <p:val>
                                                <p:strVal val="#ppt_w"/>
                                              </p:val>
                                            </p:tav>
                                          </p:tavLst>
                                        </p:anim>
                                        <p:anim calcmode="lin" valueType="num">
                                          <p:cBhvr>
                                            <p:cTn id="8" dur="250" fill="hold"/>
                                            <p:tgtEl>
                                              <p:spTgt spid="6"/>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500"/>
                                      </p:stCondLst>
                                      <p:childTnLst>
                                        <p:animMotion origin="layout" path="M 1.38889E-7 -8.64198E-7 L 1.38889E-7 0.07238 " pathEditMode="relative" rAng="0" ptsTypes="AA">
                                          <p:cBhvr>
                                            <p:cTn id="10" dur="500" spd="-100000" fill="hold"/>
                                            <p:tgtEl>
                                              <p:spTgt spid="6"/>
                                            </p:tgtEl>
                                            <p:attrNameLst>
                                              <p:attrName>ppt_x</p:attrName>
                                              <p:attrName>ppt_y</p:attrName>
                                            </p:attrNameLst>
                                          </p:cBhvr>
                                          <p:rCtr x="0" y="3611"/>
                                        </p:animMotion>
                                      </p:childTnLst>
                                    </p:cTn>
                                  </p:par>
                                  <p:par>
                                    <p:cTn id="11" presetID="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500" fill="hold"/>
                                            <p:tgtEl>
                                              <p:spTgt spid="7"/>
                                            </p:tgtEl>
                                            <p:attrNameLst>
                                              <p:attrName>ppt_x</p:attrName>
                                            </p:attrNameLst>
                                          </p:cBhvr>
                                          <p:tavLst>
                                            <p:tav tm="0">
                                              <p:val>
                                                <p:strVal val="#ppt_x"/>
                                              </p:val>
                                            </p:tav>
                                            <p:tav tm="100000">
                                              <p:val>
                                                <p:strVal val="#ppt_x"/>
                                              </p:val>
                                            </p:tav>
                                          </p:tavLst>
                                        </p:anim>
                                        <p:anim calcmode="lin" valueType="num">
                                          <p:cBhvr additive="base">
                                            <p:cTn id="14" dur="1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472940245"/>
              </p:ext>
            </p:extLst>
          </p:nvPr>
        </p:nvGraphicFramePr>
        <p:xfrm>
          <a:off x="4527094" y="5737383"/>
          <a:ext cx="2392300" cy="2263682"/>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a:extLst>
              <a:ext uri="{FF2B5EF4-FFF2-40B4-BE49-F238E27FC236}">
                <a16:creationId xmlns="" xmlns:a16="http://schemas.microsoft.com/office/drawing/2014/main" id="{33B92DE6-3691-48F1-AA26-28D2C50D02CC}"/>
              </a:ext>
            </a:extLst>
          </p:cNvPr>
          <p:cNvSpPr txBox="1"/>
          <p:nvPr/>
        </p:nvSpPr>
        <p:spPr>
          <a:xfrm>
            <a:off x="5016830" y="6515281"/>
            <a:ext cx="1412829" cy="707886"/>
          </a:xfrm>
          <a:prstGeom prst="rect">
            <a:avLst/>
          </a:prstGeom>
          <a:noFill/>
        </p:spPr>
        <p:txBody>
          <a:bodyPr wrap="square"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pPr algn="ctr"/>
            <a:r>
              <a:rPr lang="en-US" sz="4000" b="0" spc="-141" dirty="0" smtClean="0">
                <a:solidFill>
                  <a:schemeClr val="bg1"/>
                </a:solidFill>
                <a:latin typeface="Sora Light" pitchFamily="2" charset="0"/>
                <a:cs typeface="Sora Light" pitchFamily="2" charset="0"/>
              </a:rPr>
              <a:t>70</a:t>
            </a:r>
            <a:r>
              <a:rPr lang="en-US" sz="2400" b="0" spc="-141" dirty="0" smtClean="0">
                <a:solidFill>
                  <a:schemeClr val="bg1"/>
                </a:solidFill>
                <a:latin typeface="Sora Light" pitchFamily="2" charset="0"/>
                <a:cs typeface="Sora Light" pitchFamily="2" charset="0"/>
              </a:rPr>
              <a:t>%</a:t>
            </a:r>
            <a:endParaRPr lang="en-US" sz="4000" b="0" spc="-141" dirty="0">
              <a:solidFill>
                <a:schemeClr val="bg1"/>
              </a:solidFill>
              <a:latin typeface="Sora Light" pitchFamily="2" charset="0"/>
              <a:cs typeface="Sora Light" pitchFamily="2" charset="0"/>
            </a:endParaRPr>
          </a:p>
        </p:txBody>
      </p:sp>
      <p:graphicFrame>
        <p:nvGraphicFramePr>
          <p:cNvPr id="15" name="Chart 14"/>
          <p:cNvGraphicFramePr/>
          <p:nvPr>
            <p:extLst>
              <p:ext uri="{D42A27DB-BD31-4B8C-83A1-F6EECF244321}">
                <p14:modId xmlns:p14="http://schemas.microsoft.com/office/powerpoint/2010/main" val="3392303020"/>
              </p:ext>
            </p:extLst>
          </p:nvPr>
        </p:nvGraphicFramePr>
        <p:xfrm>
          <a:off x="1315803" y="5737383"/>
          <a:ext cx="2392300" cy="2263682"/>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a:extLst>
              <a:ext uri="{FF2B5EF4-FFF2-40B4-BE49-F238E27FC236}">
                <a16:creationId xmlns="" xmlns:a16="http://schemas.microsoft.com/office/drawing/2014/main" id="{33B92DE6-3691-48F1-AA26-28D2C50D02CC}"/>
              </a:ext>
            </a:extLst>
          </p:cNvPr>
          <p:cNvSpPr txBox="1"/>
          <p:nvPr/>
        </p:nvSpPr>
        <p:spPr>
          <a:xfrm>
            <a:off x="1805539" y="6515281"/>
            <a:ext cx="1412829" cy="707886"/>
          </a:xfrm>
          <a:prstGeom prst="rect">
            <a:avLst/>
          </a:prstGeom>
          <a:noFill/>
        </p:spPr>
        <p:txBody>
          <a:bodyPr wrap="square"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pPr algn="ctr"/>
            <a:r>
              <a:rPr lang="en-US" sz="4000" b="0" spc="-141" dirty="0" smtClean="0">
                <a:solidFill>
                  <a:schemeClr val="bg1"/>
                </a:solidFill>
                <a:latin typeface="Sora Light" pitchFamily="2" charset="0"/>
                <a:cs typeface="Sora Light" pitchFamily="2" charset="0"/>
              </a:rPr>
              <a:t>60</a:t>
            </a:r>
            <a:r>
              <a:rPr lang="en-US" sz="2400" b="0" spc="-141" dirty="0" smtClean="0">
                <a:solidFill>
                  <a:schemeClr val="bg1"/>
                </a:solidFill>
                <a:latin typeface="Sora Light" pitchFamily="2" charset="0"/>
                <a:cs typeface="Sora Light" pitchFamily="2" charset="0"/>
              </a:rPr>
              <a:t>%</a:t>
            </a:r>
            <a:endParaRPr lang="en-US" sz="4000" b="0" spc="-141" dirty="0">
              <a:solidFill>
                <a:schemeClr val="bg1"/>
              </a:solidFill>
              <a:latin typeface="Sora Light" pitchFamily="2" charset="0"/>
              <a:cs typeface="Sora Light" pitchFamily="2" charset="0"/>
            </a:endParaRPr>
          </a:p>
        </p:txBody>
      </p:sp>
      <p:sp>
        <p:nvSpPr>
          <p:cNvPr id="17" name="Rectangle 16">
            <a:extLst>
              <a:ext uri="{FF2B5EF4-FFF2-40B4-BE49-F238E27FC236}">
                <a16:creationId xmlns="" xmlns:a16="http://schemas.microsoft.com/office/drawing/2014/main" id="{245891DE-2E78-4BBA-9725-D3355845B2E3}"/>
              </a:ext>
            </a:extLst>
          </p:cNvPr>
          <p:cNvSpPr/>
          <p:nvPr/>
        </p:nvSpPr>
        <p:spPr>
          <a:xfrm>
            <a:off x="4117599" y="8214154"/>
            <a:ext cx="3211291" cy="689420"/>
          </a:xfrm>
          <a:prstGeom prst="rect">
            <a:avLst/>
          </a:prstGeom>
          <a:noFill/>
        </p:spPr>
        <p:txBody>
          <a:bodyPr wrap="square" lIns="0" tIns="0" rIns="0" bIns="0" rtlCol="0">
            <a:spAutoFit/>
          </a:bodyPr>
          <a:lstStyle/>
          <a:p>
            <a:pPr algn="ctr" defTabSz="857250">
              <a:lnSpc>
                <a:spcPct val="140000"/>
              </a:lnSpc>
            </a:pPr>
            <a:r>
              <a:rPr lang="en-US" sz="1800" b="1" dirty="0">
                <a:solidFill>
                  <a:schemeClr val="bg1"/>
                </a:solidFill>
                <a:latin typeface="Sora" pitchFamily="2" charset="0"/>
                <a:ea typeface="Montserrat" charset="0"/>
                <a:cs typeface="Sora" pitchFamily="2" charset="0"/>
              </a:rPr>
              <a:t>Zen and the </a:t>
            </a:r>
            <a:r>
              <a:rPr lang="en-US" sz="1800" b="1" dirty="0" smtClean="0">
                <a:solidFill>
                  <a:schemeClr val="bg1"/>
                </a:solidFill>
                <a:latin typeface="Sora" pitchFamily="2" charset="0"/>
                <a:ea typeface="Montserrat" charset="0"/>
                <a:cs typeface="Sora" pitchFamily="2" charset="0"/>
              </a:rPr>
              <a:t>Art</a:t>
            </a:r>
          </a:p>
          <a:p>
            <a:pPr algn="ctr" defTabSz="857250">
              <a:lnSpc>
                <a:spcPct val="140000"/>
              </a:lnSpc>
            </a:pPr>
            <a:r>
              <a:rPr lang="en-US" sz="1400" dirty="0" smtClean="0">
                <a:solidFill>
                  <a:schemeClr val="bg1"/>
                </a:solidFill>
                <a:latin typeface="Montserrat Light" panose="00000400000000000000" pitchFamily="2" charset="0"/>
                <a:cs typeface="Sora" pitchFamily="2" charset="0"/>
              </a:rPr>
              <a:t>Effectively managing</a:t>
            </a:r>
            <a:endParaRPr lang="en-US" sz="1400" dirty="0">
              <a:solidFill>
                <a:schemeClr val="bg1"/>
              </a:solidFill>
              <a:latin typeface="Montserrat Light" panose="00000400000000000000" pitchFamily="2" charset="0"/>
              <a:cs typeface="Sora" pitchFamily="2" charset="0"/>
            </a:endParaRPr>
          </a:p>
        </p:txBody>
      </p:sp>
      <p:sp>
        <p:nvSpPr>
          <p:cNvPr id="18" name="Rectangle 17">
            <a:extLst>
              <a:ext uri="{FF2B5EF4-FFF2-40B4-BE49-F238E27FC236}">
                <a16:creationId xmlns="" xmlns:a16="http://schemas.microsoft.com/office/drawing/2014/main" id="{245891DE-2E78-4BBA-9725-D3355845B2E3}"/>
              </a:ext>
            </a:extLst>
          </p:cNvPr>
          <p:cNvSpPr/>
          <p:nvPr/>
        </p:nvSpPr>
        <p:spPr>
          <a:xfrm>
            <a:off x="906308" y="8214154"/>
            <a:ext cx="3211291" cy="689420"/>
          </a:xfrm>
          <a:prstGeom prst="rect">
            <a:avLst/>
          </a:prstGeom>
          <a:noFill/>
        </p:spPr>
        <p:txBody>
          <a:bodyPr wrap="square" lIns="0" tIns="0" rIns="0" bIns="0" rtlCol="0">
            <a:spAutoFit/>
          </a:bodyPr>
          <a:lstStyle/>
          <a:p>
            <a:pPr algn="ctr" defTabSz="857250">
              <a:lnSpc>
                <a:spcPct val="140000"/>
              </a:lnSpc>
            </a:pPr>
            <a:r>
              <a:rPr lang="en-US" sz="1800" b="1" dirty="0">
                <a:solidFill>
                  <a:schemeClr val="bg1"/>
                </a:solidFill>
                <a:latin typeface="Sora" pitchFamily="2" charset="0"/>
                <a:ea typeface="Montserrat" charset="0"/>
                <a:cs typeface="Sora" pitchFamily="2" charset="0"/>
              </a:rPr>
              <a:t>From </a:t>
            </a:r>
            <a:r>
              <a:rPr lang="en-US" sz="1800" b="1" dirty="0" smtClean="0">
                <a:solidFill>
                  <a:schemeClr val="bg1"/>
                </a:solidFill>
                <a:latin typeface="Sora" pitchFamily="2" charset="0"/>
                <a:ea typeface="Montserrat" charset="0"/>
                <a:cs typeface="Sora" pitchFamily="2" charset="0"/>
              </a:rPr>
              <a:t>Clutter</a:t>
            </a:r>
          </a:p>
          <a:p>
            <a:pPr algn="ctr" defTabSz="857250">
              <a:lnSpc>
                <a:spcPct val="140000"/>
              </a:lnSpc>
            </a:pPr>
            <a:r>
              <a:rPr lang="en-US" sz="1400" dirty="0" smtClean="0">
                <a:solidFill>
                  <a:schemeClr val="bg1"/>
                </a:solidFill>
                <a:latin typeface="Montserrat Light" panose="00000400000000000000" pitchFamily="2" charset="0"/>
                <a:cs typeface="Sora" pitchFamily="2" charset="0"/>
              </a:rPr>
              <a:t>Effectively managing</a:t>
            </a:r>
            <a:endParaRPr lang="en-US" sz="1400" dirty="0">
              <a:solidFill>
                <a:schemeClr val="bg1"/>
              </a:solidFill>
              <a:latin typeface="Montserrat Light" panose="00000400000000000000" pitchFamily="2" charset="0"/>
              <a:cs typeface="Sora" pitchFamily="2" charset="0"/>
            </a:endParaRPr>
          </a:p>
        </p:txBody>
      </p:sp>
      <p:sp>
        <p:nvSpPr>
          <p:cNvPr id="19" name="Rectangle 18">
            <a:extLst>
              <a:ext uri="{FF2B5EF4-FFF2-40B4-BE49-F238E27FC236}">
                <a16:creationId xmlns:a16="http://schemas.microsoft.com/office/drawing/2014/main" xmlns="" id="{245891DE-2E78-4BBA-9725-D3355845B2E3}"/>
              </a:ext>
            </a:extLst>
          </p:cNvPr>
          <p:cNvSpPr/>
          <p:nvPr/>
        </p:nvSpPr>
        <p:spPr>
          <a:xfrm>
            <a:off x="1539525" y="3984125"/>
            <a:ext cx="5466100" cy="1477328"/>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Effectively managing and mitigating these risks involves identifying, assessing, and implementing strategies to minimize their potential negative impacts. Businesses often employ risk management </a:t>
            </a:r>
            <a:r>
              <a:rPr lang="en-US" sz="1600" dirty="0" smtClean="0">
                <a:solidFill>
                  <a:schemeClr val="bg1"/>
                </a:solidFill>
                <a:latin typeface="Sora ExtraLight" pitchFamily="2" charset="0"/>
                <a:cs typeface="Sora ExtraLight" pitchFamily="2" charset="0"/>
              </a:rPr>
              <a:t>practices risk process.</a:t>
            </a:r>
            <a:endParaRPr lang="en-US" sz="1600" dirty="0">
              <a:solidFill>
                <a:schemeClr val="bg1"/>
              </a:solidFill>
              <a:latin typeface="Sora ExtraLight" pitchFamily="2" charset="0"/>
              <a:cs typeface="Sora ExtraLight" pitchFamily="2" charset="0"/>
            </a:endParaRPr>
          </a:p>
        </p:txBody>
      </p:sp>
      <p:sp>
        <p:nvSpPr>
          <p:cNvPr id="20" name="TextBox 19"/>
          <p:cNvSpPr txBox="1"/>
          <p:nvPr/>
        </p:nvSpPr>
        <p:spPr>
          <a:xfrm>
            <a:off x="1539525" y="1828652"/>
            <a:ext cx="6300471" cy="1903150"/>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Resource </a:t>
            </a:r>
            <a:r>
              <a:rPr lang="en-US" sz="7200" spc="-150" dirty="0">
                <a:solidFill>
                  <a:schemeClr val="accent6">
                    <a:lumMod val="60000"/>
                    <a:lumOff val="40000"/>
                  </a:schemeClr>
                </a:solidFill>
                <a:latin typeface="Sora ExtraLight" pitchFamily="2" charset="0"/>
                <a:ea typeface="Montserrat" charset="0"/>
                <a:cs typeface="Sora ExtraLight" pitchFamily="2" charset="0"/>
              </a:rPr>
              <a:t>Exploitation</a:t>
            </a:r>
          </a:p>
        </p:txBody>
      </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Tree>
    <p:extLst>
      <p:ext uri="{BB962C8B-B14F-4D97-AF65-F5344CB8AC3E}">
        <p14:creationId xmlns:p14="http://schemas.microsoft.com/office/powerpoint/2010/main" val="18280184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1300"/>
                                      </p:stCondLst>
                                      <p:childTnLst>
                                        <p:set>
                                          <p:cBhvr>
                                            <p:cTn id="6" dur="1" fill="hold">
                                              <p:stCondLst>
                                                <p:cond delay="0"/>
                                              </p:stCondLst>
                                            </p:cTn>
                                            <p:tgtEl>
                                              <p:spTgt spid="17"/>
                                            </p:tgtEl>
                                            <p:attrNameLst>
                                              <p:attrName>style.visibility</p:attrName>
                                            </p:attrNameLst>
                                          </p:cBhvr>
                                          <p:to>
                                            <p:strVal val="visible"/>
                                          </p:to>
                                        </p:set>
                                        <p:anim calcmode="lin" valueType="num">
                                          <p:cBhvr>
                                            <p:cTn id="7" dur="250" fill="hold"/>
                                            <p:tgtEl>
                                              <p:spTgt spid="17"/>
                                            </p:tgtEl>
                                            <p:attrNameLst>
                                              <p:attrName>ppt_w</p:attrName>
                                            </p:attrNameLst>
                                          </p:cBhvr>
                                          <p:tavLst>
                                            <p:tav tm="0">
                                              <p:val>
                                                <p:strVal val="2/3*#ppt_w"/>
                                              </p:val>
                                            </p:tav>
                                            <p:tav tm="100000">
                                              <p:val>
                                                <p:strVal val="#ppt_w"/>
                                              </p:val>
                                            </p:tav>
                                          </p:tavLst>
                                        </p:anim>
                                        <p:anim calcmode="lin" valueType="num">
                                          <p:cBhvr>
                                            <p:cTn id="8" dur="250" fill="hold"/>
                                            <p:tgtEl>
                                              <p:spTgt spid="17"/>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1300"/>
                                      </p:stCondLst>
                                      <p:childTnLst>
                                        <p:animMotion origin="layout" path="M 8.33333E-7 3.95062E-6 L 8.33333E-7 0.07237 " pathEditMode="relative" rAng="0" ptsTypes="AA">
                                          <p:cBhvr>
                                            <p:cTn id="10" dur="500" spd="-100000" fill="hold"/>
                                            <p:tgtEl>
                                              <p:spTgt spid="17"/>
                                            </p:tgtEl>
                                            <p:attrNameLst>
                                              <p:attrName>ppt_x</p:attrName>
                                              <p:attrName>ppt_y</p:attrName>
                                            </p:attrNameLst>
                                          </p:cBhvr>
                                          <p:rCtr x="0" y="3611"/>
                                        </p:animMotion>
                                      </p:childTnLst>
                                    </p:cTn>
                                  </p:par>
                                  <p:par>
                                    <p:cTn id="11" presetID="23" presetClass="entr" presetSubtype="272" fill="hold" grpId="0" nodeType="withEffect">
                                      <p:stCondLst>
                                        <p:cond delay="1300"/>
                                      </p:stCondLst>
                                      <p:childTnLst>
                                        <p:set>
                                          <p:cBhvr>
                                            <p:cTn id="12" dur="1" fill="hold">
                                              <p:stCondLst>
                                                <p:cond delay="0"/>
                                              </p:stCondLst>
                                            </p:cTn>
                                            <p:tgtEl>
                                              <p:spTgt spid="18"/>
                                            </p:tgtEl>
                                            <p:attrNameLst>
                                              <p:attrName>style.visibility</p:attrName>
                                            </p:attrNameLst>
                                          </p:cBhvr>
                                          <p:to>
                                            <p:strVal val="visible"/>
                                          </p:to>
                                        </p:set>
                                        <p:anim calcmode="lin" valueType="num">
                                          <p:cBhvr>
                                            <p:cTn id="13" dur="250" fill="hold"/>
                                            <p:tgtEl>
                                              <p:spTgt spid="18"/>
                                            </p:tgtEl>
                                            <p:attrNameLst>
                                              <p:attrName>ppt_w</p:attrName>
                                            </p:attrNameLst>
                                          </p:cBhvr>
                                          <p:tavLst>
                                            <p:tav tm="0">
                                              <p:val>
                                                <p:strVal val="2/3*#ppt_w"/>
                                              </p:val>
                                            </p:tav>
                                            <p:tav tm="100000">
                                              <p:val>
                                                <p:strVal val="#ppt_w"/>
                                              </p:val>
                                            </p:tav>
                                          </p:tavLst>
                                        </p:anim>
                                        <p:anim calcmode="lin" valueType="num">
                                          <p:cBhvr>
                                            <p:cTn id="14" dur="250" fill="hold"/>
                                            <p:tgtEl>
                                              <p:spTgt spid="18"/>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1300"/>
                                      </p:stCondLst>
                                      <p:childTnLst>
                                        <p:animMotion origin="layout" path="M 8.33333E-7 3.95062E-6 L 8.33333E-7 0.07237 " pathEditMode="relative" rAng="0" ptsTypes="AA">
                                          <p:cBhvr>
                                            <p:cTn id="16" dur="500" spd="-100000" fill="hold"/>
                                            <p:tgtEl>
                                              <p:spTgt spid="18"/>
                                            </p:tgtEl>
                                            <p:attrNameLst>
                                              <p:attrName>ppt_x</p:attrName>
                                              <p:attrName>ppt_y</p:attrName>
                                            </p:attrNameLst>
                                          </p:cBhvr>
                                          <p:rCtr x="0" y="3611"/>
                                        </p:animMotion>
                                      </p:childTnLst>
                                    </p:cTn>
                                  </p:par>
                                  <p:par>
                                    <p:cTn id="17" presetID="23" presetClass="entr" presetSubtype="272" fill="hold" grpId="0" nodeType="withEffect">
                                      <p:stCondLst>
                                        <p:cond delay="13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250" fill="hold"/>
                                            <p:tgtEl>
                                              <p:spTgt spid="15"/>
                                            </p:tgtEl>
                                            <p:attrNameLst>
                                              <p:attrName>ppt_w</p:attrName>
                                            </p:attrNameLst>
                                          </p:cBhvr>
                                          <p:tavLst>
                                            <p:tav tm="0">
                                              <p:val>
                                                <p:strVal val="2/3*#ppt_w"/>
                                              </p:val>
                                            </p:tav>
                                            <p:tav tm="100000">
                                              <p:val>
                                                <p:strVal val="#ppt_w"/>
                                              </p:val>
                                            </p:tav>
                                          </p:tavLst>
                                        </p:anim>
                                        <p:anim calcmode="lin" valueType="num">
                                          <p:cBhvr>
                                            <p:cTn id="20" dur="250" fill="hold"/>
                                            <p:tgtEl>
                                              <p:spTgt spid="15"/>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1300"/>
                                      </p:stCondLst>
                                      <p:childTnLst>
                                        <p:animMotion origin="layout" path="M 8.33333E-7 3.95062E-6 L 8.33333E-7 0.07237 " pathEditMode="relative" rAng="0" ptsTypes="AA">
                                          <p:cBhvr>
                                            <p:cTn id="22" dur="500" spd="-100000" fill="hold"/>
                                            <p:tgtEl>
                                              <p:spTgt spid="15"/>
                                            </p:tgtEl>
                                            <p:attrNameLst>
                                              <p:attrName>ppt_x</p:attrName>
                                              <p:attrName>ppt_y</p:attrName>
                                            </p:attrNameLst>
                                          </p:cBhvr>
                                          <p:rCtr x="0" y="3611"/>
                                        </p:animMotion>
                                      </p:childTnLst>
                                    </p:cTn>
                                  </p:par>
                                  <p:par>
                                    <p:cTn id="23" presetID="23" presetClass="entr" presetSubtype="272" fill="hold" grpId="0" nodeType="withEffect">
                                      <p:stCondLst>
                                        <p:cond delay="13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250" fill="hold"/>
                                            <p:tgtEl>
                                              <p:spTgt spid="16"/>
                                            </p:tgtEl>
                                            <p:attrNameLst>
                                              <p:attrName>ppt_w</p:attrName>
                                            </p:attrNameLst>
                                          </p:cBhvr>
                                          <p:tavLst>
                                            <p:tav tm="0">
                                              <p:val>
                                                <p:strVal val="2/3*#ppt_w"/>
                                              </p:val>
                                            </p:tav>
                                            <p:tav tm="100000">
                                              <p:val>
                                                <p:strVal val="#ppt_w"/>
                                              </p:val>
                                            </p:tav>
                                          </p:tavLst>
                                        </p:anim>
                                        <p:anim calcmode="lin" valueType="num">
                                          <p:cBhvr>
                                            <p:cTn id="26" dur="250" fill="hold"/>
                                            <p:tgtEl>
                                              <p:spTgt spid="16"/>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1300"/>
                                      </p:stCondLst>
                                      <p:childTnLst>
                                        <p:animMotion origin="layout" path="M 8.33333E-7 3.95062E-6 L 8.33333E-7 0.07237 " pathEditMode="relative" rAng="0" ptsTypes="AA">
                                          <p:cBhvr>
                                            <p:cTn id="28" dur="500" spd="-100000" fill="hold"/>
                                            <p:tgtEl>
                                              <p:spTgt spid="16"/>
                                            </p:tgtEl>
                                            <p:attrNameLst>
                                              <p:attrName>ppt_x</p:attrName>
                                              <p:attrName>ppt_y</p:attrName>
                                            </p:attrNameLst>
                                          </p:cBhvr>
                                          <p:rCtr x="0" y="3611"/>
                                        </p:animMotion>
                                      </p:childTnLst>
                                    </p:cTn>
                                  </p:par>
                                  <p:par>
                                    <p:cTn id="29" presetID="23" presetClass="entr" presetSubtype="272" fill="hold" grpId="0" nodeType="withEffect">
                                      <p:stCondLst>
                                        <p:cond delay="13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250" fill="hold"/>
                                            <p:tgtEl>
                                              <p:spTgt spid="14"/>
                                            </p:tgtEl>
                                            <p:attrNameLst>
                                              <p:attrName>ppt_w</p:attrName>
                                            </p:attrNameLst>
                                          </p:cBhvr>
                                          <p:tavLst>
                                            <p:tav tm="0">
                                              <p:val>
                                                <p:strVal val="2/3*#ppt_w"/>
                                              </p:val>
                                            </p:tav>
                                            <p:tav tm="100000">
                                              <p:val>
                                                <p:strVal val="#ppt_w"/>
                                              </p:val>
                                            </p:tav>
                                          </p:tavLst>
                                        </p:anim>
                                        <p:anim calcmode="lin" valueType="num">
                                          <p:cBhvr>
                                            <p:cTn id="32" dur="250" fill="hold"/>
                                            <p:tgtEl>
                                              <p:spTgt spid="14"/>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1300"/>
                                      </p:stCondLst>
                                      <p:childTnLst>
                                        <p:animMotion origin="layout" path="M 8.33333E-7 3.95062E-6 L 8.33333E-7 0.07237 " pathEditMode="relative" rAng="0" ptsTypes="AA">
                                          <p:cBhvr>
                                            <p:cTn id="34" dur="500" spd="-100000" fill="hold"/>
                                            <p:tgtEl>
                                              <p:spTgt spid="14"/>
                                            </p:tgtEl>
                                            <p:attrNameLst>
                                              <p:attrName>ppt_x</p:attrName>
                                              <p:attrName>ppt_y</p:attrName>
                                            </p:attrNameLst>
                                          </p:cBhvr>
                                          <p:rCtr x="0" y="3611"/>
                                        </p:animMotion>
                                      </p:childTnLst>
                                    </p:cTn>
                                  </p:par>
                                  <p:par>
                                    <p:cTn id="35" presetID="23" presetClass="entr" presetSubtype="272" fill="hold" grpId="0" nodeType="withEffect">
                                      <p:stCondLst>
                                        <p:cond delay="13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250" fill="hold"/>
                                            <p:tgtEl>
                                              <p:spTgt spid="13"/>
                                            </p:tgtEl>
                                            <p:attrNameLst>
                                              <p:attrName>ppt_w</p:attrName>
                                            </p:attrNameLst>
                                          </p:cBhvr>
                                          <p:tavLst>
                                            <p:tav tm="0">
                                              <p:val>
                                                <p:strVal val="2/3*#ppt_w"/>
                                              </p:val>
                                            </p:tav>
                                            <p:tav tm="100000">
                                              <p:val>
                                                <p:strVal val="#ppt_w"/>
                                              </p:val>
                                            </p:tav>
                                          </p:tavLst>
                                        </p:anim>
                                        <p:anim calcmode="lin" valueType="num">
                                          <p:cBhvr>
                                            <p:cTn id="38" dur="250" fill="hold"/>
                                            <p:tgtEl>
                                              <p:spTgt spid="13"/>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1300"/>
                                      </p:stCondLst>
                                      <p:childTnLst>
                                        <p:animMotion origin="layout" path="M 8.33333E-7 3.95062E-6 L 8.33333E-7 0.07237 " pathEditMode="relative" rAng="0" ptsTypes="AA">
                                          <p:cBhvr>
                                            <p:cTn id="40" dur="500" spd="-100000" fill="hold"/>
                                            <p:tgtEl>
                                              <p:spTgt spid="13"/>
                                            </p:tgtEl>
                                            <p:attrNameLst>
                                              <p:attrName>ppt_x</p:attrName>
                                              <p:attrName>ppt_y</p:attrName>
                                            </p:attrNameLst>
                                          </p:cBhvr>
                                          <p:rCtr x="0" y="3611"/>
                                        </p:animMotion>
                                      </p:childTnLst>
                                    </p:cTn>
                                  </p:par>
                                  <p:par>
                                    <p:cTn id="41" presetID="23" presetClass="entr" presetSubtype="272" fill="hold" grpId="0" nodeType="withEffect">
                                      <p:stCondLst>
                                        <p:cond delay="6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250" fill="hold"/>
                                            <p:tgtEl>
                                              <p:spTgt spid="19"/>
                                            </p:tgtEl>
                                            <p:attrNameLst>
                                              <p:attrName>ppt_w</p:attrName>
                                            </p:attrNameLst>
                                          </p:cBhvr>
                                          <p:tavLst>
                                            <p:tav tm="0">
                                              <p:val>
                                                <p:strVal val="2/3*#ppt_w"/>
                                              </p:val>
                                            </p:tav>
                                            <p:tav tm="100000">
                                              <p:val>
                                                <p:strVal val="#ppt_w"/>
                                              </p:val>
                                            </p:tav>
                                          </p:tavLst>
                                        </p:anim>
                                        <p:anim calcmode="lin" valueType="num">
                                          <p:cBhvr>
                                            <p:cTn id="44" dur="250" fill="hold"/>
                                            <p:tgtEl>
                                              <p:spTgt spid="19"/>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600"/>
                                      </p:stCondLst>
                                      <p:childTnLst>
                                        <p:animMotion origin="layout" path="M 2.22222E-6 -3.20988E-6 L 2.22222E-6 0.07238 " pathEditMode="relative" rAng="0" ptsTypes="AA">
                                          <p:cBhvr>
                                            <p:cTn id="46" dur="500" spd="-100000" fill="hold"/>
                                            <p:tgtEl>
                                              <p:spTgt spid="19"/>
                                            </p:tgtEl>
                                            <p:attrNameLst>
                                              <p:attrName>ppt_x</p:attrName>
                                              <p:attrName>ppt_y</p:attrName>
                                            </p:attrNameLst>
                                          </p:cBhvr>
                                          <p:rCtr x="0" y="3611"/>
                                        </p:animMotion>
                                      </p:childTnLst>
                                    </p:cTn>
                                  </p:par>
                                  <p:par>
                                    <p:cTn id="47" presetID="2" presetClass="entr" presetSubtype="4" fill="hold" grpId="0" nodeType="withEffect" p14:presetBounceEnd="80000">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14:bounceEnd="80000">
                                          <p:cBhvr additive="base">
                                            <p:cTn id="49" dur="1500" fill="hold"/>
                                            <p:tgtEl>
                                              <p:spTgt spid="20"/>
                                            </p:tgtEl>
                                            <p:attrNameLst>
                                              <p:attrName>ppt_x</p:attrName>
                                            </p:attrNameLst>
                                          </p:cBhvr>
                                          <p:tavLst>
                                            <p:tav tm="0">
                                              <p:val>
                                                <p:strVal val="#ppt_x"/>
                                              </p:val>
                                            </p:tav>
                                            <p:tav tm="100000">
                                              <p:val>
                                                <p:strVal val="#ppt_x"/>
                                              </p:val>
                                            </p:tav>
                                          </p:tavLst>
                                        </p:anim>
                                        <p:anim calcmode="lin" valueType="num" p14:bounceEnd="80000">
                                          <p:cBhvr additive="base">
                                            <p:cTn id="50" dur="1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3" grpId="1">
            <p:bldAsOne/>
          </p:bldGraphic>
          <p:bldP spid="14" grpId="0"/>
          <p:bldP spid="14" grpId="1"/>
          <p:bldGraphic spid="15" grpId="0">
            <p:bldAsOne/>
          </p:bldGraphic>
          <p:bldGraphic spid="15" grpId="1">
            <p:bldAsOne/>
          </p:bldGraphic>
          <p:bldP spid="16" grpId="0"/>
          <p:bldP spid="16" grpId="1"/>
          <p:bldP spid="17" grpId="0"/>
          <p:bldP spid="17" grpId="1"/>
          <p:bldP spid="18" grpId="0"/>
          <p:bldP spid="18" grpId="1"/>
          <p:bldP spid="19" grpId="0"/>
          <p:bldP spid="19" grpId="1"/>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1300"/>
                                      </p:stCondLst>
                                      <p:childTnLst>
                                        <p:set>
                                          <p:cBhvr>
                                            <p:cTn id="6" dur="1" fill="hold">
                                              <p:stCondLst>
                                                <p:cond delay="0"/>
                                              </p:stCondLst>
                                            </p:cTn>
                                            <p:tgtEl>
                                              <p:spTgt spid="17"/>
                                            </p:tgtEl>
                                            <p:attrNameLst>
                                              <p:attrName>style.visibility</p:attrName>
                                            </p:attrNameLst>
                                          </p:cBhvr>
                                          <p:to>
                                            <p:strVal val="visible"/>
                                          </p:to>
                                        </p:set>
                                        <p:anim calcmode="lin" valueType="num">
                                          <p:cBhvr>
                                            <p:cTn id="7" dur="250" fill="hold"/>
                                            <p:tgtEl>
                                              <p:spTgt spid="17"/>
                                            </p:tgtEl>
                                            <p:attrNameLst>
                                              <p:attrName>ppt_w</p:attrName>
                                            </p:attrNameLst>
                                          </p:cBhvr>
                                          <p:tavLst>
                                            <p:tav tm="0">
                                              <p:val>
                                                <p:strVal val="2/3*#ppt_w"/>
                                              </p:val>
                                            </p:tav>
                                            <p:tav tm="100000">
                                              <p:val>
                                                <p:strVal val="#ppt_w"/>
                                              </p:val>
                                            </p:tav>
                                          </p:tavLst>
                                        </p:anim>
                                        <p:anim calcmode="lin" valueType="num">
                                          <p:cBhvr>
                                            <p:cTn id="8" dur="250" fill="hold"/>
                                            <p:tgtEl>
                                              <p:spTgt spid="17"/>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1300"/>
                                      </p:stCondLst>
                                      <p:childTnLst>
                                        <p:animMotion origin="layout" path="M 8.33333E-7 3.95062E-6 L 8.33333E-7 0.07237 " pathEditMode="relative" rAng="0" ptsTypes="AA">
                                          <p:cBhvr>
                                            <p:cTn id="10" dur="500" spd="-100000" fill="hold"/>
                                            <p:tgtEl>
                                              <p:spTgt spid="17"/>
                                            </p:tgtEl>
                                            <p:attrNameLst>
                                              <p:attrName>ppt_x</p:attrName>
                                              <p:attrName>ppt_y</p:attrName>
                                            </p:attrNameLst>
                                          </p:cBhvr>
                                          <p:rCtr x="0" y="3611"/>
                                        </p:animMotion>
                                      </p:childTnLst>
                                    </p:cTn>
                                  </p:par>
                                  <p:par>
                                    <p:cTn id="11" presetID="23" presetClass="entr" presetSubtype="272" fill="hold" grpId="0" nodeType="withEffect">
                                      <p:stCondLst>
                                        <p:cond delay="1300"/>
                                      </p:stCondLst>
                                      <p:childTnLst>
                                        <p:set>
                                          <p:cBhvr>
                                            <p:cTn id="12" dur="1" fill="hold">
                                              <p:stCondLst>
                                                <p:cond delay="0"/>
                                              </p:stCondLst>
                                            </p:cTn>
                                            <p:tgtEl>
                                              <p:spTgt spid="18"/>
                                            </p:tgtEl>
                                            <p:attrNameLst>
                                              <p:attrName>style.visibility</p:attrName>
                                            </p:attrNameLst>
                                          </p:cBhvr>
                                          <p:to>
                                            <p:strVal val="visible"/>
                                          </p:to>
                                        </p:set>
                                        <p:anim calcmode="lin" valueType="num">
                                          <p:cBhvr>
                                            <p:cTn id="13" dur="250" fill="hold"/>
                                            <p:tgtEl>
                                              <p:spTgt spid="18"/>
                                            </p:tgtEl>
                                            <p:attrNameLst>
                                              <p:attrName>ppt_w</p:attrName>
                                            </p:attrNameLst>
                                          </p:cBhvr>
                                          <p:tavLst>
                                            <p:tav tm="0">
                                              <p:val>
                                                <p:strVal val="2/3*#ppt_w"/>
                                              </p:val>
                                            </p:tav>
                                            <p:tav tm="100000">
                                              <p:val>
                                                <p:strVal val="#ppt_w"/>
                                              </p:val>
                                            </p:tav>
                                          </p:tavLst>
                                        </p:anim>
                                        <p:anim calcmode="lin" valueType="num">
                                          <p:cBhvr>
                                            <p:cTn id="14" dur="250" fill="hold"/>
                                            <p:tgtEl>
                                              <p:spTgt spid="18"/>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1300"/>
                                      </p:stCondLst>
                                      <p:childTnLst>
                                        <p:animMotion origin="layout" path="M 8.33333E-7 3.95062E-6 L 8.33333E-7 0.07237 " pathEditMode="relative" rAng="0" ptsTypes="AA">
                                          <p:cBhvr>
                                            <p:cTn id="16" dur="500" spd="-100000" fill="hold"/>
                                            <p:tgtEl>
                                              <p:spTgt spid="18"/>
                                            </p:tgtEl>
                                            <p:attrNameLst>
                                              <p:attrName>ppt_x</p:attrName>
                                              <p:attrName>ppt_y</p:attrName>
                                            </p:attrNameLst>
                                          </p:cBhvr>
                                          <p:rCtr x="0" y="3611"/>
                                        </p:animMotion>
                                      </p:childTnLst>
                                    </p:cTn>
                                  </p:par>
                                  <p:par>
                                    <p:cTn id="17" presetID="23" presetClass="entr" presetSubtype="272" fill="hold" grpId="0" nodeType="withEffect">
                                      <p:stCondLst>
                                        <p:cond delay="13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250" fill="hold"/>
                                            <p:tgtEl>
                                              <p:spTgt spid="15"/>
                                            </p:tgtEl>
                                            <p:attrNameLst>
                                              <p:attrName>ppt_w</p:attrName>
                                            </p:attrNameLst>
                                          </p:cBhvr>
                                          <p:tavLst>
                                            <p:tav tm="0">
                                              <p:val>
                                                <p:strVal val="2/3*#ppt_w"/>
                                              </p:val>
                                            </p:tav>
                                            <p:tav tm="100000">
                                              <p:val>
                                                <p:strVal val="#ppt_w"/>
                                              </p:val>
                                            </p:tav>
                                          </p:tavLst>
                                        </p:anim>
                                        <p:anim calcmode="lin" valueType="num">
                                          <p:cBhvr>
                                            <p:cTn id="20" dur="250" fill="hold"/>
                                            <p:tgtEl>
                                              <p:spTgt spid="15"/>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1300"/>
                                      </p:stCondLst>
                                      <p:childTnLst>
                                        <p:animMotion origin="layout" path="M 8.33333E-7 3.95062E-6 L 8.33333E-7 0.07237 " pathEditMode="relative" rAng="0" ptsTypes="AA">
                                          <p:cBhvr>
                                            <p:cTn id="22" dur="500" spd="-100000" fill="hold"/>
                                            <p:tgtEl>
                                              <p:spTgt spid="15"/>
                                            </p:tgtEl>
                                            <p:attrNameLst>
                                              <p:attrName>ppt_x</p:attrName>
                                              <p:attrName>ppt_y</p:attrName>
                                            </p:attrNameLst>
                                          </p:cBhvr>
                                          <p:rCtr x="0" y="3611"/>
                                        </p:animMotion>
                                      </p:childTnLst>
                                    </p:cTn>
                                  </p:par>
                                  <p:par>
                                    <p:cTn id="23" presetID="23" presetClass="entr" presetSubtype="272" fill="hold" grpId="0" nodeType="withEffect">
                                      <p:stCondLst>
                                        <p:cond delay="13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250" fill="hold"/>
                                            <p:tgtEl>
                                              <p:spTgt spid="16"/>
                                            </p:tgtEl>
                                            <p:attrNameLst>
                                              <p:attrName>ppt_w</p:attrName>
                                            </p:attrNameLst>
                                          </p:cBhvr>
                                          <p:tavLst>
                                            <p:tav tm="0">
                                              <p:val>
                                                <p:strVal val="2/3*#ppt_w"/>
                                              </p:val>
                                            </p:tav>
                                            <p:tav tm="100000">
                                              <p:val>
                                                <p:strVal val="#ppt_w"/>
                                              </p:val>
                                            </p:tav>
                                          </p:tavLst>
                                        </p:anim>
                                        <p:anim calcmode="lin" valueType="num">
                                          <p:cBhvr>
                                            <p:cTn id="26" dur="250" fill="hold"/>
                                            <p:tgtEl>
                                              <p:spTgt spid="16"/>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1300"/>
                                      </p:stCondLst>
                                      <p:childTnLst>
                                        <p:animMotion origin="layout" path="M 8.33333E-7 3.95062E-6 L 8.33333E-7 0.07237 " pathEditMode="relative" rAng="0" ptsTypes="AA">
                                          <p:cBhvr>
                                            <p:cTn id="28" dur="500" spd="-100000" fill="hold"/>
                                            <p:tgtEl>
                                              <p:spTgt spid="16"/>
                                            </p:tgtEl>
                                            <p:attrNameLst>
                                              <p:attrName>ppt_x</p:attrName>
                                              <p:attrName>ppt_y</p:attrName>
                                            </p:attrNameLst>
                                          </p:cBhvr>
                                          <p:rCtr x="0" y="3611"/>
                                        </p:animMotion>
                                      </p:childTnLst>
                                    </p:cTn>
                                  </p:par>
                                  <p:par>
                                    <p:cTn id="29" presetID="23" presetClass="entr" presetSubtype="272" fill="hold" grpId="0" nodeType="withEffect">
                                      <p:stCondLst>
                                        <p:cond delay="13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250" fill="hold"/>
                                            <p:tgtEl>
                                              <p:spTgt spid="14"/>
                                            </p:tgtEl>
                                            <p:attrNameLst>
                                              <p:attrName>ppt_w</p:attrName>
                                            </p:attrNameLst>
                                          </p:cBhvr>
                                          <p:tavLst>
                                            <p:tav tm="0">
                                              <p:val>
                                                <p:strVal val="2/3*#ppt_w"/>
                                              </p:val>
                                            </p:tav>
                                            <p:tav tm="100000">
                                              <p:val>
                                                <p:strVal val="#ppt_w"/>
                                              </p:val>
                                            </p:tav>
                                          </p:tavLst>
                                        </p:anim>
                                        <p:anim calcmode="lin" valueType="num">
                                          <p:cBhvr>
                                            <p:cTn id="32" dur="250" fill="hold"/>
                                            <p:tgtEl>
                                              <p:spTgt spid="14"/>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1300"/>
                                      </p:stCondLst>
                                      <p:childTnLst>
                                        <p:animMotion origin="layout" path="M 8.33333E-7 3.95062E-6 L 8.33333E-7 0.07237 " pathEditMode="relative" rAng="0" ptsTypes="AA">
                                          <p:cBhvr>
                                            <p:cTn id="34" dur="500" spd="-100000" fill="hold"/>
                                            <p:tgtEl>
                                              <p:spTgt spid="14"/>
                                            </p:tgtEl>
                                            <p:attrNameLst>
                                              <p:attrName>ppt_x</p:attrName>
                                              <p:attrName>ppt_y</p:attrName>
                                            </p:attrNameLst>
                                          </p:cBhvr>
                                          <p:rCtr x="0" y="3611"/>
                                        </p:animMotion>
                                      </p:childTnLst>
                                    </p:cTn>
                                  </p:par>
                                  <p:par>
                                    <p:cTn id="35" presetID="23" presetClass="entr" presetSubtype="272" fill="hold" grpId="0" nodeType="withEffect">
                                      <p:stCondLst>
                                        <p:cond delay="13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250" fill="hold"/>
                                            <p:tgtEl>
                                              <p:spTgt spid="13"/>
                                            </p:tgtEl>
                                            <p:attrNameLst>
                                              <p:attrName>ppt_w</p:attrName>
                                            </p:attrNameLst>
                                          </p:cBhvr>
                                          <p:tavLst>
                                            <p:tav tm="0">
                                              <p:val>
                                                <p:strVal val="2/3*#ppt_w"/>
                                              </p:val>
                                            </p:tav>
                                            <p:tav tm="100000">
                                              <p:val>
                                                <p:strVal val="#ppt_w"/>
                                              </p:val>
                                            </p:tav>
                                          </p:tavLst>
                                        </p:anim>
                                        <p:anim calcmode="lin" valueType="num">
                                          <p:cBhvr>
                                            <p:cTn id="38" dur="250" fill="hold"/>
                                            <p:tgtEl>
                                              <p:spTgt spid="13"/>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1300"/>
                                      </p:stCondLst>
                                      <p:childTnLst>
                                        <p:animMotion origin="layout" path="M 8.33333E-7 3.95062E-6 L 8.33333E-7 0.07237 " pathEditMode="relative" rAng="0" ptsTypes="AA">
                                          <p:cBhvr>
                                            <p:cTn id="40" dur="500" spd="-100000" fill="hold"/>
                                            <p:tgtEl>
                                              <p:spTgt spid="13"/>
                                            </p:tgtEl>
                                            <p:attrNameLst>
                                              <p:attrName>ppt_x</p:attrName>
                                              <p:attrName>ppt_y</p:attrName>
                                            </p:attrNameLst>
                                          </p:cBhvr>
                                          <p:rCtr x="0" y="3611"/>
                                        </p:animMotion>
                                      </p:childTnLst>
                                    </p:cTn>
                                  </p:par>
                                  <p:par>
                                    <p:cTn id="41" presetID="23" presetClass="entr" presetSubtype="272" fill="hold" grpId="0" nodeType="withEffect">
                                      <p:stCondLst>
                                        <p:cond delay="6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250" fill="hold"/>
                                            <p:tgtEl>
                                              <p:spTgt spid="19"/>
                                            </p:tgtEl>
                                            <p:attrNameLst>
                                              <p:attrName>ppt_w</p:attrName>
                                            </p:attrNameLst>
                                          </p:cBhvr>
                                          <p:tavLst>
                                            <p:tav tm="0">
                                              <p:val>
                                                <p:strVal val="2/3*#ppt_w"/>
                                              </p:val>
                                            </p:tav>
                                            <p:tav tm="100000">
                                              <p:val>
                                                <p:strVal val="#ppt_w"/>
                                              </p:val>
                                            </p:tav>
                                          </p:tavLst>
                                        </p:anim>
                                        <p:anim calcmode="lin" valueType="num">
                                          <p:cBhvr>
                                            <p:cTn id="44" dur="250" fill="hold"/>
                                            <p:tgtEl>
                                              <p:spTgt spid="19"/>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600"/>
                                      </p:stCondLst>
                                      <p:childTnLst>
                                        <p:animMotion origin="layout" path="M 2.22222E-6 -3.20988E-6 L 2.22222E-6 0.07238 " pathEditMode="relative" rAng="0" ptsTypes="AA">
                                          <p:cBhvr>
                                            <p:cTn id="46" dur="500" spd="-100000" fill="hold"/>
                                            <p:tgtEl>
                                              <p:spTgt spid="19"/>
                                            </p:tgtEl>
                                            <p:attrNameLst>
                                              <p:attrName>ppt_x</p:attrName>
                                              <p:attrName>ppt_y</p:attrName>
                                            </p:attrNameLst>
                                          </p:cBhvr>
                                          <p:rCtr x="0" y="3611"/>
                                        </p:animMotion>
                                      </p:childTnLst>
                                    </p:cTn>
                                  </p:par>
                                  <p:par>
                                    <p:cTn id="47" presetID="2" presetClass="entr" presetSubtype="4"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1500" fill="hold"/>
                                            <p:tgtEl>
                                              <p:spTgt spid="20"/>
                                            </p:tgtEl>
                                            <p:attrNameLst>
                                              <p:attrName>ppt_x</p:attrName>
                                            </p:attrNameLst>
                                          </p:cBhvr>
                                          <p:tavLst>
                                            <p:tav tm="0">
                                              <p:val>
                                                <p:strVal val="#ppt_x"/>
                                              </p:val>
                                            </p:tav>
                                            <p:tav tm="100000">
                                              <p:val>
                                                <p:strVal val="#ppt_x"/>
                                              </p:val>
                                            </p:tav>
                                          </p:tavLst>
                                        </p:anim>
                                        <p:anim calcmode="lin" valueType="num">
                                          <p:cBhvr additive="base">
                                            <p:cTn id="50" dur="1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3" grpId="1">
            <p:bldAsOne/>
          </p:bldGraphic>
          <p:bldP spid="14" grpId="0"/>
          <p:bldP spid="14" grpId="1"/>
          <p:bldGraphic spid="15" grpId="0">
            <p:bldAsOne/>
          </p:bldGraphic>
          <p:bldGraphic spid="15" grpId="1">
            <p:bldAsOne/>
          </p:bldGraphic>
          <p:bldP spid="16" grpId="0"/>
          <p:bldP spid="16" grpId="1"/>
          <p:bldP spid="17" grpId="0"/>
          <p:bldP spid="17" grpId="1"/>
          <p:bldP spid="18" grpId="0"/>
          <p:bldP spid="18" grpId="1"/>
          <p:bldP spid="19" grpId="0"/>
          <p:bldP spid="19" grpId="1"/>
          <p:bldP spid="2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303486" y="6059004"/>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14" name="Rectangle 13">
            <a:extLst>
              <a:ext uri="{FF2B5EF4-FFF2-40B4-BE49-F238E27FC236}">
                <a16:creationId xmlns:a16="http://schemas.microsoft.com/office/drawing/2014/main" xmlns="" id="{245891DE-2E78-4BBA-9725-D3355845B2E3}"/>
              </a:ext>
            </a:extLst>
          </p:cNvPr>
          <p:cNvSpPr/>
          <p:nvPr/>
        </p:nvSpPr>
        <p:spPr>
          <a:xfrm>
            <a:off x="1303486" y="6419466"/>
            <a:ext cx="4847903"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Creative talent is the driving force behind innovation, shaping the way we see and interact with the world. It encompasses the </a:t>
            </a:r>
            <a:r>
              <a:rPr lang="en-US" sz="1600" dirty="0" smtClean="0">
                <a:solidFill>
                  <a:schemeClr val="bg1"/>
                </a:solidFill>
                <a:latin typeface="Sora ExtraLight" pitchFamily="2" charset="0"/>
                <a:cs typeface="Sora ExtraLight" pitchFamily="2" charset="0"/>
              </a:rPr>
              <a:t>unique.</a:t>
            </a:r>
            <a:endParaRPr lang="en-US" sz="1600" dirty="0">
              <a:solidFill>
                <a:schemeClr val="bg1"/>
              </a:solidFill>
              <a:latin typeface="Sora ExtraLight" pitchFamily="2" charset="0"/>
              <a:cs typeface="Sora ExtraLight" pitchFamily="2" charset="0"/>
            </a:endParaRPr>
          </a:p>
        </p:txBody>
      </p:sp>
      <p:sp>
        <p:nvSpPr>
          <p:cNvPr id="15" name="TextBox 14"/>
          <p:cNvSpPr txBox="1"/>
          <p:nvPr/>
        </p:nvSpPr>
        <p:spPr>
          <a:xfrm>
            <a:off x="1303486" y="8112205"/>
            <a:ext cx="3644992" cy="243978"/>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16" name="Rectangle 15">
            <a:extLst>
              <a:ext uri="{FF2B5EF4-FFF2-40B4-BE49-F238E27FC236}">
                <a16:creationId xmlns:a16="http://schemas.microsoft.com/office/drawing/2014/main" xmlns="" id="{245891DE-2E78-4BBA-9725-D3355845B2E3}"/>
              </a:ext>
            </a:extLst>
          </p:cNvPr>
          <p:cNvSpPr/>
          <p:nvPr/>
        </p:nvSpPr>
        <p:spPr>
          <a:xfrm>
            <a:off x="1303486" y="8472667"/>
            <a:ext cx="4847903"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Creative talent is the driving force behind innovation, shaping the way we see and interact with the world. It encompasses the unique.</a:t>
            </a:r>
          </a:p>
        </p:txBody>
      </p:sp>
      <p:sp>
        <p:nvSpPr>
          <p:cNvPr id="17" name="TextBox 16"/>
          <p:cNvSpPr txBox="1"/>
          <p:nvPr/>
        </p:nvSpPr>
        <p:spPr>
          <a:xfrm>
            <a:off x="10956423" y="1510714"/>
            <a:ext cx="6300471" cy="2844946"/>
          </a:xfrm>
          <a:prstGeom prst="rect">
            <a:avLst/>
          </a:prstGeom>
          <a:noFill/>
        </p:spPr>
        <p:txBody>
          <a:bodyPr wrap="square" lIns="0" tIns="0" rIns="0" bIns="0" rtlCol="0">
            <a:spAutoFit/>
          </a:bodyPr>
          <a:lstStyle/>
          <a:p>
            <a:pPr algn="r">
              <a:lnSpc>
                <a:spcPct val="85000"/>
              </a:lnSpc>
            </a:pPr>
            <a:r>
              <a:rPr lang="en-US" sz="7200" spc="-150" dirty="0">
                <a:solidFill>
                  <a:schemeClr val="bg1"/>
                </a:solidFill>
                <a:latin typeface="Sora ExtraLight" pitchFamily="2" charset="0"/>
                <a:ea typeface="Montserrat" charset="0"/>
                <a:cs typeface="Sora ExtraLight" pitchFamily="2" charset="0"/>
              </a:rPr>
              <a:t>Who Owns Earth’s </a:t>
            </a:r>
            <a:r>
              <a:rPr lang="en-US" sz="7200" spc="-150" dirty="0">
                <a:solidFill>
                  <a:schemeClr val="accent6">
                    <a:lumMod val="60000"/>
                    <a:lumOff val="40000"/>
                  </a:schemeClr>
                </a:solidFill>
                <a:latin typeface="Sora ExtraLight" pitchFamily="2" charset="0"/>
                <a:ea typeface="Montserrat" charset="0"/>
                <a:cs typeface="Sora ExtraLight" pitchFamily="2" charset="0"/>
              </a:rPr>
              <a:t>Wealth?</a:t>
            </a:r>
          </a:p>
        </p:txBody>
      </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Tree>
    <p:extLst>
      <p:ext uri="{BB962C8B-B14F-4D97-AF65-F5344CB8AC3E}">
        <p14:creationId xmlns:p14="http://schemas.microsoft.com/office/powerpoint/2010/main" val="404951369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13"/>
                                            </p:tgtEl>
                                            <p:attrNameLst>
                                              <p:attrName>style.visibility</p:attrName>
                                            </p:attrNameLst>
                                          </p:cBhvr>
                                          <p:to>
                                            <p:strVal val="visible"/>
                                          </p:to>
                                        </p:set>
                                        <p:anim calcmode="lin" valueType="num" p14:bounceEnd="80000">
                                          <p:cBhvr additive="base">
                                            <p:cTn id="7" dur="15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1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14"/>
                                            </p:tgtEl>
                                            <p:attrNameLst>
                                              <p:attrName>style.visibility</p:attrName>
                                            </p:attrNameLst>
                                          </p:cBhvr>
                                          <p:to>
                                            <p:strVal val="visible"/>
                                          </p:to>
                                        </p:set>
                                        <p:anim calcmode="lin" valueType="num">
                                          <p:cBhvr>
                                            <p:cTn id="11" dur="250" fill="hold"/>
                                            <p:tgtEl>
                                              <p:spTgt spid="14"/>
                                            </p:tgtEl>
                                            <p:attrNameLst>
                                              <p:attrName>ppt_w</p:attrName>
                                            </p:attrNameLst>
                                          </p:cBhvr>
                                          <p:tavLst>
                                            <p:tav tm="0">
                                              <p:val>
                                                <p:strVal val="2/3*#ppt_w"/>
                                              </p:val>
                                            </p:tav>
                                            <p:tav tm="100000">
                                              <p:val>
                                                <p:strVal val="#ppt_w"/>
                                              </p:val>
                                            </p:tav>
                                          </p:tavLst>
                                        </p:anim>
                                        <p:anim calcmode="lin" valueType="num">
                                          <p:cBhvr>
                                            <p:cTn id="12" dur="250" fill="hold"/>
                                            <p:tgtEl>
                                              <p:spTgt spid="1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14"/>
                                            </p:tgtEl>
                                            <p:attrNameLst>
                                              <p:attrName>ppt_x</p:attrName>
                                              <p:attrName>ppt_y</p:attrName>
                                            </p:attrNameLst>
                                          </p:cBhvr>
                                          <p:rCtr x="0" y="3611"/>
                                        </p:animMotion>
                                      </p:childTnLst>
                                    </p:cTn>
                                  </p:par>
                                  <p:par>
                                    <p:cTn id="15" presetID="2" presetClass="entr" presetSubtype="4" fill="hold" grpId="0" nodeType="withEffect" p14:presetBounceEnd="80000">
                                      <p:stCondLst>
                                        <p:cond delay="1000"/>
                                      </p:stCondLst>
                                      <p:childTnLst>
                                        <p:set>
                                          <p:cBhvr>
                                            <p:cTn id="16" dur="1" fill="hold">
                                              <p:stCondLst>
                                                <p:cond delay="0"/>
                                              </p:stCondLst>
                                            </p:cTn>
                                            <p:tgtEl>
                                              <p:spTgt spid="15"/>
                                            </p:tgtEl>
                                            <p:attrNameLst>
                                              <p:attrName>style.visibility</p:attrName>
                                            </p:attrNameLst>
                                          </p:cBhvr>
                                          <p:to>
                                            <p:strVal val="visible"/>
                                          </p:to>
                                        </p:set>
                                        <p:anim calcmode="lin" valueType="num" p14:bounceEnd="80000">
                                          <p:cBhvr additive="base">
                                            <p:cTn id="17" dur="1500" fill="hold"/>
                                            <p:tgtEl>
                                              <p:spTgt spid="15"/>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1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16"/>
                                            </p:tgtEl>
                                            <p:attrNameLst>
                                              <p:attrName>style.visibility</p:attrName>
                                            </p:attrNameLst>
                                          </p:cBhvr>
                                          <p:to>
                                            <p:strVal val="visible"/>
                                          </p:to>
                                        </p:set>
                                        <p:anim calcmode="lin" valueType="num">
                                          <p:cBhvr>
                                            <p:cTn id="21" dur="250" fill="hold"/>
                                            <p:tgtEl>
                                              <p:spTgt spid="16"/>
                                            </p:tgtEl>
                                            <p:attrNameLst>
                                              <p:attrName>ppt_w</p:attrName>
                                            </p:attrNameLst>
                                          </p:cBhvr>
                                          <p:tavLst>
                                            <p:tav tm="0">
                                              <p:val>
                                                <p:strVal val="2/3*#ppt_w"/>
                                              </p:val>
                                            </p:tav>
                                            <p:tav tm="100000">
                                              <p:val>
                                                <p:strVal val="#ppt_w"/>
                                              </p:val>
                                            </p:tav>
                                          </p:tavLst>
                                        </p:anim>
                                        <p:anim calcmode="lin" valueType="num">
                                          <p:cBhvr>
                                            <p:cTn id="22" dur="250" fill="hold"/>
                                            <p:tgtEl>
                                              <p:spTgt spid="1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16"/>
                                            </p:tgtEl>
                                            <p:attrNameLst>
                                              <p:attrName>ppt_x</p:attrName>
                                              <p:attrName>ppt_y</p:attrName>
                                            </p:attrNameLst>
                                          </p:cBhvr>
                                          <p:rCtr x="0" y="3611"/>
                                        </p:animMotion>
                                      </p:childTnLst>
                                    </p:cTn>
                                  </p:par>
                                  <p:par>
                                    <p:cTn id="25" presetID="2" presetClass="entr" presetSubtype="4" fill="hold" grpId="0" nodeType="withEffect" p14:presetBounceEnd="8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80000">
                                          <p:cBhvr additive="base">
                                            <p:cTn id="27" dur="1500" fill="hold"/>
                                            <p:tgtEl>
                                              <p:spTgt spid="17"/>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4" grpId="1"/>
          <p:bldP spid="15" grpId="0"/>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500" fill="hold"/>
                                            <p:tgtEl>
                                              <p:spTgt spid="13"/>
                                            </p:tgtEl>
                                            <p:attrNameLst>
                                              <p:attrName>ppt_x</p:attrName>
                                            </p:attrNameLst>
                                          </p:cBhvr>
                                          <p:tavLst>
                                            <p:tav tm="0">
                                              <p:val>
                                                <p:strVal val="#ppt_x"/>
                                              </p:val>
                                            </p:tav>
                                            <p:tav tm="100000">
                                              <p:val>
                                                <p:strVal val="#ppt_x"/>
                                              </p:val>
                                            </p:tav>
                                          </p:tavLst>
                                        </p:anim>
                                        <p:anim calcmode="lin" valueType="num">
                                          <p:cBhvr additive="base">
                                            <p:cTn id="8" dur="1500" fill="hold"/>
                                            <p:tgtEl>
                                              <p:spTgt spid="1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14"/>
                                            </p:tgtEl>
                                            <p:attrNameLst>
                                              <p:attrName>style.visibility</p:attrName>
                                            </p:attrNameLst>
                                          </p:cBhvr>
                                          <p:to>
                                            <p:strVal val="visible"/>
                                          </p:to>
                                        </p:set>
                                        <p:anim calcmode="lin" valueType="num">
                                          <p:cBhvr>
                                            <p:cTn id="11" dur="250" fill="hold"/>
                                            <p:tgtEl>
                                              <p:spTgt spid="14"/>
                                            </p:tgtEl>
                                            <p:attrNameLst>
                                              <p:attrName>ppt_w</p:attrName>
                                            </p:attrNameLst>
                                          </p:cBhvr>
                                          <p:tavLst>
                                            <p:tav tm="0">
                                              <p:val>
                                                <p:strVal val="2/3*#ppt_w"/>
                                              </p:val>
                                            </p:tav>
                                            <p:tav tm="100000">
                                              <p:val>
                                                <p:strVal val="#ppt_w"/>
                                              </p:val>
                                            </p:tav>
                                          </p:tavLst>
                                        </p:anim>
                                        <p:anim calcmode="lin" valueType="num">
                                          <p:cBhvr>
                                            <p:cTn id="12" dur="250" fill="hold"/>
                                            <p:tgtEl>
                                              <p:spTgt spid="1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14"/>
                                            </p:tgtEl>
                                            <p:attrNameLst>
                                              <p:attrName>ppt_x</p:attrName>
                                              <p:attrName>ppt_y</p:attrName>
                                            </p:attrNameLst>
                                          </p:cBhvr>
                                          <p:rCtr x="0" y="3611"/>
                                        </p:animMotion>
                                      </p:childTnLst>
                                    </p:cTn>
                                  </p:par>
                                  <p:par>
                                    <p:cTn id="15" presetID="2" presetClass="entr" presetSubtype="4" fill="hold" grpId="0" nodeType="withEffect">
                                      <p:stCondLst>
                                        <p:cond delay="100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500" fill="hold"/>
                                            <p:tgtEl>
                                              <p:spTgt spid="15"/>
                                            </p:tgtEl>
                                            <p:attrNameLst>
                                              <p:attrName>ppt_x</p:attrName>
                                            </p:attrNameLst>
                                          </p:cBhvr>
                                          <p:tavLst>
                                            <p:tav tm="0">
                                              <p:val>
                                                <p:strVal val="#ppt_x"/>
                                              </p:val>
                                            </p:tav>
                                            <p:tav tm="100000">
                                              <p:val>
                                                <p:strVal val="#ppt_x"/>
                                              </p:val>
                                            </p:tav>
                                          </p:tavLst>
                                        </p:anim>
                                        <p:anim calcmode="lin" valueType="num">
                                          <p:cBhvr additive="base">
                                            <p:cTn id="18" dur="1500" fill="hold"/>
                                            <p:tgtEl>
                                              <p:spTgt spid="1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16"/>
                                            </p:tgtEl>
                                            <p:attrNameLst>
                                              <p:attrName>style.visibility</p:attrName>
                                            </p:attrNameLst>
                                          </p:cBhvr>
                                          <p:to>
                                            <p:strVal val="visible"/>
                                          </p:to>
                                        </p:set>
                                        <p:anim calcmode="lin" valueType="num">
                                          <p:cBhvr>
                                            <p:cTn id="21" dur="250" fill="hold"/>
                                            <p:tgtEl>
                                              <p:spTgt spid="16"/>
                                            </p:tgtEl>
                                            <p:attrNameLst>
                                              <p:attrName>ppt_w</p:attrName>
                                            </p:attrNameLst>
                                          </p:cBhvr>
                                          <p:tavLst>
                                            <p:tav tm="0">
                                              <p:val>
                                                <p:strVal val="2/3*#ppt_w"/>
                                              </p:val>
                                            </p:tav>
                                            <p:tav tm="100000">
                                              <p:val>
                                                <p:strVal val="#ppt_w"/>
                                              </p:val>
                                            </p:tav>
                                          </p:tavLst>
                                        </p:anim>
                                        <p:anim calcmode="lin" valueType="num">
                                          <p:cBhvr>
                                            <p:cTn id="22" dur="250" fill="hold"/>
                                            <p:tgtEl>
                                              <p:spTgt spid="1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16"/>
                                            </p:tgtEl>
                                            <p:attrNameLst>
                                              <p:attrName>ppt_x</p:attrName>
                                              <p:attrName>ppt_y</p:attrName>
                                            </p:attrNameLst>
                                          </p:cBhvr>
                                          <p:rCtr x="0" y="3611"/>
                                        </p:animMotion>
                                      </p:childTnLst>
                                    </p:cTn>
                                  </p:par>
                                  <p:par>
                                    <p:cTn id="25" presetID="2" presetClass="entr" presetSubtype="4"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500" fill="hold"/>
                                            <p:tgtEl>
                                              <p:spTgt spid="17"/>
                                            </p:tgtEl>
                                            <p:attrNameLst>
                                              <p:attrName>ppt_x</p:attrName>
                                            </p:attrNameLst>
                                          </p:cBhvr>
                                          <p:tavLst>
                                            <p:tav tm="0">
                                              <p:val>
                                                <p:strVal val="#ppt_x"/>
                                              </p:val>
                                            </p:tav>
                                            <p:tav tm="100000">
                                              <p:val>
                                                <p:strVal val="#ppt_x"/>
                                              </p:val>
                                            </p:tav>
                                          </p:tavLst>
                                        </p:anim>
                                        <p:anim calcmode="lin" valueType="num">
                                          <p:cBhvr additive="base">
                                            <p:cTn id="28" dur="1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4" grpId="1"/>
          <p:bldP spid="15" grpId="0"/>
          <p:bldP spid="16" grpId="0"/>
          <p:bldP spid="16" grpId="1"/>
          <p:bldP spid="1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56411" y="5040457"/>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4" name="Rectangle 3">
            <a:extLst>
              <a:ext uri="{FF2B5EF4-FFF2-40B4-BE49-F238E27FC236}">
                <a16:creationId xmlns:a16="http://schemas.microsoft.com/office/drawing/2014/main" xmlns="" id="{245891DE-2E78-4BBA-9725-D3355845B2E3}"/>
              </a:ext>
            </a:extLst>
          </p:cNvPr>
          <p:cNvSpPr/>
          <p:nvPr/>
        </p:nvSpPr>
        <p:spPr>
          <a:xfrm>
            <a:off x="1356412" y="5400919"/>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5" name="TextBox 4"/>
          <p:cNvSpPr txBox="1"/>
          <p:nvPr/>
        </p:nvSpPr>
        <p:spPr>
          <a:xfrm>
            <a:off x="1356411" y="7093658"/>
            <a:ext cx="3644992" cy="230832"/>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6" name="Rectangle 5">
            <a:extLst>
              <a:ext uri="{FF2B5EF4-FFF2-40B4-BE49-F238E27FC236}">
                <a16:creationId xmlns:a16="http://schemas.microsoft.com/office/drawing/2014/main" xmlns="" id="{245891DE-2E78-4BBA-9725-D3355845B2E3}"/>
              </a:ext>
            </a:extLst>
          </p:cNvPr>
          <p:cNvSpPr/>
          <p:nvPr/>
        </p:nvSpPr>
        <p:spPr>
          <a:xfrm>
            <a:off x="1356412" y="7454120"/>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7" name="TextBox 6"/>
          <p:cNvSpPr txBox="1"/>
          <p:nvPr/>
        </p:nvSpPr>
        <p:spPr>
          <a:xfrm>
            <a:off x="5388084" y="5040457"/>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Innovator's Toolbox</a:t>
            </a:r>
            <a:endParaRPr lang="en-US" sz="2000" dirty="0">
              <a:solidFill>
                <a:schemeClr val="bg1"/>
              </a:solidFill>
              <a:latin typeface="Sora" pitchFamily="2" charset="0"/>
              <a:ea typeface="Montserrat" charset="0"/>
              <a:cs typeface="Sora" pitchFamily="2" charset="0"/>
            </a:endParaRPr>
          </a:p>
        </p:txBody>
      </p:sp>
      <p:sp>
        <p:nvSpPr>
          <p:cNvPr id="8" name="Rectangle 7">
            <a:extLst>
              <a:ext uri="{FF2B5EF4-FFF2-40B4-BE49-F238E27FC236}">
                <a16:creationId xmlns:a16="http://schemas.microsoft.com/office/drawing/2014/main" xmlns="" id="{245891DE-2E78-4BBA-9725-D3355845B2E3}"/>
              </a:ext>
            </a:extLst>
          </p:cNvPr>
          <p:cNvSpPr/>
          <p:nvPr/>
        </p:nvSpPr>
        <p:spPr>
          <a:xfrm>
            <a:off x="5388085" y="5400919"/>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9" name="TextBox 8"/>
          <p:cNvSpPr txBox="1"/>
          <p:nvPr/>
        </p:nvSpPr>
        <p:spPr>
          <a:xfrm>
            <a:off x="5388084" y="7093658"/>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Creative Mind</a:t>
            </a:r>
            <a:endParaRPr lang="en-US" sz="2000" dirty="0">
              <a:solidFill>
                <a:schemeClr val="bg1"/>
              </a:solidFill>
              <a:latin typeface="Sora" pitchFamily="2" charset="0"/>
              <a:ea typeface="Montserrat" charset="0"/>
              <a:cs typeface="Sora" pitchFamily="2" charset="0"/>
            </a:endParaRPr>
          </a:p>
        </p:txBody>
      </p:sp>
      <p:sp>
        <p:nvSpPr>
          <p:cNvPr id="10" name="Rectangle 9">
            <a:extLst>
              <a:ext uri="{FF2B5EF4-FFF2-40B4-BE49-F238E27FC236}">
                <a16:creationId xmlns:a16="http://schemas.microsoft.com/office/drawing/2014/main" xmlns="" id="{245891DE-2E78-4BBA-9725-D3355845B2E3}"/>
              </a:ext>
            </a:extLst>
          </p:cNvPr>
          <p:cNvSpPr/>
          <p:nvPr/>
        </p:nvSpPr>
        <p:spPr>
          <a:xfrm>
            <a:off x="5388085" y="7454120"/>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11" name="TextBox 10"/>
          <p:cNvSpPr txBox="1"/>
          <p:nvPr/>
        </p:nvSpPr>
        <p:spPr>
          <a:xfrm>
            <a:off x="1356412" y="1631666"/>
            <a:ext cx="5910662"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Sustainable Use of Earth’s </a:t>
            </a:r>
            <a:r>
              <a:rPr lang="en-US" sz="7200" spc="-150" dirty="0">
                <a:solidFill>
                  <a:schemeClr val="accent6">
                    <a:lumMod val="60000"/>
                    <a:lumOff val="40000"/>
                  </a:schemeClr>
                </a:solidFill>
                <a:latin typeface="Sora ExtraLight" pitchFamily="2" charset="0"/>
                <a:ea typeface="Montserrat" charset="0"/>
                <a:cs typeface="Sora ExtraLight" pitchFamily="2" charset="0"/>
              </a:rPr>
              <a:t>Gifts</a:t>
            </a:r>
          </a:p>
        </p:txBody>
      </p:sp>
      <p:sp>
        <p:nvSpPr>
          <p:cNvPr id="12" name="Picture Placeholder 11"/>
          <p:cNvSpPr>
            <a:spLocks noGrp="1"/>
          </p:cNvSpPr>
          <p:nvPr>
            <p:ph type="pic" sz="quarter" idx="11"/>
          </p:nvPr>
        </p:nvSpPr>
        <p:spPr/>
      </p:sp>
    </p:spTree>
    <p:extLst>
      <p:ext uri="{BB962C8B-B14F-4D97-AF65-F5344CB8AC3E}">
        <p14:creationId xmlns:p14="http://schemas.microsoft.com/office/powerpoint/2010/main" val="118769642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150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4"/>
                                            </p:tgtEl>
                                            <p:attrNameLst>
                                              <p:attrName>ppt_x</p:attrName>
                                              <p:attrName>ppt_y</p:attrName>
                                            </p:attrNameLst>
                                          </p:cBhvr>
                                          <p:rCtr x="0" y="3611"/>
                                        </p:animMotion>
                                      </p:childTnLst>
                                    </p:cTn>
                                  </p:par>
                                  <p:par>
                                    <p:cTn id="15" presetID="2" presetClass="entr" presetSubtype="4" fill="hold" grpId="0" nodeType="withEffect" p14:presetBounceEnd="80000">
                                      <p:stCondLst>
                                        <p:cond delay="1000"/>
                                      </p:stCondLst>
                                      <p:childTnLst>
                                        <p:set>
                                          <p:cBhvr>
                                            <p:cTn id="16" dur="1" fill="hold">
                                              <p:stCondLst>
                                                <p:cond delay="0"/>
                                              </p:stCondLst>
                                            </p:cTn>
                                            <p:tgtEl>
                                              <p:spTgt spid="5"/>
                                            </p:tgtEl>
                                            <p:attrNameLst>
                                              <p:attrName>style.visibility</p:attrName>
                                            </p:attrNameLst>
                                          </p:cBhvr>
                                          <p:to>
                                            <p:strVal val="visible"/>
                                          </p:to>
                                        </p:set>
                                        <p:anim calcmode="lin" valueType="num" p14:bounceEnd="80000">
                                          <p:cBhvr additive="base">
                                            <p:cTn id="17"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ppt_w</p:attrName>
                                            </p:attrNameLst>
                                          </p:cBhvr>
                                          <p:tavLst>
                                            <p:tav tm="0">
                                              <p:val>
                                                <p:strVal val="2/3*#ppt_w"/>
                                              </p:val>
                                            </p:tav>
                                            <p:tav tm="100000">
                                              <p:val>
                                                <p:strVal val="#ppt_w"/>
                                              </p:val>
                                            </p:tav>
                                          </p:tavLst>
                                        </p:anim>
                                        <p:anim calcmode="lin" valueType="num">
                                          <p:cBhvr>
                                            <p:cTn id="22" dur="250" fill="hold"/>
                                            <p:tgtEl>
                                              <p:spTgt spid="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6"/>
                                            </p:tgtEl>
                                            <p:attrNameLst>
                                              <p:attrName>ppt_x</p:attrName>
                                              <p:attrName>ppt_y</p:attrName>
                                            </p:attrNameLst>
                                          </p:cBhvr>
                                          <p:rCtr x="0" y="3611"/>
                                        </p:animMotion>
                                      </p:childTnLst>
                                    </p:cTn>
                                  </p:par>
                                  <p:par>
                                    <p:cTn id="25" presetID="2" presetClass="entr" presetSubtype="4" fill="hold" grpId="0" nodeType="withEffect" p14:presetBounceEnd="80000">
                                      <p:stCondLst>
                                        <p:cond delay="750"/>
                                      </p:stCondLst>
                                      <p:childTnLst>
                                        <p:set>
                                          <p:cBhvr>
                                            <p:cTn id="26" dur="1" fill="hold">
                                              <p:stCondLst>
                                                <p:cond delay="0"/>
                                              </p:stCondLst>
                                            </p:cTn>
                                            <p:tgtEl>
                                              <p:spTgt spid="7"/>
                                            </p:tgtEl>
                                            <p:attrNameLst>
                                              <p:attrName>style.visibility</p:attrName>
                                            </p:attrNameLst>
                                          </p:cBhvr>
                                          <p:to>
                                            <p:strVal val="visible"/>
                                          </p:to>
                                        </p:set>
                                        <p:anim calcmode="lin" valueType="num" p14:bounceEnd="80000">
                                          <p:cBhvr additive="base">
                                            <p:cTn id="2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7"/>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2/3*#ppt_w"/>
                                              </p:val>
                                            </p:tav>
                                            <p:tav tm="100000">
                                              <p:val>
                                                <p:strVal val="#ppt_w"/>
                                              </p:val>
                                            </p:tav>
                                          </p:tavLst>
                                        </p:anim>
                                        <p:anim calcmode="lin" valueType="num">
                                          <p:cBhvr>
                                            <p:cTn id="32" dur="250" fill="hold"/>
                                            <p:tgtEl>
                                              <p:spTgt spid="8"/>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8.33333E-7 3.95062E-6 L 8.33333E-7 0.07237 " pathEditMode="relative" rAng="0" ptsTypes="AA">
                                          <p:cBhvr>
                                            <p:cTn id="34" dur="500" spd="-100000" fill="hold"/>
                                            <p:tgtEl>
                                              <p:spTgt spid="8"/>
                                            </p:tgtEl>
                                            <p:attrNameLst>
                                              <p:attrName>ppt_x</p:attrName>
                                              <p:attrName>ppt_y</p:attrName>
                                            </p:attrNameLst>
                                          </p:cBhvr>
                                          <p:rCtr x="0" y="3611"/>
                                        </p:animMotion>
                                      </p:childTnLst>
                                    </p:cTn>
                                  </p:par>
                                  <p:par>
                                    <p:cTn id="35" presetID="2" presetClass="entr" presetSubtype="4" fill="hold" grpId="0" nodeType="withEffect" p14:presetBounceEnd="80000">
                                      <p:stCondLst>
                                        <p:cond delay="1000"/>
                                      </p:stCondLst>
                                      <p:childTnLst>
                                        <p:set>
                                          <p:cBhvr>
                                            <p:cTn id="36" dur="1" fill="hold">
                                              <p:stCondLst>
                                                <p:cond delay="0"/>
                                              </p:stCondLst>
                                            </p:cTn>
                                            <p:tgtEl>
                                              <p:spTgt spid="9"/>
                                            </p:tgtEl>
                                            <p:attrNameLst>
                                              <p:attrName>style.visibility</p:attrName>
                                            </p:attrNameLst>
                                          </p:cBhvr>
                                          <p:to>
                                            <p:strVal val="visible"/>
                                          </p:to>
                                        </p:set>
                                        <p:anim calcmode="lin" valueType="num" p14:bounceEnd="80000">
                                          <p:cBhvr additive="base">
                                            <p:cTn id="37" dur="1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38" dur="1500" fill="hold"/>
                                            <p:tgtEl>
                                              <p:spTgt spid="9"/>
                                            </p:tgtEl>
                                            <p:attrNameLst>
                                              <p:attrName>ppt_y</p:attrName>
                                            </p:attrNameLst>
                                          </p:cBhvr>
                                          <p:tavLst>
                                            <p:tav tm="0">
                                              <p:val>
                                                <p:strVal val="1+#ppt_h/2"/>
                                              </p:val>
                                            </p:tav>
                                            <p:tav tm="100000">
                                              <p:val>
                                                <p:strVal val="#ppt_y"/>
                                              </p:val>
                                            </p:tav>
                                          </p:tavLst>
                                        </p:anim>
                                      </p:childTnLst>
                                    </p:cTn>
                                  </p:par>
                                  <p:par>
                                    <p:cTn id="39" presetID="23" presetClass="entr" presetSubtype="272" fill="hold" grpId="0" nodeType="withEffect">
                                      <p:stCondLst>
                                        <p:cond delay="10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strVal val="2/3*#ppt_w"/>
                                              </p:val>
                                            </p:tav>
                                            <p:tav tm="100000">
                                              <p:val>
                                                <p:strVal val="#ppt_w"/>
                                              </p:val>
                                            </p:tav>
                                          </p:tavLst>
                                        </p:anim>
                                        <p:anim calcmode="lin" valueType="num">
                                          <p:cBhvr>
                                            <p:cTn id="42" dur="250" fill="hold"/>
                                            <p:tgtEl>
                                              <p:spTgt spid="10"/>
                                            </p:tgtEl>
                                            <p:attrNameLst>
                                              <p:attrName>ppt_h</p:attrName>
                                            </p:attrNameLst>
                                          </p:cBhvr>
                                          <p:tavLst>
                                            <p:tav tm="0">
                                              <p:val>
                                                <p:strVal val="2/3*#ppt_h"/>
                                              </p:val>
                                            </p:tav>
                                            <p:tav tm="100000">
                                              <p:val>
                                                <p:strVal val="#ppt_h"/>
                                              </p:val>
                                            </p:tav>
                                          </p:tavLst>
                                        </p:anim>
                                      </p:childTnLst>
                                    </p:cTn>
                                  </p:par>
                                  <p:par>
                                    <p:cTn id="43" presetID="42" presetClass="path" presetSubtype="0" accel="49333" decel="50667" fill="hold" grpId="1" nodeType="withEffect">
                                      <p:stCondLst>
                                        <p:cond delay="1000"/>
                                      </p:stCondLst>
                                      <p:childTnLst>
                                        <p:animMotion origin="layout" path="M 8.33333E-7 3.95062E-6 L 8.33333E-7 0.07237 " pathEditMode="relative" rAng="0" ptsTypes="AA">
                                          <p:cBhvr>
                                            <p:cTn id="44" dur="500" spd="-100000" fill="hold"/>
                                            <p:tgtEl>
                                              <p:spTgt spid="10"/>
                                            </p:tgtEl>
                                            <p:attrNameLst>
                                              <p:attrName>ppt_x</p:attrName>
                                              <p:attrName>ppt_y</p:attrName>
                                            </p:attrNameLst>
                                          </p:cBhvr>
                                          <p:rCtr x="0" y="3611"/>
                                        </p:animMotion>
                                      </p:childTnLst>
                                    </p:cTn>
                                  </p:par>
                                  <p:par>
                                    <p:cTn id="45" presetID="2" presetClass="entr" presetSubtype="4" fill="hold" grpId="0" nodeType="withEffect" p14:presetBounceEnd="80000">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14:bounceEnd="80000">
                                          <p:cBhvr additive="base">
                                            <p:cTn id="47" dur="15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48" dur="1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6" grpId="1"/>
          <p:bldP spid="7" grpId="0"/>
          <p:bldP spid="8" grpId="0"/>
          <p:bldP spid="8" grpId="1"/>
          <p:bldP spid="9" grpId="0"/>
          <p:bldP spid="10" grpId="0"/>
          <p:bldP spid="10" grpId="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4"/>
                                            </p:tgtEl>
                                            <p:attrNameLst>
                                              <p:attrName>ppt_x</p:attrName>
                                              <p:attrName>ppt_y</p:attrName>
                                            </p:attrNameLst>
                                          </p:cBhvr>
                                          <p:rCtr x="0" y="3611"/>
                                        </p:animMotion>
                                      </p:childTnLst>
                                    </p:cTn>
                                  </p:par>
                                  <p:par>
                                    <p:cTn id="15" presetID="2" presetClass="entr" presetSubtype="4" fill="hold" grpId="0" nodeType="withEffect">
                                      <p:stCondLst>
                                        <p:cond delay="10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500" fill="hold"/>
                                            <p:tgtEl>
                                              <p:spTgt spid="5"/>
                                            </p:tgtEl>
                                            <p:attrNameLst>
                                              <p:attrName>ppt_x</p:attrName>
                                            </p:attrNameLst>
                                          </p:cBhvr>
                                          <p:tavLst>
                                            <p:tav tm="0">
                                              <p:val>
                                                <p:strVal val="#ppt_x"/>
                                              </p:val>
                                            </p:tav>
                                            <p:tav tm="100000">
                                              <p:val>
                                                <p:strVal val="#ppt_x"/>
                                              </p:val>
                                            </p:tav>
                                          </p:tavLst>
                                        </p:anim>
                                        <p:anim calcmode="lin" valueType="num">
                                          <p:cBhvr additive="base">
                                            <p:cTn id="18" dur="1500" fill="hold"/>
                                            <p:tgtEl>
                                              <p:spTgt spid="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ppt_w</p:attrName>
                                            </p:attrNameLst>
                                          </p:cBhvr>
                                          <p:tavLst>
                                            <p:tav tm="0">
                                              <p:val>
                                                <p:strVal val="2/3*#ppt_w"/>
                                              </p:val>
                                            </p:tav>
                                            <p:tav tm="100000">
                                              <p:val>
                                                <p:strVal val="#ppt_w"/>
                                              </p:val>
                                            </p:tav>
                                          </p:tavLst>
                                        </p:anim>
                                        <p:anim calcmode="lin" valueType="num">
                                          <p:cBhvr>
                                            <p:cTn id="22" dur="250" fill="hold"/>
                                            <p:tgtEl>
                                              <p:spTgt spid="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6"/>
                                            </p:tgtEl>
                                            <p:attrNameLst>
                                              <p:attrName>ppt_x</p:attrName>
                                              <p:attrName>ppt_y</p:attrName>
                                            </p:attrNameLst>
                                          </p:cBhvr>
                                          <p:rCtr x="0" y="3611"/>
                                        </p:animMotion>
                                      </p:childTnLst>
                                    </p:cTn>
                                  </p:par>
                                  <p:par>
                                    <p:cTn id="25" presetID="2" presetClass="entr" presetSubtype="4" fill="hold" grpId="0" nodeType="withEffect">
                                      <p:stCondLst>
                                        <p:cond delay="75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500" fill="hold"/>
                                            <p:tgtEl>
                                              <p:spTgt spid="7"/>
                                            </p:tgtEl>
                                            <p:attrNameLst>
                                              <p:attrName>ppt_x</p:attrName>
                                            </p:attrNameLst>
                                          </p:cBhvr>
                                          <p:tavLst>
                                            <p:tav tm="0">
                                              <p:val>
                                                <p:strVal val="#ppt_x"/>
                                              </p:val>
                                            </p:tav>
                                            <p:tav tm="100000">
                                              <p:val>
                                                <p:strVal val="#ppt_x"/>
                                              </p:val>
                                            </p:tav>
                                          </p:tavLst>
                                        </p:anim>
                                        <p:anim calcmode="lin" valueType="num">
                                          <p:cBhvr additive="base">
                                            <p:cTn id="28" dur="1500" fill="hold"/>
                                            <p:tgtEl>
                                              <p:spTgt spid="7"/>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2/3*#ppt_w"/>
                                              </p:val>
                                            </p:tav>
                                            <p:tav tm="100000">
                                              <p:val>
                                                <p:strVal val="#ppt_w"/>
                                              </p:val>
                                            </p:tav>
                                          </p:tavLst>
                                        </p:anim>
                                        <p:anim calcmode="lin" valueType="num">
                                          <p:cBhvr>
                                            <p:cTn id="32" dur="250" fill="hold"/>
                                            <p:tgtEl>
                                              <p:spTgt spid="8"/>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8.33333E-7 3.95062E-6 L 8.33333E-7 0.07237 " pathEditMode="relative" rAng="0" ptsTypes="AA">
                                          <p:cBhvr>
                                            <p:cTn id="34" dur="500" spd="-100000" fill="hold"/>
                                            <p:tgtEl>
                                              <p:spTgt spid="8"/>
                                            </p:tgtEl>
                                            <p:attrNameLst>
                                              <p:attrName>ppt_x</p:attrName>
                                              <p:attrName>ppt_y</p:attrName>
                                            </p:attrNameLst>
                                          </p:cBhvr>
                                          <p:rCtr x="0" y="3611"/>
                                        </p:animMotion>
                                      </p:childTnLst>
                                    </p:cTn>
                                  </p:par>
                                  <p:par>
                                    <p:cTn id="35" presetID="2" presetClass="entr" presetSubtype="4" fill="hold" grpId="0" nodeType="withEffect">
                                      <p:stCondLst>
                                        <p:cond delay="10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1500" fill="hold"/>
                                            <p:tgtEl>
                                              <p:spTgt spid="9"/>
                                            </p:tgtEl>
                                            <p:attrNameLst>
                                              <p:attrName>ppt_x</p:attrName>
                                            </p:attrNameLst>
                                          </p:cBhvr>
                                          <p:tavLst>
                                            <p:tav tm="0">
                                              <p:val>
                                                <p:strVal val="#ppt_x"/>
                                              </p:val>
                                            </p:tav>
                                            <p:tav tm="100000">
                                              <p:val>
                                                <p:strVal val="#ppt_x"/>
                                              </p:val>
                                            </p:tav>
                                          </p:tavLst>
                                        </p:anim>
                                        <p:anim calcmode="lin" valueType="num">
                                          <p:cBhvr additive="base">
                                            <p:cTn id="38" dur="1500" fill="hold"/>
                                            <p:tgtEl>
                                              <p:spTgt spid="9"/>
                                            </p:tgtEl>
                                            <p:attrNameLst>
                                              <p:attrName>ppt_y</p:attrName>
                                            </p:attrNameLst>
                                          </p:cBhvr>
                                          <p:tavLst>
                                            <p:tav tm="0">
                                              <p:val>
                                                <p:strVal val="1+#ppt_h/2"/>
                                              </p:val>
                                            </p:tav>
                                            <p:tav tm="100000">
                                              <p:val>
                                                <p:strVal val="#ppt_y"/>
                                              </p:val>
                                            </p:tav>
                                          </p:tavLst>
                                        </p:anim>
                                      </p:childTnLst>
                                    </p:cTn>
                                  </p:par>
                                  <p:par>
                                    <p:cTn id="39" presetID="23" presetClass="entr" presetSubtype="272" fill="hold" grpId="0" nodeType="withEffect">
                                      <p:stCondLst>
                                        <p:cond delay="10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strVal val="2/3*#ppt_w"/>
                                              </p:val>
                                            </p:tav>
                                            <p:tav tm="100000">
                                              <p:val>
                                                <p:strVal val="#ppt_w"/>
                                              </p:val>
                                            </p:tav>
                                          </p:tavLst>
                                        </p:anim>
                                        <p:anim calcmode="lin" valueType="num">
                                          <p:cBhvr>
                                            <p:cTn id="42" dur="250" fill="hold"/>
                                            <p:tgtEl>
                                              <p:spTgt spid="10"/>
                                            </p:tgtEl>
                                            <p:attrNameLst>
                                              <p:attrName>ppt_h</p:attrName>
                                            </p:attrNameLst>
                                          </p:cBhvr>
                                          <p:tavLst>
                                            <p:tav tm="0">
                                              <p:val>
                                                <p:strVal val="2/3*#ppt_h"/>
                                              </p:val>
                                            </p:tav>
                                            <p:tav tm="100000">
                                              <p:val>
                                                <p:strVal val="#ppt_h"/>
                                              </p:val>
                                            </p:tav>
                                          </p:tavLst>
                                        </p:anim>
                                      </p:childTnLst>
                                    </p:cTn>
                                  </p:par>
                                  <p:par>
                                    <p:cTn id="43" presetID="42" presetClass="path" presetSubtype="0" accel="49333" decel="50667" fill="hold" grpId="1" nodeType="withEffect">
                                      <p:stCondLst>
                                        <p:cond delay="1000"/>
                                      </p:stCondLst>
                                      <p:childTnLst>
                                        <p:animMotion origin="layout" path="M 8.33333E-7 3.95062E-6 L 8.33333E-7 0.07237 " pathEditMode="relative" rAng="0" ptsTypes="AA">
                                          <p:cBhvr>
                                            <p:cTn id="44" dur="500" spd="-100000" fill="hold"/>
                                            <p:tgtEl>
                                              <p:spTgt spid="10"/>
                                            </p:tgtEl>
                                            <p:attrNameLst>
                                              <p:attrName>ppt_x</p:attrName>
                                              <p:attrName>ppt_y</p:attrName>
                                            </p:attrNameLst>
                                          </p:cBhvr>
                                          <p:rCtr x="0" y="3611"/>
                                        </p:animMotion>
                                      </p:childTnLst>
                                    </p:cTn>
                                  </p:par>
                                  <p:par>
                                    <p:cTn id="45" presetID="2" presetClass="entr" presetSubtype="4"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1500" fill="hold"/>
                                            <p:tgtEl>
                                              <p:spTgt spid="11"/>
                                            </p:tgtEl>
                                            <p:attrNameLst>
                                              <p:attrName>ppt_x</p:attrName>
                                            </p:attrNameLst>
                                          </p:cBhvr>
                                          <p:tavLst>
                                            <p:tav tm="0">
                                              <p:val>
                                                <p:strVal val="#ppt_x"/>
                                              </p:val>
                                            </p:tav>
                                            <p:tav tm="100000">
                                              <p:val>
                                                <p:strVal val="#ppt_x"/>
                                              </p:val>
                                            </p:tav>
                                          </p:tavLst>
                                        </p:anim>
                                        <p:anim calcmode="lin" valueType="num">
                                          <p:cBhvr additive="base">
                                            <p:cTn id="48" dur="1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6" grpId="1"/>
          <p:bldP spid="7" grpId="0"/>
          <p:bldP spid="8" grpId="0"/>
          <p:bldP spid="8" grpId="1"/>
          <p:bldP spid="9" grpId="0"/>
          <p:bldP spid="10" grpId="0"/>
          <p:bldP spid="10" grpId="1"/>
          <p:bldP spid="1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79950" y="1801231"/>
            <a:ext cx="5910662"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Shifting from Petroleum to </a:t>
            </a:r>
            <a:r>
              <a:rPr lang="en-US" sz="7200" spc="-150" dirty="0">
                <a:solidFill>
                  <a:schemeClr val="accent6">
                    <a:lumMod val="60000"/>
                    <a:lumOff val="40000"/>
                  </a:schemeClr>
                </a:solidFill>
                <a:latin typeface="Sora ExtraLight" pitchFamily="2" charset="0"/>
                <a:ea typeface="Montserrat" charset="0"/>
                <a:cs typeface="Sora ExtraLight" pitchFamily="2" charset="0"/>
              </a:rPr>
              <a:t>Plants</a:t>
            </a:r>
          </a:p>
        </p:txBody>
      </p:sp>
      <p:sp>
        <p:nvSpPr>
          <p:cNvPr id="7" name="TextBox 6"/>
          <p:cNvSpPr txBox="1"/>
          <p:nvPr/>
        </p:nvSpPr>
        <p:spPr>
          <a:xfrm>
            <a:off x="8976412" y="7590961"/>
            <a:ext cx="3644992" cy="230832"/>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8" name="Rectangle 7">
            <a:extLst>
              <a:ext uri="{FF2B5EF4-FFF2-40B4-BE49-F238E27FC236}">
                <a16:creationId xmlns:a16="http://schemas.microsoft.com/office/drawing/2014/main" xmlns="" id="{245891DE-2E78-4BBA-9725-D3355845B2E3}"/>
              </a:ext>
            </a:extLst>
          </p:cNvPr>
          <p:cNvSpPr/>
          <p:nvPr/>
        </p:nvSpPr>
        <p:spPr>
          <a:xfrm>
            <a:off x="8976413" y="7951423"/>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9" name="TextBox 8"/>
          <p:cNvSpPr txBox="1"/>
          <p:nvPr/>
        </p:nvSpPr>
        <p:spPr>
          <a:xfrm>
            <a:off x="13601642" y="7590961"/>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Creative Mind</a:t>
            </a:r>
            <a:endParaRPr lang="en-US" sz="2000" dirty="0">
              <a:solidFill>
                <a:schemeClr val="bg1"/>
              </a:solidFill>
              <a:latin typeface="Sora" pitchFamily="2" charset="0"/>
              <a:ea typeface="Montserrat" charset="0"/>
              <a:cs typeface="Sora" pitchFamily="2" charset="0"/>
            </a:endParaRPr>
          </a:p>
        </p:txBody>
      </p:sp>
      <p:sp>
        <p:nvSpPr>
          <p:cNvPr id="10" name="Rectangle 9">
            <a:extLst>
              <a:ext uri="{FF2B5EF4-FFF2-40B4-BE49-F238E27FC236}">
                <a16:creationId xmlns:a16="http://schemas.microsoft.com/office/drawing/2014/main" xmlns="" id="{245891DE-2E78-4BBA-9725-D3355845B2E3}"/>
              </a:ext>
            </a:extLst>
          </p:cNvPr>
          <p:cNvSpPr/>
          <p:nvPr/>
        </p:nvSpPr>
        <p:spPr>
          <a:xfrm>
            <a:off x="13601643" y="7951423"/>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11" name="Rounded Rectangle 10"/>
          <p:cNvSpPr/>
          <p:nvPr/>
        </p:nvSpPr>
        <p:spPr>
          <a:xfrm rot="2834538">
            <a:off x="9078489" y="6092006"/>
            <a:ext cx="1072668" cy="1072668"/>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2" name="Rounded Rectangle 11"/>
          <p:cNvSpPr/>
          <p:nvPr/>
        </p:nvSpPr>
        <p:spPr>
          <a:xfrm rot="2834538">
            <a:off x="13626268" y="6092009"/>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61"/>
          <p:cNvSpPr>
            <a:spLocks noEditPoints="1"/>
          </p:cNvSpPr>
          <p:nvPr/>
        </p:nvSpPr>
        <p:spPr bwMode="auto">
          <a:xfrm>
            <a:off x="9401902" y="6441098"/>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prstClr val="black"/>
              </a:solidFill>
            </a:endParaRPr>
          </a:p>
        </p:txBody>
      </p:sp>
      <p:sp>
        <p:nvSpPr>
          <p:cNvPr id="14" name="Freeform 68"/>
          <p:cNvSpPr>
            <a:spLocks noEditPoints="1"/>
          </p:cNvSpPr>
          <p:nvPr/>
        </p:nvSpPr>
        <p:spPr bwMode="auto">
          <a:xfrm>
            <a:off x="13957707" y="6484158"/>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prstClr val="black"/>
              </a:solidFill>
            </a:endParaRPr>
          </a:p>
        </p:txBody>
      </p:sp>
      <p:sp>
        <p:nvSpPr>
          <p:cNvPr id="15" name="Picture Placeholder 14"/>
          <p:cNvSpPr>
            <a:spLocks noGrp="1"/>
          </p:cNvSpPr>
          <p:nvPr>
            <p:ph type="pic" sz="quarter" idx="11"/>
          </p:nvPr>
        </p:nvSpPr>
        <p:spPr/>
      </p:sp>
      <p:sp>
        <p:nvSpPr>
          <p:cNvPr id="16" name="Picture Placeholder 15"/>
          <p:cNvSpPr>
            <a:spLocks noGrp="1"/>
          </p:cNvSpPr>
          <p:nvPr>
            <p:ph type="pic" sz="quarter" idx="12"/>
          </p:nvPr>
        </p:nvSpPr>
        <p:spPr/>
      </p:sp>
      <p:sp>
        <p:nvSpPr>
          <p:cNvPr id="17" name="Picture Placeholder 16"/>
          <p:cNvSpPr>
            <a:spLocks noGrp="1"/>
          </p:cNvSpPr>
          <p:nvPr>
            <p:ph type="pic" sz="quarter" idx="13"/>
          </p:nvPr>
        </p:nvSpPr>
        <p:spPr/>
      </p:sp>
    </p:spTree>
    <p:extLst>
      <p:ext uri="{BB962C8B-B14F-4D97-AF65-F5344CB8AC3E}">
        <p14:creationId xmlns:p14="http://schemas.microsoft.com/office/powerpoint/2010/main" val="3638620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1500" fill="hold"/>
                                            <p:tgtEl>
                                              <p:spTgt spid="6"/>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80000">
                                      <p:stCondLst>
                                        <p:cond delay="1000"/>
                                      </p:stCondLst>
                                      <p:childTnLst>
                                        <p:set>
                                          <p:cBhvr>
                                            <p:cTn id="10" dur="1" fill="hold">
                                              <p:stCondLst>
                                                <p:cond delay="0"/>
                                              </p:stCondLst>
                                            </p:cTn>
                                            <p:tgtEl>
                                              <p:spTgt spid="7"/>
                                            </p:tgtEl>
                                            <p:attrNameLst>
                                              <p:attrName>style.visibility</p:attrName>
                                            </p:attrNameLst>
                                          </p:cBhvr>
                                          <p:to>
                                            <p:strVal val="visible"/>
                                          </p:to>
                                        </p:set>
                                        <p:anim calcmode="lin" valueType="num" p14:bounceEnd="80000">
                                          <p:cBhvr additive="base">
                                            <p:cTn id="11"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3" presetClass="entr" presetSubtype="272"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strVal val="2/3*#ppt_w"/>
                                              </p:val>
                                            </p:tav>
                                            <p:tav tm="100000">
                                              <p:val>
                                                <p:strVal val="#ppt_w"/>
                                              </p:val>
                                            </p:tav>
                                          </p:tavLst>
                                        </p:anim>
                                        <p:anim calcmode="lin" valueType="num">
                                          <p:cBhvr>
                                            <p:cTn id="16" dur="250" fill="hold"/>
                                            <p:tgtEl>
                                              <p:spTgt spid="8"/>
                                            </p:tgtEl>
                                            <p:attrNameLst>
                                              <p:attrName>ppt_h</p:attrName>
                                            </p:attrNameLst>
                                          </p:cBhvr>
                                          <p:tavLst>
                                            <p:tav tm="0">
                                              <p:val>
                                                <p:strVal val="2/3*#ppt_h"/>
                                              </p:val>
                                            </p:tav>
                                            <p:tav tm="100000">
                                              <p:val>
                                                <p:strVal val="#ppt_h"/>
                                              </p:val>
                                            </p:tav>
                                          </p:tavLst>
                                        </p:anim>
                                      </p:childTnLst>
                                    </p:cTn>
                                  </p:par>
                                  <p:par>
                                    <p:cTn id="17" presetID="42" presetClass="path" presetSubtype="0" accel="49333" decel="50667" fill="hold" grpId="1" nodeType="withEffect">
                                      <p:stCondLst>
                                        <p:cond delay="1000"/>
                                      </p:stCondLst>
                                      <p:childTnLst>
                                        <p:animMotion origin="layout" path="M 8.33333E-7 3.95062E-6 L 8.33333E-7 0.07237 " pathEditMode="relative" rAng="0" ptsTypes="AA">
                                          <p:cBhvr>
                                            <p:cTn id="18" dur="500" spd="-100000" fill="hold"/>
                                            <p:tgtEl>
                                              <p:spTgt spid="8"/>
                                            </p:tgtEl>
                                            <p:attrNameLst>
                                              <p:attrName>ppt_x</p:attrName>
                                              <p:attrName>ppt_y</p:attrName>
                                            </p:attrNameLst>
                                          </p:cBhvr>
                                          <p:rCtr x="0" y="3611"/>
                                        </p:animMotion>
                                      </p:childTnLst>
                                    </p:cTn>
                                  </p:par>
                                  <p:par>
                                    <p:cTn id="19" presetID="2" presetClass="entr" presetSubtype="4" fill="hold" grpId="0" nodeType="withEffect" p14:presetBounceEnd="80000">
                                      <p:stCondLst>
                                        <p:cond delay="1000"/>
                                      </p:stCondLst>
                                      <p:childTnLst>
                                        <p:set>
                                          <p:cBhvr>
                                            <p:cTn id="20" dur="1" fill="hold">
                                              <p:stCondLst>
                                                <p:cond delay="0"/>
                                              </p:stCondLst>
                                            </p:cTn>
                                            <p:tgtEl>
                                              <p:spTgt spid="9"/>
                                            </p:tgtEl>
                                            <p:attrNameLst>
                                              <p:attrName>style.visibility</p:attrName>
                                            </p:attrNameLst>
                                          </p:cBhvr>
                                          <p:to>
                                            <p:strVal val="visible"/>
                                          </p:to>
                                        </p:set>
                                        <p:anim calcmode="lin" valueType="num" p14:bounceEnd="80000">
                                          <p:cBhvr additive="base">
                                            <p:cTn id="21" dur="1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22" dur="1500" fill="hold"/>
                                            <p:tgtEl>
                                              <p:spTgt spid="9"/>
                                            </p:tgtEl>
                                            <p:attrNameLst>
                                              <p:attrName>ppt_y</p:attrName>
                                            </p:attrNameLst>
                                          </p:cBhvr>
                                          <p:tavLst>
                                            <p:tav tm="0">
                                              <p:val>
                                                <p:strVal val="1+#ppt_h/2"/>
                                              </p:val>
                                            </p:tav>
                                            <p:tav tm="100000">
                                              <p:val>
                                                <p:strVal val="#ppt_y"/>
                                              </p:val>
                                            </p:tav>
                                          </p:tavLst>
                                        </p:anim>
                                      </p:childTnLst>
                                    </p:cTn>
                                  </p:par>
                                  <p:par>
                                    <p:cTn id="23" presetID="23" presetClass="entr" presetSubtype="272" fill="hold" grpId="0" nodeType="withEffect">
                                      <p:stCondLst>
                                        <p:cond delay="10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strVal val="2/3*#ppt_w"/>
                                              </p:val>
                                            </p:tav>
                                            <p:tav tm="100000">
                                              <p:val>
                                                <p:strVal val="#ppt_w"/>
                                              </p:val>
                                            </p:tav>
                                          </p:tavLst>
                                        </p:anim>
                                        <p:anim calcmode="lin" valueType="num">
                                          <p:cBhvr>
                                            <p:cTn id="26" dur="250" fill="hold"/>
                                            <p:tgtEl>
                                              <p:spTgt spid="10"/>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1000"/>
                                      </p:stCondLst>
                                      <p:childTnLst>
                                        <p:animMotion origin="layout" path="M 8.33333E-7 3.95062E-6 L 8.33333E-7 0.07237 " pathEditMode="relative" rAng="0" ptsTypes="AA">
                                          <p:cBhvr>
                                            <p:cTn id="28" dur="500" spd="-100000" fill="hold"/>
                                            <p:tgtEl>
                                              <p:spTgt spid="10"/>
                                            </p:tgtEl>
                                            <p:attrNameLst>
                                              <p:attrName>ppt_x</p:attrName>
                                              <p:attrName>ppt_y</p:attrName>
                                            </p:attrNameLst>
                                          </p:cBhvr>
                                          <p:rCtr x="0" y="3611"/>
                                        </p:animMotion>
                                      </p:childTnLst>
                                    </p:cTn>
                                  </p:par>
                                  <p:par>
                                    <p:cTn id="29" presetID="2" presetClass="entr" presetSubtype="4" fill="hold" grpId="0" nodeType="withEffect" p14:presetBounceEnd="80000">
                                      <p:stCondLst>
                                        <p:cond delay="600"/>
                                      </p:stCondLst>
                                      <p:childTnLst>
                                        <p:set>
                                          <p:cBhvr>
                                            <p:cTn id="30" dur="1" fill="hold">
                                              <p:stCondLst>
                                                <p:cond delay="0"/>
                                              </p:stCondLst>
                                            </p:cTn>
                                            <p:tgtEl>
                                              <p:spTgt spid="13"/>
                                            </p:tgtEl>
                                            <p:attrNameLst>
                                              <p:attrName>style.visibility</p:attrName>
                                            </p:attrNameLst>
                                          </p:cBhvr>
                                          <p:to>
                                            <p:strVal val="visible"/>
                                          </p:to>
                                        </p:set>
                                        <p:anim calcmode="lin" valueType="num" p14:bounceEnd="80000">
                                          <p:cBhvr additive="base">
                                            <p:cTn id="31" dur="15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32" dur="1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80000">
                                      <p:stCondLst>
                                        <p:cond delay="600"/>
                                      </p:stCondLst>
                                      <p:childTnLst>
                                        <p:set>
                                          <p:cBhvr>
                                            <p:cTn id="34" dur="1" fill="hold">
                                              <p:stCondLst>
                                                <p:cond delay="0"/>
                                              </p:stCondLst>
                                            </p:cTn>
                                            <p:tgtEl>
                                              <p:spTgt spid="14"/>
                                            </p:tgtEl>
                                            <p:attrNameLst>
                                              <p:attrName>style.visibility</p:attrName>
                                            </p:attrNameLst>
                                          </p:cBhvr>
                                          <p:to>
                                            <p:strVal val="visible"/>
                                          </p:to>
                                        </p:set>
                                        <p:anim calcmode="lin" valueType="num" p14:bounceEnd="80000">
                                          <p:cBhvr additive="base">
                                            <p:cTn id="35" dur="1500" fill="hold"/>
                                            <p:tgtEl>
                                              <p:spTgt spid="14"/>
                                            </p:tgtEl>
                                            <p:attrNameLst>
                                              <p:attrName>ppt_x</p:attrName>
                                            </p:attrNameLst>
                                          </p:cBhvr>
                                          <p:tavLst>
                                            <p:tav tm="0">
                                              <p:val>
                                                <p:strVal val="#ppt_x"/>
                                              </p:val>
                                            </p:tav>
                                            <p:tav tm="100000">
                                              <p:val>
                                                <p:strVal val="#ppt_x"/>
                                              </p:val>
                                            </p:tav>
                                          </p:tavLst>
                                        </p:anim>
                                        <p:anim calcmode="lin" valueType="num" p14:bounceEnd="80000">
                                          <p:cBhvr additive="base">
                                            <p:cTn id="36" dur="1500" fill="hold"/>
                                            <p:tgtEl>
                                              <p:spTgt spid="14"/>
                                            </p:tgtEl>
                                            <p:attrNameLst>
                                              <p:attrName>ppt_y</p:attrName>
                                            </p:attrNameLst>
                                          </p:cBhvr>
                                          <p:tavLst>
                                            <p:tav tm="0">
                                              <p:val>
                                                <p:strVal val="1+#ppt_h/2"/>
                                              </p:val>
                                            </p:tav>
                                            <p:tav tm="100000">
                                              <p:val>
                                                <p:strVal val="#ppt_y"/>
                                              </p:val>
                                            </p:tav>
                                          </p:tavLst>
                                        </p:anim>
                                      </p:childTnLst>
                                    </p:cTn>
                                  </p:par>
                                  <p:par>
                                    <p:cTn id="37" presetID="53" presetClass="entr" presetSubtype="16" fill="hold" grpId="0" nodeType="withEffect">
                                      <p:stCondLst>
                                        <p:cond delay="3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53" presetClass="entr" presetSubtype="16" fill="hold" grpId="0" nodeType="withEffect">
                                      <p:stCondLst>
                                        <p:cond delay="30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8" grpId="1"/>
          <p:bldP spid="9" grpId="0"/>
          <p:bldP spid="10" grpId="0"/>
          <p:bldP spid="10" grpId="1"/>
          <p:bldP spid="11" grpId="0" animBg="1"/>
          <p:bldP spid="12" grpId="0" animBg="1"/>
          <p:bldP spid="13"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3" presetClass="entr" presetSubtype="272"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strVal val="2/3*#ppt_w"/>
                                              </p:val>
                                            </p:tav>
                                            <p:tav tm="100000">
                                              <p:val>
                                                <p:strVal val="#ppt_w"/>
                                              </p:val>
                                            </p:tav>
                                          </p:tavLst>
                                        </p:anim>
                                        <p:anim calcmode="lin" valueType="num">
                                          <p:cBhvr>
                                            <p:cTn id="16" dur="250" fill="hold"/>
                                            <p:tgtEl>
                                              <p:spTgt spid="8"/>
                                            </p:tgtEl>
                                            <p:attrNameLst>
                                              <p:attrName>ppt_h</p:attrName>
                                            </p:attrNameLst>
                                          </p:cBhvr>
                                          <p:tavLst>
                                            <p:tav tm="0">
                                              <p:val>
                                                <p:strVal val="2/3*#ppt_h"/>
                                              </p:val>
                                            </p:tav>
                                            <p:tav tm="100000">
                                              <p:val>
                                                <p:strVal val="#ppt_h"/>
                                              </p:val>
                                            </p:tav>
                                          </p:tavLst>
                                        </p:anim>
                                      </p:childTnLst>
                                    </p:cTn>
                                  </p:par>
                                  <p:par>
                                    <p:cTn id="17" presetID="42" presetClass="path" presetSubtype="0" accel="49333" decel="50667" fill="hold" grpId="1" nodeType="withEffect">
                                      <p:stCondLst>
                                        <p:cond delay="1000"/>
                                      </p:stCondLst>
                                      <p:childTnLst>
                                        <p:animMotion origin="layout" path="M 8.33333E-7 3.95062E-6 L 8.33333E-7 0.07237 " pathEditMode="relative" rAng="0" ptsTypes="AA">
                                          <p:cBhvr>
                                            <p:cTn id="18" dur="500" spd="-100000" fill="hold"/>
                                            <p:tgtEl>
                                              <p:spTgt spid="8"/>
                                            </p:tgtEl>
                                            <p:attrNameLst>
                                              <p:attrName>ppt_x</p:attrName>
                                              <p:attrName>ppt_y</p:attrName>
                                            </p:attrNameLst>
                                          </p:cBhvr>
                                          <p:rCtr x="0" y="3611"/>
                                        </p:animMotion>
                                      </p:childTnLst>
                                    </p:cTn>
                                  </p:par>
                                  <p:par>
                                    <p:cTn id="19" presetID="2" presetClass="entr" presetSubtype="4" fill="hold" grpId="0" nodeType="withEffect">
                                      <p:stCondLst>
                                        <p:cond delay="100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500" fill="hold"/>
                                            <p:tgtEl>
                                              <p:spTgt spid="9"/>
                                            </p:tgtEl>
                                            <p:attrNameLst>
                                              <p:attrName>ppt_x</p:attrName>
                                            </p:attrNameLst>
                                          </p:cBhvr>
                                          <p:tavLst>
                                            <p:tav tm="0">
                                              <p:val>
                                                <p:strVal val="#ppt_x"/>
                                              </p:val>
                                            </p:tav>
                                            <p:tav tm="100000">
                                              <p:val>
                                                <p:strVal val="#ppt_x"/>
                                              </p:val>
                                            </p:tav>
                                          </p:tavLst>
                                        </p:anim>
                                        <p:anim calcmode="lin" valueType="num">
                                          <p:cBhvr additive="base">
                                            <p:cTn id="22" dur="1500" fill="hold"/>
                                            <p:tgtEl>
                                              <p:spTgt spid="9"/>
                                            </p:tgtEl>
                                            <p:attrNameLst>
                                              <p:attrName>ppt_y</p:attrName>
                                            </p:attrNameLst>
                                          </p:cBhvr>
                                          <p:tavLst>
                                            <p:tav tm="0">
                                              <p:val>
                                                <p:strVal val="1+#ppt_h/2"/>
                                              </p:val>
                                            </p:tav>
                                            <p:tav tm="100000">
                                              <p:val>
                                                <p:strVal val="#ppt_y"/>
                                              </p:val>
                                            </p:tav>
                                          </p:tavLst>
                                        </p:anim>
                                      </p:childTnLst>
                                    </p:cTn>
                                  </p:par>
                                  <p:par>
                                    <p:cTn id="23" presetID="23" presetClass="entr" presetSubtype="272" fill="hold" grpId="0" nodeType="withEffect">
                                      <p:stCondLst>
                                        <p:cond delay="10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strVal val="2/3*#ppt_w"/>
                                              </p:val>
                                            </p:tav>
                                            <p:tav tm="100000">
                                              <p:val>
                                                <p:strVal val="#ppt_w"/>
                                              </p:val>
                                            </p:tav>
                                          </p:tavLst>
                                        </p:anim>
                                        <p:anim calcmode="lin" valueType="num">
                                          <p:cBhvr>
                                            <p:cTn id="26" dur="250" fill="hold"/>
                                            <p:tgtEl>
                                              <p:spTgt spid="10"/>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1000"/>
                                      </p:stCondLst>
                                      <p:childTnLst>
                                        <p:animMotion origin="layout" path="M 8.33333E-7 3.95062E-6 L 8.33333E-7 0.07237 " pathEditMode="relative" rAng="0" ptsTypes="AA">
                                          <p:cBhvr>
                                            <p:cTn id="28" dur="500" spd="-100000" fill="hold"/>
                                            <p:tgtEl>
                                              <p:spTgt spid="10"/>
                                            </p:tgtEl>
                                            <p:attrNameLst>
                                              <p:attrName>ppt_x</p:attrName>
                                              <p:attrName>ppt_y</p:attrName>
                                            </p:attrNameLst>
                                          </p:cBhvr>
                                          <p:rCtr x="0" y="3611"/>
                                        </p:animMotion>
                                      </p:childTnLst>
                                    </p:cTn>
                                  </p:par>
                                  <p:par>
                                    <p:cTn id="29" presetID="2" presetClass="entr" presetSubtype="4" fill="hold" grpId="0" nodeType="withEffect">
                                      <p:stCondLst>
                                        <p:cond delay="6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1500" fill="hold"/>
                                            <p:tgtEl>
                                              <p:spTgt spid="13"/>
                                            </p:tgtEl>
                                            <p:attrNameLst>
                                              <p:attrName>ppt_x</p:attrName>
                                            </p:attrNameLst>
                                          </p:cBhvr>
                                          <p:tavLst>
                                            <p:tav tm="0">
                                              <p:val>
                                                <p:strVal val="#ppt_x"/>
                                              </p:val>
                                            </p:tav>
                                            <p:tav tm="100000">
                                              <p:val>
                                                <p:strVal val="#ppt_x"/>
                                              </p:val>
                                            </p:tav>
                                          </p:tavLst>
                                        </p:anim>
                                        <p:anim calcmode="lin" valueType="num">
                                          <p:cBhvr additive="base">
                                            <p:cTn id="32" dur="1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6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1500" fill="hold"/>
                                            <p:tgtEl>
                                              <p:spTgt spid="14"/>
                                            </p:tgtEl>
                                            <p:attrNameLst>
                                              <p:attrName>ppt_x</p:attrName>
                                            </p:attrNameLst>
                                          </p:cBhvr>
                                          <p:tavLst>
                                            <p:tav tm="0">
                                              <p:val>
                                                <p:strVal val="#ppt_x"/>
                                              </p:val>
                                            </p:tav>
                                            <p:tav tm="100000">
                                              <p:val>
                                                <p:strVal val="#ppt_x"/>
                                              </p:val>
                                            </p:tav>
                                          </p:tavLst>
                                        </p:anim>
                                        <p:anim calcmode="lin" valueType="num">
                                          <p:cBhvr additive="base">
                                            <p:cTn id="36" dur="1500" fill="hold"/>
                                            <p:tgtEl>
                                              <p:spTgt spid="14"/>
                                            </p:tgtEl>
                                            <p:attrNameLst>
                                              <p:attrName>ppt_y</p:attrName>
                                            </p:attrNameLst>
                                          </p:cBhvr>
                                          <p:tavLst>
                                            <p:tav tm="0">
                                              <p:val>
                                                <p:strVal val="1+#ppt_h/2"/>
                                              </p:val>
                                            </p:tav>
                                            <p:tav tm="100000">
                                              <p:val>
                                                <p:strVal val="#ppt_y"/>
                                              </p:val>
                                            </p:tav>
                                          </p:tavLst>
                                        </p:anim>
                                      </p:childTnLst>
                                    </p:cTn>
                                  </p:par>
                                  <p:par>
                                    <p:cTn id="37" presetID="53" presetClass="entr" presetSubtype="16" fill="hold" grpId="0" nodeType="withEffect">
                                      <p:stCondLst>
                                        <p:cond delay="3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53" presetClass="entr" presetSubtype="16" fill="hold" grpId="0" nodeType="withEffect">
                                      <p:stCondLst>
                                        <p:cond delay="30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8" grpId="1"/>
          <p:bldP spid="9" grpId="0"/>
          <p:bldP spid="10" grpId="0"/>
          <p:bldP spid="10" grpId="1"/>
          <p:bldP spid="11" grpId="0" animBg="1"/>
          <p:bldP spid="12" grpId="0" animBg="1"/>
          <p:bldP spid="13" grpId="0" animBg="1"/>
          <p:bldP spid="14"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p:sp>
      <p:sp>
        <p:nvSpPr>
          <p:cNvPr id="5" name="Picture Placeholder 4"/>
          <p:cNvSpPr>
            <a:spLocks noGrp="1"/>
          </p:cNvSpPr>
          <p:nvPr>
            <p:ph type="pic" sz="quarter" idx="13"/>
          </p:nvPr>
        </p:nvSpPr>
        <p:spPr/>
      </p:sp>
      <p:sp>
        <p:nvSpPr>
          <p:cNvPr id="8" name="Picture Placeholder 7"/>
          <p:cNvSpPr>
            <a:spLocks noGrp="1"/>
          </p:cNvSpPr>
          <p:nvPr>
            <p:ph type="pic" sz="quarter" idx="14"/>
          </p:nvPr>
        </p:nvSpPr>
        <p:spPr/>
      </p:sp>
      <p:sp>
        <p:nvSpPr>
          <p:cNvPr id="10" name="Picture Placeholder 9"/>
          <p:cNvSpPr>
            <a:spLocks noGrp="1"/>
          </p:cNvSpPr>
          <p:nvPr>
            <p:ph type="pic" sz="quarter" idx="15"/>
          </p:nvPr>
        </p:nvSpPr>
        <p:spPr/>
      </p:sp>
      <p:sp>
        <p:nvSpPr>
          <p:cNvPr id="9" name="TextBox 8"/>
          <p:cNvSpPr txBox="1"/>
          <p:nvPr/>
        </p:nvSpPr>
        <p:spPr>
          <a:xfrm>
            <a:off x="4343828" y="1688936"/>
            <a:ext cx="9600345" cy="961353"/>
          </a:xfrm>
          <a:prstGeom prst="rect">
            <a:avLst/>
          </a:prstGeom>
          <a:noFill/>
        </p:spPr>
        <p:txBody>
          <a:bodyPr wrap="square" lIns="0" tIns="0" rIns="0" bIns="0" rtlCol="0">
            <a:spAutoFit/>
          </a:bodyPr>
          <a:lstStyle/>
          <a:p>
            <a:pPr algn="ctr">
              <a:lnSpc>
                <a:spcPct val="85000"/>
              </a:lnSpc>
            </a:pPr>
            <a:r>
              <a:rPr lang="en-US" sz="7200" spc="-150" dirty="0" smtClean="0">
                <a:solidFill>
                  <a:schemeClr val="bg1"/>
                </a:solidFill>
                <a:latin typeface="Sora ExtraLight" pitchFamily="2" charset="0"/>
                <a:ea typeface="Montserrat" charset="0"/>
                <a:cs typeface="Sora ExtraLight" pitchFamily="2" charset="0"/>
              </a:rPr>
              <a:t>Petroleum </a:t>
            </a:r>
            <a:r>
              <a:rPr lang="en-US" sz="7200" spc="-150" dirty="0">
                <a:solidFill>
                  <a:schemeClr val="bg1"/>
                </a:solidFill>
                <a:latin typeface="Sora ExtraLight" pitchFamily="2" charset="0"/>
                <a:ea typeface="Montserrat" charset="0"/>
                <a:cs typeface="Sora ExtraLight" pitchFamily="2" charset="0"/>
              </a:rPr>
              <a:t>to </a:t>
            </a:r>
            <a:r>
              <a:rPr lang="en-US" sz="7200" spc="-150" dirty="0">
                <a:solidFill>
                  <a:schemeClr val="accent6">
                    <a:lumMod val="60000"/>
                    <a:lumOff val="40000"/>
                  </a:schemeClr>
                </a:solidFill>
                <a:latin typeface="Sora ExtraLight" pitchFamily="2" charset="0"/>
                <a:ea typeface="Montserrat" charset="0"/>
                <a:cs typeface="Sora ExtraLight" pitchFamily="2" charset="0"/>
              </a:rPr>
              <a:t>Plants</a:t>
            </a:r>
          </a:p>
        </p:txBody>
      </p:sp>
      <p:sp>
        <p:nvSpPr>
          <p:cNvPr id="11" name="TextBox 10"/>
          <p:cNvSpPr txBox="1"/>
          <p:nvPr/>
        </p:nvSpPr>
        <p:spPr>
          <a:xfrm>
            <a:off x="1278262" y="4110015"/>
            <a:ext cx="3644992" cy="230832"/>
          </a:xfrm>
          <a:prstGeom prst="rect">
            <a:avLst/>
          </a:prstGeom>
          <a:noFill/>
        </p:spPr>
        <p:txBody>
          <a:bodyPr wrap="square" lIns="0" tIns="0" rIns="0" bIns="0" rtlCol="0">
            <a:spAutoFit/>
          </a:bodyPr>
          <a:lstStyle/>
          <a:p>
            <a:pPr algn="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12" name="Rectangle 11">
            <a:extLst>
              <a:ext uri="{FF2B5EF4-FFF2-40B4-BE49-F238E27FC236}">
                <a16:creationId xmlns:a16="http://schemas.microsoft.com/office/drawing/2014/main" xmlns="" id="{245891DE-2E78-4BBA-9725-D3355845B2E3}"/>
              </a:ext>
            </a:extLst>
          </p:cNvPr>
          <p:cNvSpPr/>
          <p:nvPr/>
        </p:nvSpPr>
        <p:spPr>
          <a:xfrm>
            <a:off x="1278262" y="4470477"/>
            <a:ext cx="3644992" cy="886397"/>
          </a:xfrm>
          <a:prstGeom prst="rect">
            <a:avLst/>
          </a:prstGeom>
          <a:noFill/>
        </p:spPr>
        <p:txBody>
          <a:bodyPr wrap="square" lIns="0" tIns="0" rIns="0" bIns="0" rtlCol="0">
            <a:spAutoFit/>
          </a:bodyPr>
          <a:lstStyle/>
          <a:p>
            <a:pPr algn="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13" name="TextBox 12"/>
          <p:cNvSpPr txBox="1"/>
          <p:nvPr/>
        </p:nvSpPr>
        <p:spPr>
          <a:xfrm>
            <a:off x="1278262" y="7055073"/>
            <a:ext cx="3644992" cy="230832"/>
          </a:xfrm>
          <a:prstGeom prst="rect">
            <a:avLst/>
          </a:prstGeom>
          <a:noFill/>
        </p:spPr>
        <p:txBody>
          <a:bodyPr wrap="square" lIns="0" tIns="0" rIns="0" bIns="0" rtlCol="0">
            <a:spAutoFit/>
          </a:bodyPr>
          <a:lstStyle/>
          <a:p>
            <a:pPr algn="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14" name="Rectangle 13">
            <a:extLst>
              <a:ext uri="{FF2B5EF4-FFF2-40B4-BE49-F238E27FC236}">
                <a16:creationId xmlns:a16="http://schemas.microsoft.com/office/drawing/2014/main" xmlns="" id="{245891DE-2E78-4BBA-9725-D3355845B2E3}"/>
              </a:ext>
            </a:extLst>
          </p:cNvPr>
          <p:cNvSpPr/>
          <p:nvPr/>
        </p:nvSpPr>
        <p:spPr>
          <a:xfrm>
            <a:off x="1278262" y="7415535"/>
            <a:ext cx="3644992" cy="886397"/>
          </a:xfrm>
          <a:prstGeom prst="rect">
            <a:avLst/>
          </a:prstGeom>
          <a:noFill/>
        </p:spPr>
        <p:txBody>
          <a:bodyPr wrap="square" lIns="0" tIns="0" rIns="0" bIns="0" rtlCol="0">
            <a:spAutoFit/>
          </a:bodyPr>
          <a:lstStyle/>
          <a:p>
            <a:pPr algn="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15" name="TextBox 14"/>
          <p:cNvSpPr txBox="1"/>
          <p:nvPr/>
        </p:nvSpPr>
        <p:spPr>
          <a:xfrm>
            <a:off x="13328927" y="4110015"/>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Innovator's Toolbox</a:t>
            </a:r>
            <a:endParaRPr lang="en-US" sz="2000" dirty="0">
              <a:solidFill>
                <a:schemeClr val="bg1"/>
              </a:solidFill>
              <a:latin typeface="Sora" pitchFamily="2" charset="0"/>
              <a:ea typeface="Montserrat" charset="0"/>
              <a:cs typeface="Sora" pitchFamily="2" charset="0"/>
            </a:endParaRPr>
          </a:p>
        </p:txBody>
      </p:sp>
      <p:sp>
        <p:nvSpPr>
          <p:cNvPr id="16" name="Rectangle 15">
            <a:extLst>
              <a:ext uri="{FF2B5EF4-FFF2-40B4-BE49-F238E27FC236}">
                <a16:creationId xmlns:a16="http://schemas.microsoft.com/office/drawing/2014/main" xmlns="" id="{245891DE-2E78-4BBA-9725-D3355845B2E3}"/>
              </a:ext>
            </a:extLst>
          </p:cNvPr>
          <p:cNvSpPr/>
          <p:nvPr/>
        </p:nvSpPr>
        <p:spPr>
          <a:xfrm>
            <a:off x="13328928" y="4470477"/>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17" name="TextBox 16"/>
          <p:cNvSpPr txBox="1"/>
          <p:nvPr/>
        </p:nvSpPr>
        <p:spPr>
          <a:xfrm>
            <a:off x="13328927" y="7055073"/>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Creative Mind</a:t>
            </a:r>
            <a:endParaRPr lang="en-US" sz="2000" dirty="0">
              <a:solidFill>
                <a:schemeClr val="bg1"/>
              </a:solidFill>
              <a:latin typeface="Sora" pitchFamily="2" charset="0"/>
              <a:ea typeface="Montserrat" charset="0"/>
              <a:cs typeface="Sora" pitchFamily="2" charset="0"/>
            </a:endParaRPr>
          </a:p>
        </p:txBody>
      </p:sp>
      <p:sp>
        <p:nvSpPr>
          <p:cNvPr id="18" name="Rectangle 17">
            <a:extLst>
              <a:ext uri="{FF2B5EF4-FFF2-40B4-BE49-F238E27FC236}">
                <a16:creationId xmlns:a16="http://schemas.microsoft.com/office/drawing/2014/main" xmlns="" id="{245891DE-2E78-4BBA-9725-D3355845B2E3}"/>
              </a:ext>
            </a:extLst>
          </p:cNvPr>
          <p:cNvSpPr/>
          <p:nvPr/>
        </p:nvSpPr>
        <p:spPr>
          <a:xfrm>
            <a:off x="13328928" y="7415535"/>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19" name="Rounded Rectangle 18"/>
          <p:cNvSpPr/>
          <p:nvPr/>
        </p:nvSpPr>
        <p:spPr>
          <a:xfrm rot="2834538">
            <a:off x="11839429" y="4202494"/>
            <a:ext cx="977862" cy="977862"/>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20" name="Rounded Rectangle 19"/>
          <p:cNvSpPr/>
          <p:nvPr/>
        </p:nvSpPr>
        <p:spPr>
          <a:xfrm rot="2834538">
            <a:off x="11839427" y="7150004"/>
            <a:ext cx="977862" cy="977862"/>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rot="2834538">
            <a:off x="5470712" y="4202496"/>
            <a:ext cx="977862" cy="977862"/>
          </a:xfrm>
          <a:prstGeom prst="roundRect">
            <a:avLst>
              <a:gd name="adj" fmla="val 39135"/>
            </a:avLst>
          </a:prstGeom>
          <a:solidFill>
            <a:schemeClr val="accent5"/>
          </a:solidFill>
          <a:ln>
            <a:noFill/>
          </a:ln>
          <a:effectLst>
            <a:outerShdw blurRad="508000" dist="165100" dir="2700000" algn="tl" rotWithShape="0">
              <a:schemeClr val="accent5">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22" name="Rounded Rectangle 21"/>
          <p:cNvSpPr/>
          <p:nvPr/>
        </p:nvSpPr>
        <p:spPr>
          <a:xfrm rot="2834538">
            <a:off x="5470710" y="7150006"/>
            <a:ext cx="977862" cy="977862"/>
          </a:xfrm>
          <a:prstGeom prst="roundRect">
            <a:avLst>
              <a:gd name="adj" fmla="val 39135"/>
            </a:avLst>
          </a:prstGeom>
          <a:solidFill>
            <a:schemeClr val="accent6"/>
          </a:solidFill>
          <a:ln>
            <a:noFill/>
          </a:ln>
          <a:effectLst>
            <a:outerShdw blurRad="508000" dist="165100" dir="2700000" algn="tl" rotWithShape="0">
              <a:schemeClr val="accent6">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522930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80000">
                                          <p:cBhvr additive="base">
                                            <p:cTn id="7" dur="1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80000">
                                      <p:stCondLst>
                                        <p:cond delay="750"/>
                                      </p:stCondLst>
                                      <p:childTnLst>
                                        <p:set>
                                          <p:cBhvr>
                                            <p:cTn id="10" dur="1" fill="hold">
                                              <p:stCondLst>
                                                <p:cond delay="0"/>
                                              </p:stCondLst>
                                            </p:cTn>
                                            <p:tgtEl>
                                              <p:spTgt spid="11"/>
                                            </p:tgtEl>
                                            <p:attrNameLst>
                                              <p:attrName>style.visibility</p:attrName>
                                            </p:attrNameLst>
                                          </p:cBhvr>
                                          <p:to>
                                            <p:strVal val="visible"/>
                                          </p:to>
                                        </p:set>
                                        <p:anim calcmode="lin" valueType="num" p14:bounceEnd="80000">
                                          <p:cBhvr additive="base">
                                            <p:cTn id="11" dur="15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12" dur="1500" fill="hold"/>
                                            <p:tgtEl>
                                              <p:spTgt spid="11"/>
                                            </p:tgtEl>
                                            <p:attrNameLst>
                                              <p:attrName>ppt_y</p:attrName>
                                            </p:attrNameLst>
                                          </p:cBhvr>
                                          <p:tavLst>
                                            <p:tav tm="0">
                                              <p:val>
                                                <p:strVal val="1+#ppt_h/2"/>
                                              </p:val>
                                            </p:tav>
                                            <p:tav tm="100000">
                                              <p:val>
                                                <p:strVal val="#ppt_y"/>
                                              </p:val>
                                            </p:tav>
                                          </p:tavLst>
                                        </p:anim>
                                      </p:childTnLst>
                                    </p:cTn>
                                  </p:par>
                                  <p:par>
                                    <p:cTn id="13" presetID="23" presetClass="entr" presetSubtype="272"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p:cTn id="15" dur="250" fill="hold"/>
                                            <p:tgtEl>
                                              <p:spTgt spid="12"/>
                                            </p:tgtEl>
                                            <p:attrNameLst>
                                              <p:attrName>ppt_w</p:attrName>
                                            </p:attrNameLst>
                                          </p:cBhvr>
                                          <p:tavLst>
                                            <p:tav tm="0">
                                              <p:val>
                                                <p:strVal val="2/3*#ppt_w"/>
                                              </p:val>
                                            </p:tav>
                                            <p:tav tm="100000">
                                              <p:val>
                                                <p:strVal val="#ppt_w"/>
                                              </p:val>
                                            </p:tav>
                                          </p:tavLst>
                                        </p:anim>
                                        <p:anim calcmode="lin" valueType="num">
                                          <p:cBhvr>
                                            <p:cTn id="16" dur="250" fill="hold"/>
                                            <p:tgtEl>
                                              <p:spTgt spid="12"/>
                                            </p:tgtEl>
                                            <p:attrNameLst>
                                              <p:attrName>ppt_h</p:attrName>
                                            </p:attrNameLst>
                                          </p:cBhvr>
                                          <p:tavLst>
                                            <p:tav tm="0">
                                              <p:val>
                                                <p:strVal val="2/3*#ppt_h"/>
                                              </p:val>
                                            </p:tav>
                                            <p:tav tm="100000">
                                              <p:val>
                                                <p:strVal val="#ppt_h"/>
                                              </p:val>
                                            </p:tav>
                                          </p:tavLst>
                                        </p:anim>
                                      </p:childTnLst>
                                    </p:cTn>
                                  </p:par>
                                  <p:par>
                                    <p:cTn id="17" presetID="42" presetClass="path" presetSubtype="0" accel="49333" decel="50667" fill="hold" grpId="1" nodeType="withEffect">
                                      <p:stCondLst>
                                        <p:cond delay="750"/>
                                      </p:stCondLst>
                                      <p:childTnLst>
                                        <p:animMotion origin="layout" path="M 8.33333E-7 3.95062E-6 L 8.33333E-7 0.07237 " pathEditMode="relative" rAng="0" ptsTypes="AA">
                                          <p:cBhvr>
                                            <p:cTn id="18" dur="500" spd="-100000" fill="hold"/>
                                            <p:tgtEl>
                                              <p:spTgt spid="12"/>
                                            </p:tgtEl>
                                            <p:attrNameLst>
                                              <p:attrName>ppt_x</p:attrName>
                                              <p:attrName>ppt_y</p:attrName>
                                            </p:attrNameLst>
                                          </p:cBhvr>
                                          <p:rCtr x="0" y="3611"/>
                                        </p:animMotion>
                                      </p:childTnLst>
                                    </p:cTn>
                                  </p:par>
                                  <p:par>
                                    <p:cTn id="19" presetID="2" presetClass="entr" presetSubtype="4" fill="hold" grpId="0" nodeType="withEffect" p14:presetBounceEnd="80000">
                                      <p:stCondLst>
                                        <p:cond delay="1000"/>
                                      </p:stCondLst>
                                      <p:childTnLst>
                                        <p:set>
                                          <p:cBhvr>
                                            <p:cTn id="20" dur="1" fill="hold">
                                              <p:stCondLst>
                                                <p:cond delay="0"/>
                                              </p:stCondLst>
                                            </p:cTn>
                                            <p:tgtEl>
                                              <p:spTgt spid="13"/>
                                            </p:tgtEl>
                                            <p:attrNameLst>
                                              <p:attrName>style.visibility</p:attrName>
                                            </p:attrNameLst>
                                          </p:cBhvr>
                                          <p:to>
                                            <p:strVal val="visible"/>
                                          </p:to>
                                        </p:set>
                                        <p:anim calcmode="lin" valueType="num" p14:bounceEnd="80000">
                                          <p:cBhvr additive="base">
                                            <p:cTn id="21" dur="15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22" dur="1500" fill="hold"/>
                                            <p:tgtEl>
                                              <p:spTgt spid="13"/>
                                            </p:tgtEl>
                                            <p:attrNameLst>
                                              <p:attrName>ppt_y</p:attrName>
                                            </p:attrNameLst>
                                          </p:cBhvr>
                                          <p:tavLst>
                                            <p:tav tm="0">
                                              <p:val>
                                                <p:strVal val="1+#ppt_h/2"/>
                                              </p:val>
                                            </p:tav>
                                            <p:tav tm="100000">
                                              <p:val>
                                                <p:strVal val="#ppt_y"/>
                                              </p:val>
                                            </p:tav>
                                          </p:tavLst>
                                        </p:anim>
                                      </p:childTnLst>
                                    </p:cTn>
                                  </p:par>
                                  <p:par>
                                    <p:cTn id="23" presetID="23" presetClass="entr" presetSubtype="272" fill="hold" grpId="0" nodeType="withEffect">
                                      <p:stCondLst>
                                        <p:cond delay="10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250" fill="hold"/>
                                            <p:tgtEl>
                                              <p:spTgt spid="14"/>
                                            </p:tgtEl>
                                            <p:attrNameLst>
                                              <p:attrName>ppt_w</p:attrName>
                                            </p:attrNameLst>
                                          </p:cBhvr>
                                          <p:tavLst>
                                            <p:tav tm="0">
                                              <p:val>
                                                <p:strVal val="2/3*#ppt_w"/>
                                              </p:val>
                                            </p:tav>
                                            <p:tav tm="100000">
                                              <p:val>
                                                <p:strVal val="#ppt_w"/>
                                              </p:val>
                                            </p:tav>
                                          </p:tavLst>
                                        </p:anim>
                                        <p:anim calcmode="lin" valueType="num">
                                          <p:cBhvr>
                                            <p:cTn id="26" dur="250" fill="hold"/>
                                            <p:tgtEl>
                                              <p:spTgt spid="14"/>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1000"/>
                                      </p:stCondLst>
                                      <p:childTnLst>
                                        <p:animMotion origin="layout" path="M 8.33333E-7 3.95062E-6 L 8.33333E-7 0.07237 " pathEditMode="relative" rAng="0" ptsTypes="AA">
                                          <p:cBhvr>
                                            <p:cTn id="28" dur="500" spd="-100000" fill="hold"/>
                                            <p:tgtEl>
                                              <p:spTgt spid="14"/>
                                            </p:tgtEl>
                                            <p:attrNameLst>
                                              <p:attrName>ppt_x</p:attrName>
                                              <p:attrName>ppt_y</p:attrName>
                                            </p:attrNameLst>
                                          </p:cBhvr>
                                          <p:rCtr x="0" y="3611"/>
                                        </p:animMotion>
                                      </p:childTnLst>
                                    </p:cTn>
                                  </p:par>
                                  <p:par>
                                    <p:cTn id="29" presetID="2" presetClass="entr" presetSubtype="4" fill="hold" grpId="0" nodeType="withEffect" p14:presetBounceEnd="80000">
                                      <p:stCondLst>
                                        <p:cond delay="750"/>
                                      </p:stCondLst>
                                      <p:childTnLst>
                                        <p:set>
                                          <p:cBhvr>
                                            <p:cTn id="30" dur="1" fill="hold">
                                              <p:stCondLst>
                                                <p:cond delay="0"/>
                                              </p:stCondLst>
                                            </p:cTn>
                                            <p:tgtEl>
                                              <p:spTgt spid="15"/>
                                            </p:tgtEl>
                                            <p:attrNameLst>
                                              <p:attrName>style.visibility</p:attrName>
                                            </p:attrNameLst>
                                          </p:cBhvr>
                                          <p:to>
                                            <p:strVal val="visible"/>
                                          </p:to>
                                        </p:set>
                                        <p:anim calcmode="lin" valueType="num" p14:bounceEnd="80000">
                                          <p:cBhvr additive="base">
                                            <p:cTn id="31" dur="1500" fill="hold"/>
                                            <p:tgtEl>
                                              <p:spTgt spid="15"/>
                                            </p:tgtEl>
                                            <p:attrNameLst>
                                              <p:attrName>ppt_x</p:attrName>
                                            </p:attrNameLst>
                                          </p:cBhvr>
                                          <p:tavLst>
                                            <p:tav tm="0">
                                              <p:val>
                                                <p:strVal val="#ppt_x"/>
                                              </p:val>
                                            </p:tav>
                                            <p:tav tm="100000">
                                              <p:val>
                                                <p:strVal val="#ppt_x"/>
                                              </p:val>
                                            </p:tav>
                                          </p:tavLst>
                                        </p:anim>
                                        <p:anim calcmode="lin" valueType="num" p14:bounceEnd="80000">
                                          <p:cBhvr additive="base">
                                            <p:cTn id="32" dur="1500" fill="hold"/>
                                            <p:tgtEl>
                                              <p:spTgt spid="15"/>
                                            </p:tgtEl>
                                            <p:attrNameLst>
                                              <p:attrName>ppt_y</p:attrName>
                                            </p:attrNameLst>
                                          </p:cBhvr>
                                          <p:tavLst>
                                            <p:tav tm="0">
                                              <p:val>
                                                <p:strVal val="1+#ppt_h/2"/>
                                              </p:val>
                                            </p:tav>
                                            <p:tav tm="100000">
                                              <p:val>
                                                <p:strVal val="#ppt_y"/>
                                              </p:val>
                                            </p:tav>
                                          </p:tavLst>
                                        </p:anim>
                                      </p:childTnLst>
                                    </p:cTn>
                                  </p:par>
                                  <p:par>
                                    <p:cTn id="33" presetID="23" presetClass="entr" presetSubtype="272" fill="hold" grpId="0" nodeType="withEffect">
                                      <p:stCondLst>
                                        <p:cond delay="750"/>
                                      </p:stCondLst>
                                      <p:childTnLst>
                                        <p:set>
                                          <p:cBhvr>
                                            <p:cTn id="34" dur="1" fill="hold">
                                              <p:stCondLst>
                                                <p:cond delay="0"/>
                                              </p:stCondLst>
                                            </p:cTn>
                                            <p:tgtEl>
                                              <p:spTgt spid="16"/>
                                            </p:tgtEl>
                                            <p:attrNameLst>
                                              <p:attrName>style.visibility</p:attrName>
                                            </p:attrNameLst>
                                          </p:cBhvr>
                                          <p:to>
                                            <p:strVal val="visible"/>
                                          </p:to>
                                        </p:set>
                                        <p:anim calcmode="lin" valueType="num">
                                          <p:cBhvr>
                                            <p:cTn id="35" dur="250" fill="hold"/>
                                            <p:tgtEl>
                                              <p:spTgt spid="16"/>
                                            </p:tgtEl>
                                            <p:attrNameLst>
                                              <p:attrName>ppt_w</p:attrName>
                                            </p:attrNameLst>
                                          </p:cBhvr>
                                          <p:tavLst>
                                            <p:tav tm="0">
                                              <p:val>
                                                <p:strVal val="2/3*#ppt_w"/>
                                              </p:val>
                                            </p:tav>
                                            <p:tav tm="100000">
                                              <p:val>
                                                <p:strVal val="#ppt_w"/>
                                              </p:val>
                                            </p:tav>
                                          </p:tavLst>
                                        </p:anim>
                                        <p:anim calcmode="lin" valueType="num">
                                          <p:cBhvr>
                                            <p:cTn id="36" dur="250" fill="hold"/>
                                            <p:tgtEl>
                                              <p:spTgt spid="16"/>
                                            </p:tgtEl>
                                            <p:attrNameLst>
                                              <p:attrName>ppt_h</p:attrName>
                                            </p:attrNameLst>
                                          </p:cBhvr>
                                          <p:tavLst>
                                            <p:tav tm="0">
                                              <p:val>
                                                <p:strVal val="2/3*#ppt_h"/>
                                              </p:val>
                                            </p:tav>
                                            <p:tav tm="100000">
                                              <p:val>
                                                <p:strVal val="#ppt_h"/>
                                              </p:val>
                                            </p:tav>
                                          </p:tavLst>
                                        </p:anim>
                                      </p:childTnLst>
                                    </p:cTn>
                                  </p:par>
                                  <p:par>
                                    <p:cTn id="37" presetID="42" presetClass="path" presetSubtype="0" accel="49333" decel="50667" fill="hold" grpId="1" nodeType="withEffect">
                                      <p:stCondLst>
                                        <p:cond delay="750"/>
                                      </p:stCondLst>
                                      <p:childTnLst>
                                        <p:animMotion origin="layout" path="M 8.33333E-7 3.95062E-6 L 8.33333E-7 0.07237 " pathEditMode="relative" rAng="0" ptsTypes="AA">
                                          <p:cBhvr>
                                            <p:cTn id="38" dur="500" spd="-100000" fill="hold"/>
                                            <p:tgtEl>
                                              <p:spTgt spid="16"/>
                                            </p:tgtEl>
                                            <p:attrNameLst>
                                              <p:attrName>ppt_x</p:attrName>
                                              <p:attrName>ppt_y</p:attrName>
                                            </p:attrNameLst>
                                          </p:cBhvr>
                                          <p:rCtr x="0" y="3611"/>
                                        </p:animMotion>
                                      </p:childTnLst>
                                    </p:cTn>
                                  </p:par>
                                  <p:par>
                                    <p:cTn id="39" presetID="2" presetClass="entr" presetSubtype="4" fill="hold" grpId="0" nodeType="withEffect" p14:presetBounceEnd="80000">
                                      <p:stCondLst>
                                        <p:cond delay="1000"/>
                                      </p:stCondLst>
                                      <p:childTnLst>
                                        <p:set>
                                          <p:cBhvr>
                                            <p:cTn id="40" dur="1" fill="hold">
                                              <p:stCondLst>
                                                <p:cond delay="0"/>
                                              </p:stCondLst>
                                            </p:cTn>
                                            <p:tgtEl>
                                              <p:spTgt spid="17"/>
                                            </p:tgtEl>
                                            <p:attrNameLst>
                                              <p:attrName>style.visibility</p:attrName>
                                            </p:attrNameLst>
                                          </p:cBhvr>
                                          <p:to>
                                            <p:strVal val="visible"/>
                                          </p:to>
                                        </p:set>
                                        <p:anim calcmode="lin" valueType="num" p14:bounceEnd="80000">
                                          <p:cBhvr additive="base">
                                            <p:cTn id="41" dur="1500" fill="hold"/>
                                            <p:tgtEl>
                                              <p:spTgt spid="17"/>
                                            </p:tgtEl>
                                            <p:attrNameLst>
                                              <p:attrName>ppt_x</p:attrName>
                                            </p:attrNameLst>
                                          </p:cBhvr>
                                          <p:tavLst>
                                            <p:tav tm="0">
                                              <p:val>
                                                <p:strVal val="#ppt_x"/>
                                              </p:val>
                                            </p:tav>
                                            <p:tav tm="100000">
                                              <p:val>
                                                <p:strVal val="#ppt_x"/>
                                              </p:val>
                                            </p:tav>
                                          </p:tavLst>
                                        </p:anim>
                                        <p:anim calcmode="lin" valueType="num" p14:bounceEnd="80000">
                                          <p:cBhvr additive="base">
                                            <p:cTn id="42" dur="1500" fill="hold"/>
                                            <p:tgtEl>
                                              <p:spTgt spid="17"/>
                                            </p:tgtEl>
                                            <p:attrNameLst>
                                              <p:attrName>ppt_y</p:attrName>
                                            </p:attrNameLst>
                                          </p:cBhvr>
                                          <p:tavLst>
                                            <p:tav tm="0">
                                              <p:val>
                                                <p:strVal val="1+#ppt_h/2"/>
                                              </p:val>
                                            </p:tav>
                                            <p:tav tm="100000">
                                              <p:val>
                                                <p:strVal val="#ppt_y"/>
                                              </p:val>
                                            </p:tav>
                                          </p:tavLst>
                                        </p:anim>
                                      </p:childTnLst>
                                    </p:cTn>
                                  </p:par>
                                  <p:par>
                                    <p:cTn id="43" presetID="23" presetClass="entr" presetSubtype="272" fill="hold" grpId="0" nodeType="withEffect">
                                      <p:stCondLst>
                                        <p:cond delay="1000"/>
                                      </p:stCondLst>
                                      <p:childTnLst>
                                        <p:set>
                                          <p:cBhvr>
                                            <p:cTn id="44" dur="1" fill="hold">
                                              <p:stCondLst>
                                                <p:cond delay="0"/>
                                              </p:stCondLst>
                                            </p:cTn>
                                            <p:tgtEl>
                                              <p:spTgt spid="18"/>
                                            </p:tgtEl>
                                            <p:attrNameLst>
                                              <p:attrName>style.visibility</p:attrName>
                                            </p:attrNameLst>
                                          </p:cBhvr>
                                          <p:to>
                                            <p:strVal val="visible"/>
                                          </p:to>
                                        </p:set>
                                        <p:anim calcmode="lin" valueType="num">
                                          <p:cBhvr>
                                            <p:cTn id="45" dur="250" fill="hold"/>
                                            <p:tgtEl>
                                              <p:spTgt spid="18"/>
                                            </p:tgtEl>
                                            <p:attrNameLst>
                                              <p:attrName>ppt_w</p:attrName>
                                            </p:attrNameLst>
                                          </p:cBhvr>
                                          <p:tavLst>
                                            <p:tav tm="0">
                                              <p:val>
                                                <p:strVal val="2/3*#ppt_w"/>
                                              </p:val>
                                            </p:tav>
                                            <p:tav tm="100000">
                                              <p:val>
                                                <p:strVal val="#ppt_w"/>
                                              </p:val>
                                            </p:tav>
                                          </p:tavLst>
                                        </p:anim>
                                        <p:anim calcmode="lin" valueType="num">
                                          <p:cBhvr>
                                            <p:cTn id="46" dur="250" fill="hold"/>
                                            <p:tgtEl>
                                              <p:spTgt spid="18"/>
                                            </p:tgtEl>
                                            <p:attrNameLst>
                                              <p:attrName>ppt_h</p:attrName>
                                            </p:attrNameLst>
                                          </p:cBhvr>
                                          <p:tavLst>
                                            <p:tav tm="0">
                                              <p:val>
                                                <p:strVal val="2/3*#ppt_h"/>
                                              </p:val>
                                            </p:tav>
                                            <p:tav tm="100000">
                                              <p:val>
                                                <p:strVal val="#ppt_h"/>
                                              </p:val>
                                            </p:tav>
                                          </p:tavLst>
                                        </p:anim>
                                      </p:childTnLst>
                                    </p:cTn>
                                  </p:par>
                                  <p:par>
                                    <p:cTn id="47" presetID="42" presetClass="path" presetSubtype="0" accel="49333" decel="50667" fill="hold" grpId="1" nodeType="withEffect">
                                      <p:stCondLst>
                                        <p:cond delay="1000"/>
                                      </p:stCondLst>
                                      <p:childTnLst>
                                        <p:animMotion origin="layout" path="M 8.33333E-7 3.95062E-6 L 8.33333E-7 0.07237 " pathEditMode="relative" rAng="0" ptsTypes="AA">
                                          <p:cBhvr>
                                            <p:cTn id="48" dur="500" spd="-100000" fill="hold"/>
                                            <p:tgtEl>
                                              <p:spTgt spid="18"/>
                                            </p:tgtEl>
                                            <p:attrNameLst>
                                              <p:attrName>ppt_x</p:attrName>
                                              <p:attrName>ppt_y</p:attrName>
                                            </p:attrNameLst>
                                          </p:cBhvr>
                                          <p:rCtr x="0" y="3611"/>
                                        </p:animMotion>
                                      </p:childTnLst>
                                    </p:cTn>
                                  </p:par>
                                  <p:par>
                                    <p:cTn id="49" presetID="53" presetClass="entr" presetSubtype="16" fill="hold" grpId="0" nodeType="withEffect">
                                      <p:stCondLst>
                                        <p:cond delay="30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grpId="0" nodeType="withEffect">
                                      <p:stCondLst>
                                        <p:cond delay="3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par>
                                    <p:cTn id="59" presetID="53" presetClass="entr" presetSubtype="16" fill="hold" grpId="0" nodeType="withEffect">
                                      <p:stCondLst>
                                        <p:cond delay="30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par>
                                    <p:cTn id="64" presetID="53" presetClass="entr" presetSubtype="16" fill="hold" grpId="0" nodeType="withEffect">
                                      <p:stCondLst>
                                        <p:cond delay="300"/>
                                      </p:stCondLst>
                                      <p:childTnLst>
                                        <p:set>
                                          <p:cBhvr>
                                            <p:cTn id="65" dur="1" fill="hold">
                                              <p:stCondLst>
                                                <p:cond delay="0"/>
                                              </p:stCondLst>
                                            </p:cTn>
                                            <p:tgtEl>
                                              <p:spTgt spid="22"/>
                                            </p:tgtEl>
                                            <p:attrNameLst>
                                              <p:attrName>style.visibility</p:attrName>
                                            </p:attrNameLst>
                                          </p:cBhvr>
                                          <p:to>
                                            <p:strVal val="visible"/>
                                          </p:to>
                                        </p:set>
                                        <p:anim calcmode="lin" valueType="num">
                                          <p:cBhvr>
                                            <p:cTn id="66" dur="500" fill="hold"/>
                                            <p:tgtEl>
                                              <p:spTgt spid="22"/>
                                            </p:tgtEl>
                                            <p:attrNameLst>
                                              <p:attrName>ppt_w</p:attrName>
                                            </p:attrNameLst>
                                          </p:cBhvr>
                                          <p:tavLst>
                                            <p:tav tm="0">
                                              <p:val>
                                                <p:fltVal val="0"/>
                                              </p:val>
                                            </p:tav>
                                            <p:tav tm="100000">
                                              <p:val>
                                                <p:strVal val="#ppt_w"/>
                                              </p:val>
                                            </p:tav>
                                          </p:tavLst>
                                        </p:anim>
                                        <p:anim calcmode="lin" valueType="num">
                                          <p:cBhvr>
                                            <p:cTn id="67" dur="500" fill="hold"/>
                                            <p:tgtEl>
                                              <p:spTgt spid="22"/>
                                            </p:tgtEl>
                                            <p:attrNameLst>
                                              <p:attrName>ppt_h</p:attrName>
                                            </p:attrNameLst>
                                          </p:cBhvr>
                                          <p:tavLst>
                                            <p:tav tm="0">
                                              <p:val>
                                                <p:fltVal val="0"/>
                                              </p:val>
                                            </p:tav>
                                            <p:tav tm="100000">
                                              <p:val>
                                                <p:strVal val="#ppt_h"/>
                                              </p:val>
                                            </p:tav>
                                          </p:tavLst>
                                        </p:anim>
                                        <p:animEffect transition="in" filter="fade">
                                          <p:cBhvr>
                                            <p:cTn id="6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2" grpId="1"/>
          <p:bldP spid="13" grpId="0"/>
          <p:bldP spid="14" grpId="0"/>
          <p:bldP spid="14" grpId="1"/>
          <p:bldP spid="15" grpId="0"/>
          <p:bldP spid="16" grpId="0"/>
          <p:bldP spid="16" grpId="1"/>
          <p:bldP spid="17" grpId="0"/>
          <p:bldP spid="18" grpId="0"/>
          <p:bldP spid="18" grpId="1"/>
          <p:bldP spid="19" grpId="0" animBg="1"/>
          <p:bldP spid="20" grpId="0" animBg="1"/>
          <p:bldP spid="21" grpId="0" animBg="1"/>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ppt_x"/>
                                              </p:val>
                                            </p:tav>
                                            <p:tav tm="100000">
                                              <p:val>
                                                <p:strVal val="#ppt_x"/>
                                              </p:val>
                                            </p:tav>
                                          </p:tavLst>
                                        </p:anim>
                                        <p:anim calcmode="lin" valueType="num">
                                          <p:cBhvr additive="base">
                                            <p:cTn id="8" dur="1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7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500" fill="hold"/>
                                            <p:tgtEl>
                                              <p:spTgt spid="11"/>
                                            </p:tgtEl>
                                            <p:attrNameLst>
                                              <p:attrName>ppt_x</p:attrName>
                                            </p:attrNameLst>
                                          </p:cBhvr>
                                          <p:tavLst>
                                            <p:tav tm="0">
                                              <p:val>
                                                <p:strVal val="#ppt_x"/>
                                              </p:val>
                                            </p:tav>
                                            <p:tav tm="100000">
                                              <p:val>
                                                <p:strVal val="#ppt_x"/>
                                              </p:val>
                                            </p:tav>
                                          </p:tavLst>
                                        </p:anim>
                                        <p:anim calcmode="lin" valueType="num">
                                          <p:cBhvr additive="base">
                                            <p:cTn id="12" dur="1500" fill="hold"/>
                                            <p:tgtEl>
                                              <p:spTgt spid="11"/>
                                            </p:tgtEl>
                                            <p:attrNameLst>
                                              <p:attrName>ppt_y</p:attrName>
                                            </p:attrNameLst>
                                          </p:cBhvr>
                                          <p:tavLst>
                                            <p:tav tm="0">
                                              <p:val>
                                                <p:strVal val="1+#ppt_h/2"/>
                                              </p:val>
                                            </p:tav>
                                            <p:tav tm="100000">
                                              <p:val>
                                                <p:strVal val="#ppt_y"/>
                                              </p:val>
                                            </p:tav>
                                          </p:tavLst>
                                        </p:anim>
                                      </p:childTnLst>
                                    </p:cTn>
                                  </p:par>
                                  <p:par>
                                    <p:cTn id="13" presetID="23" presetClass="entr" presetSubtype="272"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p:cTn id="15" dur="250" fill="hold"/>
                                            <p:tgtEl>
                                              <p:spTgt spid="12"/>
                                            </p:tgtEl>
                                            <p:attrNameLst>
                                              <p:attrName>ppt_w</p:attrName>
                                            </p:attrNameLst>
                                          </p:cBhvr>
                                          <p:tavLst>
                                            <p:tav tm="0">
                                              <p:val>
                                                <p:strVal val="2/3*#ppt_w"/>
                                              </p:val>
                                            </p:tav>
                                            <p:tav tm="100000">
                                              <p:val>
                                                <p:strVal val="#ppt_w"/>
                                              </p:val>
                                            </p:tav>
                                          </p:tavLst>
                                        </p:anim>
                                        <p:anim calcmode="lin" valueType="num">
                                          <p:cBhvr>
                                            <p:cTn id="16" dur="250" fill="hold"/>
                                            <p:tgtEl>
                                              <p:spTgt spid="12"/>
                                            </p:tgtEl>
                                            <p:attrNameLst>
                                              <p:attrName>ppt_h</p:attrName>
                                            </p:attrNameLst>
                                          </p:cBhvr>
                                          <p:tavLst>
                                            <p:tav tm="0">
                                              <p:val>
                                                <p:strVal val="2/3*#ppt_h"/>
                                              </p:val>
                                            </p:tav>
                                            <p:tav tm="100000">
                                              <p:val>
                                                <p:strVal val="#ppt_h"/>
                                              </p:val>
                                            </p:tav>
                                          </p:tavLst>
                                        </p:anim>
                                      </p:childTnLst>
                                    </p:cTn>
                                  </p:par>
                                  <p:par>
                                    <p:cTn id="17" presetID="42" presetClass="path" presetSubtype="0" accel="49333" decel="50667" fill="hold" grpId="1" nodeType="withEffect">
                                      <p:stCondLst>
                                        <p:cond delay="750"/>
                                      </p:stCondLst>
                                      <p:childTnLst>
                                        <p:animMotion origin="layout" path="M 8.33333E-7 3.95062E-6 L 8.33333E-7 0.07237 " pathEditMode="relative" rAng="0" ptsTypes="AA">
                                          <p:cBhvr>
                                            <p:cTn id="18" dur="500" spd="-100000" fill="hold"/>
                                            <p:tgtEl>
                                              <p:spTgt spid="12"/>
                                            </p:tgtEl>
                                            <p:attrNameLst>
                                              <p:attrName>ppt_x</p:attrName>
                                              <p:attrName>ppt_y</p:attrName>
                                            </p:attrNameLst>
                                          </p:cBhvr>
                                          <p:rCtr x="0" y="3611"/>
                                        </p:animMotion>
                                      </p:childTnLst>
                                    </p:cTn>
                                  </p:par>
                                  <p:par>
                                    <p:cTn id="19" presetID="2" presetClass="entr" presetSubtype="4" fill="hold" grpId="0" nodeType="withEffect">
                                      <p:stCondLst>
                                        <p:cond delay="100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1500" fill="hold"/>
                                            <p:tgtEl>
                                              <p:spTgt spid="13"/>
                                            </p:tgtEl>
                                            <p:attrNameLst>
                                              <p:attrName>ppt_x</p:attrName>
                                            </p:attrNameLst>
                                          </p:cBhvr>
                                          <p:tavLst>
                                            <p:tav tm="0">
                                              <p:val>
                                                <p:strVal val="#ppt_x"/>
                                              </p:val>
                                            </p:tav>
                                            <p:tav tm="100000">
                                              <p:val>
                                                <p:strVal val="#ppt_x"/>
                                              </p:val>
                                            </p:tav>
                                          </p:tavLst>
                                        </p:anim>
                                        <p:anim calcmode="lin" valueType="num">
                                          <p:cBhvr additive="base">
                                            <p:cTn id="22" dur="1500" fill="hold"/>
                                            <p:tgtEl>
                                              <p:spTgt spid="13"/>
                                            </p:tgtEl>
                                            <p:attrNameLst>
                                              <p:attrName>ppt_y</p:attrName>
                                            </p:attrNameLst>
                                          </p:cBhvr>
                                          <p:tavLst>
                                            <p:tav tm="0">
                                              <p:val>
                                                <p:strVal val="1+#ppt_h/2"/>
                                              </p:val>
                                            </p:tav>
                                            <p:tav tm="100000">
                                              <p:val>
                                                <p:strVal val="#ppt_y"/>
                                              </p:val>
                                            </p:tav>
                                          </p:tavLst>
                                        </p:anim>
                                      </p:childTnLst>
                                    </p:cTn>
                                  </p:par>
                                  <p:par>
                                    <p:cTn id="23" presetID="23" presetClass="entr" presetSubtype="272" fill="hold" grpId="0" nodeType="withEffect">
                                      <p:stCondLst>
                                        <p:cond delay="10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250" fill="hold"/>
                                            <p:tgtEl>
                                              <p:spTgt spid="14"/>
                                            </p:tgtEl>
                                            <p:attrNameLst>
                                              <p:attrName>ppt_w</p:attrName>
                                            </p:attrNameLst>
                                          </p:cBhvr>
                                          <p:tavLst>
                                            <p:tav tm="0">
                                              <p:val>
                                                <p:strVal val="2/3*#ppt_w"/>
                                              </p:val>
                                            </p:tav>
                                            <p:tav tm="100000">
                                              <p:val>
                                                <p:strVal val="#ppt_w"/>
                                              </p:val>
                                            </p:tav>
                                          </p:tavLst>
                                        </p:anim>
                                        <p:anim calcmode="lin" valueType="num">
                                          <p:cBhvr>
                                            <p:cTn id="26" dur="250" fill="hold"/>
                                            <p:tgtEl>
                                              <p:spTgt spid="14"/>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1000"/>
                                      </p:stCondLst>
                                      <p:childTnLst>
                                        <p:animMotion origin="layout" path="M 8.33333E-7 3.95062E-6 L 8.33333E-7 0.07237 " pathEditMode="relative" rAng="0" ptsTypes="AA">
                                          <p:cBhvr>
                                            <p:cTn id="28" dur="500" spd="-100000" fill="hold"/>
                                            <p:tgtEl>
                                              <p:spTgt spid="14"/>
                                            </p:tgtEl>
                                            <p:attrNameLst>
                                              <p:attrName>ppt_x</p:attrName>
                                              <p:attrName>ppt_y</p:attrName>
                                            </p:attrNameLst>
                                          </p:cBhvr>
                                          <p:rCtr x="0" y="3611"/>
                                        </p:animMotion>
                                      </p:childTnLst>
                                    </p:cTn>
                                  </p:par>
                                  <p:par>
                                    <p:cTn id="29" presetID="2" presetClass="entr" presetSubtype="4" fill="hold" grpId="0" nodeType="withEffect">
                                      <p:stCondLst>
                                        <p:cond delay="75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500" fill="hold"/>
                                            <p:tgtEl>
                                              <p:spTgt spid="15"/>
                                            </p:tgtEl>
                                            <p:attrNameLst>
                                              <p:attrName>ppt_x</p:attrName>
                                            </p:attrNameLst>
                                          </p:cBhvr>
                                          <p:tavLst>
                                            <p:tav tm="0">
                                              <p:val>
                                                <p:strVal val="#ppt_x"/>
                                              </p:val>
                                            </p:tav>
                                            <p:tav tm="100000">
                                              <p:val>
                                                <p:strVal val="#ppt_x"/>
                                              </p:val>
                                            </p:tav>
                                          </p:tavLst>
                                        </p:anim>
                                        <p:anim calcmode="lin" valueType="num">
                                          <p:cBhvr additive="base">
                                            <p:cTn id="32" dur="1500" fill="hold"/>
                                            <p:tgtEl>
                                              <p:spTgt spid="15"/>
                                            </p:tgtEl>
                                            <p:attrNameLst>
                                              <p:attrName>ppt_y</p:attrName>
                                            </p:attrNameLst>
                                          </p:cBhvr>
                                          <p:tavLst>
                                            <p:tav tm="0">
                                              <p:val>
                                                <p:strVal val="1+#ppt_h/2"/>
                                              </p:val>
                                            </p:tav>
                                            <p:tav tm="100000">
                                              <p:val>
                                                <p:strVal val="#ppt_y"/>
                                              </p:val>
                                            </p:tav>
                                          </p:tavLst>
                                        </p:anim>
                                      </p:childTnLst>
                                    </p:cTn>
                                  </p:par>
                                  <p:par>
                                    <p:cTn id="33" presetID="23" presetClass="entr" presetSubtype="272" fill="hold" grpId="0" nodeType="withEffect">
                                      <p:stCondLst>
                                        <p:cond delay="750"/>
                                      </p:stCondLst>
                                      <p:childTnLst>
                                        <p:set>
                                          <p:cBhvr>
                                            <p:cTn id="34" dur="1" fill="hold">
                                              <p:stCondLst>
                                                <p:cond delay="0"/>
                                              </p:stCondLst>
                                            </p:cTn>
                                            <p:tgtEl>
                                              <p:spTgt spid="16"/>
                                            </p:tgtEl>
                                            <p:attrNameLst>
                                              <p:attrName>style.visibility</p:attrName>
                                            </p:attrNameLst>
                                          </p:cBhvr>
                                          <p:to>
                                            <p:strVal val="visible"/>
                                          </p:to>
                                        </p:set>
                                        <p:anim calcmode="lin" valueType="num">
                                          <p:cBhvr>
                                            <p:cTn id="35" dur="250" fill="hold"/>
                                            <p:tgtEl>
                                              <p:spTgt spid="16"/>
                                            </p:tgtEl>
                                            <p:attrNameLst>
                                              <p:attrName>ppt_w</p:attrName>
                                            </p:attrNameLst>
                                          </p:cBhvr>
                                          <p:tavLst>
                                            <p:tav tm="0">
                                              <p:val>
                                                <p:strVal val="2/3*#ppt_w"/>
                                              </p:val>
                                            </p:tav>
                                            <p:tav tm="100000">
                                              <p:val>
                                                <p:strVal val="#ppt_w"/>
                                              </p:val>
                                            </p:tav>
                                          </p:tavLst>
                                        </p:anim>
                                        <p:anim calcmode="lin" valueType="num">
                                          <p:cBhvr>
                                            <p:cTn id="36" dur="250" fill="hold"/>
                                            <p:tgtEl>
                                              <p:spTgt spid="16"/>
                                            </p:tgtEl>
                                            <p:attrNameLst>
                                              <p:attrName>ppt_h</p:attrName>
                                            </p:attrNameLst>
                                          </p:cBhvr>
                                          <p:tavLst>
                                            <p:tav tm="0">
                                              <p:val>
                                                <p:strVal val="2/3*#ppt_h"/>
                                              </p:val>
                                            </p:tav>
                                            <p:tav tm="100000">
                                              <p:val>
                                                <p:strVal val="#ppt_h"/>
                                              </p:val>
                                            </p:tav>
                                          </p:tavLst>
                                        </p:anim>
                                      </p:childTnLst>
                                    </p:cTn>
                                  </p:par>
                                  <p:par>
                                    <p:cTn id="37" presetID="42" presetClass="path" presetSubtype="0" accel="49333" decel="50667" fill="hold" grpId="1" nodeType="withEffect">
                                      <p:stCondLst>
                                        <p:cond delay="750"/>
                                      </p:stCondLst>
                                      <p:childTnLst>
                                        <p:animMotion origin="layout" path="M 8.33333E-7 3.95062E-6 L 8.33333E-7 0.07237 " pathEditMode="relative" rAng="0" ptsTypes="AA">
                                          <p:cBhvr>
                                            <p:cTn id="38" dur="500" spd="-100000" fill="hold"/>
                                            <p:tgtEl>
                                              <p:spTgt spid="16"/>
                                            </p:tgtEl>
                                            <p:attrNameLst>
                                              <p:attrName>ppt_x</p:attrName>
                                              <p:attrName>ppt_y</p:attrName>
                                            </p:attrNameLst>
                                          </p:cBhvr>
                                          <p:rCtr x="0" y="3611"/>
                                        </p:animMotion>
                                      </p:childTnLst>
                                    </p:cTn>
                                  </p:par>
                                  <p:par>
                                    <p:cTn id="39" presetID="2" presetClass="entr" presetSubtype="4" fill="hold" grpId="0" nodeType="withEffect">
                                      <p:stCondLst>
                                        <p:cond delay="10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1500" fill="hold"/>
                                            <p:tgtEl>
                                              <p:spTgt spid="17"/>
                                            </p:tgtEl>
                                            <p:attrNameLst>
                                              <p:attrName>ppt_x</p:attrName>
                                            </p:attrNameLst>
                                          </p:cBhvr>
                                          <p:tavLst>
                                            <p:tav tm="0">
                                              <p:val>
                                                <p:strVal val="#ppt_x"/>
                                              </p:val>
                                            </p:tav>
                                            <p:tav tm="100000">
                                              <p:val>
                                                <p:strVal val="#ppt_x"/>
                                              </p:val>
                                            </p:tav>
                                          </p:tavLst>
                                        </p:anim>
                                        <p:anim calcmode="lin" valueType="num">
                                          <p:cBhvr additive="base">
                                            <p:cTn id="42" dur="1500" fill="hold"/>
                                            <p:tgtEl>
                                              <p:spTgt spid="17"/>
                                            </p:tgtEl>
                                            <p:attrNameLst>
                                              <p:attrName>ppt_y</p:attrName>
                                            </p:attrNameLst>
                                          </p:cBhvr>
                                          <p:tavLst>
                                            <p:tav tm="0">
                                              <p:val>
                                                <p:strVal val="1+#ppt_h/2"/>
                                              </p:val>
                                            </p:tav>
                                            <p:tav tm="100000">
                                              <p:val>
                                                <p:strVal val="#ppt_y"/>
                                              </p:val>
                                            </p:tav>
                                          </p:tavLst>
                                        </p:anim>
                                      </p:childTnLst>
                                    </p:cTn>
                                  </p:par>
                                  <p:par>
                                    <p:cTn id="43" presetID="23" presetClass="entr" presetSubtype="272" fill="hold" grpId="0" nodeType="withEffect">
                                      <p:stCondLst>
                                        <p:cond delay="1000"/>
                                      </p:stCondLst>
                                      <p:childTnLst>
                                        <p:set>
                                          <p:cBhvr>
                                            <p:cTn id="44" dur="1" fill="hold">
                                              <p:stCondLst>
                                                <p:cond delay="0"/>
                                              </p:stCondLst>
                                            </p:cTn>
                                            <p:tgtEl>
                                              <p:spTgt spid="18"/>
                                            </p:tgtEl>
                                            <p:attrNameLst>
                                              <p:attrName>style.visibility</p:attrName>
                                            </p:attrNameLst>
                                          </p:cBhvr>
                                          <p:to>
                                            <p:strVal val="visible"/>
                                          </p:to>
                                        </p:set>
                                        <p:anim calcmode="lin" valueType="num">
                                          <p:cBhvr>
                                            <p:cTn id="45" dur="250" fill="hold"/>
                                            <p:tgtEl>
                                              <p:spTgt spid="18"/>
                                            </p:tgtEl>
                                            <p:attrNameLst>
                                              <p:attrName>ppt_w</p:attrName>
                                            </p:attrNameLst>
                                          </p:cBhvr>
                                          <p:tavLst>
                                            <p:tav tm="0">
                                              <p:val>
                                                <p:strVal val="2/3*#ppt_w"/>
                                              </p:val>
                                            </p:tav>
                                            <p:tav tm="100000">
                                              <p:val>
                                                <p:strVal val="#ppt_w"/>
                                              </p:val>
                                            </p:tav>
                                          </p:tavLst>
                                        </p:anim>
                                        <p:anim calcmode="lin" valueType="num">
                                          <p:cBhvr>
                                            <p:cTn id="46" dur="250" fill="hold"/>
                                            <p:tgtEl>
                                              <p:spTgt spid="18"/>
                                            </p:tgtEl>
                                            <p:attrNameLst>
                                              <p:attrName>ppt_h</p:attrName>
                                            </p:attrNameLst>
                                          </p:cBhvr>
                                          <p:tavLst>
                                            <p:tav tm="0">
                                              <p:val>
                                                <p:strVal val="2/3*#ppt_h"/>
                                              </p:val>
                                            </p:tav>
                                            <p:tav tm="100000">
                                              <p:val>
                                                <p:strVal val="#ppt_h"/>
                                              </p:val>
                                            </p:tav>
                                          </p:tavLst>
                                        </p:anim>
                                      </p:childTnLst>
                                    </p:cTn>
                                  </p:par>
                                  <p:par>
                                    <p:cTn id="47" presetID="42" presetClass="path" presetSubtype="0" accel="49333" decel="50667" fill="hold" grpId="1" nodeType="withEffect">
                                      <p:stCondLst>
                                        <p:cond delay="1000"/>
                                      </p:stCondLst>
                                      <p:childTnLst>
                                        <p:animMotion origin="layout" path="M 8.33333E-7 3.95062E-6 L 8.33333E-7 0.07237 " pathEditMode="relative" rAng="0" ptsTypes="AA">
                                          <p:cBhvr>
                                            <p:cTn id="48" dur="500" spd="-100000" fill="hold"/>
                                            <p:tgtEl>
                                              <p:spTgt spid="18"/>
                                            </p:tgtEl>
                                            <p:attrNameLst>
                                              <p:attrName>ppt_x</p:attrName>
                                              <p:attrName>ppt_y</p:attrName>
                                            </p:attrNameLst>
                                          </p:cBhvr>
                                          <p:rCtr x="0" y="3611"/>
                                        </p:animMotion>
                                      </p:childTnLst>
                                    </p:cTn>
                                  </p:par>
                                  <p:par>
                                    <p:cTn id="49" presetID="53" presetClass="entr" presetSubtype="16" fill="hold" grpId="0" nodeType="withEffect">
                                      <p:stCondLst>
                                        <p:cond delay="30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grpId="0" nodeType="withEffect">
                                      <p:stCondLst>
                                        <p:cond delay="3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par>
                                    <p:cTn id="59" presetID="53" presetClass="entr" presetSubtype="16" fill="hold" grpId="0" nodeType="withEffect">
                                      <p:stCondLst>
                                        <p:cond delay="30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par>
                                    <p:cTn id="64" presetID="53" presetClass="entr" presetSubtype="16" fill="hold" grpId="0" nodeType="withEffect">
                                      <p:stCondLst>
                                        <p:cond delay="300"/>
                                      </p:stCondLst>
                                      <p:childTnLst>
                                        <p:set>
                                          <p:cBhvr>
                                            <p:cTn id="65" dur="1" fill="hold">
                                              <p:stCondLst>
                                                <p:cond delay="0"/>
                                              </p:stCondLst>
                                            </p:cTn>
                                            <p:tgtEl>
                                              <p:spTgt spid="22"/>
                                            </p:tgtEl>
                                            <p:attrNameLst>
                                              <p:attrName>style.visibility</p:attrName>
                                            </p:attrNameLst>
                                          </p:cBhvr>
                                          <p:to>
                                            <p:strVal val="visible"/>
                                          </p:to>
                                        </p:set>
                                        <p:anim calcmode="lin" valueType="num">
                                          <p:cBhvr>
                                            <p:cTn id="66" dur="500" fill="hold"/>
                                            <p:tgtEl>
                                              <p:spTgt spid="22"/>
                                            </p:tgtEl>
                                            <p:attrNameLst>
                                              <p:attrName>ppt_w</p:attrName>
                                            </p:attrNameLst>
                                          </p:cBhvr>
                                          <p:tavLst>
                                            <p:tav tm="0">
                                              <p:val>
                                                <p:fltVal val="0"/>
                                              </p:val>
                                            </p:tav>
                                            <p:tav tm="100000">
                                              <p:val>
                                                <p:strVal val="#ppt_w"/>
                                              </p:val>
                                            </p:tav>
                                          </p:tavLst>
                                        </p:anim>
                                        <p:anim calcmode="lin" valueType="num">
                                          <p:cBhvr>
                                            <p:cTn id="67" dur="500" fill="hold"/>
                                            <p:tgtEl>
                                              <p:spTgt spid="22"/>
                                            </p:tgtEl>
                                            <p:attrNameLst>
                                              <p:attrName>ppt_h</p:attrName>
                                            </p:attrNameLst>
                                          </p:cBhvr>
                                          <p:tavLst>
                                            <p:tav tm="0">
                                              <p:val>
                                                <p:fltVal val="0"/>
                                              </p:val>
                                            </p:tav>
                                            <p:tav tm="100000">
                                              <p:val>
                                                <p:strVal val="#ppt_h"/>
                                              </p:val>
                                            </p:tav>
                                          </p:tavLst>
                                        </p:anim>
                                        <p:animEffect transition="in" filter="fade">
                                          <p:cBhvr>
                                            <p:cTn id="6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2" grpId="1"/>
          <p:bldP spid="13" grpId="0"/>
          <p:bldP spid="14" grpId="0"/>
          <p:bldP spid="14" grpId="1"/>
          <p:bldP spid="15" grpId="0"/>
          <p:bldP spid="16" grpId="0"/>
          <p:bldP spid="16" grpId="1"/>
          <p:bldP spid="17" grpId="0"/>
          <p:bldP spid="18" grpId="0"/>
          <p:bldP spid="18" grpId="1"/>
          <p:bldP spid="19" grpId="0" animBg="1"/>
          <p:bldP spid="20" grpId="0" animBg="1"/>
          <p:bldP spid="21" grpId="0" animBg="1"/>
          <p:bldP spid="22"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08109" y="4450695"/>
            <a:ext cx="6251470"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Can We Use Without </a:t>
            </a:r>
            <a:r>
              <a:rPr lang="en-US" sz="7200" spc="-150" dirty="0">
                <a:solidFill>
                  <a:schemeClr val="accent6">
                    <a:lumMod val="60000"/>
                    <a:lumOff val="40000"/>
                  </a:schemeClr>
                </a:solidFill>
                <a:latin typeface="Sora ExtraLight" pitchFamily="2" charset="0"/>
                <a:ea typeface="Montserrat" charset="0"/>
                <a:cs typeface="Sora ExtraLight" pitchFamily="2" charset="0"/>
              </a:rPr>
              <a:t>Abuse?</a:t>
            </a:r>
          </a:p>
        </p:txBody>
      </p:sp>
      <p:sp>
        <p:nvSpPr>
          <p:cNvPr id="6" name="Rectangle 5">
            <a:extLst>
              <a:ext uri="{FF2B5EF4-FFF2-40B4-BE49-F238E27FC236}">
                <a16:creationId xmlns="" xmlns:a16="http://schemas.microsoft.com/office/drawing/2014/main" id="{245891DE-2E78-4BBA-9725-D3355845B2E3}"/>
              </a:ext>
            </a:extLst>
          </p:cNvPr>
          <p:cNvSpPr/>
          <p:nvPr/>
        </p:nvSpPr>
        <p:spPr>
          <a:xfrm>
            <a:off x="1208108" y="7822784"/>
            <a:ext cx="4919976" cy="1181862"/>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a:t>
            </a:r>
            <a:endParaRPr lang="en-US" sz="1600" dirty="0">
              <a:solidFill>
                <a:schemeClr val="bg1"/>
              </a:solidFill>
              <a:latin typeface="Sora ExtraLight" pitchFamily="2" charset="0"/>
              <a:cs typeface="Sora ExtraLight" pitchFamily="2" charset="0"/>
            </a:endParaRPr>
          </a:p>
        </p:txBody>
      </p:sp>
      <p:sp>
        <p:nvSpPr>
          <p:cNvPr id="7" name="TextBox 6"/>
          <p:cNvSpPr txBox="1"/>
          <p:nvPr/>
        </p:nvSpPr>
        <p:spPr>
          <a:xfrm>
            <a:off x="13374982" y="1812759"/>
            <a:ext cx="3644992" cy="243978"/>
          </a:xfrm>
          <a:prstGeom prst="rect">
            <a:avLst/>
          </a:prstGeom>
          <a:noFill/>
        </p:spPr>
        <p:txBody>
          <a:bodyPr wrap="square" lIns="0" tIns="0" rIns="0" bIns="0" rtlCol="0">
            <a:spAutoFit/>
          </a:bodyPr>
          <a:lstStyle/>
          <a:p>
            <a:pPr algn="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8" name="Rectangle 7">
            <a:extLst>
              <a:ext uri="{FF2B5EF4-FFF2-40B4-BE49-F238E27FC236}">
                <a16:creationId xmlns:a16="http://schemas.microsoft.com/office/drawing/2014/main" xmlns="" id="{245891DE-2E78-4BBA-9725-D3355845B2E3}"/>
              </a:ext>
            </a:extLst>
          </p:cNvPr>
          <p:cNvSpPr/>
          <p:nvPr/>
        </p:nvSpPr>
        <p:spPr>
          <a:xfrm>
            <a:off x="13828293" y="2173221"/>
            <a:ext cx="3191681" cy="1164678"/>
          </a:xfrm>
          <a:prstGeom prst="rect">
            <a:avLst/>
          </a:prstGeom>
          <a:noFill/>
        </p:spPr>
        <p:txBody>
          <a:bodyPr wrap="square" lIns="0" tIns="0" rIns="0" bIns="0" rtlCol="0">
            <a:spAutoFit/>
          </a:bodyPr>
          <a:lstStyle/>
          <a:p>
            <a:pPr algn="r" defTabSz="857250">
              <a:lnSpc>
                <a:spcPct val="120000"/>
              </a:lnSpc>
            </a:pPr>
            <a:r>
              <a:rPr lang="en-US" sz="1600" dirty="0">
                <a:solidFill>
                  <a:schemeClr val="bg1"/>
                </a:solidFill>
                <a:latin typeface="Sora ExtraLight" pitchFamily="2" charset="0"/>
                <a:cs typeface="Sora ExtraLight" pitchFamily="2" charset="0"/>
              </a:rPr>
              <a:t>Creative talent is the driving force behind innovation, shaping the way we see and interact with the world. </a:t>
            </a:r>
          </a:p>
        </p:txBody>
      </p:sp>
      <p:sp>
        <p:nvSpPr>
          <p:cNvPr id="9" name="Picture Placeholder 8"/>
          <p:cNvSpPr>
            <a:spLocks noGrp="1"/>
          </p:cNvSpPr>
          <p:nvPr>
            <p:ph type="pic" sz="quarter" idx="11"/>
          </p:nvPr>
        </p:nvSpPr>
        <p:spPr/>
      </p:sp>
      <p:sp>
        <p:nvSpPr>
          <p:cNvPr id="10" name="Picture Placeholder 9"/>
          <p:cNvSpPr>
            <a:spLocks noGrp="1"/>
          </p:cNvSpPr>
          <p:nvPr>
            <p:ph type="pic" sz="quarter" idx="12"/>
          </p:nvPr>
        </p:nvSpPr>
        <p:spPr/>
      </p:sp>
      <p:sp>
        <p:nvSpPr>
          <p:cNvPr id="11" name="Picture Placeholder 10"/>
          <p:cNvSpPr>
            <a:spLocks noGrp="1"/>
          </p:cNvSpPr>
          <p:nvPr>
            <p:ph type="pic" sz="quarter" idx="13"/>
          </p:nvPr>
        </p:nvSpPr>
        <p:spPr/>
      </p:sp>
    </p:spTree>
    <p:extLst>
      <p:ext uri="{BB962C8B-B14F-4D97-AF65-F5344CB8AC3E}">
        <p14:creationId xmlns:p14="http://schemas.microsoft.com/office/powerpoint/2010/main" val="38362944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80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p:cTn id="11" dur="250" fill="hold"/>
                                            <p:tgtEl>
                                              <p:spTgt spid="6"/>
                                            </p:tgtEl>
                                            <p:attrNameLst>
                                              <p:attrName>ppt_w</p:attrName>
                                            </p:attrNameLst>
                                          </p:cBhvr>
                                          <p:tavLst>
                                            <p:tav tm="0">
                                              <p:val>
                                                <p:strVal val="2/3*#ppt_w"/>
                                              </p:val>
                                            </p:tav>
                                            <p:tav tm="100000">
                                              <p:val>
                                                <p:strVal val="#ppt_w"/>
                                              </p:val>
                                            </p:tav>
                                          </p:tavLst>
                                        </p:anim>
                                        <p:anim calcmode="lin" valueType="num">
                                          <p:cBhvr>
                                            <p:cTn id="12" dur="250" fill="hold"/>
                                            <p:tgtEl>
                                              <p:spTgt spid="6"/>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6"/>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14:bounceEnd="80000">
                                          <p:cBhvr additive="base">
                                            <p:cTn id="1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7"/>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2/3*#ppt_w"/>
                                              </p:val>
                                            </p:tav>
                                            <p:tav tm="100000">
                                              <p:val>
                                                <p:strVal val="#ppt_w"/>
                                              </p:val>
                                            </p:tav>
                                          </p:tavLst>
                                        </p:anim>
                                        <p:anim calcmode="lin" valueType="num">
                                          <p:cBhvr>
                                            <p:cTn id="22" dur="250" fill="hold"/>
                                            <p:tgtEl>
                                              <p:spTgt spid="8"/>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8.33333E-7 3.95062E-6 L 8.33333E-7 0.07237 " pathEditMode="relative" rAng="0" ptsTypes="AA">
                                          <p:cBhvr>
                                            <p:cTn id="24" dur="500" spd="-100000" fill="hold"/>
                                            <p:tgtEl>
                                              <p:spTgt spid="8"/>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P spid="7" grpId="0"/>
          <p:bldP spid="8" grpId="0"/>
          <p:bldP spid="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p:cTn id="11" dur="250" fill="hold"/>
                                            <p:tgtEl>
                                              <p:spTgt spid="6"/>
                                            </p:tgtEl>
                                            <p:attrNameLst>
                                              <p:attrName>ppt_w</p:attrName>
                                            </p:attrNameLst>
                                          </p:cBhvr>
                                          <p:tavLst>
                                            <p:tav tm="0">
                                              <p:val>
                                                <p:strVal val="2/3*#ppt_w"/>
                                              </p:val>
                                            </p:tav>
                                            <p:tav tm="100000">
                                              <p:val>
                                                <p:strVal val="#ppt_w"/>
                                              </p:val>
                                            </p:tav>
                                          </p:tavLst>
                                        </p:anim>
                                        <p:anim calcmode="lin" valueType="num">
                                          <p:cBhvr>
                                            <p:cTn id="12" dur="250" fill="hold"/>
                                            <p:tgtEl>
                                              <p:spTgt spid="6"/>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6"/>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500" fill="hold"/>
                                            <p:tgtEl>
                                              <p:spTgt spid="7"/>
                                            </p:tgtEl>
                                            <p:attrNameLst>
                                              <p:attrName>ppt_x</p:attrName>
                                            </p:attrNameLst>
                                          </p:cBhvr>
                                          <p:tavLst>
                                            <p:tav tm="0">
                                              <p:val>
                                                <p:strVal val="#ppt_x"/>
                                              </p:val>
                                            </p:tav>
                                            <p:tav tm="100000">
                                              <p:val>
                                                <p:strVal val="#ppt_x"/>
                                              </p:val>
                                            </p:tav>
                                          </p:tavLst>
                                        </p:anim>
                                        <p:anim calcmode="lin" valueType="num">
                                          <p:cBhvr additive="base">
                                            <p:cTn id="18" dur="1500" fill="hold"/>
                                            <p:tgtEl>
                                              <p:spTgt spid="7"/>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2/3*#ppt_w"/>
                                              </p:val>
                                            </p:tav>
                                            <p:tav tm="100000">
                                              <p:val>
                                                <p:strVal val="#ppt_w"/>
                                              </p:val>
                                            </p:tav>
                                          </p:tavLst>
                                        </p:anim>
                                        <p:anim calcmode="lin" valueType="num">
                                          <p:cBhvr>
                                            <p:cTn id="22" dur="250" fill="hold"/>
                                            <p:tgtEl>
                                              <p:spTgt spid="8"/>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8.33333E-7 3.95062E-6 L 8.33333E-7 0.07237 " pathEditMode="relative" rAng="0" ptsTypes="AA">
                                          <p:cBhvr>
                                            <p:cTn id="24" dur="500" spd="-100000" fill="hold"/>
                                            <p:tgtEl>
                                              <p:spTgt spid="8"/>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P spid="7" grpId="0"/>
          <p:bldP spid="8" grpId="0"/>
          <p:bldP spid="8" grpId="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979464" y="5626194"/>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9" name="Rectangle 8">
            <a:extLst>
              <a:ext uri="{FF2B5EF4-FFF2-40B4-BE49-F238E27FC236}">
                <a16:creationId xmlns="" xmlns:a16="http://schemas.microsoft.com/office/drawing/2014/main" id="{245891DE-2E78-4BBA-9725-D3355845B2E3}"/>
              </a:ext>
            </a:extLst>
          </p:cNvPr>
          <p:cNvSpPr/>
          <p:nvPr/>
        </p:nvSpPr>
        <p:spPr>
          <a:xfrm>
            <a:off x="2979464" y="5935297"/>
            <a:ext cx="3644992"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t>
            </a:r>
            <a:r>
              <a:rPr lang="en-US" sz="1600" dirty="0" smtClean="0">
                <a:solidFill>
                  <a:schemeClr val="bg1"/>
                </a:solidFill>
                <a:latin typeface="Sora ExtraLight" pitchFamily="2" charset="0"/>
                <a:cs typeface="Sora ExtraLight" pitchFamily="2" charset="0"/>
              </a:rPr>
              <a:t>and </a:t>
            </a:r>
            <a:r>
              <a:rPr lang="en-US" sz="1600" dirty="0">
                <a:solidFill>
                  <a:schemeClr val="bg1"/>
                </a:solidFill>
                <a:latin typeface="Sora ExtraLight" pitchFamily="2" charset="0"/>
                <a:cs typeface="Sora ExtraLight" pitchFamily="2" charset="0"/>
              </a:rPr>
              <a:t>ethics.</a:t>
            </a:r>
          </a:p>
        </p:txBody>
      </p:sp>
      <p:sp>
        <p:nvSpPr>
          <p:cNvPr id="10" name="TextBox 9"/>
          <p:cNvSpPr txBox="1"/>
          <p:nvPr/>
        </p:nvSpPr>
        <p:spPr>
          <a:xfrm>
            <a:off x="2979464" y="7767753"/>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11" name="Rectangle 10">
            <a:extLst>
              <a:ext uri="{FF2B5EF4-FFF2-40B4-BE49-F238E27FC236}">
                <a16:creationId xmlns="" xmlns:a16="http://schemas.microsoft.com/office/drawing/2014/main" id="{245891DE-2E78-4BBA-9725-D3355845B2E3}"/>
              </a:ext>
            </a:extLst>
          </p:cNvPr>
          <p:cNvSpPr/>
          <p:nvPr/>
        </p:nvSpPr>
        <p:spPr>
          <a:xfrm>
            <a:off x="2979464" y="8128215"/>
            <a:ext cx="3644992"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and ethics.</a:t>
            </a:r>
          </a:p>
        </p:txBody>
      </p:sp>
      <p:sp>
        <p:nvSpPr>
          <p:cNvPr id="12" name="Rounded Rectangle 11"/>
          <p:cNvSpPr/>
          <p:nvPr/>
        </p:nvSpPr>
        <p:spPr>
          <a:xfrm rot="2834538">
            <a:off x="1494882" y="5450322"/>
            <a:ext cx="1072668" cy="1072668"/>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3" name="Rounded Rectangle 12"/>
          <p:cNvSpPr/>
          <p:nvPr/>
        </p:nvSpPr>
        <p:spPr>
          <a:xfrm rot="2834538">
            <a:off x="1494882" y="7770506"/>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61"/>
          <p:cNvSpPr>
            <a:spLocks noEditPoints="1"/>
          </p:cNvSpPr>
          <p:nvPr/>
        </p:nvSpPr>
        <p:spPr bwMode="auto">
          <a:xfrm>
            <a:off x="1818295" y="5799414"/>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prstClr val="black"/>
              </a:solidFill>
            </a:endParaRPr>
          </a:p>
        </p:txBody>
      </p:sp>
      <p:sp>
        <p:nvSpPr>
          <p:cNvPr id="15" name="Freeform 68"/>
          <p:cNvSpPr>
            <a:spLocks noEditPoints="1"/>
          </p:cNvSpPr>
          <p:nvPr/>
        </p:nvSpPr>
        <p:spPr bwMode="auto">
          <a:xfrm>
            <a:off x="1826321" y="8162655"/>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prstClr val="black"/>
              </a:solidFill>
            </a:endParaRPr>
          </a:p>
        </p:txBody>
      </p:sp>
      <p:sp>
        <p:nvSpPr>
          <p:cNvPr id="16" name="TextBox 15"/>
          <p:cNvSpPr txBox="1"/>
          <p:nvPr/>
        </p:nvSpPr>
        <p:spPr>
          <a:xfrm>
            <a:off x="1403644" y="2165776"/>
            <a:ext cx="5542588" cy="2589940"/>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ExtraLight" pitchFamily="2" charset="0"/>
                <a:ea typeface="Montserrat" charset="0"/>
                <a:cs typeface="Sora ExtraLight" pitchFamily="2" charset="0"/>
              </a:rPr>
              <a:t>Innovations in Smart Living </a:t>
            </a:r>
            <a:r>
              <a:rPr lang="en-US" sz="6600" spc="-150" dirty="0">
                <a:solidFill>
                  <a:schemeClr val="accent6">
                    <a:lumMod val="60000"/>
                    <a:lumOff val="40000"/>
                  </a:schemeClr>
                </a:solidFill>
                <a:latin typeface="Sora ExtraLight" pitchFamily="2" charset="0"/>
                <a:ea typeface="Montserrat" charset="0"/>
                <a:cs typeface="Sora ExtraLight" pitchFamily="2" charset="0"/>
              </a:rPr>
              <a:t>Spaces</a:t>
            </a:r>
          </a:p>
        </p:txBody>
      </p:sp>
      <p:sp>
        <p:nvSpPr>
          <p:cNvPr id="2" name="Picture Placeholder 1"/>
          <p:cNvSpPr>
            <a:spLocks noGrp="1"/>
          </p:cNvSpPr>
          <p:nvPr>
            <p:ph type="pic" sz="quarter" idx="11"/>
          </p:nvPr>
        </p:nvSpPr>
        <p:spPr/>
      </p:sp>
    </p:spTree>
    <p:extLst>
      <p:ext uri="{BB962C8B-B14F-4D97-AF65-F5344CB8AC3E}">
        <p14:creationId xmlns:p14="http://schemas.microsoft.com/office/powerpoint/2010/main" val="159591885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1500" fill="hold"/>
                                            <p:tgtEl>
                                              <p:spTgt spid="8"/>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8"/>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 calcmode="lin" valueType="num">
                                          <p:cBhvr>
                                            <p:cTn id="11" dur="250" fill="hold"/>
                                            <p:tgtEl>
                                              <p:spTgt spid="9"/>
                                            </p:tgtEl>
                                            <p:attrNameLst>
                                              <p:attrName>ppt_w</p:attrName>
                                            </p:attrNameLst>
                                          </p:cBhvr>
                                          <p:tavLst>
                                            <p:tav tm="0">
                                              <p:val>
                                                <p:strVal val="2/3*#ppt_w"/>
                                              </p:val>
                                            </p:tav>
                                            <p:tav tm="100000">
                                              <p:val>
                                                <p:strVal val="#ppt_w"/>
                                              </p:val>
                                            </p:tav>
                                          </p:tavLst>
                                        </p:anim>
                                        <p:anim calcmode="lin" valueType="num">
                                          <p:cBhvr>
                                            <p:cTn id="12" dur="250" fill="hold"/>
                                            <p:tgtEl>
                                              <p:spTgt spid="9"/>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9"/>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10"/>
                                            </p:tgtEl>
                                            <p:attrNameLst>
                                              <p:attrName>style.visibility</p:attrName>
                                            </p:attrNameLst>
                                          </p:cBhvr>
                                          <p:to>
                                            <p:strVal val="visible"/>
                                          </p:to>
                                        </p:set>
                                        <p:anim calcmode="lin" valueType="num" p14:bounceEnd="80000">
                                          <p:cBhvr additive="base">
                                            <p:cTn id="17" dur="1500" fill="hold"/>
                                            <p:tgtEl>
                                              <p:spTgt spid="10"/>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10"/>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ppt_w</p:attrName>
                                            </p:attrNameLst>
                                          </p:cBhvr>
                                          <p:tavLst>
                                            <p:tav tm="0">
                                              <p:val>
                                                <p:strVal val="2/3*#ppt_w"/>
                                              </p:val>
                                            </p:tav>
                                            <p:tav tm="100000">
                                              <p:val>
                                                <p:strVal val="#ppt_w"/>
                                              </p:val>
                                            </p:tav>
                                          </p:tavLst>
                                        </p:anim>
                                        <p:anim calcmode="lin" valueType="num">
                                          <p:cBhvr>
                                            <p:cTn id="22" dur="250" fill="hold"/>
                                            <p:tgtEl>
                                              <p:spTgt spid="11"/>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11"/>
                                            </p:tgtEl>
                                            <p:attrNameLst>
                                              <p:attrName>ppt_x</p:attrName>
                                              <p:attrName>ppt_y</p:attrName>
                                            </p:attrNameLst>
                                          </p:cBhvr>
                                          <p:rCtr x="0" y="3611"/>
                                        </p:animMotion>
                                      </p:childTnLst>
                                    </p:cTn>
                                  </p:par>
                                  <p:par>
                                    <p:cTn id="25" presetID="2" presetClass="entr" presetSubtype="4" fill="hold" grpId="0" nodeType="withEffect" p14:presetBounceEnd="80000">
                                      <p:stCondLst>
                                        <p:cond delay="600"/>
                                      </p:stCondLst>
                                      <p:childTnLst>
                                        <p:set>
                                          <p:cBhvr>
                                            <p:cTn id="26" dur="1" fill="hold">
                                              <p:stCondLst>
                                                <p:cond delay="0"/>
                                              </p:stCondLst>
                                            </p:cTn>
                                            <p:tgtEl>
                                              <p:spTgt spid="14"/>
                                            </p:tgtEl>
                                            <p:attrNameLst>
                                              <p:attrName>style.visibility</p:attrName>
                                            </p:attrNameLst>
                                          </p:cBhvr>
                                          <p:to>
                                            <p:strVal val="visible"/>
                                          </p:to>
                                        </p:set>
                                        <p:anim calcmode="lin" valueType="num" p14:bounceEnd="80000">
                                          <p:cBhvr additive="base">
                                            <p:cTn id="27" dur="1500" fill="hold"/>
                                            <p:tgtEl>
                                              <p:spTgt spid="14"/>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80000">
                                      <p:stCondLst>
                                        <p:cond delay="600"/>
                                      </p:stCondLst>
                                      <p:childTnLst>
                                        <p:set>
                                          <p:cBhvr>
                                            <p:cTn id="30" dur="1" fill="hold">
                                              <p:stCondLst>
                                                <p:cond delay="0"/>
                                              </p:stCondLst>
                                            </p:cTn>
                                            <p:tgtEl>
                                              <p:spTgt spid="15"/>
                                            </p:tgtEl>
                                            <p:attrNameLst>
                                              <p:attrName>style.visibility</p:attrName>
                                            </p:attrNameLst>
                                          </p:cBhvr>
                                          <p:to>
                                            <p:strVal val="visible"/>
                                          </p:to>
                                        </p:set>
                                        <p:anim calcmode="lin" valueType="num" p14:bounceEnd="80000">
                                          <p:cBhvr additive="base">
                                            <p:cTn id="31" dur="1500" fill="hold"/>
                                            <p:tgtEl>
                                              <p:spTgt spid="15"/>
                                            </p:tgtEl>
                                            <p:attrNameLst>
                                              <p:attrName>ppt_x</p:attrName>
                                            </p:attrNameLst>
                                          </p:cBhvr>
                                          <p:tavLst>
                                            <p:tav tm="0">
                                              <p:val>
                                                <p:strVal val="#ppt_x"/>
                                              </p:val>
                                            </p:tav>
                                            <p:tav tm="100000">
                                              <p:val>
                                                <p:strVal val="#ppt_x"/>
                                              </p:val>
                                            </p:tav>
                                          </p:tavLst>
                                        </p:anim>
                                        <p:anim calcmode="lin" valueType="num" p14:bounceEnd="80000">
                                          <p:cBhvr additive="base">
                                            <p:cTn id="32" dur="1500" fill="hold"/>
                                            <p:tgtEl>
                                              <p:spTgt spid="15"/>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2" presetClass="entr" presetSubtype="4" fill="hold" grpId="0" nodeType="withEffect" p14:presetBounceEnd="80000">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14:bounceEnd="80000">
                                          <p:cBhvr additive="base">
                                            <p:cTn id="45" dur="1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46"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P spid="10" grpId="0"/>
          <p:bldP spid="11" grpId="0"/>
          <p:bldP spid="11" grpId="1"/>
          <p:bldP spid="12" grpId="0" animBg="1"/>
          <p:bldP spid="13" grpId="0" animBg="1"/>
          <p:bldP spid="14" grpId="0" animBg="1"/>
          <p:bldP spid="15" grpId="0" animBg="1"/>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ppt_x"/>
                                              </p:val>
                                            </p:tav>
                                            <p:tav tm="100000">
                                              <p:val>
                                                <p:strVal val="#ppt_x"/>
                                              </p:val>
                                            </p:tav>
                                          </p:tavLst>
                                        </p:anim>
                                        <p:anim calcmode="lin" valueType="num">
                                          <p:cBhvr additive="base">
                                            <p:cTn id="8" dur="1500" fill="hold"/>
                                            <p:tgtEl>
                                              <p:spTgt spid="8"/>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 calcmode="lin" valueType="num">
                                          <p:cBhvr>
                                            <p:cTn id="11" dur="250" fill="hold"/>
                                            <p:tgtEl>
                                              <p:spTgt spid="9"/>
                                            </p:tgtEl>
                                            <p:attrNameLst>
                                              <p:attrName>ppt_w</p:attrName>
                                            </p:attrNameLst>
                                          </p:cBhvr>
                                          <p:tavLst>
                                            <p:tav tm="0">
                                              <p:val>
                                                <p:strVal val="2/3*#ppt_w"/>
                                              </p:val>
                                            </p:tav>
                                            <p:tav tm="100000">
                                              <p:val>
                                                <p:strVal val="#ppt_w"/>
                                              </p:val>
                                            </p:tav>
                                          </p:tavLst>
                                        </p:anim>
                                        <p:anim calcmode="lin" valueType="num">
                                          <p:cBhvr>
                                            <p:cTn id="12" dur="250" fill="hold"/>
                                            <p:tgtEl>
                                              <p:spTgt spid="9"/>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9"/>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500" fill="hold"/>
                                            <p:tgtEl>
                                              <p:spTgt spid="10"/>
                                            </p:tgtEl>
                                            <p:attrNameLst>
                                              <p:attrName>ppt_x</p:attrName>
                                            </p:attrNameLst>
                                          </p:cBhvr>
                                          <p:tavLst>
                                            <p:tav tm="0">
                                              <p:val>
                                                <p:strVal val="#ppt_x"/>
                                              </p:val>
                                            </p:tav>
                                            <p:tav tm="100000">
                                              <p:val>
                                                <p:strVal val="#ppt_x"/>
                                              </p:val>
                                            </p:tav>
                                          </p:tavLst>
                                        </p:anim>
                                        <p:anim calcmode="lin" valueType="num">
                                          <p:cBhvr additive="base">
                                            <p:cTn id="18" dur="1500" fill="hold"/>
                                            <p:tgtEl>
                                              <p:spTgt spid="10"/>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ppt_w</p:attrName>
                                            </p:attrNameLst>
                                          </p:cBhvr>
                                          <p:tavLst>
                                            <p:tav tm="0">
                                              <p:val>
                                                <p:strVal val="2/3*#ppt_w"/>
                                              </p:val>
                                            </p:tav>
                                            <p:tav tm="100000">
                                              <p:val>
                                                <p:strVal val="#ppt_w"/>
                                              </p:val>
                                            </p:tav>
                                          </p:tavLst>
                                        </p:anim>
                                        <p:anim calcmode="lin" valueType="num">
                                          <p:cBhvr>
                                            <p:cTn id="22" dur="250" fill="hold"/>
                                            <p:tgtEl>
                                              <p:spTgt spid="11"/>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11"/>
                                            </p:tgtEl>
                                            <p:attrNameLst>
                                              <p:attrName>ppt_x</p:attrName>
                                              <p:attrName>ppt_y</p:attrName>
                                            </p:attrNameLst>
                                          </p:cBhvr>
                                          <p:rCtr x="0" y="3611"/>
                                        </p:animMotion>
                                      </p:childTnLst>
                                    </p:cTn>
                                  </p:par>
                                  <p:par>
                                    <p:cTn id="25" presetID="2" presetClass="entr" presetSubtype="4" fill="hold" grpId="0" nodeType="withEffect">
                                      <p:stCondLst>
                                        <p:cond delay="6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500" fill="hold"/>
                                            <p:tgtEl>
                                              <p:spTgt spid="14"/>
                                            </p:tgtEl>
                                            <p:attrNameLst>
                                              <p:attrName>ppt_x</p:attrName>
                                            </p:attrNameLst>
                                          </p:cBhvr>
                                          <p:tavLst>
                                            <p:tav tm="0">
                                              <p:val>
                                                <p:strVal val="#ppt_x"/>
                                              </p:val>
                                            </p:tav>
                                            <p:tav tm="100000">
                                              <p:val>
                                                <p:strVal val="#ppt_x"/>
                                              </p:val>
                                            </p:tav>
                                          </p:tavLst>
                                        </p:anim>
                                        <p:anim calcmode="lin" valueType="num">
                                          <p:cBhvr additive="base">
                                            <p:cTn id="28" dur="1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500" fill="hold"/>
                                            <p:tgtEl>
                                              <p:spTgt spid="15"/>
                                            </p:tgtEl>
                                            <p:attrNameLst>
                                              <p:attrName>ppt_x</p:attrName>
                                            </p:attrNameLst>
                                          </p:cBhvr>
                                          <p:tavLst>
                                            <p:tav tm="0">
                                              <p:val>
                                                <p:strVal val="#ppt_x"/>
                                              </p:val>
                                            </p:tav>
                                            <p:tav tm="100000">
                                              <p:val>
                                                <p:strVal val="#ppt_x"/>
                                              </p:val>
                                            </p:tav>
                                          </p:tavLst>
                                        </p:anim>
                                        <p:anim calcmode="lin" valueType="num">
                                          <p:cBhvr additive="base">
                                            <p:cTn id="32" dur="1500" fill="hold"/>
                                            <p:tgtEl>
                                              <p:spTgt spid="15"/>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2" presetClass="entr" presetSubtype="4"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1500" fill="hold"/>
                                            <p:tgtEl>
                                              <p:spTgt spid="16"/>
                                            </p:tgtEl>
                                            <p:attrNameLst>
                                              <p:attrName>ppt_x</p:attrName>
                                            </p:attrNameLst>
                                          </p:cBhvr>
                                          <p:tavLst>
                                            <p:tav tm="0">
                                              <p:val>
                                                <p:strVal val="#ppt_x"/>
                                              </p:val>
                                            </p:tav>
                                            <p:tav tm="100000">
                                              <p:val>
                                                <p:strVal val="#ppt_x"/>
                                              </p:val>
                                            </p:tav>
                                          </p:tavLst>
                                        </p:anim>
                                        <p:anim calcmode="lin" valueType="num">
                                          <p:cBhvr additive="base">
                                            <p:cTn id="46"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P spid="10" grpId="0"/>
          <p:bldP spid="11" grpId="0"/>
          <p:bldP spid="11" grpId="1"/>
          <p:bldP spid="12" grpId="0" animBg="1"/>
          <p:bldP spid="13" grpId="0" animBg="1"/>
          <p:bldP spid="14" grpId="0" animBg="1"/>
          <p:bldP spid="15" grpId="0" animBg="1"/>
          <p:bldP spid="16"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3761" y="1869469"/>
            <a:ext cx="6251470" cy="1903150"/>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Earth’s </a:t>
            </a:r>
            <a:r>
              <a:rPr lang="en-US" sz="7200" spc="-150" dirty="0">
                <a:solidFill>
                  <a:schemeClr val="accent6">
                    <a:lumMod val="60000"/>
                    <a:lumOff val="40000"/>
                  </a:schemeClr>
                </a:solidFill>
                <a:latin typeface="Sora ExtraLight" pitchFamily="2" charset="0"/>
                <a:ea typeface="Montserrat" charset="0"/>
                <a:cs typeface="Sora ExtraLight" pitchFamily="2" charset="0"/>
              </a:rPr>
              <a:t>Commodities</a:t>
            </a:r>
            <a:r>
              <a:rPr lang="en-US" sz="7200" spc="-150" dirty="0">
                <a:solidFill>
                  <a:schemeClr val="bg1"/>
                </a:solidFill>
                <a:latin typeface="Sora ExtraLight" pitchFamily="2" charset="0"/>
                <a:ea typeface="Montserrat" charset="0"/>
                <a:cs typeface="Sora ExtraLight" pitchFamily="2" charset="0"/>
              </a:rPr>
              <a:t> </a:t>
            </a:r>
            <a:endParaRPr lang="en-US" sz="7200" spc="-150" dirty="0">
              <a:solidFill>
                <a:schemeClr val="accent6">
                  <a:lumMod val="60000"/>
                  <a:lumOff val="40000"/>
                </a:schemeClr>
              </a:solidFill>
              <a:latin typeface="Sora ExtraLight" pitchFamily="2" charset="0"/>
              <a:ea typeface="Montserrat" charset="0"/>
              <a:cs typeface="Sora ExtraLight" pitchFamily="2" charset="0"/>
            </a:endParaRPr>
          </a:p>
        </p:txBody>
      </p:sp>
      <p:sp>
        <p:nvSpPr>
          <p:cNvPr id="5" name="Rectangle 4">
            <a:extLst>
              <a:ext uri="{FF2B5EF4-FFF2-40B4-BE49-F238E27FC236}">
                <a16:creationId xmlns="" xmlns:a16="http://schemas.microsoft.com/office/drawing/2014/main" id="{245891DE-2E78-4BBA-9725-D3355845B2E3}"/>
              </a:ext>
            </a:extLst>
          </p:cNvPr>
          <p:cNvSpPr/>
          <p:nvPr/>
        </p:nvSpPr>
        <p:spPr>
          <a:xfrm>
            <a:off x="1253760" y="4022358"/>
            <a:ext cx="6123134" cy="869212"/>
          </a:xfrm>
          <a:prstGeom prst="rect">
            <a:avLst/>
          </a:prstGeom>
          <a:noFill/>
        </p:spPr>
        <p:txBody>
          <a:bodyPr wrap="square" lIns="0" tIns="0" rIns="0" bIns="0" rtlCol="0">
            <a:spAutoFit/>
          </a:bodyPr>
          <a:lstStyle/>
          <a:p>
            <a:pPr defTabSz="857250">
              <a:lnSpc>
                <a:spcPct val="120000"/>
              </a:lnSpc>
            </a:pPr>
            <a:r>
              <a:rPr lang="en-US" sz="1600">
                <a:solidFill>
                  <a:schemeClr val="bg1"/>
                </a:solidFill>
                <a:latin typeface="Sora ExtraLight" pitchFamily="2" charset="0"/>
                <a:cs typeface="Sora ExtraLight" pitchFamily="2" charset="0"/>
              </a:rPr>
              <a:t>At its core, future idealism is about rethinking humanity’s role in the universe. With space exploration advancing, humans may expand beyond Earth,</a:t>
            </a:r>
            <a:endParaRPr lang="en-US" sz="1600" dirty="0">
              <a:solidFill>
                <a:schemeClr val="bg1"/>
              </a:solidFill>
              <a:latin typeface="Sora ExtraLight" pitchFamily="2" charset="0"/>
              <a:cs typeface="Sora ExtraLight" pitchFamily="2" charset="0"/>
            </a:endParaRPr>
          </a:p>
        </p:txBody>
      </p:sp>
      <p:sp>
        <p:nvSpPr>
          <p:cNvPr id="10" name="TextBox 9"/>
          <p:cNvSpPr txBox="1"/>
          <p:nvPr/>
        </p:nvSpPr>
        <p:spPr>
          <a:xfrm>
            <a:off x="13631422" y="6267881"/>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11" name="Rectangle 10">
            <a:extLst>
              <a:ext uri="{FF2B5EF4-FFF2-40B4-BE49-F238E27FC236}">
                <a16:creationId xmlns="" xmlns:a16="http://schemas.microsoft.com/office/drawing/2014/main" id="{245891DE-2E78-4BBA-9725-D3355845B2E3}"/>
              </a:ext>
            </a:extLst>
          </p:cNvPr>
          <p:cNvSpPr/>
          <p:nvPr/>
        </p:nvSpPr>
        <p:spPr>
          <a:xfrm>
            <a:off x="13631422" y="6576984"/>
            <a:ext cx="3644992"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t>
            </a:r>
            <a:r>
              <a:rPr lang="en-US" sz="1600" dirty="0" smtClean="0">
                <a:solidFill>
                  <a:schemeClr val="bg1"/>
                </a:solidFill>
                <a:latin typeface="Sora ExtraLight" pitchFamily="2" charset="0"/>
                <a:cs typeface="Sora ExtraLight" pitchFamily="2" charset="0"/>
              </a:rPr>
              <a:t>and </a:t>
            </a:r>
            <a:r>
              <a:rPr lang="en-US" sz="1600" dirty="0">
                <a:solidFill>
                  <a:schemeClr val="bg1"/>
                </a:solidFill>
                <a:latin typeface="Sora ExtraLight" pitchFamily="2" charset="0"/>
                <a:cs typeface="Sora ExtraLight" pitchFamily="2" charset="0"/>
              </a:rPr>
              <a:t>ethics.</a:t>
            </a:r>
          </a:p>
        </p:txBody>
      </p:sp>
      <p:sp>
        <p:nvSpPr>
          <p:cNvPr id="12" name="TextBox 11"/>
          <p:cNvSpPr txBox="1"/>
          <p:nvPr/>
        </p:nvSpPr>
        <p:spPr>
          <a:xfrm>
            <a:off x="13631422" y="8072558"/>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13" name="Rectangle 12">
            <a:extLst>
              <a:ext uri="{FF2B5EF4-FFF2-40B4-BE49-F238E27FC236}">
                <a16:creationId xmlns="" xmlns:a16="http://schemas.microsoft.com/office/drawing/2014/main" id="{245891DE-2E78-4BBA-9725-D3355845B2E3}"/>
              </a:ext>
            </a:extLst>
          </p:cNvPr>
          <p:cNvSpPr/>
          <p:nvPr/>
        </p:nvSpPr>
        <p:spPr>
          <a:xfrm>
            <a:off x="13631422" y="8433020"/>
            <a:ext cx="3644992"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and ethics.</a:t>
            </a:r>
          </a:p>
        </p:txBody>
      </p:sp>
      <p:sp>
        <p:nvSpPr>
          <p:cNvPr id="14" name="Rounded Rectangle 13"/>
          <p:cNvSpPr/>
          <p:nvPr/>
        </p:nvSpPr>
        <p:spPr>
          <a:xfrm rot="2834538">
            <a:off x="12146840" y="6092009"/>
            <a:ext cx="1072668" cy="1072668"/>
          </a:xfrm>
          <a:prstGeom prst="roundRect">
            <a:avLst>
              <a:gd name="adj" fmla="val 39135"/>
            </a:avLst>
          </a:prstGeom>
          <a:solidFill>
            <a:schemeClr val="accent6"/>
          </a:solidFill>
          <a:ln>
            <a:noFill/>
          </a:ln>
          <a:effectLst>
            <a:outerShdw blurRad="508000" dist="165100" dir="2700000" algn="tl" rotWithShape="0">
              <a:schemeClr val="accent6">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834538">
            <a:off x="12146840" y="8075311"/>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61"/>
          <p:cNvSpPr>
            <a:spLocks noEditPoints="1"/>
          </p:cNvSpPr>
          <p:nvPr/>
        </p:nvSpPr>
        <p:spPr bwMode="auto">
          <a:xfrm>
            <a:off x="12470253" y="6441101"/>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prstClr val="black"/>
              </a:solidFill>
            </a:endParaRPr>
          </a:p>
        </p:txBody>
      </p:sp>
      <p:sp>
        <p:nvSpPr>
          <p:cNvPr id="17" name="Freeform 68"/>
          <p:cNvSpPr>
            <a:spLocks noEditPoints="1"/>
          </p:cNvSpPr>
          <p:nvPr/>
        </p:nvSpPr>
        <p:spPr bwMode="auto">
          <a:xfrm>
            <a:off x="12478279" y="8467460"/>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prstClr val="black"/>
              </a:solidFill>
            </a:endParaRPr>
          </a:p>
        </p:txBody>
      </p:sp>
      <p:sp>
        <p:nvSpPr>
          <p:cNvPr id="6" name="Picture Placeholder 5"/>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30873141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0000">
                                          <p:cBhvr additive="base">
                                            <p:cTn id="7" dur="150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p:cTn id="11" dur="250" fill="hold"/>
                                            <p:tgtEl>
                                              <p:spTgt spid="5"/>
                                            </p:tgtEl>
                                            <p:attrNameLst>
                                              <p:attrName>ppt_w</p:attrName>
                                            </p:attrNameLst>
                                          </p:cBhvr>
                                          <p:tavLst>
                                            <p:tav tm="0">
                                              <p:val>
                                                <p:strVal val="2/3*#ppt_w"/>
                                              </p:val>
                                            </p:tav>
                                            <p:tav tm="100000">
                                              <p:val>
                                                <p:strVal val="#ppt_w"/>
                                              </p:val>
                                            </p:tav>
                                          </p:tavLst>
                                        </p:anim>
                                        <p:anim calcmode="lin" valueType="num">
                                          <p:cBhvr>
                                            <p:cTn id="12" dur="250" fill="hold"/>
                                            <p:tgtEl>
                                              <p:spTgt spid="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5"/>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10"/>
                                            </p:tgtEl>
                                            <p:attrNameLst>
                                              <p:attrName>style.visibility</p:attrName>
                                            </p:attrNameLst>
                                          </p:cBhvr>
                                          <p:to>
                                            <p:strVal val="visible"/>
                                          </p:to>
                                        </p:set>
                                        <p:anim calcmode="lin" valueType="num" p14:bounceEnd="80000">
                                          <p:cBhvr additive="base">
                                            <p:cTn id="17" dur="1500" fill="hold"/>
                                            <p:tgtEl>
                                              <p:spTgt spid="10"/>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10"/>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ppt_w</p:attrName>
                                            </p:attrNameLst>
                                          </p:cBhvr>
                                          <p:tavLst>
                                            <p:tav tm="0">
                                              <p:val>
                                                <p:strVal val="2/3*#ppt_w"/>
                                              </p:val>
                                            </p:tav>
                                            <p:tav tm="100000">
                                              <p:val>
                                                <p:strVal val="#ppt_w"/>
                                              </p:val>
                                            </p:tav>
                                          </p:tavLst>
                                        </p:anim>
                                        <p:anim calcmode="lin" valueType="num">
                                          <p:cBhvr>
                                            <p:cTn id="22" dur="250" fill="hold"/>
                                            <p:tgtEl>
                                              <p:spTgt spid="11"/>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3.45679E-6 L 3.47222E-6 0.07238 " pathEditMode="relative" rAng="0" ptsTypes="AA">
                                          <p:cBhvr>
                                            <p:cTn id="24" dur="500" spd="-100000" fill="hold"/>
                                            <p:tgtEl>
                                              <p:spTgt spid="11"/>
                                            </p:tgtEl>
                                            <p:attrNameLst>
                                              <p:attrName>ppt_x</p:attrName>
                                              <p:attrName>ppt_y</p:attrName>
                                            </p:attrNameLst>
                                          </p:cBhvr>
                                          <p:rCtr x="0" y="3611"/>
                                        </p:animMotion>
                                      </p:childTnLst>
                                    </p:cTn>
                                  </p:par>
                                  <p:par>
                                    <p:cTn id="25" presetID="2" presetClass="entr" presetSubtype="4" fill="hold" grpId="0" nodeType="withEffect" p14:presetBounceEnd="80000">
                                      <p:stCondLst>
                                        <p:cond delay="750"/>
                                      </p:stCondLst>
                                      <p:childTnLst>
                                        <p:set>
                                          <p:cBhvr>
                                            <p:cTn id="26" dur="1" fill="hold">
                                              <p:stCondLst>
                                                <p:cond delay="0"/>
                                              </p:stCondLst>
                                            </p:cTn>
                                            <p:tgtEl>
                                              <p:spTgt spid="12"/>
                                            </p:tgtEl>
                                            <p:attrNameLst>
                                              <p:attrName>style.visibility</p:attrName>
                                            </p:attrNameLst>
                                          </p:cBhvr>
                                          <p:to>
                                            <p:strVal val="visible"/>
                                          </p:to>
                                        </p:set>
                                        <p:anim calcmode="lin" valueType="num" p14:bounceEnd="80000">
                                          <p:cBhvr additive="base">
                                            <p:cTn id="27" dur="15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12"/>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p:cTn id="31" dur="250" fill="hold"/>
                                            <p:tgtEl>
                                              <p:spTgt spid="13"/>
                                            </p:tgtEl>
                                            <p:attrNameLst>
                                              <p:attrName>ppt_w</p:attrName>
                                            </p:attrNameLst>
                                          </p:cBhvr>
                                          <p:tavLst>
                                            <p:tav tm="0">
                                              <p:val>
                                                <p:strVal val="2/3*#ppt_w"/>
                                              </p:val>
                                            </p:tav>
                                            <p:tav tm="100000">
                                              <p:val>
                                                <p:strVal val="#ppt_w"/>
                                              </p:val>
                                            </p:tav>
                                          </p:tavLst>
                                        </p:anim>
                                        <p:anim calcmode="lin" valueType="num">
                                          <p:cBhvr>
                                            <p:cTn id="32" dur="250" fill="hold"/>
                                            <p:tgtEl>
                                              <p:spTgt spid="1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3.47222E-6 1.23457E-6 L 3.47222E-6 0.07238 " pathEditMode="relative" rAng="0" ptsTypes="AA">
                                          <p:cBhvr>
                                            <p:cTn id="34" dur="500" spd="-100000" fill="hold"/>
                                            <p:tgtEl>
                                              <p:spTgt spid="13"/>
                                            </p:tgtEl>
                                            <p:attrNameLst>
                                              <p:attrName>ppt_x</p:attrName>
                                              <p:attrName>ppt_y</p:attrName>
                                            </p:attrNameLst>
                                          </p:cBhvr>
                                          <p:rCtr x="0" y="3611"/>
                                        </p:animMotion>
                                      </p:childTnLst>
                                    </p:cTn>
                                  </p:par>
                                  <p:par>
                                    <p:cTn id="35" presetID="2" presetClass="entr" presetSubtype="4" fill="hold" grpId="0" nodeType="withEffect" p14:presetBounceEnd="80000">
                                      <p:stCondLst>
                                        <p:cond delay="600"/>
                                      </p:stCondLst>
                                      <p:childTnLst>
                                        <p:set>
                                          <p:cBhvr>
                                            <p:cTn id="36" dur="1" fill="hold">
                                              <p:stCondLst>
                                                <p:cond delay="0"/>
                                              </p:stCondLst>
                                            </p:cTn>
                                            <p:tgtEl>
                                              <p:spTgt spid="16"/>
                                            </p:tgtEl>
                                            <p:attrNameLst>
                                              <p:attrName>style.visibility</p:attrName>
                                            </p:attrNameLst>
                                          </p:cBhvr>
                                          <p:to>
                                            <p:strVal val="visible"/>
                                          </p:to>
                                        </p:set>
                                        <p:anim calcmode="lin" valueType="num" p14:bounceEnd="80000">
                                          <p:cBhvr additive="base">
                                            <p:cTn id="37" dur="1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38" dur="1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80000">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14:bounceEnd="80000">
                                          <p:cBhvr additive="base">
                                            <p:cTn id="41" dur="1500" fill="hold"/>
                                            <p:tgtEl>
                                              <p:spTgt spid="17"/>
                                            </p:tgtEl>
                                            <p:attrNameLst>
                                              <p:attrName>ppt_x</p:attrName>
                                            </p:attrNameLst>
                                          </p:cBhvr>
                                          <p:tavLst>
                                            <p:tav tm="0">
                                              <p:val>
                                                <p:strVal val="#ppt_x"/>
                                              </p:val>
                                            </p:tav>
                                            <p:tav tm="100000">
                                              <p:val>
                                                <p:strVal val="#ppt_x"/>
                                              </p:val>
                                            </p:tav>
                                          </p:tavLst>
                                        </p:anim>
                                        <p:anim calcmode="lin" valueType="num" p14:bounceEnd="80000">
                                          <p:cBhvr additive="base">
                                            <p:cTn id="42" dur="1500" fill="hold"/>
                                            <p:tgtEl>
                                              <p:spTgt spid="17"/>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30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10" grpId="0"/>
          <p:bldP spid="11" grpId="0"/>
          <p:bldP spid="11" grpId="1"/>
          <p:bldP spid="12" grpId="0"/>
          <p:bldP spid="13" grpId="0"/>
          <p:bldP spid="13" grpId="1"/>
          <p:bldP spid="14" grpId="0" animBg="1"/>
          <p:bldP spid="15" grpId="0" animBg="1"/>
          <p:bldP spid="16" grpId="0" animBg="1"/>
          <p:bldP spid="1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p:cTn id="11" dur="250" fill="hold"/>
                                            <p:tgtEl>
                                              <p:spTgt spid="5"/>
                                            </p:tgtEl>
                                            <p:attrNameLst>
                                              <p:attrName>ppt_w</p:attrName>
                                            </p:attrNameLst>
                                          </p:cBhvr>
                                          <p:tavLst>
                                            <p:tav tm="0">
                                              <p:val>
                                                <p:strVal val="2/3*#ppt_w"/>
                                              </p:val>
                                            </p:tav>
                                            <p:tav tm="100000">
                                              <p:val>
                                                <p:strVal val="#ppt_w"/>
                                              </p:val>
                                            </p:tav>
                                          </p:tavLst>
                                        </p:anim>
                                        <p:anim calcmode="lin" valueType="num">
                                          <p:cBhvr>
                                            <p:cTn id="12" dur="250" fill="hold"/>
                                            <p:tgtEl>
                                              <p:spTgt spid="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5"/>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500" fill="hold"/>
                                            <p:tgtEl>
                                              <p:spTgt spid="10"/>
                                            </p:tgtEl>
                                            <p:attrNameLst>
                                              <p:attrName>ppt_x</p:attrName>
                                            </p:attrNameLst>
                                          </p:cBhvr>
                                          <p:tavLst>
                                            <p:tav tm="0">
                                              <p:val>
                                                <p:strVal val="#ppt_x"/>
                                              </p:val>
                                            </p:tav>
                                            <p:tav tm="100000">
                                              <p:val>
                                                <p:strVal val="#ppt_x"/>
                                              </p:val>
                                            </p:tav>
                                          </p:tavLst>
                                        </p:anim>
                                        <p:anim calcmode="lin" valueType="num">
                                          <p:cBhvr additive="base">
                                            <p:cTn id="18" dur="1500" fill="hold"/>
                                            <p:tgtEl>
                                              <p:spTgt spid="10"/>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ppt_w</p:attrName>
                                            </p:attrNameLst>
                                          </p:cBhvr>
                                          <p:tavLst>
                                            <p:tav tm="0">
                                              <p:val>
                                                <p:strVal val="2/3*#ppt_w"/>
                                              </p:val>
                                            </p:tav>
                                            <p:tav tm="100000">
                                              <p:val>
                                                <p:strVal val="#ppt_w"/>
                                              </p:val>
                                            </p:tav>
                                          </p:tavLst>
                                        </p:anim>
                                        <p:anim calcmode="lin" valueType="num">
                                          <p:cBhvr>
                                            <p:cTn id="22" dur="250" fill="hold"/>
                                            <p:tgtEl>
                                              <p:spTgt spid="11"/>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3.45679E-6 L 3.47222E-6 0.07238 " pathEditMode="relative" rAng="0" ptsTypes="AA">
                                          <p:cBhvr>
                                            <p:cTn id="24" dur="500" spd="-100000" fill="hold"/>
                                            <p:tgtEl>
                                              <p:spTgt spid="11"/>
                                            </p:tgtEl>
                                            <p:attrNameLst>
                                              <p:attrName>ppt_x</p:attrName>
                                              <p:attrName>ppt_y</p:attrName>
                                            </p:attrNameLst>
                                          </p:cBhvr>
                                          <p:rCtr x="0" y="3611"/>
                                        </p:animMotion>
                                      </p:childTnLst>
                                    </p:cTn>
                                  </p:par>
                                  <p:par>
                                    <p:cTn id="25" presetID="2" presetClass="entr" presetSubtype="4"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500" fill="hold"/>
                                            <p:tgtEl>
                                              <p:spTgt spid="12"/>
                                            </p:tgtEl>
                                            <p:attrNameLst>
                                              <p:attrName>ppt_x</p:attrName>
                                            </p:attrNameLst>
                                          </p:cBhvr>
                                          <p:tavLst>
                                            <p:tav tm="0">
                                              <p:val>
                                                <p:strVal val="#ppt_x"/>
                                              </p:val>
                                            </p:tav>
                                            <p:tav tm="100000">
                                              <p:val>
                                                <p:strVal val="#ppt_x"/>
                                              </p:val>
                                            </p:tav>
                                          </p:tavLst>
                                        </p:anim>
                                        <p:anim calcmode="lin" valueType="num">
                                          <p:cBhvr additive="base">
                                            <p:cTn id="28" dur="1500" fill="hold"/>
                                            <p:tgtEl>
                                              <p:spTgt spid="12"/>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p:cTn id="31" dur="250" fill="hold"/>
                                            <p:tgtEl>
                                              <p:spTgt spid="13"/>
                                            </p:tgtEl>
                                            <p:attrNameLst>
                                              <p:attrName>ppt_w</p:attrName>
                                            </p:attrNameLst>
                                          </p:cBhvr>
                                          <p:tavLst>
                                            <p:tav tm="0">
                                              <p:val>
                                                <p:strVal val="2/3*#ppt_w"/>
                                              </p:val>
                                            </p:tav>
                                            <p:tav tm="100000">
                                              <p:val>
                                                <p:strVal val="#ppt_w"/>
                                              </p:val>
                                            </p:tav>
                                          </p:tavLst>
                                        </p:anim>
                                        <p:anim calcmode="lin" valueType="num">
                                          <p:cBhvr>
                                            <p:cTn id="32" dur="250" fill="hold"/>
                                            <p:tgtEl>
                                              <p:spTgt spid="1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3.47222E-6 1.23457E-6 L 3.47222E-6 0.07238 " pathEditMode="relative" rAng="0" ptsTypes="AA">
                                          <p:cBhvr>
                                            <p:cTn id="34" dur="500" spd="-100000" fill="hold"/>
                                            <p:tgtEl>
                                              <p:spTgt spid="13"/>
                                            </p:tgtEl>
                                            <p:attrNameLst>
                                              <p:attrName>ppt_x</p:attrName>
                                              <p:attrName>ppt_y</p:attrName>
                                            </p:attrNameLst>
                                          </p:cBhvr>
                                          <p:rCtr x="0" y="3611"/>
                                        </p:animMotion>
                                      </p:childTnLst>
                                    </p:cTn>
                                  </p:par>
                                  <p:par>
                                    <p:cTn id="35" presetID="2" presetClass="entr" presetSubtype="4" fill="hold" grpId="0" nodeType="withEffect">
                                      <p:stCondLst>
                                        <p:cond delay="6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1500" fill="hold"/>
                                            <p:tgtEl>
                                              <p:spTgt spid="16"/>
                                            </p:tgtEl>
                                            <p:attrNameLst>
                                              <p:attrName>ppt_x</p:attrName>
                                            </p:attrNameLst>
                                          </p:cBhvr>
                                          <p:tavLst>
                                            <p:tav tm="0">
                                              <p:val>
                                                <p:strVal val="#ppt_x"/>
                                              </p:val>
                                            </p:tav>
                                            <p:tav tm="100000">
                                              <p:val>
                                                <p:strVal val="#ppt_x"/>
                                              </p:val>
                                            </p:tav>
                                          </p:tavLst>
                                        </p:anim>
                                        <p:anim calcmode="lin" valueType="num">
                                          <p:cBhvr additive="base">
                                            <p:cTn id="38" dur="1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1500" fill="hold"/>
                                            <p:tgtEl>
                                              <p:spTgt spid="17"/>
                                            </p:tgtEl>
                                            <p:attrNameLst>
                                              <p:attrName>ppt_x</p:attrName>
                                            </p:attrNameLst>
                                          </p:cBhvr>
                                          <p:tavLst>
                                            <p:tav tm="0">
                                              <p:val>
                                                <p:strVal val="#ppt_x"/>
                                              </p:val>
                                            </p:tav>
                                            <p:tav tm="100000">
                                              <p:val>
                                                <p:strVal val="#ppt_x"/>
                                              </p:val>
                                            </p:tav>
                                          </p:tavLst>
                                        </p:anim>
                                        <p:anim calcmode="lin" valueType="num">
                                          <p:cBhvr additive="base">
                                            <p:cTn id="42" dur="1500" fill="hold"/>
                                            <p:tgtEl>
                                              <p:spTgt spid="17"/>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30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10" grpId="0"/>
          <p:bldP spid="11" grpId="0"/>
          <p:bldP spid="11" grpId="1"/>
          <p:bldP spid="12" grpId="0"/>
          <p:bldP spid="13" grpId="0"/>
          <p:bldP spid="13" grpId="1"/>
          <p:bldP spid="14" grpId="0" animBg="1"/>
          <p:bldP spid="15" grpId="0" animBg="1"/>
          <p:bldP spid="16" grpId="0" animBg="1"/>
          <p:bldP spid="17"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245891DE-2E78-4BBA-9725-D3355845B2E3}"/>
              </a:ext>
            </a:extLst>
          </p:cNvPr>
          <p:cNvSpPr/>
          <p:nvPr/>
        </p:nvSpPr>
        <p:spPr>
          <a:xfrm>
            <a:off x="1539013" y="5088195"/>
            <a:ext cx="6451414" cy="1772793"/>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p>
          <a:p>
            <a:pPr defTabSz="857250">
              <a:lnSpc>
                <a:spcPct val="120000"/>
              </a:lnSpc>
            </a:pPr>
            <a:r>
              <a:rPr lang="en-US" sz="1600" dirty="0" smtClean="0">
                <a:solidFill>
                  <a:schemeClr val="bg1"/>
                </a:solidFill>
                <a:latin typeface="Sora ExtraLight" pitchFamily="2" charset="0"/>
                <a:cs typeface="Sora ExtraLight" pitchFamily="2" charset="0"/>
              </a:rPr>
              <a:t>People may enhance their physical and mental capabilities through genetic engineering, brain-computer interfaces.</a:t>
            </a:r>
            <a:endParaRPr lang="en-US" sz="1600" dirty="0">
              <a:solidFill>
                <a:schemeClr val="bg1"/>
              </a:solidFill>
              <a:latin typeface="Sora ExtraLight" pitchFamily="2" charset="0"/>
              <a:cs typeface="Sora ExtraLight" pitchFamily="2" charset="0"/>
            </a:endParaRPr>
          </a:p>
        </p:txBody>
      </p:sp>
      <p:sp>
        <p:nvSpPr>
          <p:cNvPr id="4" name="TextBox 3">
            <a:extLst>
              <a:ext uri="{FF2B5EF4-FFF2-40B4-BE49-F238E27FC236}">
                <a16:creationId xmlns="" xmlns:a16="http://schemas.microsoft.com/office/drawing/2014/main" id="{33B92DE6-3691-48F1-AA26-28D2C50D02CC}"/>
              </a:ext>
            </a:extLst>
          </p:cNvPr>
          <p:cNvSpPr txBox="1"/>
          <p:nvPr/>
        </p:nvSpPr>
        <p:spPr>
          <a:xfrm>
            <a:off x="1539014" y="7543987"/>
            <a:ext cx="1817620"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600+</a:t>
            </a:r>
            <a:endParaRPr lang="en-US" sz="4800" b="0" spc="-141" dirty="0">
              <a:solidFill>
                <a:schemeClr val="bg1"/>
              </a:solidFill>
              <a:latin typeface="Sora" pitchFamily="2" charset="0"/>
              <a:cs typeface="Sora" pitchFamily="2" charset="0"/>
            </a:endParaRPr>
          </a:p>
        </p:txBody>
      </p:sp>
      <p:sp>
        <p:nvSpPr>
          <p:cNvPr id="5" name="TextBox 4">
            <a:extLst>
              <a:ext uri="{FF2B5EF4-FFF2-40B4-BE49-F238E27FC236}">
                <a16:creationId xmlns="" xmlns:a16="http://schemas.microsoft.com/office/drawing/2014/main" id="{D310C144-F985-4120-9AAC-D8CB78C18CB6}"/>
              </a:ext>
            </a:extLst>
          </p:cNvPr>
          <p:cNvSpPr txBox="1"/>
          <p:nvPr/>
        </p:nvSpPr>
        <p:spPr>
          <a:xfrm>
            <a:off x="1539013" y="8250293"/>
            <a:ext cx="1493005" cy="307777"/>
          </a:xfrm>
          <a:prstGeom prst="rect">
            <a:avLst/>
          </a:prstGeom>
          <a:noFill/>
        </p:spPr>
        <p:txBody>
          <a:bodyPr wrap="square" lIns="0" tIns="0" rIns="0" bIns="0" rtlCol="0">
            <a:spAutoFit/>
          </a:bodyPr>
          <a:lstStyle/>
          <a:p>
            <a:r>
              <a:rPr lang="en-US" sz="2000" dirty="0">
                <a:solidFill>
                  <a:schemeClr val="bg1"/>
                </a:solidFill>
                <a:latin typeface="Sora ExtraLight" pitchFamily="2" charset="0"/>
                <a:cs typeface="Sora ExtraLight" pitchFamily="2" charset="0"/>
              </a:rPr>
              <a:t>Sales</a:t>
            </a:r>
          </a:p>
        </p:txBody>
      </p:sp>
      <p:sp>
        <p:nvSpPr>
          <p:cNvPr id="6" name="TextBox 5">
            <a:extLst>
              <a:ext uri="{FF2B5EF4-FFF2-40B4-BE49-F238E27FC236}">
                <a16:creationId xmlns="" xmlns:a16="http://schemas.microsoft.com/office/drawing/2014/main" id="{9A09D395-82B7-4DCA-BA45-49DA4B11D44E}"/>
              </a:ext>
            </a:extLst>
          </p:cNvPr>
          <p:cNvSpPr txBox="1"/>
          <p:nvPr/>
        </p:nvSpPr>
        <p:spPr>
          <a:xfrm>
            <a:off x="3832910" y="7543987"/>
            <a:ext cx="1614334"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124</a:t>
            </a:r>
            <a:r>
              <a:rPr lang="en-US" sz="2800" b="0" spc="-141" dirty="0" smtClean="0">
                <a:solidFill>
                  <a:schemeClr val="bg1"/>
                </a:solidFill>
                <a:latin typeface="Sora" pitchFamily="2" charset="0"/>
                <a:cs typeface="Sora" pitchFamily="2" charset="0"/>
              </a:rPr>
              <a:t>M</a:t>
            </a:r>
            <a:endParaRPr lang="en-US" sz="2800" b="0" spc="-141" dirty="0">
              <a:solidFill>
                <a:schemeClr val="bg1"/>
              </a:solidFill>
              <a:latin typeface="Sora" pitchFamily="2" charset="0"/>
              <a:cs typeface="Sora" pitchFamily="2" charset="0"/>
            </a:endParaRPr>
          </a:p>
        </p:txBody>
      </p:sp>
      <p:sp>
        <p:nvSpPr>
          <p:cNvPr id="7" name="TextBox 6">
            <a:extLst>
              <a:ext uri="{FF2B5EF4-FFF2-40B4-BE49-F238E27FC236}">
                <a16:creationId xmlns="" xmlns:a16="http://schemas.microsoft.com/office/drawing/2014/main" id="{391F2EAF-A391-461E-BEC2-E5CC04D98B12}"/>
              </a:ext>
            </a:extLst>
          </p:cNvPr>
          <p:cNvSpPr txBox="1"/>
          <p:nvPr/>
        </p:nvSpPr>
        <p:spPr>
          <a:xfrm>
            <a:off x="3832909" y="8250293"/>
            <a:ext cx="1493005" cy="307777"/>
          </a:xfrm>
          <a:prstGeom prst="rect">
            <a:avLst/>
          </a:prstGeom>
          <a:noFill/>
        </p:spPr>
        <p:txBody>
          <a:bodyPr wrap="square" lIns="0" tIns="0" rIns="0" bIns="0" rtlCol="0">
            <a:spAutoFit/>
          </a:bodyPr>
          <a:lstStyle/>
          <a:p>
            <a:r>
              <a:rPr lang="en-US" sz="2000" dirty="0" smtClean="0">
                <a:solidFill>
                  <a:schemeClr val="bg1"/>
                </a:solidFill>
                <a:latin typeface="Sora ExtraLight" pitchFamily="2" charset="0"/>
                <a:cs typeface="Sora ExtraLight" pitchFamily="2" charset="0"/>
              </a:rPr>
              <a:t>Profit</a:t>
            </a:r>
            <a:endParaRPr lang="en-US" sz="2000" dirty="0">
              <a:solidFill>
                <a:schemeClr val="bg1"/>
              </a:solidFill>
              <a:latin typeface="Sora ExtraLight" pitchFamily="2" charset="0"/>
              <a:cs typeface="Sora ExtraLight" pitchFamily="2" charset="0"/>
            </a:endParaRPr>
          </a:p>
        </p:txBody>
      </p:sp>
      <p:sp>
        <p:nvSpPr>
          <p:cNvPr id="8" name="TextBox 7">
            <a:extLst>
              <a:ext uri="{FF2B5EF4-FFF2-40B4-BE49-F238E27FC236}">
                <a16:creationId xmlns="" xmlns:a16="http://schemas.microsoft.com/office/drawing/2014/main" id="{9A09D395-82B7-4DCA-BA45-49DA4B11D44E}"/>
              </a:ext>
            </a:extLst>
          </p:cNvPr>
          <p:cNvSpPr txBox="1"/>
          <p:nvPr/>
        </p:nvSpPr>
        <p:spPr>
          <a:xfrm>
            <a:off x="5802189" y="7543987"/>
            <a:ext cx="1614334"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30</a:t>
            </a:r>
            <a:r>
              <a:rPr lang="en-US" sz="2800" b="0" spc="-141" dirty="0" smtClean="0">
                <a:solidFill>
                  <a:schemeClr val="bg1"/>
                </a:solidFill>
                <a:latin typeface="Sora" pitchFamily="2" charset="0"/>
                <a:cs typeface="Sora" pitchFamily="2" charset="0"/>
              </a:rPr>
              <a:t>%</a:t>
            </a:r>
            <a:endParaRPr lang="en-US" sz="2800" b="0" spc="-141" dirty="0">
              <a:solidFill>
                <a:schemeClr val="bg1"/>
              </a:solidFill>
              <a:latin typeface="Sora" pitchFamily="2" charset="0"/>
              <a:cs typeface="Sora" pitchFamily="2" charset="0"/>
            </a:endParaRPr>
          </a:p>
        </p:txBody>
      </p:sp>
      <p:sp>
        <p:nvSpPr>
          <p:cNvPr id="9" name="TextBox 8">
            <a:extLst>
              <a:ext uri="{FF2B5EF4-FFF2-40B4-BE49-F238E27FC236}">
                <a16:creationId xmlns="" xmlns:a16="http://schemas.microsoft.com/office/drawing/2014/main" id="{391F2EAF-A391-461E-BEC2-E5CC04D98B12}"/>
              </a:ext>
            </a:extLst>
          </p:cNvPr>
          <p:cNvSpPr txBox="1"/>
          <p:nvPr/>
        </p:nvSpPr>
        <p:spPr>
          <a:xfrm>
            <a:off x="5802189" y="8250293"/>
            <a:ext cx="1726843" cy="307777"/>
          </a:xfrm>
          <a:prstGeom prst="rect">
            <a:avLst/>
          </a:prstGeom>
          <a:noFill/>
        </p:spPr>
        <p:txBody>
          <a:bodyPr wrap="square" lIns="0" tIns="0" rIns="0" bIns="0" rtlCol="0">
            <a:spAutoFit/>
          </a:bodyPr>
          <a:lstStyle/>
          <a:p>
            <a:r>
              <a:rPr lang="en-US" sz="2000" dirty="0" smtClean="0">
                <a:solidFill>
                  <a:schemeClr val="bg1"/>
                </a:solidFill>
                <a:latin typeface="Sora ExtraLight" pitchFamily="2" charset="0"/>
                <a:cs typeface="Sora ExtraLight" pitchFamily="2" charset="0"/>
              </a:rPr>
              <a:t>Expenditure</a:t>
            </a:r>
            <a:endParaRPr lang="en-US" sz="2000" dirty="0">
              <a:solidFill>
                <a:schemeClr val="bg1"/>
              </a:solidFill>
              <a:latin typeface="Sora ExtraLight" pitchFamily="2" charset="0"/>
              <a:cs typeface="Sora ExtraLight" pitchFamily="2" charset="0"/>
            </a:endParaRPr>
          </a:p>
        </p:txBody>
      </p:sp>
      <p:sp>
        <p:nvSpPr>
          <p:cNvPr id="10" name="TextBox 9"/>
          <p:cNvSpPr txBox="1"/>
          <p:nvPr/>
        </p:nvSpPr>
        <p:spPr>
          <a:xfrm>
            <a:off x="1539013" y="1921306"/>
            <a:ext cx="6251470" cy="2825389"/>
          </a:xfrm>
          <a:prstGeom prst="rect">
            <a:avLst/>
          </a:prstGeom>
          <a:noFill/>
        </p:spPr>
        <p:txBody>
          <a:bodyPr wrap="square" lIns="0" tIns="0" rIns="0" bIns="0" rtlCol="0">
            <a:spAutoFit/>
          </a:bodyPr>
          <a:lstStyle/>
          <a:p>
            <a:pPr>
              <a:lnSpc>
                <a:spcPct val="85000"/>
              </a:lnSpc>
            </a:pPr>
            <a:r>
              <a:rPr lang="en-US" sz="7200" spc="-150" dirty="0" smtClean="0">
                <a:solidFill>
                  <a:schemeClr val="bg1"/>
                </a:solidFill>
                <a:latin typeface="Sora ExtraLight" pitchFamily="2" charset="0"/>
                <a:ea typeface="Montserrat" charset="0"/>
                <a:cs typeface="Sora ExtraLight" pitchFamily="2" charset="0"/>
              </a:rPr>
              <a:t>A </a:t>
            </a:r>
            <a:r>
              <a:rPr lang="en-US" sz="7200" spc="-150" dirty="0">
                <a:solidFill>
                  <a:schemeClr val="bg1"/>
                </a:solidFill>
                <a:latin typeface="Sora ExtraLight" pitchFamily="2" charset="0"/>
                <a:ea typeface="Montserrat" charset="0"/>
                <a:cs typeface="Sora ExtraLight" pitchFamily="2" charset="0"/>
              </a:rPr>
              <a:t>Vision for a Better </a:t>
            </a:r>
            <a:r>
              <a:rPr lang="en-US" sz="7200" spc="-150" dirty="0">
                <a:solidFill>
                  <a:schemeClr val="accent6">
                    <a:lumMod val="60000"/>
                    <a:lumOff val="40000"/>
                  </a:schemeClr>
                </a:solidFill>
                <a:latin typeface="Sora ExtraLight" pitchFamily="2" charset="0"/>
                <a:ea typeface="Montserrat" charset="0"/>
                <a:cs typeface="Sora ExtraLight" pitchFamily="2" charset="0"/>
              </a:rPr>
              <a:t>Tomorrow</a:t>
            </a:r>
          </a:p>
        </p:txBody>
      </p:sp>
      <p:sp>
        <p:nvSpPr>
          <p:cNvPr id="11" name="Picture Placeholder 10"/>
          <p:cNvSpPr>
            <a:spLocks noGrp="1"/>
          </p:cNvSpPr>
          <p:nvPr>
            <p:ph type="pic" sz="quarter" idx="11"/>
          </p:nvPr>
        </p:nvSpPr>
        <p:spPr/>
      </p:sp>
    </p:spTree>
    <p:extLst>
      <p:ext uri="{BB962C8B-B14F-4D97-AF65-F5344CB8AC3E}">
        <p14:creationId xmlns:p14="http://schemas.microsoft.com/office/powerpoint/2010/main" val="29009910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2/3*#ppt_w"/>
                                              </p:val>
                                            </p:tav>
                                            <p:tav tm="100000">
                                              <p:val>
                                                <p:strVal val="#ppt_w"/>
                                              </p:val>
                                            </p:tav>
                                          </p:tavLst>
                                        </p:anim>
                                        <p:anim calcmode="lin" valueType="num">
                                          <p:cBhvr>
                                            <p:cTn id="8" dur="250" fill="hold"/>
                                            <p:tgtEl>
                                              <p:spTgt spid="3"/>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250"/>
                                      </p:stCondLst>
                                      <p:childTnLst>
                                        <p:animMotion origin="layout" path="M 2.22222E-6 -3.20988E-6 L 2.22222E-6 0.07238 " pathEditMode="relative" rAng="0" ptsTypes="AA">
                                          <p:cBhvr>
                                            <p:cTn id="10" dur="500" spd="-100000" fill="hold"/>
                                            <p:tgtEl>
                                              <p:spTgt spid="3"/>
                                            </p:tgtEl>
                                            <p:attrNameLst>
                                              <p:attrName>ppt_x</p:attrName>
                                              <p:attrName>ppt_y</p:attrName>
                                            </p:attrNameLst>
                                          </p:cBhvr>
                                          <p:rCtr x="0" y="3611"/>
                                        </p:animMotion>
                                      </p:childTnLst>
                                    </p:cTn>
                                  </p:par>
                                  <p:par>
                                    <p:cTn id="11" presetID="23" presetClass="entr" presetSubtype="272" fill="hold" grpId="0" nodeType="withEffect">
                                      <p:stCondLst>
                                        <p:cond delay="750"/>
                                      </p:stCondLst>
                                      <p:childTnLst>
                                        <p:set>
                                          <p:cBhvr>
                                            <p:cTn id="12" dur="1" fill="hold">
                                              <p:stCondLst>
                                                <p:cond delay="0"/>
                                              </p:stCondLst>
                                            </p:cTn>
                                            <p:tgtEl>
                                              <p:spTgt spid="4"/>
                                            </p:tgtEl>
                                            <p:attrNameLst>
                                              <p:attrName>style.visibility</p:attrName>
                                            </p:attrNameLst>
                                          </p:cBhvr>
                                          <p:to>
                                            <p:strVal val="visible"/>
                                          </p:to>
                                        </p:set>
                                        <p:anim calcmode="lin" valueType="num">
                                          <p:cBhvr>
                                            <p:cTn id="13" dur="250" fill="hold"/>
                                            <p:tgtEl>
                                              <p:spTgt spid="4"/>
                                            </p:tgtEl>
                                            <p:attrNameLst>
                                              <p:attrName>ppt_w</p:attrName>
                                            </p:attrNameLst>
                                          </p:cBhvr>
                                          <p:tavLst>
                                            <p:tav tm="0">
                                              <p:val>
                                                <p:strVal val="2/3*#ppt_w"/>
                                              </p:val>
                                            </p:tav>
                                            <p:tav tm="100000">
                                              <p:val>
                                                <p:strVal val="#ppt_w"/>
                                              </p:val>
                                            </p:tav>
                                          </p:tavLst>
                                        </p:anim>
                                        <p:anim calcmode="lin" valueType="num">
                                          <p:cBhvr>
                                            <p:cTn id="14" dur="250" fill="hold"/>
                                            <p:tgtEl>
                                              <p:spTgt spid="4"/>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750"/>
                                      </p:stCondLst>
                                      <p:childTnLst>
                                        <p:animMotion origin="layout" path="M 2.36111E-6 -1.35802E-6 L 2.36111E-6 0.07238 " pathEditMode="relative" rAng="0" ptsTypes="AA">
                                          <p:cBhvr>
                                            <p:cTn id="16" dur="500" spd="-100000" fill="hold"/>
                                            <p:tgtEl>
                                              <p:spTgt spid="4"/>
                                            </p:tgtEl>
                                            <p:attrNameLst>
                                              <p:attrName>ppt_x</p:attrName>
                                              <p:attrName>ppt_y</p:attrName>
                                            </p:attrNameLst>
                                          </p:cBhvr>
                                          <p:rCtr x="0" y="3611"/>
                                        </p:animMotion>
                                      </p:childTnLst>
                                    </p:cTn>
                                  </p:par>
                                  <p:par>
                                    <p:cTn id="17" presetID="23" presetClass="entr" presetSubtype="272" fill="hold" grpId="0" nodeType="withEffect">
                                      <p:stCondLst>
                                        <p:cond delay="750"/>
                                      </p:stCondLst>
                                      <p:childTnLst>
                                        <p:set>
                                          <p:cBhvr>
                                            <p:cTn id="18" dur="1" fill="hold">
                                              <p:stCondLst>
                                                <p:cond delay="0"/>
                                              </p:stCondLst>
                                            </p:cTn>
                                            <p:tgtEl>
                                              <p:spTgt spid="5"/>
                                            </p:tgtEl>
                                            <p:attrNameLst>
                                              <p:attrName>style.visibility</p:attrName>
                                            </p:attrNameLst>
                                          </p:cBhvr>
                                          <p:to>
                                            <p:strVal val="visible"/>
                                          </p:to>
                                        </p:set>
                                        <p:anim calcmode="lin" valueType="num">
                                          <p:cBhvr>
                                            <p:cTn id="19" dur="250" fill="hold"/>
                                            <p:tgtEl>
                                              <p:spTgt spid="5"/>
                                            </p:tgtEl>
                                            <p:attrNameLst>
                                              <p:attrName>ppt_w</p:attrName>
                                            </p:attrNameLst>
                                          </p:cBhvr>
                                          <p:tavLst>
                                            <p:tav tm="0">
                                              <p:val>
                                                <p:strVal val="2/3*#ppt_w"/>
                                              </p:val>
                                            </p:tav>
                                            <p:tav tm="100000">
                                              <p:val>
                                                <p:strVal val="#ppt_w"/>
                                              </p:val>
                                            </p:tav>
                                          </p:tavLst>
                                        </p:anim>
                                        <p:anim calcmode="lin" valueType="num">
                                          <p:cBhvr>
                                            <p:cTn id="20" dur="250" fill="hold"/>
                                            <p:tgtEl>
                                              <p:spTgt spid="5"/>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750"/>
                                      </p:stCondLst>
                                      <p:childTnLst>
                                        <p:animMotion origin="layout" path="M -3.05556E-6 9.87654E-7 L -3.05556E-6 0.07238 " pathEditMode="relative" rAng="0" ptsTypes="AA">
                                          <p:cBhvr>
                                            <p:cTn id="22" dur="500" spd="-100000" fill="hold"/>
                                            <p:tgtEl>
                                              <p:spTgt spid="5"/>
                                            </p:tgtEl>
                                            <p:attrNameLst>
                                              <p:attrName>ppt_x</p:attrName>
                                              <p:attrName>ppt_y</p:attrName>
                                            </p:attrNameLst>
                                          </p:cBhvr>
                                          <p:rCtr x="0" y="3611"/>
                                        </p:animMotion>
                                      </p:childTnLst>
                                    </p:cTn>
                                  </p:par>
                                  <p:par>
                                    <p:cTn id="23" presetID="23" presetClass="entr" presetSubtype="272" fill="hold" grpId="0"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250" fill="hold"/>
                                            <p:tgtEl>
                                              <p:spTgt spid="6"/>
                                            </p:tgtEl>
                                            <p:attrNameLst>
                                              <p:attrName>ppt_w</p:attrName>
                                            </p:attrNameLst>
                                          </p:cBhvr>
                                          <p:tavLst>
                                            <p:tav tm="0">
                                              <p:val>
                                                <p:strVal val="2/3*#ppt_w"/>
                                              </p:val>
                                            </p:tav>
                                            <p:tav tm="100000">
                                              <p:val>
                                                <p:strVal val="#ppt_w"/>
                                              </p:val>
                                            </p:tav>
                                          </p:tavLst>
                                        </p:anim>
                                        <p:anim calcmode="lin" valueType="num">
                                          <p:cBhvr>
                                            <p:cTn id="26" dur="250" fill="hold"/>
                                            <p:tgtEl>
                                              <p:spTgt spid="6"/>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750"/>
                                      </p:stCondLst>
                                      <p:childTnLst>
                                        <p:animMotion origin="layout" path="M 2.77778E-6 -2.83951E-6 L 2.77778E-6 0.07238 " pathEditMode="relative" rAng="0" ptsTypes="AA">
                                          <p:cBhvr>
                                            <p:cTn id="28" dur="500" spd="-100000" fill="hold"/>
                                            <p:tgtEl>
                                              <p:spTgt spid="6"/>
                                            </p:tgtEl>
                                            <p:attrNameLst>
                                              <p:attrName>ppt_x</p:attrName>
                                              <p:attrName>ppt_y</p:attrName>
                                            </p:attrNameLst>
                                          </p:cBhvr>
                                          <p:rCtr x="0" y="3611"/>
                                        </p:animMotion>
                                      </p:childTnLst>
                                    </p:cTn>
                                  </p:par>
                                  <p:par>
                                    <p:cTn id="29" presetID="23" presetClass="entr" presetSubtype="272" fill="hold" grpId="0" nodeType="withEffect">
                                      <p:stCondLst>
                                        <p:cond delay="750"/>
                                      </p:stCondLst>
                                      <p:childTnLst>
                                        <p:set>
                                          <p:cBhvr>
                                            <p:cTn id="30" dur="1" fill="hold">
                                              <p:stCondLst>
                                                <p:cond delay="0"/>
                                              </p:stCondLst>
                                            </p:cTn>
                                            <p:tgtEl>
                                              <p:spTgt spid="7"/>
                                            </p:tgtEl>
                                            <p:attrNameLst>
                                              <p:attrName>style.visibility</p:attrName>
                                            </p:attrNameLst>
                                          </p:cBhvr>
                                          <p:to>
                                            <p:strVal val="visible"/>
                                          </p:to>
                                        </p:set>
                                        <p:anim calcmode="lin" valueType="num">
                                          <p:cBhvr>
                                            <p:cTn id="31" dur="250" fill="hold"/>
                                            <p:tgtEl>
                                              <p:spTgt spid="7"/>
                                            </p:tgtEl>
                                            <p:attrNameLst>
                                              <p:attrName>ppt_w</p:attrName>
                                            </p:attrNameLst>
                                          </p:cBhvr>
                                          <p:tavLst>
                                            <p:tav tm="0">
                                              <p:val>
                                                <p:strVal val="2/3*#ppt_w"/>
                                              </p:val>
                                            </p:tav>
                                            <p:tav tm="100000">
                                              <p:val>
                                                <p:strVal val="#ppt_w"/>
                                              </p:val>
                                            </p:tav>
                                          </p:tavLst>
                                        </p:anim>
                                        <p:anim calcmode="lin" valueType="num">
                                          <p:cBhvr>
                                            <p:cTn id="32" dur="250" fill="hold"/>
                                            <p:tgtEl>
                                              <p:spTgt spid="7"/>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5.55556E-7 9.87654E-7 L 5.55556E-7 0.07238 " pathEditMode="relative" rAng="0" ptsTypes="AA">
                                          <p:cBhvr>
                                            <p:cTn id="34" dur="500" spd="-100000" fill="hold"/>
                                            <p:tgtEl>
                                              <p:spTgt spid="7"/>
                                            </p:tgtEl>
                                            <p:attrNameLst>
                                              <p:attrName>ppt_x</p:attrName>
                                              <p:attrName>ppt_y</p:attrName>
                                            </p:attrNameLst>
                                          </p:cBhvr>
                                          <p:rCtr x="0" y="3611"/>
                                        </p:animMotion>
                                      </p:childTnLst>
                                    </p:cTn>
                                  </p:par>
                                  <p:par>
                                    <p:cTn id="35" presetID="23" presetClass="entr" presetSubtype="272" fill="hold" grpId="0" nodeType="withEffect">
                                      <p:stCondLst>
                                        <p:cond delay="750"/>
                                      </p:stCondLst>
                                      <p:childTnLst>
                                        <p:set>
                                          <p:cBhvr>
                                            <p:cTn id="36" dur="1" fill="hold">
                                              <p:stCondLst>
                                                <p:cond delay="0"/>
                                              </p:stCondLst>
                                            </p:cTn>
                                            <p:tgtEl>
                                              <p:spTgt spid="8"/>
                                            </p:tgtEl>
                                            <p:attrNameLst>
                                              <p:attrName>style.visibility</p:attrName>
                                            </p:attrNameLst>
                                          </p:cBhvr>
                                          <p:to>
                                            <p:strVal val="visible"/>
                                          </p:to>
                                        </p:set>
                                        <p:anim calcmode="lin" valueType="num">
                                          <p:cBhvr>
                                            <p:cTn id="37" dur="250" fill="hold"/>
                                            <p:tgtEl>
                                              <p:spTgt spid="8"/>
                                            </p:tgtEl>
                                            <p:attrNameLst>
                                              <p:attrName>ppt_w</p:attrName>
                                            </p:attrNameLst>
                                          </p:cBhvr>
                                          <p:tavLst>
                                            <p:tav tm="0">
                                              <p:val>
                                                <p:strVal val="2/3*#ppt_w"/>
                                              </p:val>
                                            </p:tav>
                                            <p:tav tm="100000">
                                              <p:val>
                                                <p:strVal val="#ppt_w"/>
                                              </p:val>
                                            </p:tav>
                                          </p:tavLst>
                                        </p:anim>
                                        <p:anim calcmode="lin" valueType="num">
                                          <p:cBhvr>
                                            <p:cTn id="38" dur="250" fill="hold"/>
                                            <p:tgtEl>
                                              <p:spTgt spid="8"/>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750"/>
                                      </p:stCondLst>
                                      <p:childTnLst>
                                        <p:animMotion origin="layout" path="M 2.77778E-6 -2.83951E-6 L 2.77778E-6 0.07238 " pathEditMode="relative" rAng="0" ptsTypes="AA">
                                          <p:cBhvr>
                                            <p:cTn id="40" dur="500" spd="-100000" fill="hold"/>
                                            <p:tgtEl>
                                              <p:spTgt spid="8"/>
                                            </p:tgtEl>
                                            <p:attrNameLst>
                                              <p:attrName>ppt_x</p:attrName>
                                              <p:attrName>ppt_y</p:attrName>
                                            </p:attrNameLst>
                                          </p:cBhvr>
                                          <p:rCtr x="0" y="3611"/>
                                        </p:animMotion>
                                      </p:childTnLst>
                                    </p:cTn>
                                  </p:par>
                                  <p:par>
                                    <p:cTn id="41" presetID="23" presetClass="entr" presetSubtype="272" fill="hold" grpId="0" nodeType="withEffect">
                                      <p:stCondLst>
                                        <p:cond delay="750"/>
                                      </p:stCondLst>
                                      <p:childTnLst>
                                        <p:set>
                                          <p:cBhvr>
                                            <p:cTn id="42" dur="1" fill="hold">
                                              <p:stCondLst>
                                                <p:cond delay="0"/>
                                              </p:stCondLst>
                                            </p:cTn>
                                            <p:tgtEl>
                                              <p:spTgt spid="9"/>
                                            </p:tgtEl>
                                            <p:attrNameLst>
                                              <p:attrName>style.visibility</p:attrName>
                                            </p:attrNameLst>
                                          </p:cBhvr>
                                          <p:to>
                                            <p:strVal val="visible"/>
                                          </p:to>
                                        </p:set>
                                        <p:anim calcmode="lin" valueType="num">
                                          <p:cBhvr>
                                            <p:cTn id="43" dur="250" fill="hold"/>
                                            <p:tgtEl>
                                              <p:spTgt spid="9"/>
                                            </p:tgtEl>
                                            <p:attrNameLst>
                                              <p:attrName>ppt_w</p:attrName>
                                            </p:attrNameLst>
                                          </p:cBhvr>
                                          <p:tavLst>
                                            <p:tav tm="0">
                                              <p:val>
                                                <p:strVal val="2/3*#ppt_w"/>
                                              </p:val>
                                            </p:tav>
                                            <p:tav tm="100000">
                                              <p:val>
                                                <p:strVal val="#ppt_w"/>
                                              </p:val>
                                            </p:tav>
                                          </p:tavLst>
                                        </p:anim>
                                        <p:anim calcmode="lin" valueType="num">
                                          <p:cBhvr>
                                            <p:cTn id="44" dur="250" fill="hold"/>
                                            <p:tgtEl>
                                              <p:spTgt spid="9"/>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750"/>
                                      </p:stCondLst>
                                      <p:childTnLst>
                                        <p:animMotion origin="layout" path="M 5.55556E-7 9.87654E-7 L 5.55556E-7 0.07238 " pathEditMode="relative" rAng="0" ptsTypes="AA">
                                          <p:cBhvr>
                                            <p:cTn id="46" dur="500" spd="-100000" fill="hold"/>
                                            <p:tgtEl>
                                              <p:spTgt spid="9"/>
                                            </p:tgtEl>
                                            <p:attrNameLst>
                                              <p:attrName>ppt_x</p:attrName>
                                              <p:attrName>ppt_y</p:attrName>
                                            </p:attrNameLst>
                                          </p:cBhvr>
                                          <p:rCtr x="0" y="3611"/>
                                        </p:animMotion>
                                      </p:childTnLst>
                                    </p:cTn>
                                  </p:par>
                                  <p:par>
                                    <p:cTn id="47" presetID="2" presetClass="entr" presetSubtype="4" fill="hold" grpId="0" nodeType="withEffect" p14:presetBounceEnd="80000">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14:bounceEnd="80000">
                                          <p:cBhvr additive="base">
                                            <p:cTn id="49" dur="1500" fill="hold"/>
                                            <p:tgtEl>
                                              <p:spTgt spid="10"/>
                                            </p:tgtEl>
                                            <p:attrNameLst>
                                              <p:attrName>ppt_x</p:attrName>
                                            </p:attrNameLst>
                                          </p:cBhvr>
                                          <p:tavLst>
                                            <p:tav tm="0">
                                              <p:val>
                                                <p:strVal val="#ppt_x"/>
                                              </p:val>
                                            </p:tav>
                                            <p:tav tm="100000">
                                              <p:val>
                                                <p:strVal val="#ppt_x"/>
                                              </p:val>
                                            </p:tav>
                                          </p:tavLst>
                                        </p:anim>
                                        <p:anim calcmode="lin" valueType="num" p14:bounceEnd="80000">
                                          <p:cBhvr additive="base">
                                            <p:cTn id="50" dur="1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P spid="6" grpId="0"/>
          <p:bldP spid="6" grpId="1"/>
          <p:bldP spid="7" grpId="0"/>
          <p:bldP spid="7" grpId="1"/>
          <p:bldP spid="8" grpId="0"/>
          <p:bldP spid="8" grpId="1"/>
          <p:bldP spid="9" grpId="0"/>
          <p:bldP spid="9" grpId="1"/>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2/3*#ppt_w"/>
                                              </p:val>
                                            </p:tav>
                                            <p:tav tm="100000">
                                              <p:val>
                                                <p:strVal val="#ppt_w"/>
                                              </p:val>
                                            </p:tav>
                                          </p:tavLst>
                                        </p:anim>
                                        <p:anim calcmode="lin" valueType="num">
                                          <p:cBhvr>
                                            <p:cTn id="8" dur="250" fill="hold"/>
                                            <p:tgtEl>
                                              <p:spTgt spid="3"/>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250"/>
                                      </p:stCondLst>
                                      <p:childTnLst>
                                        <p:animMotion origin="layout" path="M 2.22222E-6 -3.20988E-6 L 2.22222E-6 0.07238 " pathEditMode="relative" rAng="0" ptsTypes="AA">
                                          <p:cBhvr>
                                            <p:cTn id="10" dur="500" spd="-100000" fill="hold"/>
                                            <p:tgtEl>
                                              <p:spTgt spid="3"/>
                                            </p:tgtEl>
                                            <p:attrNameLst>
                                              <p:attrName>ppt_x</p:attrName>
                                              <p:attrName>ppt_y</p:attrName>
                                            </p:attrNameLst>
                                          </p:cBhvr>
                                          <p:rCtr x="0" y="3611"/>
                                        </p:animMotion>
                                      </p:childTnLst>
                                    </p:cTn>
                                  </p:par>
                                  <p:par>
                                    <p:cTn id="11" presetID="23" presetClass="entr" presetSubtype="272" fill="hold" grpId="0" nodeType="withEffect">
                                      <p:stCondLst>
                                        <p:cond delay="750"/>
                                      </p:stCondLst>
                                      <p:childTnLst>
                                        <p:set>
                                          <p:cBhvr>
                                            <p:cTn id="12" dur="1" fill="hold">
                                              <p:stCondLst>
                                                <p:cond delay="0"/>
                                              </p:stCondLst>
                                            </p:cTn>
                                            <p:tgtEl>
                                              <p:spTgt spid="4"/>
                                            </p:tgtEl>
                                            <p:attrNameLst>
                                              <p:attrName>style.visibility</p:attrName>
                                            </p:attrNameLst>
                                          </p:cBhvr>
                                          <p:to>
                                            <p:strVal val="visible"/>
                                          </p:to>
                                        </p:set>
                                        <p:anim calcmode="lin" valueType="num">
                                          <p:cBhvr>
                                            <p:cTn id="13" dur="250" fill="hold"/>
                                            <p:tgtEl>
                                              <p:spTgt spid="4"/>
                                            </p:tgtEl>
                                            <p:attrNameLst>
                                              <p:attrName>ppt_w</p:attrName>
                                            </p:attrNameLst>
                                          </p:cBhvr>
                                          <p:tavLst>
                                            <p:tav tm="0">
                                              <p:val>
                                                <p:strVal val="2/3*#ppt_w"/>
                                              </p:val>
                                            </p:tav>
                                            <p:tav tm="100000">
                                              <p:val>
                                                <p:strVal val="#ppt_w"/>
                                              </p:val>
                                            </p:tav>
                                          </p:tavLst>
                                        </p:anim>
                                        <p:anim calcmode="lin" valueType="num">
                                          <p:cBhvr>
                                            <p:cTn id="14" dur="250" fill="hold"/>
                                            <p:tgtEl>
                                              <p:spTgt spid="4"/>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750"/>
                                      </p:stCondLst>
                                      <p:childTnLst>
                                        <p:animMotion origin="layout" path="M 2.36111E-6 -1.35802E-6 L 2.36111E-6 0.07238 " pathEditMode="relative" rAng="0" ptsTypes="AA">
                                          <p:cBhvr>
                                            <p:cTn id="16" dur="500" spd="-100000" fill="hold"/>
                                            <p:tgtEl>
                                              <p:spTgt spid="4"/>
                                            </p:tgtEl>
                                            <p:attrNameLst>
                                              <p:attrName>ppt_x</p:attrName>
                                              <p:attrName>ppt_y</p:attrName>
                                            </p:attrNameLst>
                                          </p:cBhvr>
                                          <p:rCtr x="0" y="3611"/>
                                        </p:animMotion>
                                      </p:childTnLst>
                                    </p:cTn>
                                  </p:par>
                                  <p:par>
                                    <p:cTn id="17" presetID="23" presetClass="entr" presetSubtype="272" fill="hold" grpId="0" nodeType="withEffect">
                                      <p:stCondLst>
                                        <p:cond delay="750"/>
                                      </p:stCondLst>
                                      <p:childTnLst>
                                        <p:set>
                                          <p:cBhvr>
                                            <p:cTn id="18" dur="1" fill="hold">
                                              <p:stCondLst>
                                                <p:cond delay="0"/>
                                              </p:stCondLst>
                                            </p:cTn>
                                            <p:tgtEl>
                                              <p:spTgt spid="5"/>
                                            </p:tgtEl>
                                            <p:attrNameLst>
                                              <p:attrName>style.visibility</p:attrName>
                                            </p:attrNameLst>
                                          </p:cBhvr>
                                          <p:to>
                                            <p:strVal val="visible"/>
                                          </p:to>
                                        </p:set>
                                        <p:anim calcmode="lin" valueType="num">
                                          <p:cBhvr>
                                            <p:cTn id="19" dur="250" fill="hold"/>
                                            <p:tgtEl>
                                              <p:spTgt spid="5"/>
                                            </p:tgtEl>
                                            <p:attrNameLst>
                                              <p:attrName>ppt_w</p:attrName>
                                            </p:attrNameLst>
                                          </p:cBhvr>
                                          <p:tavLst>
                                            <p:tav tm="0">
                                              <p:val>
                                                <p:strVal val="2/3*#ppt_w"/>
                                              </p:val>
                                            </p:tav>
                                            <p:tav tm="100000">
                                              <p:val>
                                                <p:strVal val="#ppt_w"/>
                                              </p:val>
                                            </p:tav>
                                          </p:tavLst>
                                        </p:anim>
                                        <p:anim calcmode="lin" valueType="num">
                                          <p:cBhvr>
                                            <p:cTn id="20" dur="250" fill="hold"/>
                                            <p:tgtEl>
                                              <p:spTgt spid="5"/>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750"/>
                                      </p:stCondLst>
                                      <p:childTnLst>
                                        <p:animMotion origin="layout" path="M -3.05556E-6 9.87654E-7 L -3.05556E-6 0.07238 " pathEditMode="relative" rAng="0" ptsTypes="AA">
                                          <p:cBhvr>
                                            <p:cTn id="22" dur="500" spd="-100000" fill="hold"/>
                                            <p:tgtEl>
                                              <p:spTgt spid="5"/>
                                            </p:tgtEl>
                                            <p:attrNameLst>
                                              <p:attrName>ppt_x</p:attrName>
                                              <p:attrName>ppt_y</p:attrName>
                                            </p:attrNameLst>
                                          </p:cBhvr>
                                          <p:rCtr x="0" y="3611"/>
                                        </p:animMotion>
                                      </p:childTnLst>
                                    </p:cTn>
                                  </p:par>
                                  <p:par>
                                    <p:cTn id="23" presetID="23" presetClass="entr" presetSubtype="272" fill="hold" grpId="0"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250" fill="hold"/>
                                            <p:tgtEl>
                                              <p:spTgt spid="6"/>
                                            </p:tgtEl>
                                            <p:attrNameLst>
                                              <p:attrName>ppt_w</p:attrName>
                                            </p:attrNameLst>
                                          </p:cBhvr>
                                          <p:tavLst>
                                            <p:tav tm="0">
                                              <p:val>
                                                <p:strVal val="2/3*#ppt_w"/>
                                              </p:val>
                                            </p:tav>
                                            <p:tav tm="100000">
                                              <p:val>
                                                <p:strVal val="#ppt_w"/>
                                              </p:val>
                                            </p:tav>
                                          </p:tavLst>
                                        </p:anim>
                                        <p:anim calcmode="lin" valueType="num">
                                          <p:cBhvr>
                                            <p:cTn id="26" dur="250" fill="hold"/>
                                            <p:tgtEl>
                                              <p:spTgt spid="6"/>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750"/>
                                      </p:stCondLst>
                                      <p:childTnLst>
                                        <p:animMotion origin="layout" path="M 2.77778E-6 -2.83951E-6 L 2.77778E-6 0.07238 " pathEditMode="relative" rAng="0" ptsTypes="AA">
                                          <p:cBhvr>
                                            <p:cTn id="28" dur="500" spd="-100000" fill="hold"/>
                                            <p:tgtEl>
                                              <p:spTgt spid="6"/>
                                            </p:tgtEl>
                                            <p:attrNameLst>
                                              <p:attrName>ppt_x</p:attrName>
                                              <p:attrName>ppt_y</p:attrName>
                                            </p:attrNameLst>
                                          </p:cBhvr>
                                          <p:rCtr x="0" y="3611"/>
                                        </p:animMotion>
                                      </p:childTnLst>
                                    </p:cTn>
                                  </p:par>
                                  <p:par>
                                    <p:cTn id="29" presetID="23" presetClass="entr" presetSubtype="272" fill="hold" grpId="0" nodeType="withEffect">
                                      <p:stCondLst>
                                        <p:cond delay="750"/>
                                      </p:stCondLst>
                                      <p:childTnLst>
                                        <p:set>
                                          <p:cBhvr>
                                            <p:cTn id="30" dur="1" fill="hold">
                                              <p:stCondLst>
                                                <p:cond delay="0"/>
                                              </p:stCondLst>
                                            </p:cTn>
                                            <p:tgtEl>
                                              <p:spTgt spid="7"/>
                                            </p:tgtEl>
                                            <p:attrNameLst>
                                              <p:attrName>style.visibility</p:attrName>
                                            </p:attrNameLst>
                                          </p:cBhvr>
                                          <p:to>
                                            <p:strVal val="visible"/>
                                          </p:to>
                                        </p:set>
                                        <p:anim calcmode="lin" valueType="num">
                                          <p:cBhvr>
                                            <p:cTn id="31" dur="250" fill="hold"/>
                                            <p:tgtEl>
                                              <p:spTgt spid="7"/>
                                            </p:tgtEl>
                                            <p:attrNameLst>
                                              <p:attrName>ppt_w</p:attrName>
                                            </p:attrNameLst>
                                          </p:cBhvr>
                                          <p:tavLst>
                                            <p:tav tm="0">
                                              <p:val>
                                                <p:strVal val="2/3*#ppt_w"/>
                                              </p:val>
                                            </p:tav>
                                            <p:tav tm="100000">
                                              <p:val>
                                                <p:strVal val="#ppt_w"/>
                                              </p:val>
                                            </p:tav>
                                          </p:tavLst>
                                        </p:anim>
                                        <p:anim calcmode="lin" valueType="num">
                                          <p:cBhvr>
                                            <p:cTn id="32" dur="250" fill="hold"/>
                                            <p:tgtEl>
                                              <p:spTgt spid="7"/>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5.55556E-7 9.87654E-7 L 5.55556E-7 0.07238 " pathEditMode="relative" rAng="0" ptsTypes="AA">
                                          <p:cBhvr>
                                            <p:cTn id="34" dur="500" spd="-100000" fill="hold"/>
                                            <p:tgtEl>
                                              <p:spTgt spid="7"/>
                                            </p:tgtEl>
                                            <p:attrNameLst>
                                              <p:attrName>ppt_x</p:attrName>
                                              <p:attrName>ppt_y</p:attrName>
                                            </p:attrNameLst>
                                          </p:cBhvr>
                                          <p:rCtr x="0" y="3611"/>
                                        </p:animMotion>
                                      </p:childTnLst>
                                    </p:cTn>
                                  </p:par>
                                  <p:par>
                                    <p:cTn id="35" presetID="23" presetClass="entr" presetSubtype="272" fill="hold" grpId="0" nodeType="withEffect">
                                      <p:stCondLst>
                                        <p:cond delay="750"/>
                                      </p:stCondLst>
                                      <p:childTnLst>
                                        <p:set>
                                          <p:cBhvr>
                                            <p:cTn id="36" dur="1" fill="hold">
                                              <p:stCondLst>
                                                <p:cond delay="0"/>
                                              </p:stCondLst>
                                            </p:cTn>
                                            <p:tgtEl>
                                              <p:spTgt spid="8"/>
                                            </p:tgtEl>
                                            <p:attrNameLst>
                                              <p:attrName>style.visibility</p:attrName>
                                            </p:attrNameLst>
                                          </p:cBhvr>
                                          <p:to>
                                            <p:strVal val="visible"/>
                                          </p:to>
                                        </p:set>
                                        <p:anim calcmode="lin" valueType="num">
                                          <p:cBhvr>
                                            <p:cTn id="37" dur="250" fill="hold"/>
                                            <p:tgtEl>
                                              <p:spTgt spid="8"/>
                                            </p:tgtEl>
                                            <p:attrNameLst>
                                              <p:attrName>ppt_w</p:attrName>
                                            </p:attrNameLst>
                                          </p:cBhvr>
                                          <p:tavLst>
                                            <p:tav tm="0">
                                              <p:val>
                                                <p:strVal val="2/3*#ppt_w"/>
                                              </p:val>
                                            </p:tav>
                                            <p:tav tm="100000">
                                              <p:val>
                                                <p:strVal val="#ppt_w"/>
                                              </p:val>
                                            </p:tav>
                                          </p:tavLst>
                                        </p:anim>
                                        <p:anim calcmode="lin" valueType="num">
                                          <p:cBhvr>
                                            <p:cTn id="38" dur="250" fill="hold"/>
                                            <p:tgtEl>
                                              <p:spTgt spid="8"/>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750"/>
                                      </p:stCondLst>
                                      <p:childTnLst>
                                        <p:animMotion origin="layout" path="M 2.77778E-6 -2.83951E-6 L 2.77778E-6 0.07238 " pathEditMode="relative" rAng="0" ptsTypes="AA">
                                          <p:cBhvr>
                                            <p:cTn id="40" dur="500" spd="-100000" fill="hold"/>
                                            <p:tgtEl>
                                              <p:spTgt spid="8"/>
                                            </p:tgtEl>
                                            <p:attrNameLst>
                                              <p:attrName>ppt_x</p:attrName>
                                              <p:attrName>ppt_y</p:attrName>
                                            </p:attrNameLst>
                                          </p:cBhvr>
                                          <p:rCtr x="0" y="3611"/>
                                        </p:animMotion>
                                      </p:childTnLst>
                                    </p:cTn>
                                  </p:par>
                                  <p:par>
                                    <p:cTn id="41" presetID="23" presetClass="entr" presetSubtype="272" fill="hold" grpId="0" nodeType="withEffect">
                                      <p:stCondLst>
                                        <p:cond delay="750"/>
                                      </p:stCondLst>
                                      <p:childTnLst>
                                        <p:set>
                                          <p:cBhvr>
                                            <p:cTn id="42" dur="1" fill="hold">
                                              <p:stCondLst>
                                                <p:cond delay="0"/>
                                              </p:stCondLst>
                                            </p:cTn>
                                            <p:tgtEl>
                                              <p:spTgt spid="9"/>
                                            </p:tgtEl>
                                            <p:attrNameLst>
                                              <p:attrName>style.visibility</p:attrName>
                                            </p:attrNameLst>
                                          </p:cBhvr>
                                          <p:to>
                                            <p:strVal val="visible"/>
                                          </p:to>
                                        </p:set>
                                        <p:anim calcmode="lin" valueType="num">
                                          <p:cBhvr>
                                            <p:cTn id="43" dur="250" fill="hold"/>
                                            <p:tgtEl>
                                              <p:spTgt spid="9"/>
                                            </p:tgtEl>
                                            <p:attrNameLst>
                                              <p:attrName>ppt_w</p:attrName>
                                            </p:attrNameLst>
                                          </p:cBhvr>
                                          <p:tavLst>
                                            <p:tav tm="0">
                                              <p:val>
                                                <p:strVal val="2/3*#ppt_w"/>
                                              </p:val>
                                            </p:tav>
                                            <p:tav tm="100000">
                                              <p:val>
                                                <p:strVal val="#ppt_w"/>
                                              </p:val>
                                            </p:tav>
                                          </p:tavLst>
                                        </p:anim>
                                        <p:anim calcmode="lin" valueType="num">
                                          <p:cBhvr>
                                            <p:cTn id="44" dur="250" fill="hold"/>
                                            <p:tgtEl>
                                              <p:spTgt spid="9"/>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750"/>
                                      </p:stCondLst>
                                      <p:childTnLst>
                                        <p:animMotion origin="layout" path="M 5.55556E-7 9.87654E-7 L 5.55556E-7 0.07238 " pathEditMode="relative" rAng="0" ptsTypes="AA">
                                          <p:cBhvr>
                                            <p:cTn id="46" dur="500" spd="-100000" fill="hold"/>
                                            <p:tgtEl>
                                              <p:spTgt spid="9"/>
                                            </p:tgtEl>
                                            <p:attrNameLst>
                                              <p:attrName>ppt_x</p:attrName>
                                              <p:attrName>ppt_y</p:attrName>
                                            </p:attrNameLst>
                                          </p:cBhvr>
                                          <p:rCtr x="0" y="3611"/>
                                        </p:animMotion>
                                      </p:childTnLst>
                                    </p:cTn>
                                  </p:par>
                                  <p:par>
                                    <p:cTn id="47" presetID="2" presetClass="entr" presetSubtype="4"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1500" fill="hold"/>
                                            <p:tgtEl>
                                              <p:spTgt spid="10"/>
                                            </p:tgtEl>
                                            <p:attrNameLst>
                                              <p:attrName>ppt_x</p:attrName>
                                            </p:attrNameLst>
                                          </p:cBhvr>
                                          <p:tavLst>
                                            <p:tav tm="0">
                                              <p:val>
                                                <p:strVal val="#ppt_x"/>
                                              </p:val>
                                            </p:tav>
                                            <p:tav tm="100000">
                                              <p:val>
                                                <p:strVal val="#ppt_x"/>
                                              </p:val>
                                            </p:tav>
                                          </p:tavLst>
                                        </p:anim>
                                        <p:anim calcmode="lin" valueType="num">
                                          <p:cBhvr additive="base">
                                            <p:cTn id="50" dur="1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P spid="6" grpId="0"/>
          <p:bldP spid="6" grpId="1"/>
          <p:bldP spid="7" grpId="0"/>
          <p:bldP spid="7" grpId="1"/>
          <p:bldP spid="8" grpId="0"/>
          <p:bldP spid="8" grpId="1"/>
          <p:bldP spid="9" grpId="0"/>
          <p:bldP spid="9" grpId="1"/>
          <p:bldP spid="10"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4" name="Rounded Rectangle 3"/>
          <p:cNvSpPr/>
          <p:nvPr/>
        </p:nvSpPr>
        <p:spPr>
          <a:xfrm rot="2834538">
            <a:off x="8607666" y="5770303"/>
            <a:ext cx="1072668" cy="1072668"/>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Rounded Rectangle 4"/>
          <p:cNvSpPr/>
          <p:nvPr/>
        </p:nvSpPr>
        <p:spPr>
          <a:xfrm rot="2834538">
            <a:off x="13907865" y="5770300"/>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Rounded Rectangle 5"/>
          <p:cNvSpPr/>
          <p:nvPr/>
        </p:nvSpPr>
        <p:spPr>
          <a:xfrm rot="2834538">
            <a:off x="3307467" y="5770301"/>
            <a:ext cx="1072668" cy="1072668"/>
          </a:xfrm>
          <a:prstGeom prst="roundRect">
            <a:avLst>
              <a:gd name="adj" fmla="val 39135"/>
            </a:avLst>
          </a:prstGeom>
          <a:solidFill>
            <a:schemeClr val="accent5"/>
          </a:solidFill>
          <a:ln>
            <a:noFill/>
          </a:ln>
          <a:effectLst>
            <a:outerShdw blurRad="508000" dist="165100" dir="2700000" algn="tl" rotWithShape="0">
              <a:schemeClr val="accent5">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161"/>
          <p:cNvSpPr>
            <a:spLocks noEditPoints="1"/>
          </p:cNvSpPr>
          <p:nvPr/>
        </p:nvSpPr>
        <p:spPr bwMode="auto">
          <a:xfrm>
            <a:off x="8931079" y="6119395"/>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schemeClr val="bg1"/>
              </a:solidFill>
            </a:endParaRPr>
          </a:p>
        </p:txBody>
      </p:sp>
      <p:sp>
        <p:nvSpPr>
          <p:cNvPr id="8" name="Freeform 137"/>
          <p:cNvSpPr>
            <a:spLocks noEditPoints="1"/>
          </p:cNvSpPr>
          <p:nvPr/>
        </p:nvSpPr>
        <p:spPr bwMode="auto">
          <a:xfrm>
            <a:off x="3636561" y="6097503"/>
            <a:ext cx="414480" cy="418265"/>
          </a:xfrm>
          <a:custGeom>
            <a:avLst/>
            <a:gdLst>
              <a:gd name="T0" fmla="*/ 358 w 395"/>
              <a:gd name="T1" fmla="*/ 377 h 395"/>
              <a:gd name="T2" fmla="*/ 233 w 395"/>
              <a:gd name="T3" fmla="*/ 358 h 395"/>
              <a:gd name="T4" fmla="*/ 251 w 395"/>
              <a:gd name="T5" fmla="*/ 233 h 395"/>
              <a:gd name="T6" fmla="*/ 376 w 395"/>
              <a:gd name="T7" fmla="*/ 252 h 395"/>
              <a:gd name="T8" fmla="*/ 376 w 395"/>
              <a:gd name="T9" fmla="*/ 276 h 395"/>
              <a:gd name="T10" fmla="*/ 376 w 395"/>
              <a:gd name="T11" fmla="*/ 342 h 395"/>
              <a:gd name="T12" fmla="*/ 358 w 395"/>
              <a:gd name="T13" fmla="*/ 215 h 395"/>
              <a:gd name="T14" fmla="*/ 225 w 395"/>
              <a:gd name="T15" fmla="*/ 226 h 395"/>
              <a:gd name="T16" fmla="*/ 214 w 395"/>
              <a:gd name="T17" fmla="*/ 358 h 395"/>
              <a:gd name="T18" fmla="*/ 231 w 395"/>
              <a:gd name="T19" fmla="*/ 389 h 395"/>
              <a:gd name="T20" fmla="*/ 366 w 395"/>
              <a:gd name="T21" fmla="*/ 394 h 395"/>
              <a:gd name="T22" fmla="*/ 391 w 395"/>
              <a:gd name="T23" fmla="*/ 372 h 395"/>
              <a:gd name="T24" fmla="*/ 391 w 395"/>
              <a:gd name="T25" fmla="*/ 237 h 395"/>
              <a:gd name="T26" fmla="*/ 366 w 395"/>
              <a:gd name="T27" fmla="*/ 216 h 395"/>
              <a:gd name="T28" fmla="*/ 366 w 395"/>
              <a:gd name="T29" fmla="*/ 160 h 395"/>
              <a:gd name="T30" fmla="*/ 234 w 395"/>
              <a:gd name="T31" fmla="*/ 150 h 395"/>
              <a:gd name="T32" fmla="*/ 244 w 395"/>
              <a:gd name="T33" fmla="*/ 19 h 395"/>
              <a:gd name="T34" fmla="*/ 375 w 395"/>
              <a:gd name="T35" fmla="*/ 29 h 395"/>
              <a:gd name="T36" fmla="*/ 376 w 395"/>
              <a:gd name="T37" fmla="*/ 53 h 395"/>
              <a:gd name="T38" fmla="*/ 376 w 395"/>
              <a:gd name="T39" fmla="*/ 119 h 395"/>
              <a:gd name="T40" fmla="*/ 376 w 395"/>
              <a:gd name="T41" fmla="*/ 144 h 395"/>
              <a:gd name="T42" fmla="*/ 231 w 395"/>
              <a:gd name="T43" fmla="*/ 5 h 395"/>
              <a:gd name="T44" fmla="*/ 214 w 395"/>
              <a:gd name="T45" fmla="*/ 36 h 395"/>
              <a:gd name="T46" fmla="*/ 225 w 395"/>
              <a:gd name="T47" fmla="*/ 168 h 395"/>
              <a:gd name="T48" fmla="*/ 358 w 395"/>
              <a:gd name="T49" fmla="*/ 179 h 395"/>
              <a:gd name="T50" fmla="*/ 388 w 395"/>
              <a:gd name="T51" fmla="*/ 163 h 395"/>
              <a:gd name="T52" fmla="*/ 394 w 395"/>
              <a:gd name="T53" fmla="*/ 28 h 395"/>
              <a:gd name="T54" fmla="*/ 372 w 395"/>
              <a:gd name="T55" fmla="*/ 2 h 395"/>
              <a:gd name="T56" fmla="*/ 156 w 395"/>
              <a:gd name="T57" fmla="*/ 157 h 395"/>
              <a:gd name="T58" fmla="*/ 22 w 395"/>
              <a:gd name="T59" fmla="*/ 157 h 395"/>
              <a:gd name="T60" fmla="*/ 22 w 395"/>
              <a:gd name="T61" fmla="*/ 23 h 395"/>
              <a:gd name="T62" fmla="*/ 156 w 395"/>
              <a:gd name="T63" fmla="*/ 23 h 395"/>
              <a:gd name="T64" fmla="*/ 160 w 395"/>
              <a:gd name="T65" fmla="*/ 45 h 395"/>
              <a:gd name="T66" fmla="*/ 160 w 395"/>
              <a:gd name="T67" fmla="*/ 109 h 395"/>
              <a:gd name="T68" fmla="*/ 160 w 395"/>
              <a:gd name="T69" fmla="*/ 143 h 395"/>
              <a:gd name="T70" fmla="*/ 21 w 395"/>
              <a:gd name="T71" fmla="*/ 2 h 395"/>
              <a:gd name="T72" fmla="*/ 0 w 395"/>
              <a:gd name="T73" fmla="*/ 28 h 395"/>
              <a:gd name="T74" fmla="*/ 5 w 395"/>
              <a:gd name="T75" fmla="*/ 163 h 395"/>
              <a:gd name="T76" fmla="*/ 35 w 395"/>
              <a:gd name="T77" fmla="*/ 179 h 395"/>
              <a:gd name="T78" fmla="*/ 168 w 395"/>
              <a:gd name="T79" fmla="*/ 168 h 395"/>
              <a:gd name="T80" fmla="*/ 179 w 395"/>
              <a:gd name="T81" fmla="*/ 36 h 395"/>
              <a:gd name="T82" fmla="*/ 163 w 395"/>
              <a:gd name="T83" fmla="*/ 5 h 395"/>
              <a:gd name="T84" fmla="*/ 159 w 395"/>
              <a:gd name="T85" fmla="*/ 366 h 395"/>
              <a:gd name="T86" fmla="*/ 29 w 395"/>
              <a:gd name="T87" fmla="*/ 376 h 395"/>
              <a:gd name="T88" fmla="*/ 19 w 395"/>
              <a:gd name="T89" fmla="*/ 244 h 395"/>
              <a:gd name="T90" fmla="*/ 150 w 395"/>
              <a:gd name="T91" fmla="*/ 234 h 395"/>
              <a:gd name="T92" fmla="*/ 160 w 395"/>
              <a:gd name="T93" fmla="*/ 256 h 395"/>
              <a:gd name="T94" fmla="*/ 160 w 395"/>
              <a:gd name="T95" fmla="*/ 305 h 395"/>
              <a:gd name="T96" fmla="*/ 160 w 395"/>
              <a:gd name="T97" fmla="*/ 354 h 395"/>
              <a:gd name="T98" fmla="*/ 28 w 395"/>
              <a:gd name="T99" fmla="*/ 216 h 395"/>
              <a:gd name="T100" fmla="*/ 2 w 395"/>
              <a:gd name="T101" fmla="*/ 237 h 395"/>
              <a:gd name="T102" fmla="*/ 2 w 395"/>
              <a:gd name="T103" fmla="*/ 372 h 395"/>
              <a:gd name="T104" fmla="*/ 28 w 395"/>
              <a:gd name="T105" fmla="*/ 394 h 395"/>
              <a:gd name="T106" fmla="*/ 163 w 395"/>
              <a:gd name="T107" fmla="*/ 389 h 395"/>
              <a:gd name="T108" fmla="*/ 179 w 395"/>
              <a:gd name="T109" fmla="*/ 358 h 395"/>
              <a:gd name="T110" fmla="*/ 168 w 395"/>
              <a:gd name="T111" fmla="*/ 226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395">
                <a:moveTo>
                  <a:pt x="376" y="358"/>
                </a:moveTo>
                <a:lnTo>
                  <a:pt x="375" y="366"/>
                </a:lnTo>
                <a:lnTo>
                  <a:pt x="371" y="371"/>
                </a:lnTo>
                <a:lnTo>
                  <a:pt x="366" y="376"/>
                </a:lnTo>
                <a:lnTo>
                  <a:pt x="358" y="377"/>
                </a:lnTo>
                <a:lnTo>
                  <a:pt x="251" y="377"/>
                </a:lnTo>
                <a:lnTo>
                  <a:pt x="244" y="376"/>
                </a:lnTo>
                <a:lnTo>
                  <a:pt x="238" y="371"/>
                </a:lnTo>
                <a:lnTo>
                  <a:pt x="234" y="366"/>
                </a:lnTo>
                <a:lnTo>
                  <a:pt x="233" y="358"/>
                </a:lnTo>
                <a:lnTo>
                  <a:pt x="233" y="252"/>
                </a:lnTo>
                <a:lnTo>
                  <a:pt x="234" y="244"/>
                </a:lnTo>
                <a:lnTo>
                  <a:pt x="238" y="239"/>
                </a:lnTo>
                <a:lnTo>
                  <a:pt x="244" y="234"/>
                </a:lnTo>
                <a:lnTo>
                  <a:pt x="251" y="233"/>
                </a:lnTo>
                <a:lnTo>
                  <a:pt x="358" y="233"/>
                </a:lnTo>
                <a:lnTo>
                  <a:pt x="366" y="234"/>
                </a:lnTo>
                <a:lnTo>
                  <a:pt x="371" y="239"/>
                </a:lnTo>
                <a:lnTo>
                  <a:pt x="375" y="244"/>
                </a:lnTo>
                <a:lnTo>
                  <a:pt x="376" y="252"/>
                </a:lnTo>
                <a:lnTo>
                  <a:pt x="376" y="253"/>
                </a:lnTo>
                <a:lnTo>
                  <a:pt x="376" y="256"/>
                </a:lnTo>
                <a:lnTo>
                  <a:pt x="376" y="261"/>
                </a:lnTo>
                <a:lnTo>
                  <a:pt x="376" y="268"/>
                </a:lnTo>
                <a:lnTo>
                  <a:pt x="376" y="276"/>
                </a:lnTo>
                <a:lnTo>
                  <a:pt x="376" y="285"/>
                </a:lnTo>
                <a:lnTo>
                  <a:pt x="376" y="305"/>
                </a:lnTo>
                <a:lnTo>
                  <a:pt x="376" y="325"/>
                </a:lnTo>
                <a:lnTo>
                  <a:pt x="376" y="334"/>
                </a:lnTo>
                <a:lnTo>
                  <a:pt x="376" y="342"/>
                </a:lnTo>
                <a:lnTo>
                  <a:pt x="376" y="349"/>
                </a:lnTo>
                <a:lnTo>
                  <a:pt x="376" y="354"/>
                </a:lnTo>
                <a:lnTo>
                  <a:pt x="376" y="357"/>
                </a:lnTo>
                <a:lnTo>
                  <a:pt x="376" y="358"/>
                </a:lnTo>
                <a:close/>
                <a:moveTo>
                  <a:pt x="358" y="215"/>
                </a:moveTo>
                <a:lnTo>
                  <a:pt x="251" y="215"/>
                </a:lnTo>
                <a:lnTo>
                  <a:pt x="244" y="216"/>
                </a:lnTo>
                <a:lnTo>
                  <a:pt x="237" y="218"/>
                </a:lnTo>
                <a:lnTo>
                  <a:pt x="231" y="221"/>
                </a:lnTo>
                <a:lnTo>
                  <a:pt x="225" y="226"/>
                </a:lnTo>
                <a:lnTo>
                  <a:pt x="221" y="231"/>
                </a:lnTo>
                <a:lnTo>
                  <a:pt x="218" y="237"/>
                </a:lnTo>
                <a:lnTo>
                  <a:pt x="216" y="244"/>
                </a:lnTo>
                <a:lnTo>
                  <a:pt x="214" y="252"/>
                </a:lnTo>
                <a:lnTo>
                  <a:pt x="214" y="358"/>
                </a:lnTo>
                <a:lnTo>
                  <a:pt x="216" y="366"/>
                </a:lnTo>
                <a:lnTo>
                  <a:pt x="218" y="372"/>
                </a:lnTo>
                <a:lnTo>
                  <a:pt x="221" y="379"/>
                </a:lnTo>
                <a:lnTo>
                  <a:pt x="225" y="384"/>
                </a:lnTo>
                <a:lnTo>
                  <a:pt x="231" y="389"/>
                </a:lnTo>
                <a:lnTo>
                  <a:pt x="237" y="392"/>
                </a:lnTo>
                <a:lnTo>
                  <a:pt x="244" y="394"/>
                </a:lnTo>
                <a:lnTo>
                  <a:pt x="251" y="395"/>
                </a:lnTo>
                <a:lnTo>
                  <a:pt x="358" y="395"/>
                </a:lnTo>
                <a:lnTo>
                  <a:pt x="366" y="394"/>
                </a:lnTo>
                <a:lnTo>
                  <a:pt x="372" y="392"/>
                </a:lnTo>
                <a:lnTo>
                  <a:pt x="379" y="389"/>
                </a:lnTo>
                <a:lnTo>
                  <a:pt x="384" y="384"/>
                </a:lnTo>
                <a:lnTo>
                  <a:pt x="388" y="379"/>
                </a:lnTo>
                <a:lnTo>
                  <a:pt x="391" y="372"/>
                </a:lnTo>
                <a:lnTo>
                  <a:pt x="394" y="366"/>
                </a:lnTo>
                <a:lnTo>
                  <a:pt x="395" y="358"/>
                </a:lnTo>
                <a:lnTo>
                  <a:pt x="395" y="252"/>
                </a:lnTo>
                <a:lnTo>
                  <a:pt x="394" y="244"/>
                </a:lnTo>
                <a:lnTo>
                  <a:pt x="391" y="237"/>
                </a:lnTo>
                <a:lnTo>
                  <a:pt x="388" y="231"/>
                </a:lnTo>
                <a:lnTo>
                  <a:pt x="384" y="226"/>
                </a:lnTo>
                <a:lnTo>
                  <a:pt x="379" y="221"/>
                </a:lnTo>
                <a:lnTo>
                  <a:pt x="372" y="218"/>
                </a:lnTo>
                <a:lnTo>
                  <a:pt x="366" y="216"/>
                </a:lnTo>
                <a:lnTo>
                  <a:pt x="358" y="215"/>
                </a:lnTo>
                <a:close/>
                <a:moveTo>
                  <a:pt x="376" y="144"/>
                </a:moveTo>
                <a:lnTo>
                  <a:pt x="375" y="150"/>
                </a:lnTo>
                <a:lnTo>
                  <a:pt x="371" y="157"/>
                </a:lnTo>
                <a:lnTo>
                  <a:pt x="366" y="160"/>
                </a:lnTo>
                <a:lnTo>
                  <a:pt x="358" y="161"/>
                </a:lnTo>
                <a:lnTo>
                  <a:pt x="251" y="161"/>
                </a:lnTo>
                <a:lnTo>
                  <a:pt x="244" y="160"/>
                </a:lnTo>
                <a:lnTo>
                  <a:pt x="238" y="157"/>
                </a:lnTo>
                <a:lnTo>
                  <a:pt x="234" y="150"/>
                </a:lnTo>
                <a:lnTo>
                  <a:pt x="233" y="144"/>
                </a:lnTo>
                <a:lnTo>
                  <a:pt x="233" y="36"/>
                </a:lnTo>
                <a:lnTo>
                  <a:pt x="234" y="29"/>
                </a:lnTo>
                <a:lnTo>
                  <a:pt x="238" y="23"/>
                </a:lnTo>
                <a:lnTo>
                  <a:pt x="244" y="19"/>
                </a:lnTo>
                <a:lnTo>
                  <a:pt x="251" y="17"/>
                </a:lnTo>
                <a:lnTo>
                  <a:pt x="358" y="17"/>
                </a:lnTo>
                <a:lnTo>
                  <a:pt x="366" y="19"/>
                </a:lnTo>
                <a:lnTo>
                  <a:pt x="371" y="23"/>
                </a:lnTo>
                <a:lnTo>
                  <a:pt x="375" y="29"/>
                </a:lnTo>
                <a:lnTo>
                  <a:pt x="376" y="36"/>
                </a:lnTo>
                <a:lnTo>
                  <a:pt x="376" y="37"/>
                </a:lnTo>
                <a:lnTo>
                  <a:pt x="376" y="40"/>
                </a:lnTo>
                <a:lnTo>
                  <a:pt x="376" y="45"/>
                </a:lnTo>
                <a:lnTo>
                  <a:pt x="376" y="53"/>
                </a:lnTo>
                <a:lnTo>
                  <a:pt x="376" y="60"/>
                </a:lnTo>
                <a:lnTo>
                  <a:pt x="376" y="70"/>
                </a:lnTo>
                <a:lnTo>
                  <a:pt x="376" y="90"/>
                </a:lnTo>
                <a:lnTo>
                  <a:pt x="376" y="109"/>
                </a:lnTo>
                <a:lnTo>
                  <a:pt x="376" y="119"/>
                </a:lnTo>
                <a:lnTo>
                  <a:pt x="376" y="126"/>
                </a:lnTo>
                <a:lnTo>
                  <a:pt x="376" y="134"/>
                </a:lnTo>
                <a:lnTo>
                  <a:pt x="376" y="139"/>
                </a:lnTo>
                <a:lnTo>
                  <a:pt x="376" y="143"/>
                </a:lnTo>
                <a:lnTo>
                  <a:pt x="376" y="144"/>
                </a:lnTo>
                <a:close/>
                <a:moveTo>
                  <a:pt x="358" y="0"/>
                </a:moveTo>
                <a:lnTo>
                  <a:pt x="251" y="0"/>
                </a:lnTo>
                <a:lnTo>
                  <a:pt x="244" y="0"/>
                </a:lnTo>
                <a:lnTo>
                  <a:pt x="237" y="2"/>
                </a:lnTo>
                <a:lnTo>
                  <a:pt x="231" y="5"/>
                </a:lnTo>
                <a:lnTo>
                  <a:pt x="225" y="10"/>
                </a:lnTo>
                <a:lnTo>
                  <a:pt x="221" y="15"/>
                </a:lnTo>
                <a:lnTo>
                  <a:pt x="218" y="22"/>
                </a:lnTo>
                <a:lnTo>
                  <a:pt x="216" y="28"/>
                </a:lnTo>
                <a:lnTo>
                  <a:pt x="214" y="36"/>
                </a:lnTo>
                <a:lnTo>
                  <a:pt x="214" y="144"/>
                </a:lnTo>
                <a:lnTo>
                  <a:pt x="216" y="151"/>
                </a:lnTo>
                <a:lnTo>
                  <a:pt x="218" y="158"/>
                </a:lnTo>
                <a:lnTo>
                  <a:pt x="221" y="163"/>
                </a:lnTo>
                <a:lnTo>
                  <a:pt x="225" y="168"/>
                </a:lnTo>
                <a:lnTo>
                  <a:pt x="231" y="173"/>
                </a:lnTo>
                <a:lnTo>
                  <a:pt x="237" y="177"/>
                </a:lnTo>
                <a:lnTo>
                  <a:pt x="244" y="178"/>
                </a:lnTo>
                <a:lnTo>
                  <a:pt x="251" y="179"/>
                </a:lnTo>
                <a:lnTo>
                  <a:pt x="358" y="179"/>
                </a:lnTo>
                <a:lnTo>
                  <a:pt x="366" y="178"/>
                </a:lnTo>
                <a:lnTo>
                  <a:pt x="372" y="177"/>
                </a:lnTo>
                <a:lnTo>
                  <a:pt x="379" y="173"/>
                </a:lnTo>
                <a:lnTo>
                  <a:pt x="384" y="168"/>
                </a:lnTo>
                <a:lnTo>
                  <a:pt x="388" y="163"/>
                </a:lnTo>
                <a:lnTo>
                  <a:pt x="391" y="158"/>
                </a:lnTo>
                <a:lnTo>
                  <a:pt x="394" y="151"/>
                </a:lnTo>
                <a:lnTo>
                  <a:pt x="395" y="144"/>
                </a:lnTo>
                <a:lnTo>
                  <a:pt x="395" y="36"/>
                </a:lnTo>
                <a:lnTo>
                  <a:pt x="394" y="28"/>
                </a:lnTo>
                <a:lnTo>
                  <a:pt x="391" y="22"/>
                </a:lnTo>
                <a:lnTo>
                  <a:pt x="388" y="15"/>
                </a:lnTo>
                <a:lnTo>
                  <a:pt x="384" y="10"/>
                </a:lnTo>
                <a:lnTo>
                  <a:pt x="379" y="5"/>
                </a:lnTo>
                <a:lnTo>
                  <a:pt x="372" y="2"/>
                </a:lnTo>
                <a:lnTo>
                  <a:pt x="366" y="0"/>
                </a:lnTo>
                <a:lnTo>
                  <a:pt x="358" y="0"/>
                </a:lnTo>
                <a:close/>
                <a:moveTo>
                  <a:pt x="160" y="144"/>
                </a:moveTo>
                <a:lnTo>
                  <a:pt x="159" y="150"/>
                </a:lnTo>
                <a:lnTo>
                  <a:pt x="156" y="157"/>
                </a:lnTo>
                <a:lnTo>
                  <a:pt x="150" y="160"/>
                </a:lnTo>
                <a:lnTo>
                  <a:pt x="143" y="161"/>
                </a:lnTo>
                <a:lnTo>
                  <a:pt x="35" y="161"/>
                </a:lnTo>
                <a:lnTo>
                  <a:pt x="29" y="160"/>
                </a:lnTo>
                <a:lnTo>
                  <a:pt x="22" y="157"/>
                </a:lnTo>
                <a:lnTo>
                  <a:pt x="19" y="150"/>
                </a:lnTo>
                <a:lnTo>
                  <a:pt x="17" y="144"/>
                </a:lnTo>
                <a:lnTo>
                  <a:pt x="17" y="36"/>
                </a:lnTo>
                <a:lnTo>
                  <a:pt x="19" y="29"/>
                </a:lnTo>
                <a:lnTo>
                  <a:pt x="22" y="23"/>
                </a:lnTo>
                <a:lnTo>
                  <a:pt x="29" y="19"/>
                </a:lnTo>
                <a:lnTo>
                  <a:pt x="35" y="17"/>
                </a:lnTo>
                <a:lnTo>
                  <a:pt x="143" y="17"/>
                </a:lnTo>
                <a:lnTo>
                  <a:pt x="150" y="19"/>
                </a:lnTo>
                <a:lnTo>
                  <a:pt x="156" y="23"/>
                </a:lnTo>
                <a:lnTo>
                  <a:pt x="159" y="29"/>
                </a:lnTo>
                <a:lnTo>
                  <a:pt x="160" y="36"/>
                </a:lnTo>
                <a:lnTo>
                  <a:pt x="160" y="37"/>
                </a:lnTo>
                <a:lnTo>
                  <a:pt x="160" y="40"/>
                </a:lnTo>
                <a:lnTo>
                  <a:pt x="160" y="45"/>
                </a:lnTo>
                <a:lnTo>
                  <a:pt x="160" y="53"/>
                </a:lnTo>
                <a:lnTo>
                  <a:pt x="160" y="60"/>
                </a:lnTo>
                <a:lnTo>
                  <a:pt x="160" y="70"/>
                </a:lnTo>
                <a:lnTo>
                  <a:pt x="160" y="90"/>
                </a:lnTo>
                <a:lnTo>
                  <a:pt x="160" y="109"/>
                </a:lnTo>
                <a:lnTo>
                  <a:pt x="160" y="119"/>
                </a:lnTo>
                <a:lnTo>
                  <a:pt x="160" y="126"/>
                </a:lnTo>
                <a:lnTo>
                  <a:pt x="160" y="134"/>
                </a:lnTo>
                <a:lnTo>
                  <a:pt x="160" y="139"/>
                </a:lnTo>
                <a:lnTo>
                  <a:pt x="160" y="143"/>
                </a:lnTo>
                <a:lnTo>
                  <a:pt x="160" y="144"/>
                </a:lnTo>
                <a:close/>
                <a:moveTo>
                  <a:pt x="143" y="0"/>
                </a:moveTo>
                <a:lnTo>
                  <a:pt x="35" y="0"/>
                </a:lnTo>
                <a:lnTo>
                  <a:pt x="28" y="0"/>
                </a:lnTo>
                <a:lnTo>
                  <a:pt x="21" y="2"/>
                </a:lnTo>
                <a:lnTo>
                  <a:pt x="15" y="5"/>
                </a:lnTo>
                <a:lnTo>
                  <a:pt x="9" y="10"/>
                </a:lnTo>
                <a:lnTo>
                  <a:pt x="5" y="15"/>
                </a:lnTo>
                <a:lnTo>
                  <a:pt x="2" y="22"/>
                </a:lnTo>
                <a:lnTo>
                  <a:pt x="0" y="28"/>
                </a:lnTo>
                <a:lnTo>
                  <a:pt x="0" y="36"/>
                </a:lnTo>
                <a:lnTo>
                  <a:pt x="0" y="144"/>
                </a:lnTo>
                <a:lnTo>
                  <a:pt x="0" y="151"/>
                </a:lnTo>
                <a:lnTo>
                  <a:pt x="2" y="158"/>
                </a:lnTo>
                <a:lnTo>
                  <a:pt x="5" y="163"/>
                </a:lnTo>
                <a:lnTo>
                  <a:pt x="9" y="168"/>
                </a:lnTo>
                <a:lnTo>
                  <a:pt x="15" y="173"/>
                </a:lnTo>
                <a:lnTo>
                  <a:pt x="21" y="177"/>
                </a:lnTo>
                <a:lnTo>
                  <a:pt x="28" y="178"/>
                </a:lnTo>
                <a:lnTo>
                  <a:pt x="35" y="179"/>
                </a:lnTo>
                <a:lnTo>
                  <a:pt x="143" y="179"/>
                </a:lnTo>
                <a:lnTo>
                  <a:pt x="151" y="178"/>
                </a:lnTo>
                <a:lnTo>
                  <a:pt x="157" y="177"/>
                </a:lnTo>
                <a:lnTo>
                  <a:pt x="163" y="173"/>
                </a:lnTo>
                <a:lnTo>
                  <a:pt x="168" y="168"/>
                </a:lnTo>
                <a:lnTo>
                  <a:pt x="172" y="163"/>
                </a:lnTo>
                <a:lnTo>
                  <a:pt x="177" y="158"/>
                </a:lnTo>
                <a:lnTo>
                  <a:pt x="178" y="151"/>
                </a:lnTo>
                <a:lnTo>
                  <a:pt x="179" y="144"/>
                </a:lnTo>
                <a:lnTo>
                  <a:pt x="179" y="36"/>
                </a:lnTo>
                <a:lnTo>
                  <a:pt x="178" y="28"/>
                </a:lnTo>
                <a:lnTo>
                  <a:pt x="177" y="22"/>
                </a:lnTo>
                <a:lnTo>
                  <a:pt x="172" y="15"/>
                </a:lnTo>
                <a:lnTo>
                  <a:pt x="168" y="10"/>
                </a:lnTo>
                <a:lnTo>
                  <a:pt x="163" y="5"/>
                </a:lnTo>
                <a:lnTo>
                  <a:pt x="157" y="2"/>
                </a:lnTo>
                <a:lnTo>
                  <a:pt x="151" y="0"/>
                </a:lnTo>
                <a:lnTo>
                  <a:pt x="143" y="0"/>
                </a:lnTo>
                <a:close/>
                <a:moveTo>
                  <a:pt x="160" y="358"/>
                </a:moveTo>
                <a:lnTo>
                  <a:pt x="159" y="366"/>
                </a:lnTo>
                <a:lnTo>
                  <a:pt x="156" y="371"/>
                </a:lnTo>
                <a:lnTo>
                  <a:pt x="150" y="376"/>
                </a:lnTo>
                <a:lnTo>
                  <a:pt x="143" y="377"/>
                </a:lnTo>
                <a:lnTo>
                  <a:pt x="35" y="377"/>
                </a:lnTo>
                <a:lnTo>
                  <a:pt x="29" y="376"/>
                </a:lnTo>
                <a:lnTo>
                  <a:pt x="22" y="371"/>
                </a:lnTo>
                <a:lnTo>
                  <a:pt x="19" y="366"/>
                </a:lnTo>
                <a:lnTo>
                  <a:pt x="17" y="358"/>
                </a:lnTo>
                <a:lnTo>
                  <a:pt x="17" y="252"/>
                </a:lnTo>
                <a:lnTo>
                  <a:pt x="19" y="244"/>
                </a:lnTo>
                <a:lnTo>
                  <a:pt x="22" y="239"/>
                </a:lnTo>
                <a:lnTo>
                  <a:pt x="29" y="234"/>
                </a:lnTo>
                <a:lnTo>
                  <a:pt x="35" y="233"/>
                </a:lnTo>
                <a:lnTo>
                  <a:pt x="143" y="233"/>
                </a:lnTo>
                <a:lnTo>
                  <a:pt x="150" y="234"/>
                </a:lnTo>
                <a:lnTo>
                  <a:pt x="156" y="239"/>
                </a:lnTo>
                <a:lnTo>
                  <a:pt x="159" y="244"/>
                </a:lnTo>
                <a:lnTo>
                  <a:pt x="160" y="252"/>
                </a:lnTo>
                <a:lnTo>
                  <a:pt x="160" y="253"/>
                </a:lnTo>
                <a:lnTo>
                  <a:pt x="160" y="256"/>
                </a:lnTo>
                <a:lnTo>
                  <a:pt x="160" y="261"/>
                </a:lnTo>
                <a:lnTo>
                  <a:pt x="160" y="268"/>
                </a:lnTo>
                <a:lnTo>
                  <a:pt x="160" y="276"/>
                </a:lnTo>
                <a:lnTo>
                  <a:pt x="160" y="285"/>
                </a:lnTo>
                <a:lnTo>
                  <a:pt x="160" y="305"/>
                </a:lnTo>
                <a:lnTo>
                  <a:pt x="160" y="325"/>
                </a:lnTo>
                <a:lnTo>
                  <a:pt x="160" y="334"/>
                </a:lnTo>
                <a:lnTo>
                  <a:pt x="160" y="342"/>
                </a:lnTo>
                <a:lnTo>
                  <a:pt x="160" y="349"/>
                </a:lnTo>
                <a:lnTo>
                  <a:pt x="160" y="354"/>
                </a:lnTo>
                <a:lnTo>
                  <a:pt x="160" y="357"/>
                </a:lnTo>
                <a:lnTo>
                  <a:pt x="160" y="358"/>
                </a:lnTo>
                <a:close/>
                <a:moveTo>
                  <a:pt x="143" y="215"/>
                </a:moveTo>
                <a:lnTo>
                  <a:pt x="35" y="215"/>
                </a:lnTo>
                <a:lnTo>
                  <a:pt x="28" y="216"/>
                </a:lnTo>
                <a:lnTo>
                  <a:pt x="21" y="218"/>
                </a:lnTo>
                <a:lnTo>
                  <a:pt x="15" y="221"/>
                </a:lnTo>
                <a:lnTo>
                  <a:pt x="9" y="226"/>
                </a:lnTo>
                <a:lnTo>
                  <a:pt x="5" y="231"/>
                </a:lnTo>
                <a:lnTo>
                  <a:pt x="2" y="237"/>
                </a:lnTo>
                <a:lnTo>
                  <a:pt x="0" y="244"/>
                </a:lnTo>
                <a:lnTo>
                  <a:pt x="0" y="252"/>
                </a:lnTo>
                <a:lnTo>
                  <a:pt x="0" y="358"/>
                </a:lnTo>
                <a:lnTo>
                  <a:pt x="0" y="366"/>
                </a:lnTo>
                <a:lnTo>
                  <a:pt x="2" y="372"/>
                </a:lnTo>
                <a:lnTo>
                  <a:pt x="5" y="379"/>
                </a:lnTo>
                <a:lnTo>
                  <a:pt x="9" y="384"/>
                </a:lnTo>
                <a:lnTo>
                  <a:pt x="15" y="389"/>
                </a:lnTo>
                <a:lnTo>
                  <a:pt x="21" y="392"/>
                </a:lnTo>
                <a:lnTo>
                  <a:pt x="28" y="394"/>
                </a:lnTo>
                <a:lnTo>
                  <a:pt x="35" y="395"/>
                </a:lnTo>
                <a:lnTo>
                  <a:pt x="143" y="395"/>
                </a:lnTo>
                <a:lnTo>
                  <a:pt x="151" y="394"/>
                </a:lnTo>
                <a:lnTo>
                  <a:pt x="157" y="392"/>
                </a:lnTo>
                <a:lnTo>
                  <a:pt x="163" y="389"/>
                </a:lnTo>
                <a:lnTo>
                  <a:pt x="168" y="384"/>
                </a:lnTo>
                <a:lnTo>
                  <a:pt x="172" y="379"/>
                </a:lnTo>
                <a:lnTo>
                  <a:pt x="177" y="372"/>
                </a:lnTo>
                <a:lnTo>
                  <a:pt x="178" y="366"/>
                </a:lnTo>
                <a:lnTo>
                  <a:pt x="179" y="358"/>
                </a:lnTo>
                <a:lnTo>
                  <a:pt x="179" y="252"/>
                </a:lnTo>
                <a:lnTo>
                  <a:pt x="178" y="244"/>
                </a:lnTo>
                <a:lnTo>
                  <a:pt x="177" y="237"/>
                </a:lnTo>
                <a:lnTo>
                  <a:pt x="172" y="231"/>
                </a:lnTo>
                <a:lnTo>
                  <a:pt x="168" y="226"/>
                </a:lnTo>
                <a:lnTo>
                  <a:pt x="163" y="221"/>
                </a:lnTo>
                <a:lnTo>
                  <a:pt x="157" y="218"/>
                </a:lnTo>
                <a:lnTo>
                  <a:pt x="151" y="216"/>
                </a:lnTo>
                <a:lnTo>
                  <a:pt x="143" y="215"/>
                </a:lnTo>
                <a:close/>
              </a:path>
            </a:pathLst>
          </a:custGeom>
          <a:solidFill>
            <a:schemeClr val="bg1"/>
          </a:solidFill>
          <a:ln>
            <a:noFill/>
          </a:ln>
          <a:extLst/>
        </p:spPr>
        <p:txBody>
          <a:bodyPr lIns="137160" tIns="68580" rIns="137160" bIns="68580"/>
          <a:lstStyle/>
          <a:p>
            <a:pPr defTabSz="1371643">
              <a:defRPr/>
            </a:pPr>
            <a:endParaRPr lang="en-US" sz="4320">
              <a:solidFill>
                <a:schemeClr val="bg1"/>
              </a:solidFill>
            </a:endParaRPr>
          </a:p>
        </p:txBody>
      </p:sp>
      <p:sp>
        <p:nvSpPr>
          <p:cNvPr id="9" name="Freeform 68"/>
          <p:cNvSpPr>
            <a:spLocks noEditPoints="1"/>
          </p:cNvSpPr>
          <p:nvPr/>
        </p:nvSpPr>
        <p:spPr bwMode="auto">
          <a:xfrm>
            <a:off x="14239304" y="6162449"/>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schemeClr val="bg1"/>
              </a:solidFill>
            </a:endParaRPr>
          </a:p>
        </p:txBody>
      </p:sp>
      <p:sp>
        <p:nvSpPr>
          <p:cNvPr id="10" name="TextBox 9"/>
          <p:cNvSpPr txBox="1"/>
          <p:nvPr/>
        </p:nvSpPr>
        <p:spPr>
          <a:xfrm>
            <a:off x="12621703" y="7379340"/>
            <a:ext cx="3644992" cy="243978"/>
          </a:xfrm>
          <a:prstGeom prst="rect">
            <a:avLst/>
          </a:prstGeom>
          <a:noFill/>
        </p:spPr>
        <p:txBody>
          <a:bodyPr wrap="square" lIns="0" tIns="0" rIns="0" bIns="0" rtlCol="0">
            <a:spAutoFit/>
          </a:bodyPr>
          <a:lstStyle/>
          <a:p>
            <a:pPr algn="ct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11" name="Rectangle 10">
            <a:extLst>
              <a:ext uri="{FF2B5EF4-FFF2-40B4-BE49-F238E27FC236}">
                <a16:creationId xmlns="" xmlns:a16="http://schemas.microsoft.com/office/drawing/2014/main" id="{245891DE-2E78-4BBA-9725-D3355845B2E3}"/>
              </a:ext>
            </a:extLst>
          </p:cNvPr>
          <p:cNvSpPr/>
          <p:nvPr/>
        </p:nvSpPr>
        <p:spPr>
          <a:xfrm>
            <a:off x="12411789" y="7688443"/>
            <a:ext cx="4064821" cy="886397"/>
          </a:xfrm>
          <a:prstGeom prst="rect">
            <a:avLst/>
          </a:prstGeom>
          <a:noFill/>
        </p:spPr>
        <p:txBody>
          <a:bodyPr wrap="square" lIns="0" tIns="0" rIns="0" bIns="0" rtlCol="0">
            <a:spAutoFit/>
          </a:bodyPr>
          <a:lstStyle/>
          <a:p>
            <a:pPr algn="ct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t>
            </a:r>
            <a:r>
              <a:rPr lang="en-US" sz="1600" dirty="0" smtClean="0">
                <a:solidFill>
                  <a:schemeClr val="bg1"/>
                </a:solidFill>
                <a:latin typeface="Sora ExtraLight" pitchFamily="2" charset="0"/>
                <a:cs typeface="Sora ExtraLight" pitchFamily="2" charset="0"/>
              </a:rPr>
              <a:t>and </a:t>
            </a:r>
            <a:r>
              <a:rPr lang="en-US" sz="1600" dirty="0">
                <a:solidFill>
                  <a:schemeClr val="bg1"/>
                </a:solidFill>
                <a:latin typeface="Sora ExtraLight" pitchFamily="2" charset="0"/>
                <a:cs typeface="Sora ExtraLight" pitchFamily="2" charset="0"/>
              </a:rPr>
              <a:t>ethics.</a:t>
            </a:r>
          </a:p>
        </p:txBody>
      </p:sp>
      <p:sp>
        <p:nvSpPr>
          <p:cNvPr id="12" name="TextBox 11"/>
          <p:cNvSpPr txBox="1"/>
          <p:nvPr/>
        </p:nvSpPr>
        <p:spPr>
          <a:xfrm>
            <a:off x="7321504" y="7327981"/>
            <a:ext cx="3644992" cy="243978"/>
          </a:xfrm>
          <a:prstGeom prst="rect">
            <a:avLst/>
          </a:prstGeom>
          <a:noFill/>
        </p:spPr>
        <p:txBody>
          <a:bodyPr wrap="square" lIns="0" tIns="0" rIns="0" bIns="0" rtlCol="0">
            <a:spAutoFit/>
          </a:bodyPr>
          <a:lstStyle/>
          <a:p>
            <a:pPr algn="ct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13" name="Rectangle 12">
            <a:extLst>
              <a:ext uri="{FF2B5EF4-FFF2-40B4-BE49-F238E27FC236}">
                <a16:creationId xmlns="" xmlns:a16="http://schemas.microsoft.com/office/drawing/2014/main" id="{245891DE-2E78-4BBA-9725-D3355845B2E3}"/>
              </a:ext>
            </a:extLst>
          </p:cNvPr>
          <p:cNvSpPr/>
          <p:nvPr/>
        </p:nvSpPr>
        <p:spPr>
          <a:xfrm>
            <a:off x="7111590" y="7688443"/>
            <a:ext cx="4064821" cy="886397"/>
          </a:xfrm>
          <a:prstGeom prst="rect">
            <a:avLst/>
          </a:prstGeom>
          <a:noFill/>
        </p:spPr>
        <p:txBody>
          <a:bodyPr wrap="square" lIns="0" tIns="0" rIns="0" bIns="0" rtlCol="0">
            <a:spAutoFit/>
          </a:bodyPr>
          <a:lstStyle/>
          <a:p>
            <a:pPr algn="ct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and ethics.</a:t>
            </a:r>
          </a:p>
        </p:txBody>
      </p:sp>
      <p:sp>
        <p:nvSpPr>
          <p:cNvPr id="14" name="TextBox 13"/>
          <p:cNvSpPr txBox="1"/>
          <p:nvPr/>
        </p:nvSpPr>
        <p:spPr>
          <a:xfrm>
            <a:off x="2021305" y="7379340"/>
            <a:ext cx="3644992" cy="243978"/>
          </a:xfrm>
          <a:prstGeom prst="rect">
            <a:avLst/>
          </a:prstGeom>
          <a:noFill/>
        </p:spPr>
        <p:txBody>
          <a:bodyPr wrap="square" lIns="0" tIns="0" rIns="0" bIns="0" rtlCol="0">
            <a:spAutoFit/>
          </a:bodyPr>
          <a:lstStyle/>
          <a:p>
            <a:pPr algn="ct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15" name="Rectangle 14">
            <a:extLst>
              <a:ext uri="{FF2B5EF4-FFF2-40B4-BE49-F238E27FC236}">
                <a16:creationId xmlns="" xmlns:a16="http://schemas.microsoft.com/office/drawing/2014/main" id="{245891DE-2E78-4BBA-9725-D3355845B2E3}"/>
              </a:ext>
            </a:extLst>
          </p:cNvPr>
          <p:cNvSpPr/>
          <p:nvPr/>
        </p:nvSpPr>
        <p:spPr>
          <a:xfrm>
            <a:off x="1811391" y="7688443"/>
            <a:ext cx="4064821" cy="886397"/>
          </a:xfrm>
          <a:prstGeom prst="rect">
            <a:avLst/>
          </a:prstGeom>
          <a:noFill/>
        </p:spPr>
        <p:txBody>
          <a:bodyPr wrap="square" lIns="0" tIns="0" rIns="0" bIns="0" rtlCol="0">
            <a:spAutoFit/>
          </a:bodyPr>
          <a:lstStyle/>
          <a:p>
            <a:pPr algn="ct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t>
            </a:r>
            <a:r>
              <a:rPr lang="en-US" sz="1600" dirty="0" smtClean="0">
                <a:solidFill>
                  <a:schemeClr val="bg1"/>
                </a:solidFill>
                <a:latin typeface="Sora ExtraLight" pitchFamily="2" charset="0"/>
                <a:cs typeface="Sora ExtraLight" pitchFamily="2" charset="0"/>
              </a:rPr>
              <a:t>and </a:t>
            </a:r>
            <a:r>
              <a:rPr lang="en-US" sz="1600" dirty="0">
                <a:solidFill>
                  <a:schemeClr val="bg1"/>
                </a:solidFill>
                <a:latin typeface="Sora ExtraLight" pitchFamily="2" charset="0"/>
                <a:cs typeface="Sora ExtraLight" pitchFamily="2" charset="0"/>
              </a:rPr>
              <a:t>ethics.</a:t>
            </a:r>
          </a:p>
        </p:txBody>
      </p:sp>
      <p:sp>
        <p:nvSpPr>
          <p:cNvPr id="16" name="TextBox 15"/>
          <p:cNvSpPr txBox="1"/>
          <p:nvPr/>
        </p:nvSpPr>
        <p:spPr>
          <a:xfrm>
            <a:off x="2330483" y="2389226"/>
            <a:ext cx="5209307" cy="2589940"/>
          </a:xfrm>
          <a:prstGeom prst="rect">
            <a:avLst/>
          </a:prstGeom>
          <a:noFill/>
        </p:spPr>
        <p:txBody>
          <a:bodyPr wrap="square" lIns="0" tIns="0" rIns="0" bIns="0" rtlCol="0">
            <a:spAutoFit/>
          </a:bodyPr>
          <a:lstStyle/>
          <a:p>
            <a:pPr>
              <a:lnSpc>
                <a:spcPct val="85000"/>
              </a:lnSpc>
            </a:pPr>
            <a:r>
              <a:rPr lang="en-US" sz="6600" spc="-150" dirty="0" smtClean="0">
                <a:solidFill>
                  <a:schemeClr val="bg1"/>
                </a:solidFill>
                <a:latin typeface="Sora Light" pitchFamily="2" charset="0"/>
                <a:ea typeface="Montserrat" charset="0"/>
                <a:cs typeface="Sora Light" pitchFamily="2" charset="0"/>
              </a:rPr>
              <a:t>Designing </a:t>
            </a:r>
            <a:r>
              <a:rPr lang="en-US" sz="6600" spc="-150" dirty="0">
                <a:solidFill>
                  <a:schemeClr val="bg1"/>
                </a:solidFill>
                <a:latin typeface="Sora Light" pitchFamily="2" charset="0"/>
                <a:ea typeface="Montserrat" charset="0"/>
                <a:cs typeface="Sora Light" pitchFamily="2" charset="0"/>
              </a:rPr>
              <a:t>the Creative Future</a:t>
            </a:r>
          </a:p>
        </p:txBody>
      </p:sp>
    </p:spTree>
    <p:extLst>
      <p:ext uri="{BB962C8B-B14F-4D97-AF65-F5344CB8AC3E}">
        <p14:creationId xmlns:p14="http://schemas.microsoft.com/office/powerpoint/2010/main" val="82690196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600"/>
                                      </p:stCondLst>
                                      <p:childTnLst>
                                        <p:set>
                                          <p:cBhvr>
                                            <p:cTn id="6" dur="1" fill="hold">
                                              <p:stCondLst>
                                                <p:cond delay="0"/>
                                              </p:stCondLst>
                                            </p:cTn>
                                            <p:tgtEl>
                                              <p:spTgt spid="7"/>
                                            </p:tgtEl>
                                            <p:attrNameLst>
                                              <p:attrName>style.visibility</p:attrName>
                                            </p:attrNameLst>
                                          </p:cBhvr>
                                          <p:to>
                                            <p:strVal val="visible"/>
                                          </p:to>
                                        </p:set>
                                        <p:anim calcmode="lin" valueType="num" p14:bounceEnd="80000">
                                          <p:cBhvr additive="base">
                                            <p:cTn id="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7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80000">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14:bounceEnd="80000">
                                          <p:cBhvr additive="base">
                                            <p:cTn id="15" dur="1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16" dur="1500" fill="hold"/>
                                            <p:tgtEl>
                                              <p:spTgt spid="9"/>
                                            </p:tgtEl>
                                            <p:attrNameLst>
                                              <p:attrName>ppt_y</p:attrName>
                                            </p:attrNameLst>
                                          </p:cBhvr>
                                          <p:tavLst>
                                            <p:tav tm="0">
                                              <p:val>
                                                <p:strVal val="1+#ppt_h/2"/>
                                              </p:val>
                                            </p:tav>
                                            <p:tav tm="100000">
                                              <p:val>
                                                <p:strVal val="#ppt_y"/>
                                              </p:val>
                                            </p:tav>
                                          </p:tavLst>
                                        </p:anim>
                                      </p:childTnLst>
                                    </p:cTn>
                                  </p:par>
                                  <p:par>
                                    <p:cTn id="17" presetID="53" presetClass="entr" presetSubtype="16" fill="hold" grpId="0" nodeType="withEffect">
                                      <p:stCondLst>
                                        <p:cond delay="30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grpId="0" nodeType="withEffect">
                                      <p:stCondLst>
                                        <p:cond delay="30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30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2" presetClass="entr" presetSubtype="4" fill="hold" grpId="0" nodeType="withEffect" p14:presetBounceEnd="80000">
                                      <p:stCondLst>
                                        <p:cond delay="750"/>
                                      </p:stCondLst>
                                      <p:childTnLst>
                                        <p:set>
                                          <p:cBhvr>
                                            <p:cTn id="33" dur="1" fill="hold">
                                              <p:stCondLst>
                                                <p:cond delay="0"/>
                                              </p:stCondLst>
                                            </p:cTn>
                                            <p:tgtEl>
                                              <p:spTgt spid="10"/>
                                            </p:tgtEl>
                                            <p:attrNameLst>
                                              <p:attrName>style.visibility</p:attrName>
                                            </p:attrNameLst>
                                          </p:cBhvr>
                                          <p:to>
                                            <p:strVal val="visible"/>
                                          </p:to>
                                        </p:set>
                                        <p:anim calcmode="lin" valueType="num" p14:bounceEnd="80000">
                                          <p:cBhvr additive="base">
                                            <p:cTn id="34" dur="1500" fill="hold"/>
                                            <p:tgtEl>
                                              <p:spTgt spid="10"/>
                                            </p:tgtEl>
                                            <p:attrNameLst>
                                              <p:attrName>ppt_x</p:attrName>
                                            </p:attrNameLst>
                                          </p:cBhvr>
                                          <p:tavLst>
                                            <p:tav tm="0">
                                              <p:val>
                                                <p:strVal val="#ppt_x"/>
                                              </p:val>
                                            </p:tav>
                                            <p:tav tm="100000">
                                              <p:val>
                                                <p:strVal val="#ppt_x"/>
                                              </p:val>
                                            </p:tav>
                                          </p:tavLst>
                                        </p:anim>
                                        <p:anim calcmode="lin" valueType="num" p14:bounceEnd="80000">
                                          <p:cBhvr additive="base">
                                            <p:cTn id="35" dur="1500" fill="hold"/>
                                            <p:tgtEl>
                                              <p:spTgt spid="10"/>
                                            </p:tgtEl>
                                            <p:attrNameLst>
                                              <p:attrName>ppt_y</p:attrName>
                                            </p:attrNameLst>
                                          </p:cBhvr>
                                          <p:tavLst>
                                            <p:tav tm="0">
                                              <p:val>
                                                <p:strVal val="1+#ppt_h/2"/>
                                              </p:val>
                                            </p:tav>
                                            <p:tav tm="100000">
                                              <p:val>
                                                <p:strVal val="#ppt_y"/>
                                              </p:val>
                                            </p:tav>
                                          </p:tavLst>
                                        </p:anim>
                                      </p:childTnLst>
                                    </p:cTn>
                                  </p:par>
                                  <p:par>
                                    <p:cTn id="36" presetID="23" presetClass="entr" presetSubtype="272" fill="hold" grpId="0" nodeType="withEffect">
                                      <p:stCondLst>
                                        <p:cond delay="750"/>
                                      </p:stCondLst>
                                      <p:childTnLst>
                                        <p:set>
                                          <p:cBhvr>
                                            <p:cTn id="37" dur="1" fill="hold">
                                              <p:stCondLst>
                                                <p:cond delay="0"/>
                                              </p:stCondLst>
                                            </p:cTn>
                                            <p:tgtEl>
                                              <p:spTgt spid="11"/>
                                            </p:tgtEl>
                                            <p:attrNameLst>
                                              <p:attrName>style.visibility</p:attrName>
                                            </p:attrNameLst>
                                          </p:cBhvr>
                                          <p:to>
                                            <p:strVal val="visible"/>
                                          </p:to>
                                        </p:set>
                                        <p:anim calcmode="lin" valueType="num">
                                          <p:cBhvr>
                                            <p:cTn id="38" dur="250" fill="hold"/>
                                            <p:tgtEl>
                                              <p:spTgt spid="11"/>
                                            </p:tgtEl>
                                            <p:attrNameLst>
                                              <p:attrName>ppt_w</p:attrName>
                                            </p:attrNameLst>
                                          </p:cBhvr>
                                          <p:tavLst>
                                            <p:tav tm="0">
                                              <p:val>
                                                <p:strVal val="2/3*#ppt_w"/>
                                              </p:val>
                                            </p:tav>
                                            <p:tav tm="100000">
                                              <p:val>
                                                <p:strVal val="#ppt_w"/>
                                              </p:val>
                                            </p:tav>
                                          </p:tavLst>
                                        </p:anim>
                                        <p:anim calcmode="lin" valueType="num">
                                          <p:cBhvr>
                                            <p:cTn id="39" dur="250" fill="hold"/>
                                            <p:tgtEl>
                                              <p:spTgt spid="11"/>
                                            </p:tgtEl>
                                            <p:attrNameLst>
                                              <p:attrName>ppt_h</p:attrName>
                                            </p:attrNameLst>
                                          </p:cBhvr>
                                          <p:tavLst>
                                            <p:tav tm="0">
                                              <p:val>
                                                <p:strVal val="2/3*#ppt_h"/>
                                              </p:val>
                                            </p:tav>
                                            <p:tav tm="100000">
                                              <p:val>
                                                <p:strVal val="#ppt_h"/>
                                              </p:val>
                                            </p:tav>
                                          </p:tavLst>
                                        </p:anim>
                                      </p:childTnLst>
                                    </p:cTn>
                                  </p:par>
                                  <p:par>
                                    <p:cTn id="40" presetID="42" presetClass="path" presetSubtype="0" accel="49333" decel="50667" fill="hold" grpId="1" nodeType="withEffect">
                                      <p:stCondLst>
                                        <p:cond delay="750"/>
                                      </p:stCondLst>
                                      <p:childTnLst>
                                        <p:animMotion origin="layout" path="M 3.47222E-6 -3.45679E-6 L 3.47222E-6 0.07238 " pathEditMode="relative" rAng="0" ptsTypes="AA">
                                          <p:cBhvr>
                                            <p:cTn id="41" dur="500" spd="-100000" fill="hold"/>
                                            <p:tgtEl>
                                              <p:spTgt spid="11"/>
                                            </p:tgtEl>
                                            <p:attrNameLst>
                                              <p:attrName>ppt_x</p:attrName>
                                              <p:attrName>ppt_y</p:attrName>
                                            </p:attrNameLst>
                                          </p:cBhvr>
                                          <p:rCtr x="0" y="3611"/>
                                        </p:animMotion>
                                      </p:childTnLst>
                                    </p:cTn>
                                  </p:par>
                                  <p:par>
                                    <p:cTn id="42" presetID="2" presetClass="entr" presetSubtype="4" fill="hold" grpId="0" nodeType="withEffect" p14:presetBounceEnd="80000">
                                      <p:stCondLst>
                                        <p:cond delay="750"/>
                                      </p:stCondLst>
                                      <p:childTnLst>
                                        <p:set>
                                          <p:cBhvr>
                                            <p:cTn id="43" dur="1" fill="hold">
                                              <p:stCondLst>
                                                <p:cond delay="0"/>
                                              </p:stCondLst>
                                            </p:cTn>
                                            <p:tgtEl>
                                              <p:spTgt spid="12"/>
                                            </p:tgtEl>
                                            <p:attrNameLst>
                                              <p:attrName>style.visibility</p:attrName>
                                            </p:attrNameLst>
                                          </p:cBhvr>
                                          <p:to>
                                            <p:strVal val="visible"/>
                                          </p:to>
                                        </p:set>
                                        <p:anim calcmode="lin" valueType="num" p14:bounceEnd="80000">
                                          <p:cBhvr additive="base">
                                            <p:cTn id="44" dur="15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45" dur="1500" fill="hold"/>
                                            <p:tgtEl>
                                              <p:spTgt spid="12"/>
                                            </p:tgtEl>
                                            <p:attrNameLst>
                                              <p:attrName>ppt_y</p:attrName>
                                            </p:attrNameLst>
                                          </p:cBhvr>
                                          <p:tavLst>
                                            <p:tav tm="0">
                                              <p:val>
                                                <p:strVal val="1+#ppt_h/2"/>
                                              </p:val>
                                            </p:tav>
                                            <p:tav tm="100000">
                                              <p:val>
                                                <p:strVal val="#ppt_y"/>
                                              </p:val>
                                            </p:tav>
                                          </p:tavLst>
                                        </p:anim>
                                      </p:childTnLst>
                                    </p:cTn>
                                  </p:par>
                                  <p:par>
                                    <p:cTn id="46" presetID="23" presetClass="entr" presetSubtype="272" fill="hold" grpId="0" nodeType="withEffect">
                                      <p:stCondLst>
                                        <p:cond delay="750"/>
                                      </p:stCondLst>
                                      <p:childTnLst>
                                        <p:set>
                                          <p:cBhvr>
                                            <p:cTn id="47" dur="1" fill="hold">
                                              <p:stCondLst>
                                                <p:cond delay="0"/>
                                              </p:stCondLst>
                                            </p:cTn>
                                            <p:tgtEl>
                                              <p:spTgt spid="13"/>
                                            </p:tgtEl>
                                            <p:attrNameLst>
                                              <p:attrName>style.visibility</p:attrName>
                                            </p:attrNameLst>
                                          </p:cBhvr>
                                          <p:to>
                                            <p:strVal val="visible"/>
                                          </p:to>
                                        </p:set>
                                        <p:anim calcmode="lin" valueType="num">
                                          <p:cBhvr>
                                            <p:cTn id="48" dur="250" fill="hold"/>
                                            <p:tgtEl>
                                              <p:spTgt spid="13"/>
                                            </p:tgtEl>
                                            <p:attrNameLst>
                                              <p:attrName>ppt_w</p:attrName>
                                            </p:attrNameLst>
                                          </p:cBhvr>
                                          <p:tavLst>
                                            <p:tav tm="0">
                                              <p:val>
                                                <p:strVal val="2/3*#ppt_w"/>
                                              </p:val>
                                            </p:tav>
                                            <p:tav tm="100000">
                                              <p:val>
                                                <p:strVal val="#ppt_w"/>
                                              </p:val>
                                            </p:tav>
                                          </p:tavLst>
                                        </p:anim>
                                        <p:anim calcmode="lin" valueType="num">
                                          <p:cBhvr>
                                            <p:cTn id="49" dur="250" fill="hold"/>
                                            <p:tgtEl>
                                              <p:spTgt spid="13"/>
                                            </p:tgtEl>
                                            <p:attrNameLst>
                                              <p:attrName>ppt_h</p:attrName>
                                            </p:attrNameLst>
                                          </p:cBhvr>
                                          <p:tavLst>
                                            <p:tav tm="0">
                                              <p:val>
                                                <p:strVal val="2/3*#ppt_h"/>
                                              </p:val>
                                            </p:tav>
                                            <p:tav tm="100000">
                                              <p:val>
                                                <p:strVal val="#ppt_h"/>
                                              </p:val>
                                            </p:tav>
                                          </p:tavLst>
                                        </p:anim>
                                      </p:childTnLst>
                                    </p:cTn>
                                  </p:par>
                                  <p:par>
                                    <p:cTn id="50" presetID="42" presetClass="path" presetSubtype="0" accel="49333" decel="50667" fill="hold" grpId="1" nodeType="withEffect">
                                      <p:stCondLst>
                                        <p:cond delay="750"/>
                                      </p:stCondLst>
                                      <p:childTnLst>
                                        <p:animMotion origin="layout" path="M 3.47222E-6 1.23457E-6 L 3.47222E-6 0.07238 " pathEditMode="relative" rAng="0" ptsTypes="AA">
                                          <p:cBhvr>
                                            <p:cTn id="51" dur="500" spd="-100000" fill="hold"/>
                                            <p:tgtEl>
                                              <p:spTgt spid="13"/>
                                            </p:tgtEl>
                                            <p:attrNameLst>
                                              <p:attrName>ppt_x</p:attrName>
                                              <p:attrName>ppt_y</p:attrName>
                                            </p:attrNameLst>
                                          </p:cBhvr>
                                          <p:rCtr x="0" y="3611"/>
                                        </p:animMotion>
                                      </p:childTnLst>
                                    </p:cTn>
                                  </p:par>
                                  <p:par>
                                    <p:cTn id="52" presetID="2" presetClass="entr" presetSubtype="4" fill="hold" grpId="0" nodeType="withEffect" p14:presetBounceEnd="80000">
                                      <p:stCondLst>
                                        <p:cond delay="750"/>
                                      </p:stCondLst>
                                      <p:childTnLst>
                                        <p:set>
                                          <p:cBhvr>
                                            <p:cTn id="53" dur="1" fill="hold">
                                              <p:stCondLst>
                                                <p:cond delay="0"/>
                                              </p:stCondLst>
                                            </p:cTn>
                                            <p:tgtEl>
                                              <p:spTgt spid="14"/>
                                            </p:tgtEl>
                                            <p:attrNameLst>
                                              <p:attrName>style.visibility</p:attrName>
                                            </p:attrNameLst>
                                          </p:cBhvr>
                                          <p:to>
                                            <p:strVal val="visible"/>
                                          </p:to>
                                        </p:set>
                                        <p:anim calcmode="lin" valueType="num" p14:bounceEnd="80000">
                                          <p:cBhvr additive="base">
                                            <p:cTn id="54" dur="1500" fill="hold"/>
                                            <p:tgtEl>
                                              <p:spTgt spid="14"/>
                                            </p:tgtEl>
                                            <p:attrNameLst>
                                              <p:attrName>ppt_x</p:attrName>
                                            </p:attrNameLst>
                                          </p:cBhvr>
                                          <p:tavLst>
                                            <p:tav tm="0">
                                              <p:val>
                                                <p:strVal val="#ppt_x"/>
                                              </p:val>
                                            </p:tav>
                                            <p:tav tm="100000">
                                              <p:val>
                                                <p:strVal val="#ppt_x"/>
                                              </p:val>
                                            </p:tav>
                                          </p:tavLst>
                                        </p:anim>
                                        <p:anim calcmode="lin" valueType="num" p14:bounceEnd="80000">
                                          <p:cBhvr additive="base">
                                            <p:cTn id="55" dur="1500" fill="hold"/>
                                            <p:tgtEl>
                                              <p:spTgt spid="14"/>
                                            </p:tgtEl>
                                            <p:attrNameLst>
                                              <p:attrName>ppt_y</p:attrName>
                                            </p:attrNameLst>
                                          </p:cBhvr>
                                          <p:tavLst>
                                            <p:tav tm="0">
                                              <p:val>
                                                <p:strVal val="1+#ppt_h/2"/>
                                              </p:val>
                                            </p:tav>
                                            <p:tav tm="100000">
                                              <p:val>
                                                <p:strVal val="#ppt_y"/>
                                              </p:val>
                                            </p:tav>
                                          </p:tavLst>
                                        </p:anim>
                                      </p:childTnLst>
                                    </p:cTn>
                                  </p:par>
                                  <p:par>
                                    <p:cTn id="56" presetID="23" presetClass="entr" presetSubtype="272" fill="hold" grpId="0" nodeType="withEffect">
                                      <p:stCondLst>
                                        <p:cond delay="750"/>
                                      </p:stCondLst>
                                      <p:childTnLst>
                                        <p:set>
                                          <p:cBhvr>
                                            <p:cTn id="57" dur="1" fill="hold">
                                              <p:stCondLst>
                                                <p:cond delay="0"/>
                                              </p:stCondLst>
                                            </p:cTn>
                                            <p:tgtEl>
                                              <p:spTgt spid="15"/>
                                            </p:tgtEl>
                                            <p:attrNameLst>
                                              <p:attrName>style.visibility</p:attrName>
                                            </p:attrNameLst>
                                          </p:cBhvr>
                                          <p:to>
                                            <p:strVal val="visible"/>
                                          </p:to>
                                        </p:set>
                                        <p:anim calcmode="lin" valueType="num">
                                          <p:cBhvr>
                                            <p:cTn id="58" dur="250" fill="hold"/>
                                            <p:tgtEl>
                                              <p:spTgt spid="15"/>
                                            </p:tgtEl>
                                            <p:attrNameLst>
                                              <p:attrName>ppt_w</p:attrName>
                                            </p:attrNameLst>
                                          </p:cBhvr>
                                          <p:tavLst>
                                            <p:tav tm="0">
                                              <p:val>
                                                <p:strVal val="2/3*#ppt_w"/>
                                              </p:val>
                                            </p:tav>
                                            <p:tav tm="100000">
                                              <p:val>
                                                <p:strVal val="#ppt_w"/>
                                              </p:val>
                                            </p:tav>
                                          </p:tavLst>
                                        </p:anim>
                                        <p:anim calcmode="lin" valueType="num">
                                          <p:cBhvr>
                                            <p:cTn id="59" dur="250" fill="hold"/>
                                            <p:tgtEl>
                                              <p:spTgt spid="15"/>
                                            </p:tgtEl>
                                            <p:attrNameLst>
                                              <p:attrName>ppt_h</p:attrName>
                                            </p:attrNameLst>
                                          </p:cBhvr>
                                          <p:tavLst>
                                            <p:tav tm="0">
                                              <p:val>
                                                <p:strVal val="2/3*#ppt_h"/>
                                              </p:val>
                                            </p:tav>
                                            <p:tav tm="100000">
                                              <p:val>
                                                <p:strVal val="#ppt_h"/>
                                              </p:val>
                                            </p:tav>
                                          </p:tavLst>
                                        </p:anim>
                                      </p:childTnLst>
                                    </p:cTn>
                                  </p:par>
                                  <p:par>
                                    <p:cTn id="60" presetID="42" presetClass="path" presetSubtype="0" accel="49333" decel="50667" fill="hold" grpId="1" nodeType="withEffect">
                                      <p:stCondLst>
                                        <p:cond delay="750"/>
                                      </p:stCondLst>
                                      <p:childTnLst>
                                        <p:animMotion origin="layout" path="M 3.47222E-6 -3.45679E-6 L 3.47222E-6 0.07238 " pathEditMode="relative" rAng="0" ptsTypes="AA">
                                          <p:cBhvr>
                                            <p:cTn id="61" dur="500" spd="-100000" fill="hold"/>
                                            <p:tgtEl>
                                              <p:spTgt spid="15"/>
                                            </p:tgtEl>
                                            <p:attrNameLst>
                                              <p:attrName>ppt_x</p:attrName>
                                              <p:attrName>ppt_y</p:attrName>
                                            </p:attrNameLst>
                                          </p:cBhvr>
                                          <p:rCtr x="0" y="3611"/>
                                        </p:animMotion>
                                      </p:childTnLst>
                                    </p:cTn>
                                  </p:par>
                                  <p:par>
                                    <p:cTn id="62" presetID="2" presetClass="entr" presetSubtype="4" fill="hold" grpId="0" nodeType="withEffect" p14:presetBounceEnd="80000">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14:bounceEnd="80000">
                                          <p:cBhvr additive="base">
                                            <p:cTn id="64" dur="1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65"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1" grpId="1"/>
          <p:bldP spid="12" grpId="0"/>
          <p:bldP spid="13" grpId="0"/>
          <p:bldP spid="13" grpId="1"/>
          <p:bldP spid="14" grpId="0"/>
          <p:bldP spid="15" grpId="0"/>
          <p:bldP spid="15" grpId="1"/>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ppt_x"/>
                                              </p:val>
                                            </p:tav>
                                            <p:tav tm="100000">
                                              <p:val>
                                                <p:strVal val="#ppt_x"/>
                                              </p:val>
                                            </p:tav>
                                          </p:tavLst>
                                        </p:anim>
                                        <p:anim calcmode="lin" valueType="num">
                                          <p:cBhvr additive="base">
                                            <p:cTn id="8" dur="1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7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1+#ppt_h/2"/>
                                              </p:val>
                                            </p:tav>
                                            <p:tav tm="100000">
                                              <p:val>
                                                <p:strVal val="#ppt_y"/>
                                              </p:val>
                                            </p:tav>
                                          </p:tavLst>
                                        </p:anim>
                                      </p:childTnLst>
                                    </p:cTn>
                                  </p:par>
                                  <p:par>
                                    <p:cTn id="17" presetID="53" presetClass="entr" presetSubtype="16" fill="hold" grpId="0" nodeType="withEffect">
                                      <p:stCondLst>
                                        <p:cond delay="30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grpId="0" nodeType="withEffect">
                                      <p:stCondLst>
                                        <p:cond delay="30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30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2" presetClass="entr" presetSubtype="4" fill="hold" grpId="0" nodeType="withEffect">
                                      <p:stCondLst>
                                        <p:cond delay="75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1500" fill="hold"/>
                                            <p:tgtEl>
                                              <p:spTgt spid="10"/>
                                            </p:tgtEl>
                                            <p:attrNameLst>
                                              <p:attrName>ppt_x</p:attrName>
                                            </p:attrNameLst>
                                          </p:cBhvr>
                                          <p:tavLst>
                                            <p:tav tm="0">
                                              <p:val>
                                                <p:strVal val="#ppt_x"/>
                                              </p:val>
                                            </p:tav>
                                            <p:tav tm="100000">
                                              <p:val>
                                                <p:strVal val="#ppt_x"/>
                                              </p:val>
                                            </p:tav>
                                          </p:tavLst>
                                        </p:anim>
                                        <p:anim calcmode="lin" valueType="num">
                                          <p:cBhvr additive="base">
                                            <p:cTn id="35" dur="1500" fill="hold"/>
                                            <p:tgtEl>
                                              <p:spTgt spid="10"/>
                                            </p:tgtEl>
                                            <p:attrNameLst>
                                              <p:attrName>ppt_y</p:attrName>
                                            </p:attrNameLst>
                                          </p:cBhvr>
                                          <p:tavLst>
                                            <p:tav tm="0">
                                              <p:val>
                                                <p:strVal val="1+#ppt_h/2"/>
                                              </p:val>
                                            </p:tav>
                                            <p:tav tm="100000">
                                              <p:val>
                                                <p:strVal val="#ppt_y"/>
                                              </p:val>
                                            </p:tav>
                                          </p:tavLst>
                                        </p:anim>
                                      </p:childTnLst>
                                    </p:cTn>
                                  </p:par>
                                  <p:par>
                                    <p:cTn id="36" presetID="23" presetClass="entr" presetSubtype="272" fill="hold" grpId="0" nodeType="withEffect">
                                      <p:stCondLst>
                                        <p:cond delay="750"/>
                                      </p:stCondLst>
                                      <p:childTnLst>
                                        <p:set>
                                          <p:cBhvr>
                                            <p:cTn id="37" dur="1" fill="hold">
                                              <p:stCondLst>
                                                <p:cond delay="0"/>
                                              </p:stCondLst>
                                            </p:cTn>
                                            <p:tgtEl>
                                              <p:spTgt spid="11"/>
                                            </p:tgtEl>
                                            <p:attrNameLst>
                                              <p:attrName>style.visibility</p:attrName>
                                            </p:attrNameLst>
                                          </p:cBhvr>
                                          <p:to>
                                            <p:strVal val="visible"/>
                                          </p:to>
                                        </p:set>
                                        <p:anim calcmode="lin" valueType="num">
                                          <p:cBhvr>
                                            <p:cTn id="38" dur="250" fill="hold"/>
                                            <p:tgtEl>
                                              <p:spTgt spid="11"/>
                                            </p:tgtEl>
                                            <p:attrNameLst>
                                              <p:attrName>ppt_w</p:attrName>
                                            </p:attrNameLst>
                                          </p:cBhvr>
                                          <p:tavLst>
                                            <p:tav tm="0">
                                              <p:val>
                                                <p:strVal val="2/3*#ppt_w"/>
                                              </p:val>
                                            </p:tav>
                                            <p:tav tm="100000">
                                              <p:val>
                                                <p:strVal val="#ppt_w"/>
                                              </p:val>
                                            </p:tav>
                                          </p:tavLst>
                                        </p:anim>
                                        <p:anim calcmode="lin" valueType="num">
                                          <p:cBhvr>
                                            <p:cTn id="39" dur="250" fill="hold"/>
                                            <p:tgtEl>
                                              <p:spTgt spid="11"/>
                                            </p:tgtEl>
                                            <p:attrNameLst>
                                              <p:attrName>ppt_h</p:attrName>
                                            </p:attrNameLst>
                                          </p:cBhvr>
                                          <p:tavLst>
                                            <p:tav tm="0">
                                              <p:val>
                                                <p:strVal val="2/3*#ppt_h"/>
                                              </p:val>
                                            </p:tav>
                                            <p:tav tm="100000">
                                              <p:val>
                                                <p:strVal val="#ppt_h"/>
                                              </p:val>
                                            </p:tav>
                                          </p:tavLst>
                                        </p:anim>
                                      </p:childTnLst>
                                    </p:cTn>
                                  </p:par>
                                  <p:par>
                                    <p:cTn id="40" presetID="42" presetClass="path" presetSubtype="0" accel="49333" decel="50667" fill="hold" grpId="1" nodeType="withEffect">
                                      <p:stCondLst>
                                        <p:cond delay="750"/>
                                      </p:stCondLst>
                                      <p:childTnLst>
                                        <p:animMotion origin="layout" path="M 3.47222E-6 -3.45679E-6 L 3.47222E-6 0.07238 " pathEditMode="relative" rAng="0" ptsTypes="AA">
                                          <p:cBhvr>
                                            <p:cTn id="41" dur="500" spd="-100000" fill="hold"/>
                                            <p:tgtEl>
                                              <p:spTgt spid="11"/>
                                            </p:tgtEl>
                                            <p:attrNameLst>
                                              <p:attrName>ppt_x</p:attrName>
                                              <p:attrName>ppt_y</p:attrName>
                                            </p:attrNameLst>
                                          </p:cBhvr>
                                          <p:rCtr x="0" y="3611"/>
                                        </p:animMotion>
                                      </p:childTnLst>
                                    </p:cTn>
                                  </p:par>
                                  <p:par>
                                    <p:cTn id="42" presetID="2" presetClass="entr" presetSubtype="4" fill="hold" grpId="0" nodeType="withEffect">
                                      <p:stCondLst>
                                        <p:cond delay="75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1500" fill="hold"/>
                                            <p:tgtEl>
                                              <p:spTgt spid="12"/>
                                            </p:tgtEl>
                                            <p:attrNameLst>
                                              <p:attrName>ppt_x</p:attrName>
                                            </p:attrNameLst>
                                          </p:cBhvr>
                                          <p:tavLst>
                                            <p:tav tm="0">
                                              <p:val>
                                                <p:strVal val="#ppt_x"/>
                                              </p:val>
                                            </p:tav>
                                            <p:tav tm="100000">
                                              <p:val>
                                                <p:strVal val="#ppt_x"/>
                                              </p:val>
                                            </p:tav>
                                          </p:tavLst>
                                        </p:anim>
                                        <p:anim calcmode="lin" valueType="num">
                                          <p:cBhvr additive="base">
                                            <p:cTn id="45" dur="1500" fill="hold"/>
                                            <p:tgtEl>
                                              <p:spTgt spid="12"/>
                                            </p:tgtEl>
                                            <p:attrNameLst>
                                              <p:attrName>ppt_y</p:attrName>
                                            </p:attrNameLst>
                                          </p:cBhvr>
                                          <p:tavLst>
                                            <p:tav tm="0">
                                              <p:val>
                                                <p:strVal val="1+#ppt_h/2"/>
                                              </p:val>
                                            </p:tav>
                                            <p:tav tm="100000">
                                              <p:val>
                                                <p:strVal val="#ppt_y"/>
                                              </p:val>
                                            </p:tav>
                                          </p:tavLst>
                                        </p:anim>
                                      </p:childTnLst>
                                    </p:cTn>
                                  </p:par>
                                  <p:par>
                                    <p:cTn id="46" presetID="23" presetClass="entr" presetSubtype="272" fill="hold" grpId="0" nodeType="withEffect">
                                      <p:stCondLst>
                                        <p:cond delay="750"/>
                                      </p:stCondLst>
                                      <p:childTnLst>
                                        <p:set>
                                          <p:cBhvr>
                                            <p:cTn id="47" dur="1" fill="hold">
                                              <p:stCondLst>
                                                <p:cond delay="0"/>
                                              </p:stCondLst>
                                            </p:cTn>
                                            <p:tgtEl>
                                              <p:spTgt spid="13"/>
                                            </p:tgtEl>
                                            <p:attrNameLst>
                                              <p:attrName>style.visibility</p:attrName>
                                            </p:attrNameLst>
                                          </p:cBhvr>
                                          <p:to>
                                            <p:strVal val="visible"/>
                                          </p:to>
                                        </p:set>
                                        <p:anim calcmode="lin" valueType="num">
                                          <p:cBhvr>
                                            <p:cTn id="48" dur="250" fill="hold"/>
                                            <p:tgtEl>
                                              <p:spTgt spid="13"/>
                                            </p:tgtEl>
                                            <p:attrNameLst>
                                              <p:attrName>ppt_w</p:attrName>
                                            </p:attrNameLst>
                                          </p:cBhvr>
                                          <p:tavLst>
                                            <p:tav tm="0">
                                              <p:val>
                                                <p:strVal val="2/3*#ppt_w"/>
                                              </p:val>
                                            </p:tav>
                                            <p:tav tm="100000">
                                              <p:val>
                                                <p:strVal val="#ppt_w"/>
                                              </p:val>
                                            </p:tav>
                                          </p:tavLst>
                                        </p:anim>
                                        <p:anim calcmode="lin" valueType="num">
                                          <p:cBhvr>
                                            <p:cTn id="49" dur="250" fill="hold"/>
                                            <p:tgtEl>
                                              <p:spTgt spid="13"/>
                                            </p:tgtEl>
                                            <p:attrNameLst>
                                              <p:attrName>ppt_h</p:attrName>
                                            </p:attrNameLst>
                                          </p:cBhvr>
                                          <p:tavLst>
                                            <p:tav tm="0">
                                              <p:val>
                                                <p:strVal val="2/3*#ppt_h"/>
                                              </p:val>
                                            </p:tav>
                                            <p:tav tm="100000">
                                              <p:val>
                                                <p:strVal val="#ppt_h"/>
                                              </p:val>
                                            </p:tav>
                                          </p:tavLst>
                                        </p:anim>
                                      </p:childTnLst>
                                    </p:cTn>
                                  </p:par>
                                  <p:par>
                                    <p:cTn id="50" presetID="42" presetClass="path" presetSubtype="0" accel="49333" decel="50667" fill="hold" grpId="1" nodeType="withEffect">
                                      <p:stCondLst>
                                        <p:cond delay="750"/>
                                      </p:stCondLst>
                                      <p:childTnLst>
                                        <p:animMotion origin="layout" path="M 3.47222E-6 1.23457E-6 L 3.47222E-6 0.07238 " pathEditMode="relative" rAng="0" ptsTypes="AA">
                                          <p:cBhvr>
                                            <p:cTn id="51" dur="500" spd="-100000" fill="hold"/>
                                            <p:tgtEl>
                                              <p:spTgt spid="13"/>
                                            </p:tgtEl>
                                            <p:attrNameLst>
                                              <p:attrName>ppt_x</p:attrName>
                                              <p:attrName>ppt_y</p:attrName>
                                            </p:attrNameLst>
                                          </p:cBhvr>
                                          <p:rCtr x="0" y="3611"/>
                                        </p:animMotion>
                                      </p:childTnLst>
                                    </p:cTn>
                                  </p:par>
                                  <p:par>
                                    <p:cTn id="52" presetID="2" presetClass="entr" presetSubtype="4" fill="hold" grpId="0" nodeType="withEffect">
                                      <p:stCondLst>
                                        <p:cond delay="75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1500" fill="hold"/>
                                            <p:tgtEl>
                                              <p:spTgt spid="14"/>
                                            </p:tgtEl>
                                            <p:attrNameLst>
                                              <p:attrName>ppt_x</p:attrName>
                                            </p:attrNameLst>
                                          </p:cBhvr>
                                          <p:tavLst>
                                            <p:tav tm="0">
                                              <p:val>
                                                <p:strVal val="#ppt_x"/>
                                              </p:val>
                                            </p:tav>
                                            <p:tav tm="100000">
                                              <p:val>
                                                <p:strVal val="#ppt_x"/>
                                              </p:val>
                                            </p:tav>
                                          </p:tavLst>
                                        </p:anim>
                                        <p:anim calcmode="lin" valueType="num">
                                          <p:cBhvr additive="base">
                                            <p:cTn id="55" dur="1500" fill="hold"/>
                                            <p:tgtEl>
                                              <p:spTgt spid="14"/>
                                            </p:tgtEl>
                                            <p:attrNameLst>
                                              <p:attrName>ppt_y</p:attrName>
                                            </p:attrNameLst>
                                          </p:cBhvr>
                                          <p:tavLst>
                                            <p:tav tm="0">
                                              <p:val>
                                                <p:strVal val="1+#ppt_h/2"/>
                                              </p:val>
                                            </p:tav>
                                            <p:tav tm="100000">
                                              <p:val>
                                                <p:strVal val="#ppt_y"/>
                                              </p:val>
                                            </p:tav>
                                          </p:tavLst>
                                        </p:anim>
                                      </p:childTnLst>
                                    </p:cTn>
                                  </p:par>
                                  <p:par>
                                    <p:cTn id="56" presetID="23" presetClass="entr" presetSubtype="272" fill="hold" grpId="0" nodeType="withEffect">
                                      <p:stCondLst>
                                        <p:cond delay="750"/>
                                      </p:stCondLst>
                                      <p:childTnLst>
                                        <p:set>
                                          <p:cBhvr>
                                            <p:cTn id="57" dur="1" fill="hold">
                                              <p:stCondLst>
                                                <p:cond delay="0"/>
                                              </p:stCondLst>
                                            </p:cTn>
                                            <p:tgtEl>
                                              <p:spTgt spid="15"/>
                                            </p:tgtEl>
                                            <p:attrNameLst>
                                              <p:attrName>style.visibility</p:attrName>
                                            </p:attrNameLst>
                                          </p:cBhvr>
                                          <p:to>
                                            <p:strVal val="visible"/>
                                          </p:to>
                                        </p:set>
                                        <p:anim calcmode="lin" valueType="num">
                                          <p:cBhvr>
                                            <p:cTn id="58" dur="250" fill="hold"/>
                                            <p:tgtEl>
                                              <p:spTgt spid="15"/>
                                            </p:tgtEl>
                                            <p:attrNameLst>
                                              <p:attrName>ppt_w</p:attrName>
                                            </p:attrNameLst>
                                          </p:cBhvr>
                                          <p:tavLst>
                                            <p:tav tm="0">
                                              <p:val>
                                                <p:strVal val="2/3*#ppt_w"/>
                                              </p:val>
                                            </p:tav>
                                            <p:tav tm="100000">
                                              <p:val>
                                                <p:strVal val="#ppt_w"/>
                                              </p:val>
                                            </p:tav>
                                          </p:tavLst>
                                        </p:anim>
                                        <p:anim calcmode="lin" valueType="num">
                                          <p:cBhvr>
                                            <p:cTn id="59" dur="250" fill="hold"/>
                                            <p:tgtEl>
                                              <p:spTgt spid="15"/>
                                            </p:tgtEl>
                                            <p:attrNameLst>
                                              <p:attrName>ppt_h</p:attrName>
                                            </p:attrNameLst>
                                          </p:cBhvr>
                                          <p:tavLst>
                                            <p:tav tm="0">
                                              <p:val>
                                                <p:strVal val="2/3*#ppt_h"/>
                                              </p:val>
                                            </p:tav>
                                            <p:tav tm="100000">
                                              <p:val>
                                                <p:strVal val="#ppt_h"/>
                                              </p:val>
                                            </p:tav>
                                          </p:tavLst>
                                        </p:anim>
                                      </p:childTnLst>
                                    </p:cTn>
                                  </p:par>
                                  <p:par>
                                    <p:cTn id="60" presetID="42" presetClass="path" presetSubtype="0" accel="49333" decel="50667" fill="hold" grpId="1" nodeType="withEffect">
                                      <p:stCondLst>
                                        <p:cond delay="750"/>
                                      </p:stCondLst>
                                      <p:childTnLst>
                                        <p:animMotion origin="layout" path="M 3.47222E-6 -3.45679E-6 L 3.47222E-6 0.07238 " pathEditMode="relative" rAng="0" ptsTypes="AA">
                                          <p:cBhvr>
                                            <p:cTn id="61" dur="500" spd="-100000" fill="hold"/>
                                            <p:tgtEl>
                                              <p:spTgt spid="15"/>
                                            </p:tgtEl>
                                            <p:attrNameLst>
                                              <p:attrName>ppt_x</p:attrName>
                                              <p:attrName>ppt_y</p:attrName>
                                            </p:attrNameLst>
                                          </p:cBhvr>
                                          <p:rCtr x="0" y="3611"/>
                                        </p:animMotion>
                                      </p:childTnLst>
                                    </p:cTn>
                                  </p:par>
                                  <p:par>
                                    <p:cTn id="62" presetID="2" presetClass="entr" presetSubtype="4"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1500" fill="hold"/>
                                            <p:tgtEl>
                                              <p:spTgt spid="16"/>
                                            </p:tgtEl>
                                            <p:attrNameLst>
                                              <p:attrName>ppt_x</p:attrName>
                                            </p:attrNameLst>
                                          </p:cBhvr>
                                          <p:tavLst>
                                            <p:tav tm="0">
                                              <p:val>
                                                <p:strVal val="#ppt_x"/>
                                              </p:val>
                                            </p:tav>
                                            <p:tav tm="100000">
                                              <p:val>
                                                <p:strVal val="#ppt_x"/>
                                              </p:val>
                                            </p:tav>
                                          </p:tavLst>
                                        </p:anim>
                                        <p:anim calcmode="lin" valueType="num">
                                          <p:cBhvr additive="base">
                                            <p:cTn id="65"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1" grpId="1"/>
          <p:bldP spid="12" grpId="0"/>
          <p:bldP spid="13" grpId="0"/>
          <p:bldP spid="13" grpId="1"/>
          <p:bldP spid="14" grpId="0"/>
          <p:bldP spid="15" grpId="0"/>
          <p:bldP spid="15" grpId="1"/>
          <p:bldP spid="16"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4343828" y="1688936"/>
            <a:ext cx="9600345" cy="961353"/>
          </a:xfrm>
          <a:prstGeom prst="rect">
            <a:avLst/>
          </a:prstGeom>
          <a:noFill/>
        </p:spPr>
        <p:txBody>
          <a:bodyPr wrap="square" lIns="0" tIns="0" rIns="0" bIns="0" rtlCol="0">
            <a:spAutoFit/>
          </a:bodyPr>
          <a:lstStyle/>
          <a:p>
            <a:pPr algn="ctr">
              <a:lnSpc>
                <a:spcPct val="85000"/>
              </a:lnSpc>
            </a:pPr>
            <a:r>
              <a:rPr lang="en-US" sz="7200" spc="-150" dirty="0" smtClean="0">
                <a:solidFill>
                  <a:schemeClr val="bg1"/>
                </a:solidFill>
                <a:latin typeface="Sora ExtraLight" pitchFamily="2" charset="0"/>
                <a:ea typeface="Montserrat" charset="0"/>
                <a:cs typeface="Sora ExtraLight" pitchFamily="2" charset="0"/>
              </a:rPr>
              <a:t>Petroleum </a:t>
            </a:r>
            <a:r>
              <a:rPr lang="en-US" sz="7200" spc="-150" dirty="0">
                <a:solidFill>
                  <a:schemeClr val="bg1"/>
                </a:solidFill>
                <a:latin typeface="Sora ExtraLight" pitchFamily="2" charset="0"/>
                <a:ea typeface="Montserrat" charset="0"/>
                <a:cs typeface="Sora ExtraLight" pitchFamily="2" charset="0"/>
              </a:rPr>
              <a:t>to </a:t>
            </a:r>
            <a:r>
              <a:rPr lang="en-US" sz="7200" spc="-150" dirty="0">
                <a:solidFill>
                  <a:schemeClr val="accent6">
                    <a:lumMod val="60000"/>
                    <a:lumOff val="40000"/>
                  </a:schemeClr>
                </a:solidFill>
                <a:latin typeface="Sora ExtraLight" pitchFamily="2" charset="0"/>
                <a:ea typeface="Montserrat" charset="0"/>
                <a:cs typeface="Sora ExtraLight" pitchFamily="2" charset="0"/>
              </a:rPr>
              <a:t>Plants</a:t>
            </a: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
        <p:nvSpPr>
          <p:cNvPr id="9" name="Picture Placeholder 8"/>
          <p:cNvSpPr>
            <a:spLocks noGrp="1"/>
          </p:cNvSpPr>
          <p:nvPr>
            <p:ph type="pic" sz="quarter" idx="16"/>
          </p:nvPr>
        </p:nvSpPr>
        <p:spPr/>
      </p:sp>
      <p:sp>
        <p:nvSpPr>
          <p:cNvPr id="10" name="Picture Placeholder 9"/>
          <p:cNvSpPr>
            <a:spLocks noGrp="1"/>
          </p:cNvSpPr>
          <p:nvPr>
            <p:ph type="pic" sz="quarter" idx="17"/>
          </p:nvPr>
        </p:nvSpPr>
        <p:spPr/>
      </p:sp>
      <p:sp>
        <p:nvSpPr>
          <p:cNvPr id="11" name="Picture Placeholder 10"/>
          <p:cNvSpPr>
            <a:spLocks noGrp="1"/>
          </p:cNvSpPr>
          <p:nvPr>
            <p:ph type="pic" sz="quarter" idx="18"/>
          </p:nvPr>
        </p:nvSpPr>
        <p:spPr/>
      </p:sp>
      <p:sp>
        <p:nvSpPr>
          <p:cNvPr id="16" name="Picture Placeholder 15"/>
          <p:cNvSpPr>
            <a:spLocks noGrp="1"/>
          </p:cNvSpPr>
          <p:nvPr>
            <p:ph type="pic" sz="quarter" idx="19"/>
          </p:nvPr>
        </p:nvSpPr>
        <p:spPr/>
      </p:sp>
      <p:sp>
        <p:nvSpPr>
          <p:cNvPr id="18" name="Picture Placeholder 17"/>
          <p:cNvSpPr>
            <a:spLocks noGrp="1"/>
          </p:cNvSpPr>
          <p:nvPr>
            <p:ph type="pic" sz="quarter" idx="20"/>
          </p:nvPr>
        </p:nvSpPr>
        <p:spPr/>
      </p:sp>
    </p:spTree>
    <p:extLst>
      <p:ext uri="{BB962C8B-B14F-4D97-AF65-F5344CB8AC3E}">
        <p14:creationId xmlns:p14="http://schemas.microsoft.com/office/powerpoint/2010/main" val="263774180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80000">
                                          <p:cBhvr additive="base">
                                            <p:cTn id="7" dur="1500" fill="hold"/>
                                            <p:tgtEl>
                                              <p:spTgt spid="17"/>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ppt_x"/>
                                              </p:val>
                                            </p:tav>
                                            <p:tav tm="100000">
                                              <p:val>
                                                <p:strVal val="#ppt_x"/>
                                              </p:val>
                                            </p:tav>
                                          </p:tavLst>
                                        </p:anim>
                                        <p:anim calcmode="lin" valueType="num">
                                          <p:cBhvr additive="base">
                                            <p:cTn id="8" dur="1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87746" y="1495739"/>
            <a:ext cx="7038107" cy="2607893"/>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Light" pitchFamily="2" charset="0"/>
                <a:ea typeface="Montserrat" charset="0"/>
                <a:cs typeface="Sora Light" pitchFamily="2" charset="0"/>
              </a:rPr>
              <a:t>AI and Robotics in Space </a:t>
            </a:r>
            <a:r>
              <a:rPr lang="en-US" sz="6600" spc="-150" dirty="0">
                <a:solidFill>
                  <a:schemeClr val="accent6">
                    <a:lumMod val="60000"/>
                    <a:lumOff val="40000"/>
                  </a:schemeClr>
                </a:solidFill>
                <a:latin typeface="Sora Light" pitchFamily="2" charset="0"/>
                <a:ea typeface="Montserrat" charset="0"/>
                <a:cs typeface="Sora Light" pitchFamily="2" charset="0"/>
              </a:rPr>
              <a:t>Exploration</a:t>
            </a:r>
          </a:p>
        </p:txBody>
      </p:sp>
      <p:sp>
        <p:nvSpPr>
          <p:cNvPr id="4" name="Rectangle 3">
            <a:extLst>
              <a:ext uri="{FF2B5EF4-FFF2-40B4-BE49-F238E27FC236}">
                <a16:creationId xmlns:a16="http://schemas.microsoft.com/office/drawing/2014/main" xmlns="" id="{245891DE-2E78-4BBA-9725-D3355845B2E3}"/>
              </a:ext>
            </a:extLst>
          </p:cNvPr>
          <p:cNvSpPr/>
          <p:nvPr/>
        </p:nvSpPr>
        <p:spPr>
          <a:xfrm>
            <a:off x="9144000" y="1495739"/>
            <a:ext cx="7972926" cy="2068259"/>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p>
          <a:p>
            <a:pPr defTabSz="857250">
              <a:lnSpc>
                <a:spcPct val="120000"/>
              </a:lnSpc>
            </a:pPr>
            <a:endParaRPr lang="en-US" sz="1600" dirty="0" smtClean="0">
              <a:solidFill>
                <a:schemeClr val="bg1"/>
              </a:solidFill>
              <a:latin typeface="Sora ExtraLight" pitchFamily="2" charset="0"/>
              <a:cs typeface="Sora ExtraLight" pitchFamily="2" charset="0"/>
            </a:endParaRPr>
          </a:p>
          <a:p>
            <a:pPr defTabSz="857250">
              <a:lnSpc>
                <a:spcPct val="120000"/>
              </a:lnSpc>
            </a:pPr>
            <a:r>
              <a:rPr lang="en-US" sz="1600" dirty="0" smtClean="0">
                <a:solidFill>
                  <a:schemeClr val="bg1"/>
                </a:solidFill>
                <a:latin typeface="Sora ExtraLight" pitchFamily="2" charset="0"/>
                <a:cs typeface="Sora ExtraLight" pitchFamily="2" charset="0"/>
              </a:rPr>
              <a:t>People may enhance their physical and mental capabilities through genetic engineering, brain-computer interfaces.</a:t>
            </a:r>
            <a:endParaRPr lang="en-US" sz="1600" dirty="0">
              <a:solidFill>
                <a:schemeClr val="bg1"/>
              </a:solidFill>
              <a:latin typeface="Sora ExtraLight" pitchFamily="2" charset="0"/>
              <a:cs typeface="Sora ExtraLight" pitchFamily="2" charset="0"/>
            </a:endParaRPr>
          </a:p>
        </p:txBody>
      </p:sp>
      <p:sp>
        <p:nvSpPr>
          <p:cNvPr id="2" name="Picture Placeholder 1"/>
          <p:cNvSpPr>
            <a:spLocks noGrp="1"/>
          </p:cNvSpPr>
          <p:nvPr>
            <p:ph type="pic" sz="quarter" idx="11"/>
          </p:nvPr>
        </p:nvSpPr>
        <p:spPr/>
      </p:sp>
    </p:spTree>
    <p:extLst>
      <p:ext uri="{BB962C8B-B14F-4D97-AF65-F5344CB8AC3E}">
        <p14:creationId xmlns:p14="http://schemas.microsoft.com/office/powerpoint/2010/main" val="363738790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150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2.22222E-6 -3.20988E-6 L 2.22222E-6 0.07238 " pathEditMode="relative" rAng="0" ptsTypes="AA">
                                          <p:cBhvr>
                                            <p:cTn id="14" dur="500" spd="-100000" fill="hold"/>
                                            <p:tgtEl>
                                              <p:spTgt spid="4"/>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2.22222E-6 -3.20988E-6 L 2.22222E-6 0.07238 " pathEditMode="relative" rAng="0" ptsTypes="AA">
                                          <p:cBhvr>
                                            <p:cTn id="14" dur="500" spd="-100000" fill="hold"/>
                                            <p:tgtEl>
                                              <p:spTgt spid="4"/>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87746" y="1712088"/>
            <a:ext cx="7038107" cy="2607893"/>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Light" pitchFamily="2" charset="0"/>
                <a:ea typeface="Montserrat" charset="0"/>
                <a:cs typeface="Sora Light" pitchFamily="2" charset="0"/>
              </a:rPr>
              <a:t>Nations Competing for </a:t>
            </a:r>
            <a:r>
              <a:rPr lang="en-US" sz="6600" spc="-150" dirty="0" smtClean="0">
                <a:solidFill>
                  <a:schemeClr val="bg1"/>
                </a:solidFill>
                <a:latin typeface="Sora Light" pitchFamily="2" charset="0"/>
                <a:ea typeface="Montserrat" charset="0"/>
                <a:cs typeface="Sora Light" pitchFamily="2" charset="0"/>
              </a:rPr>
              <a:t>the </a:t>
            </a:r>
            <a:r>
              <a:rPr lang="en-US" sz="6600" spc="-150" dirty="0" smtClean="0">
                <a:solidFill>
                  <a:schemeClr val="accent6">
                    <a:lumMod val="60000"/>
                    <a:lumOff val="40000"/>
                  </a:schemeClr>
                </a:solidFill>
                <a:latin typeface="Sora Light" pitchFamily="2" charset="0"/>
                <a:ea typeface="Montserrat" charset="0"/>
                <a:cs typeface="Sora Light" pitchFamily="2" charset="0"/>
              </a:rPr>
              <a:t>Frontier</a:t>
            </a:r>
            <a:endParaRPr lang="en-US" sz="6600" spc="-150" dirty="0">
              <a:solidFill>
                <a:schemeClr val="accent6">
                  <a:lumMod val="60000"/>
                  <a:lumOff val="40000"/>
                </a:schemeClr>
              </a:solidFill>
              <a:latin typeface="Sora Light" pitchFamily="2" charset="0"/>
              <a:ea typeface="Montserrat" charset="0"/>
              <a:cs typeface="Sora Light" pitchFamily="2" charset="0"/>
            </a:endParaRPr>
          </a:p>
        </p:txBody>
      </p:sp>
      <p:sp>
        <p:nvSpPr>
          <p:cNvPr id="8" name="Rectangle 7">
            <a:extLst>
              <a:ext uri="{FF2B5EF4-FFF2-40B4-BE49-F238E27FC236}">
                <a16:creationId xmlns:a16="http://schemas.microsoft.com/office/drawing/2014/main" xmlns="" id="{245891DE-2E78-4BBA-9725-D3355845B2E3}"/>
              </a:ext>
            </a:extLst>
          </p:cNvPr>
          <p:cNvSpPr/>
          <p:nvPr/>
        </p:nvSpPr>
        <p:spPr>
          <a:xfrm>
            <a:off x="12288252" y="7871165"/>
            <a:ext cx="5156139" cy="1477328"/>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a:t>
            </a:r>
            <a:endParaRPr lang="en-US" sz="1600" dirty="0">
              <a:solidFill>
                <a:schemeClr val="bg1"/>
              </a:solidFill>
              <a:latin typeface="Sora ExtraLight" pitchFamily="2" charset="0"/>
              <a:cs typeface="Sora ExtraLight" pitchFamily="2"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Tree>
    <p:extLst>
      <p:ext uri="{BB962C8B-B14F-4D97-AF65-F5344CB8AC3E}">
        <p14:creationId xmlns:p14="http://schemas.microsoft.com/office/powerpoint/2010/main" val="397150142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80000">
                                          <p:cBhvr additive="base">
                                            <p:cTn id="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7"/>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8"/>
                                            </p:tgtEl>
                                            <p:attrNameLst>
                                              <p:attrName>style.visibility</p:attrName>
                                            </p:attrNameLst>
                                          </p:cBhvr>
                                          <p:to>
                                            <p:strVal val="visible"/>
                                          </p:to>
                                        </p:set>
                                        <p:anim calcmode="lin" valueType="num">
                                          <p:cBhvr>
                                            <p:cTn id="11" dur="250" fill="hold"/>
                                            <p:tgtEl>
                                              <p:spTgt spid="8"/>
                                            </p:tgtEl>
                                            <p:attrNameLst>
                                              <p:attrName>ppt_w</p:attrName>
                                            </p:attrNameLst>
                                          </p:cBhvr>
                                          <p:tavLst>
                                            <p:tav tm="0">
                                              <p:val>
                                                <p:strVal val="2/3*#ppt_w"/>
                                              </p:val>
                                            </p:tav>
                                            <p:tav tm="100000">
                                              <p:val>
                                                <p:strVal val="#ppt_w"/>
                                              </p:val>
                                            </p:tav>
                                          </p:tavLst>
                                        </p:anim>
                                        <p:anim calcmode="lin" valueType="num">
                                          <p:cBhvr>
                                            <p:cTn id="12" dur="250" fill="hold"/>
                                            <p:tgtEl>
                                              <p:spTgt spid="8"/>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2.22222E-6 -3.20988E-6 L 2.22222E-6 0.07238 " pathEditMode="relative" rAng="0" ptsTypes="AA">
                                          <p:cBhvr>
                                            <p:cTn id="14" dur="500" spd="-100000" fill="hold"/>
                                            <p:tgtEl>
                                              <p:spTgt spid="8"/>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ppt_x"/>
                                              </p:val>
                                            </p:tav>
                                            <p:tav tm="100000">
                                              <p:val>
                                                <p:strVal val="#ppt_x"/>
                                              </p:val>
                                            </p:tav>
                                          </p:tavLst>
                                        </p:anim>
                                        <p:anim calcmode="lin" valueType="num">
                                          <p:cBhvr additive="base">
                                            <p:cTn id="8" dur="1500" fill="hold"/>
                                            <p:tgtEl>
                                              <p:spTgt spid="7"/>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8"/>
                                            </p:tgtEl>
                                            <p:attrNameLst>
                                              <p:attrName>style.visibility</p:attrName>
                                            </p:attrNameLst>
                                          </p:cBhvr>
                                          <p:to>
                                            <p:strVal val="visible"/>
                                          </p:to>
                                        </p:set>
                                        <p:anim calcmode="lin" valueType="num">
                                          <p:cBhvr>
                                            <p:cTn id="11" dur="250" fill="hold"/>
                                            <p:tgtEl>
                                              <p:spTgt spid="8"/>
                                            </p:tgtEl>
                                            <p:attrNameLst>
                                              <p:attrName>ppt_w</p:attrName>
                                            </p:attrNameLst>
                                          </p:cBhvr>
                                          <p:tavLst>
                                            <p:tav tm="0">
                                              <p:val>
                                                <p:strVal val="2/3*#ppt_w"/>
                                              </p:val>
                                            </p:tav>
                                            <p:tav tm="100000">
                                              <p:val>
                                                <p:strVal val="#ppt_w"/>
                                              </p:val>
                                            </p:tav>
                                          </p:tavLst>
                                        </p:anim>
                                        <p:anim calcmode="lin" valueType="num">
                                          <p:cBhvr>
                                            <p:cTn id="12" dur="250" fill="hold"/>
                                            <p:tgtEl>
                                              <p:spTgt spid="8"/>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2.22222E-6 -3.20988E-6 L 2.22222E-6 0.07238 " pathEditMode="relative" rAng="0" ptsTypes="AA">
                                          <p:cBhvr>
                                            <p:cTn id="14" dur="500" spd="-100000" fill="hold"/>
                                            <p:tgtEl>
                                              <p:spTgt spid="8"/>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8" grpId="1"/>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9194445" y="1542894"/>
            <a:ext cx="3754386" cy="3732748"/>
          </a:xfrm>
          <a:prstGeom prst="roundRect">
            <a:avLst>
              <a:gd name="adj" fmla="val 382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765276" y="2380336"/>
            <a:ext cx="2715483" cy="276999"/>
          </a:xfrm>
          <a:prstGeom prst="rect">
            <a:avLst/>
          </a:prstGeom>
          <a:noFill/>
        </p:spPr>
        <p:txBody>
          <a:bodyPr wrap="square" lIns="0" tIns="0" rIns="0" bIns="0" rtlCol="0">
            <a:spAutoFit/>
          </a:bodyPr>
          <a:lstStyle/>
          <a:p>
            <a:pPr>
              <a:lnSpc>
                <a:spcPct val="75000"/>
              </a:lnSpc>
            </a:pPr>
            <a:r>
              <a:rPr lang="en-US" sz="2400" dirty="0" smtClean="0">
                <a:solidFill>
                  <a:schemeClr val="bg1"/>
                </a:solidFill>
                <a:latin typeface="Sora" pitchFamily="2" charset="0"/>
                <a:ea typeface="Montserrat" charset="0"/>
                <a:cs typeface="Sora" pitchFamily="2" charset="0"/>
              </a:rPr>
              <a:t>Growing Food</a:t>
            </a:r>
            <a:endParaRPr lang="en-US" sz="2400" dirty="0">
              <a:solidFill>
                <a:schemeClr val="bg1"/>
              </a:solidFill>
              <a:latin typeface="Sora" pitchFamily="2" charset="0"/>
              <a:ea typeface="Montserrat" charset="0"/>
              <a:cs typeface="Sora" pitchFamily="2" charset="0"/>
            </a:endParaRPr>
          </a:p>
        </p:txBody>
      </p:sp>
      <p:sp>
        <p:nvSpPr>
          <p:cNvPr id="13" name="Rectangle 12">
            <a:extLst>
              <a:ext uri="{FF2B5EF4-FFF2-40B4-BE49-F238E27FC236}">
                <a16:creationId xmlns="" xmlns:a16="http://schemas.microsoft.com/office/drawing/2014/main" id="{245891DE-2E78-4BBA-9725-D3355845B2E3}"/>
              </a:ext>
            </a:extLst>
          </p:cNvPr>
          <p:cNvSpPr/>
          <p:nvPr/>
        </p:nvSpPr>
        <p:spPr>
          <a:xfrm>
            <a:off x="9765276" y="2887300"/>
            <a:ext cx="2715483" cy="1661993"/>
          </a:xfrm>
          <a:prstGeom prst="rect">
            <a:avLst/>
          </a:prstGeom>
          <a:noFill/>
        </p:spPr>
        <p:txBody>
          <a:bodyPr wrap="square" lIns="0" tIns="0" rIns="0" bIns="0" rtlCol="0">
            <a:spAutoFit/>
          </a:bodyPr>
          <a:lstStyle/>
          <a:p>
            <a:pPr defTabSz="857250">
              <a:lnSpc>
                <a:spcPct val="120000"/>
              </a:lnSpc>
            </a:pPr>
            <a:r>
              <a:rPr lang="en-US" sz="1800" dirty="0">
                <a:solidFill>
                  <a:schemeClr val="bg1"/>
                </a:solidFill>
                <a:latin typeface="Sora ExtraLight" pitchFamily="2" charset="0"/>
                <a:cs typeface="Sora ExtraLight" pitchFamily="2" charset="0"/>
              </a:rPr>
              <a:t>Future idealism envisions a world where humanity strives for harmony between technology, </a:t>
            </a:r>
            <a:r>
              <a:rPr lang="en-US" sz="1800" dirty="0" smtClean="0">
                <a:solidFill>
                  <a:schemeClr val="bg1"/>
                </a:solidFill>
                <a:latin typeface="Sora ExtraLight" pitchFamily="2" charset="0"/>
                <a:cs typeface="Sora ExtraLight" pitchFamily="2" charset="0"/>
              </a:rPr>
              <a:t>and </a:t>
            </a:r>
            <a:r>
              <a:rPr lang="en-US" sz="1800" dirty="0">
                <a:solidFill>
                  <a:schemeClr val="bg1"/>
                </a:solidFill>
                <a:latin typeface="Sora ExtraLight" pitchFamily="2" charset="0"/>
                <a:cs typeface="Sora ExtraLight" pitchFamily="2" charset="0"/>
              </a:rPr>
              <a:t>ethics.</a:t>
            </a:r>
          </a:p>
        </p:txBody>
      </p:sp>
      <p:sp>
        <p:nvSpPr>
          <p:cNvPr id="5" name="Picture Placeholder 4"/>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
        <p:nvSpPr>
          <p:cNvPr id="14" name="Picture Placeholder 13"/>
          <p:cNvSpPr>
            <a:spLocks noGrp="1"/>
          </p:cNvSpPr>
          <p:nvPr>
            <p:ph type="pic" sz="quarter" idx="15"/>
          </p:nvPr>
        </p:nvSpPr>
        <p:spPr/>
      </p:sp>
    </p:spTree>
    <p:extLst>
      <p:ext uri="{BB962C8B-B14F-4D97-AF65-F5344CB8AC3E}">
        <p14:creationId xmlns:p14="http://schemas.microsoft.com/office/powerpoint/2010/main" val="118605708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12"/>
                                            </p:tgtEl>
                                            <p:attrNameLst>
                                              <p:attrName>style.visibility</p:attrName>
                                            </p:attrNameLst>
                                          </p:cBhvr>
                                          <p:to>
                                            <p:strVal val="visible"/>
                                          </p:to>
                                        </p:set>
                                        <p:anim calcmode="lin" valueType="num" p14:bounceEnd="80000">
                                          <p:cBhvr additive="base">
                                            <p:cTn id="7" dur="15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12"/>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250" fill="hold"/>
                                            <p:tgtEl>
                                              <p:spTgt spid="13"/>
                                            </p:tgtEl>
                                            <p:attrNameLst>
                                              <p:attrName>ppt_w</p:attrName>
                                            </p:attrNameLst>
                                          </p:cBhvr>
                                          <p:tavLst>
                                            <p:tav tm="0">
                                              <p:val>
                                                <p:strVal val="2/3*#ppt_w"/>
                                              </p:val>
                                            </p:tav>
                                            <p:tav tm="100000">
                                              <p:val>
                                                <p:strVal val="#ppt_w"/>
                                              </p:val>
                                            </p:tav>
                                          </p:tavLst>
                                        </p:anim>
                                        <p:anim calcmode="lin" valueType="num">
                                          <p:cBhvr>
                                            <p:cTn id="12" dur="250" fill="hold"/>
                                            <p:tgtEl>
                                              <p:spTgt spid="13"/>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13"/>
                                            </p:tgtEl>
                                            <p:attrNameLst>
                                              <p:attrName>ppt_x</p:attrName>
                                              <p:attrName>ppt_y</p:attrName>
                                            </p:attrNameLst>
                                          </p:cBhvr>
                                          <p:rCtr x="0" y="3611"/>
                                        </p:animMotion>
                                      </p:childTnLst>
                                    </p:cTn>
                                  </p:par>
                                  <p:par>
                                    <p:cTn id="15" presetID="23" presetClass="entr" presetSubtype="272"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 calcmode="lin" valueType="num">
                                          <p:cBhvr>
                                            <p:cTn id="17" dur="250" fill="hold"/>
                                            <p:tgtEl>
                                              <p:spTgt spid="6"/>
                                            </p:tgtEl>
                                            <p:attrNameLst>
                                              <p:attrName>ppt_w</p:attrName>
                                            </p:attrNameLst>
                                          </p:cBhvr>
                                          <p:tavLst>
                                            <p:tav tm="0">
                                              <p:val>
                                                <p:strVal val="2/3*#ppt_w"/>
                                              </p:val>
                                            </p:tav>
                                            <p:tav tm="100000">
                                              <p:val>
                                                <p:strVal val="#ppt_w"/>
                                              </p:val>
                                            </p:tav>
                                          </p:tavLst>
                                        </p:anim>
                                        <p:anim calcmode="lin" valueType="num">
                                          <p:cBhvr>
                                            <p:cTn id="18" dur="250" fill="hold"/>
                                            <p:tgtEl>
                                              <p:spTgt spid="6"/>
                                            </p:tgtEl>
                                            <p:attrNameLst>
                                              <p:attrName>ppt_h</p:attrName>
                                            </p:attrNameLst>
                                          </p:cBhvr>
                                          <p:tavLst>
                                            <p:tav tm="0">
                                              <p:val>
                                                <p:strVal val="2/3*#ppt_h"/>
                                              </p:val>
                                            </p:tav>
                                            <p:tav tm="100000">
                                              <p:val>
                                                <p:strVal val="#ppt_h"/>
                                              </p:val>
                                            </p:tav>
                                          </p:tavLst>
                                        </p:anim>
                                      </p:childTnLst>
                                    </p:cTn>
                                  </p:par>
                                  <p:par>
                                    <p:cTn id="19" presetID="42" presetClass="path" presetSubtype="0" accel="49333" decel="50667" fill="hold" grpId="1" nodeType="withEffect">
                                      <p:stCondLst>
                                        <p:cond delay="750"/>
                                      </p:stCondLst>
                                      <p:childTnLst>
                                        <p:animMotion origin="layout" path="M 3.47222E-6 -3.45679E-6 L 3.47222E-6 0.07238 " pathEditMode="relative" rAng="0" ptsTypes="AA">
                                          <p:cBhvr>
                                            <p:cTn id="20" dur="500" spd="-100000" fill="hold"/>
                                            <p:tgtEl>
                                              <p:spTgt spid="6"/>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2" grpId="0"/>
          <p:bldP spid="13" grpId="0"/>
          <p:bldP spid="1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500" fill="hold"/>
                                            <p:tgtEl>
                                              <p:spTgt spid="12"/>
                                            </p:tgtEl>
                                            <p:attrNameLst>
                                              <p:attrName>ppt_x</p:attrName>
                                            </p:attrNameLst>
                                          </p:cBhvr>
                                          <p:tavLst>
                                            <p:tav tm="0">
                                              <p:val>
                                                <p:strVal val="#ppt_x"/>
                                              </p:val>
                                            </p:tav>
                                            <p:tav tm="100000">
                                              <p:val>
                                                <p:strVal val="#ppt_x"/>
                                              </p:val>
                                            </p:tav>
                                          </p:tavLst>
                                        </p:anim>
                                        <p:anim calcmode="lin" valueType="num">
                                          <p:cBhvr additive="base">
                                            <p:cTn id="8" dur="1500" fill="hold"/>
                                            <p:tgtEl>
                                              <p:spTgt spid="12"/>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250" fill="hold"/>
                                            <p:tgtEl>
                                              <p:spTgt spid="13"/>
                                            </p:tgtEl>
                                            <p:attrNameLst>
                                              <p:attrName>ppt_w</p:attrName>
                                            </p:attrNameLst>
                                          </p:cBhvr>
                                          <p:tavLst>
                                            <p:tav tm="0">
                                              <p:val>
                                                <p:strVal val="2/3*#ppt_w"/>
                                              </p:val>
                                            </p:tav>
                                            <p:tav tm="100000">
                                              <p:val>
                                                <p:strVal val="#ppt_w"/>
                                              </p:val>
                                            </p:tav>
                                          </p:tavLst>
                                        </p:anim>
                                        <p:anim calcmode="lin" valueType="num">
                                          <p:cBhvr>
                                            <p:cTn id="12" dur="250" fill="hold"/>
                                            <p:tgtEl>
                                              <p:spTgt spid="13"/>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13"/>
                                            </p:tgtEl>
                                            <p:attrNameLst>
                                              <p:attrName>ppt_x</p:attrName>
                                              <p:attrName>ppt_y</p:attrName>
                                            </p:attrNameLst>
                                          </p:cBhvr>
                                          <p:rCtr x="0" y="3611"/>
                                        </p:animMotion>
                                      </p:childTnLst>
                                    </p:cTn>
                                  </p:par>
                                  <p:par>
                                    <p:cTn id="15" presetID="23" presetClass="entr" presetSubtype="272"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 calcmode="lin" valueType="num">
                                          <p:cBhvr>
                                            <p:cTn id="17" dur="250" fill="hold"/>
                                            <p:tgtEl>
                                              <p:spTgt spid="6"/>
                                            </p:tgtEl>
                                            <p:attrNameLst>
                                              <p:attrName>ppt_w</p:attrName>
                                            </p:attrNameLst>
                                          </p:cBhvr>
                                          <p:tavLst>
                                            <p:tav tm="0">
                                              <p:val>
                                                <p:strVal val="2/3*#ppt_w"/>
                                              </p:val>
                                            </p:tav>
                                            <p:tav tm="100000">
                                              <p:val>
                                                <p:strVal val="#ppt_w"/>
                                              </p:val>
                                            </p:tav>
                                          </p:tavLst>
                                        </p:anim>
                                        <p:anim calcmode="lin" valueType="num">
                                          <p:cBhvr>
                                            <p:cTn id="18" dur="250" fill="hold"/>
                                            <p:tgtEl>
                                              <p:spTgt spid="6"/>
                                            </p:tgtEl>
                                            <p:attrNameLst>
                                              <p:attrName>ppt_h</p:attrName>
                                            </p:attrNameLst>
                                          </p:cBhvr>
                                          <p:tavLst>
                                            <p:tav tm="0">
                                              <p:val>
                                                <p:strVal val="2/3*#ppt_h"/>
                                              </p:val>
                                            </p:tav>
                                            <p:tav tm="100000">
                                              <p:val>
                                                <p:strVal val="#ppt_h"/>
                                              </p:val>
                                            </p:tav>
                                          </p:tavLst>
                                        </p:anim>
                                      </p:childTnLst>
                                    </p:cTn>
                                  </p:par>
                                  <p:par>
                                    <p:cTn id="19" presetID="42" presetClass="path" presetSubtype="0" accel="49333" decel="50667" fill="hold" grpId="1" nodeType="withEffect">
                                      <p:stCondLst>
                                        <p:cond delay="750"/>
                                      </p:stCondLst>
                                      <p:childTnLst>
                                        <p:animMotion origin="layout" path="M 3.47222E-6 -3.45679E-6 L 3.47222E-6 0.07238 " pathEditMode="relative" rAng="0" ptsTypes="AA">
                                          <p:cBhvr>
                                            <p:cTn id="20" dur="500" spd="-100000" fill="hold"/>
                                            <p:tgtEl>
                                              <p:spTgt spid="6"/>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2" grpId="0"/>
          <p:bldP spid="13" grpId="0"/>
          <p:bldP spid="13" grpId="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10224945" y="1564995"/>
            <a:ext cx="3314282" cy="2980872"/>
          </a:xfrm>
          <a:prstGeom prst="roundRect">
            <a:avLst>
              <a:gd name="adj" fmla="val 3820"/>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14027535" y="1559763"/>
            <a:ext cx="3314282" cy="2980872"/>
          </a:xfrm>
          <a:prstGeom prst="roundRect">
            <a:avLst>
              <a:gd name="adj" fmla="val 3820"/>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0224945" y="4978631"/>
            <a:ext cx="3314282" cy="2980872"/>
          </a:xfrm>
          <a:prstGeom prst="roundRect">
            <a:avLst>
              <a:gd name="adj" fmla="val 3820"/>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14027535" y="4976015"/>
            <a:ext cx="3314282" cy="2980872"/>
          </a:xfrm>
          <a:prstGeom prst="roundRect">
            <a:avLst>
              <a:gd name="adj" fmla="val 3820"/>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062857" y="5328025"/>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19" name="Rectangle 18">
            <a:extLst>
              <a:ext uri="{FF2B5EF4-FFF2-40B4-BE49-F238E27FC236}">
                <a16:creationId xmlns:a16="http://schemas.microsoft.com/office/drawing/2014/main" xmlns="" id="{245891DE-2E78-4BBA-9725-D3355845B2E3}"/>
              </a:ext>
            </a:extLst>
          </p:cNvPr>
          <p:cNvSpPr/>
          <p:nvPr/>
        </p:nvSpPr>
        <p:spPr>
          <a:xfrm>
            <a:off x="1062857" y="5688487"/>
            <a:ext cx="4847903"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Creative talent is the driving force behind innovation, shaping the way we see and interact with the world. It encompasses the </a:t>
            </a:r>
            <a:r>
              <a:rPr lang="en-US" sz="1600" dirty="0" smtClean="0">
                <a:solidFill>
                  <a:schemeClr val="bg1"/>
                </a:solidFill>
                <a:latin typeface="Sora ExtraLight" pitchFamily="2" charset="0"/>
                <a:cs typeface="Sora ExtraLight" pitchFamily="2" charset="0"/>
              </a:rPr>
              <a:t>unique.</a:t>
            </a:r>
            <a:endParaRPr lang="en-US" sz="1600" dirty="0">
              <a:solidFill>
                <a:schemeClr val="bg1"/>
              </a:solidFill>
              <a:latin typeface="Sora ExtraLight" pitchFamily="2" charset="0"/>
              <a:cs typeface="Sora ExtraLight" pitchFamily="2" charset="0"/>
            </a:endParaRPr>
          </a:p>
        </p:txBody>
      </p:sp>
      <p:sp>
        <p:nvSpPr>
          <p:cNvPr id="20" name="TextBox 19"/>
          <p:cNvSpPr txBox="1"/>
          <p:nvPr/>
        </p:nvSpPr>
        <p:spPr>
          <a:xfrm>
            <a:off x="1062857" y="7381226"/>
            <a:ext cx="3644992" cy="243978"/>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21" name="Rectangle 20">
            <a:extLst>
              <a:ext uri="{FF2B5EF4-FFF2-40B4-BE49-F238E27FC236}">
                <a16:creationId xmlns:a16="http://schemas.microsoft.com/office/drawing/2014/main" xmlns="" id="{245891DE-2E78-4BBA-9725-D3355845B2E3}"/>
              </a:ext>
            </a:extLst>
          </p:cNvPr>
          <p:cNvSpPr/>
          <p:nvPr/>
        </p:nvSpPr>
        <p:spPr>
          <a:xfrm>
            <a:off x="1062857" y="7741688"/>
            <a:ext cx="4847903"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Creative talent is the driving force behind innovation, shaping the way we see and interact with the world. It encompasses the unique.</a:t>
            </a:r>
          </a:p>
        </p:txBody>
      </p:sp>
      <p:sp>
        <p:nvSpPr>
          <p:cNvPr id="22" name="TextBox 21"/>
          <p:cNvSpPr txBox="1"/>
          <p:nvPr/>
        </p:nvSpPr>
        <p:spPr>
          <a:xfrm>
            <a:off x="1062857" y="1973031"/>
            <a:ext cx="5642745"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Innovations to Reverse </a:t>
            </a:r>
            <a:r>
              <a:rPr lang="en-US" sz="7200" spc="-150" dirty="0">
                <a:solidFill>
                  <a:schemeClr val="accent6">
                    <a:lumMod val="60000"/>
                    <a:lumOff val="40000"/>
                  </a:schemeClr>
                </a:solidFill>
                <a:latin typeface="Sora ExtraLight" pitchFamily="2" charset="0"/>
                <a:ea typeface="Montserrat" charset="0"/>
                <a:cs typeface="Sora ExtraLight" pitchFamily="2" charset="0"/>
              </a:rPr>
              <a:t>Aging</a:t>
            </a:r>
          </a:p>
        </p:txBody>
      </p:sp>
      <p:sp>
        <p:nvSpPr>
          <p:cNvPr id="23" name="TextBox 22">
            <a:extLst>
              <a:ext uri="{FF2B5EF4-FFF2-40B4-BE49-F238E27FC236}">
                <a16:creationId xmlns="" xmlns:a16="http://schemas.microsoft.com/office/drawing/2014/main" id="{33B92DE6-3691-48F1-AA26-28D2C50D02CC}"/>
              </a:ext>
            </a:extLst>
          </p:cNvPr>
          <p:cNvSpPr txBox="1"/>
          <p:nvPr/>
        </p:nvSpPr>
        <p:spPr>
          <a:xfrm>
            <a:off x="10319050" y="2272504"/>
            <a:ext cx="3126072" cy="1231106"/>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pPr algn="ctr"/>
            <a:r>
              <a:rPr lang="en-US" sz="8000" b="0" spc="-141" dirty="0" smtClean="0">
                <a:solidFill>
                  <a:schemeClr val="bg1"/>
                </a:solidFill>
                <a:latin typeface="Sora" pitchFamily="2" charset="0"/>
                <a:cs typeface="Sora" pitchFamily="2" charset="0"/>
              </a:rPr>
              <a:t>230+</a:t>
            </a:r>
            <a:endParaRPr lang="en-US" sz="8000" b="0" spc="-141" dirty="0">
              <a:solidFill>
                <a:schemeClr val="bg1"/>
              </a:solidFill>
              <a:latin typeface="Sora" pitchFamily="2" charset="0"/>
              <a:cs typeface="Sora" pitchFamily="2" charset="0"/>
            </a:endParaRPr>
          </a:p>
        </p:txBody>
      </p:sp>
      <p:sp>
        <p:nvSpPr>
          <p:cNvPr id="24" name="TextBox 23">
            <a:extLst>
              <a:ext uri="{FF2B5EF4-FFF2-40B4-BE49-F238E27FC236}">
                <a16:creationId xmlns="" xmlns:a16="http://schemas.microsoft.com/office/drawing/2014/main" id="{D310C144-F985-4120-9AAC-D8CB78C18CB6}"/>
              </a:ext>
            </a:extLst>
          </p:cNvPr>
          <p:cNvSpPr txBox="1"/>
          <p:nvPr/>
        </p:nvSpPr>
        <p:spPr>
          <a:xfrm>
            <a:off x="10598198" y="3473166"/>
            <a:ext cx="2567776" cy="430887"/>
          </a:xfrm>
          <a:prstGeom prst="rect">
            <a:avLst/>
          </a:prstGeom>
          <a:noFill/>
        </p:spPr>
        <p:txBody>
          <a:bodyPr wrap="square" lIns="0" tIns="0" rIns="0" bIns="0" rtlCol="0">
            <a:spAutoFit/>
          </a:bodyPr>
          <a:lstStyle/>
          <a:p>
            <a:pPr algn="ctr"/>
            <a:r>
              <a:rPr lang="en-US" sz="2800" dirty="0">
                <a:solidFill>
                  <a:schemeClr val="bg1"/>
                </a:solidFill>
                <a:latin typeface="Sora ExtraLight" pitchFamily="2" charset="0"/>
                <a:cs typeface="Sora ExtraLight" pitchFamily="2" charset="0"/>
              </a:rPr>
              <a:t>Sales</a:t>
            </a:r>
          </a:p>
        </p:txBody>
      </p:sp>
      <p:sp>
        <p:nvSpPr>
          <p:cNvPr id="25" name="TextBox 24">
            <a:extLst>
              <a:ext uri="{FF2B5EF4-FFF2-40B4-BE49-F238E27FC236}">
                <a16:creationId xmlns="" xmlns:a16="http://schemas.microsoft.com/office/drawing/2014/main" id="{9A09D395-82B7-4DCA-BA45-49DA4B11D44E}"/>
              </a:ext>
            </a:extLst>
          </p:cNvPr>
          <p:cNvSpPr txBox="1"/>
          <p:nvPr/>
        </p:nvSpPr>
        <p:spPr>
          <a:xfrm>
            <a:off x="14296453" y="5624219"/>
            <a:ext cx="2776446" cy="1231106"/>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pPr algn="ctr"/>
            <a:r>
              <a:rPr lang="en-US" sz="8000" b="0" spc="-141" dirty="0" smtClean="0">
                <a:solidFill>
                  <a:schemeClr val="bg1"/>
                </a:solidFill>
                <a:latin typeface="Sora" pitchFamily="2" charset="0"/>
                <a:cs typeface="Sora" pitchFamily="2" charset="0"/>
              </a:rPr>
              <a:t>94</a:t>
            </a:r>
            <a:r>
              <a:rPr lang="en-US" sz="4800" b="0" spc="-141" dirty="0" smtClean="0">
                <a:solidFill>
                  <a:schemeClr val="bg1"/>
                </a:solidFill>
                <a:latin typeface="Sora" pitchFamily="2" charset="0"/>
                <a:cs typeface="Sora" pitchFamily="2" charset="0"/>
              </a:rPr>
              <a:t>M</a:t>
            </a:r>
            <a:endParaRPr lang="en-US" sz="4800" b="0" spc="-141" dirty="0">
              <a:solidFill>
                <a:schemeClr val="bg1"/>
              </a:solidFill>
              <a:latin typeface="Sora" pitchFamily="2" charset="0"/>
              <a:cs typeface="Sora" pitchFamily="2" charset="0"/>
            </a:endParaRPr>
          </a:p>
        </p:txBody>
      </p:sp>
      <p:sp>
        <p:nvSpPr>
          <p:cNvPr id="26" name="TextBox 25">
            <a:extLst>
              <a:ext uri="{FF2B5EF4-FFF2-40B4-BE49-F238E27FC236}">
                <a16:creationId xmlns="" xmlns:a16="http://schemas.microsoft.com/office/drawing/2014/main" id="{391F2EAF-A391-461E-BEC2-E5CC04D98B12}"/>
              </a:ext>
            </a:extLst>
          </p:cNvPr>
          <p:cNvSpPr txBox="1"/>
          <p:nvPr/>
        </p:nvSpPr>
        <p:spPr>
          <a:xfrm>
            <a:off x="14400788" y="6824881"/>
            <a:ext cx="2567776" cy="430887"/>
          </a:xfrm>
          <a:prstGeom prst="rect">
            <a:avLst/>
          </a:prstGeom>
          <a:noFill/>
        </p:spPr>
        <p:txBody>
          <a:bodyPr wrap="square" lIns="0" tIns="0" rIns="0" bIns="0" rtlCol="0">
            <a:spAutoFit/>
          </a:bodyPr>
          <a:lstStyle/>
          <a:p>
            <a:pPr algn="ctr"/>
            <a:r>
              <a:rPr lang="en-US" sz="2800" dirty="0" smtClean="0">
                <a:solidFill>
                  <a:schemeClr val="bg1"/>
                </a:solidFill>
                <a:latin typeface="Sora ExtraLight" pitchFamily="2" charset="0"/>
                <a:cs typeface="Sora ExtraLight" pitchFamily="2" charset="0"/>
              </a:rPr>
              <a:t>Profit</a:t>
            </a:r>
            <a:endParaRPr lang="en-US" sz="2800" dirty="0">
              <a:solidFill>
                <a:schemeClr val="bg1"/>
              </a:solidFill>
              <a:latin typeface="Sora ExtraLight" pitchFamily="2" charset="0"/>
              <a:cs typeface="Sora ExtraLight" pitchFamily="2" charset="0"/>
            </a:endParaRPr>
          </a:p>
        </p:txBody>
      </p:sp>
      <p:sp>
        <p:nvSpPr>
          <p:cNvPr id="27" name="TextBox 26">
            <a:extLst>
              <a:ext uri="{FF2B5EF4-FFF2-40B4-BE49-F238E27FC236}">
                <a16:creationId xmlns="" xmlns:a16="http://schemas.microsoft.com/office/drawing/2014/main" id="{9A09D395-82B7-4DCA-BA45-49DA4B11D44E}"/>
              </a:ext>
            </a:extLst>
          </p:cNvPr>
          <p:cNvSpPr txBox="1"/>
          <p:nvPr/>
        </p:nvSpPr>
        <p:spPr>
          <a:xfrm>
            <a:off x="14296453" y="2272504"/>
            <a:ext cx="2776446" cy="1231106"/>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pPr algn="ctr"/>
            <a:r>
              <a:rPr lang="en-US" sz="8000" b="0" spc="-141" dirty="0" smtClean="0">
                <a:solidFill>
                  <a:schemeClr val="bg1"/>
                </a:solidFill>
                <a:latin typeface="Sora" pitchFamily="2" charset="0"/>
                <a:cs typeface="Sora" pitchFamily="2" charset="0"/>
              </a:rPr>
              <a:t>82</a:t>
            </a:r>
            <a:r>
              <a:rPr lang="en-US" sz="4800" b="0" spc="-141" dirty="0" smtClean="0">
                <a:solidFill>
                  <a:schemeClr val="bg1"/>
                </a:solidFill>
                <a:latin typeface="Sora" pitchFamily="2" charset="0"/>
                <a:cs typeface="Sora" pitchFamily="2" charset="0"/>
              </a:rPr>
              <a:t>%</a:t>
            </a:r>
            <a:endParaRPr lang="en-US" sz="4800" b="0" spc="-141" dirty="0">
              <a:solidFill>
                <a:schemeClr val="bg1"/>
              </a:solidFill>
              <a:latin typeface="Sora" pitchFamily="2" charset="0"/>
              <a:cs typeface="Sora" pitchFamily="2" charset="0"/>
            </a:endParaRPr>
          </a:p>
        </p:txBody>
      </p:sp>
      <p:sp>
        <p:nvSpPr>
          <p:cNvPr id="28" name="TextBox 27">
            <a:extLst>
              <a:ext uri="{FF2B5EF4-FFF2-40B4-BE49-F238E27FC236}">
                <a16:creationId xmlns="" xmlns:a16="http://schemas.microsoft.com/office/drawing/2014/main" id="{391F2EAF-A391-461E-BEC2-E5CC04D98B12}"/>
              </a:ext>
            </a:extLst>
          </p:cNvPr>
          <p:cNvSpPr txBox="1"/>
          <p:nvPr/>
        </p:nvSpPr>
        <p:spPr>
          <a:xfrm>
            <a:off x="14199703" y="3473166"/>
            <a:ext cx="2969947" cy="430887"/>
          </a:xfrm>
          <a:prstGeom prst="rect">
            <a:avLst/>
          </a:prstGeom>
          <a:noFill/>
        </p:spPr>
        <p:txBody>
          <a:bodyPr wrap="square" lIns="0" tIns="0" rIns="0" bIns="0" rtlCol="0">
            <a:spAutoFit/>
          </a:bodyPr>
          <a:lstStyle/>
          <a:p>
            <a:pPr algn="ctr"/>
            <a:r>
              <a:rPr lang="en-US" sz="2800" dirty="0" smtClean="0">
                <a:solidFill>
                  <a:schemeClr val="bg1"/>
                </a:solidFill>
                <a:latin typeface="Sora ExtraLight" pitchFamily="2" charset="0"/>
                <a:cs typeface="Sora ExtraLight" pitchFamily="2" charset="0"/>
              </a:rPr>
              <a:t>Expenditure</a:t>
            </a:r>
            <a:endParaRPr lang="en-US" sz="2800" dirty="0">
              <a:solidFill>
                <a:schemeClr val="bg1"/>
              </a:solidFill>
              <a:latin typeface="Sora ExtraLight" pitchFamily="2" charset="0"/>
              <a:cs typeface="Sora ExtraLight" pitchFamily="2" charset="0"/>
            </a:endParaRPr>
          </a:p>
        </p:txBody>
      </p:sp>
      <p:sp>
        <p:nvSpPr>
          <p:cNvPr id="29" name="TextBox 28">
            <a:extLst>
              <a:ext uri="{FF2B5EF4-FFF2-40B4-BE49-F238E27FC236}">
                <a16:creationId xmlns="" xmlns:a16="http://schemas.microsoft.com/office/drawing/2014/main" id="{9A09D395-82B7-4DCA-BA45-49DA4B11D44E}"/>
              </a:ext>
            </a:extLst>
          </p:cNvPr>
          <p:cNvSpPr txBox="1"/>
          <p:nvPr/>
        </p:nvSpPr>
        <p:spPr>
          <a:xfrm>
            <a:off x="10493863" y="5624219"/>
            <a:ext cx="2776446" cy="1231106"/>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pPr algn="ctr"/>
            <a:r>
              <a:rPr lang="en-US" sz="8000" b="0" spc="-141" dirty="0" smtClean="0">
                <a:solidFill>
                  <a:schemeClr val="bg1"/>
                </a:solidFill>
                <a:latin typeface="Sora" pitchFamily="2" charset="0"/>
                <a:cs typeface="Sora" pitchFamily="2" charset="0"/>
              </a:rPr>
              <a:t>30</a:t>
            </a:r>
            <a:r>
              <a:rPr lang="en-US" sz="4800" b="0" spc="-141" dirty="0" smtClean="0">
                <a:solidFill>
                  <a:schemeClr val="bg1"/>
                </a:solidFill>
                <a:latin typeface="Sora" pitchFamily="2" charset="0"/>
                <a:cs typeface="Sora" pitchFamily="2" charset="0"/>
              </a:rPr>
              <a:t>%</a:t>
            </a:r>
            <a:endParaRPr lang="en-US" sz="4800" b="0" spc="-141" dirty="0">
              <a:solidFill>
                <a:schemeClr val="bg1"/>
              </a:solidFill>
              <a:latin typeface="Sora" pitchFamily="2" charset="0"/>
              <a:cs typeface="Sora" pitchFamily="2" charset="0"/>
            </a:endParaRPr>
          </a:p>
        </p:txBody>
      </p:sp>
      <p:sp>
        <p:nvSpPr>
          <p:cNvPr id="30" name="TextBox 29">
            <a:extLst>
              <a:ext uri="{FF2B5EF4-FFF2-40B4-BE49-F238E27FC236}">
                <a16:creationId xmlns="" xmlns:a16="http://schemas.microsoft.com/office/drawing/2014/main" id="{391F2EAF-A391-461E-BEC2-E5CC04D98B12}"/>
              </a:ext>
            </a:extLst>
          </p:cNvPr>
          <p:cNvSpPr txBox="1"/>
          <p:nvPr/>
        </p:nvSpPr>
        <p:spPr>
          <a:xfrm>
            <a:off x="10397113" y="6824881"/>
            <a:ext cx="2969947" cy="430887"/>
          </a:xfrm>
          <a:prstGeom prst="rect">
            <a:avLst/>
          </a:prstGeom>
          <a:noFill/>
        </p:spPr>
        <p:txBody>
          <a:bodyPr wrap="square" lIns="0" tIns="0" rIns="0" bIns="0" rtlCol="0">
            <a:spAutoFit/>
          </a:bodyPr>
          <a:lstStyle/>
          <a:p>
            <a:pPr algn="ctr"/>
            <a:r>
              <a:rPr lang="en-US" sz="2800" dirty="0" smtClean="0">
                <a:solidFill>
                  <a:schemeClr val="bg1"/>
                </a:solidFill>
                <a:latin typeface="Sora ExtraLight" pitchFamily="2" charset="0"/>
                <a:cs typeface="Sora ExtraLight" pitchFamily="2" charset="0"/>
              </a:rPr>
              <a:t>Expenditure</a:t>
            </a:r>
            <a:endParaRPr lang="en-US" sz="2800" dirty="0">
              <a:solidFill>
                <a:schemeClr val="bg1"/>
              </a:solidFill>
              <a:latin typeface="Sora ExtraLight" pitchFamily="2" charset="0"/>
              <a:cs typeface="Sora ExtraLight" pitchFamily="2" charset="0"/>
            </a:endParaRPr>
          </a:p>
        </p:txBody>
      </p:sp>
      <p:sp>
        <p:nvSpPr>
          <p:cNvPr id="2" name="Picture Placeholder 1"/>
          <p:cNvSpPr>
            <a:spLocks noGrp="1"/>
          </p:cNvSpPr>
          <p:nvPr>
            <p:ph type="pic" sz="quarter" idx="12"/>
          </p:nvPr>
        </p:nvSpPr>
        <p:spPr/>
      </p:sp>
    </p:spTree>
    <p:extLst>
      <p:ext uri="{BB962C8B-B14F-4D97-AF65-F5344CB8AC3E}">
        <p14:creationId xmlns:p14="http://schemas.microsoft.com/office/powerpoint/2010/main" val="74283059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18"/>
                                            </p:tgtEl>
                                            <p:attrNameLst>
                                              <p:attrName>style.visibility</p:attrName>
                                            </p:attrNameLst>
                                          </p:cBhvr>
                                          <p:to>
                                            <p:strVal val="visible"/>
                                          </p:to>
                                        </p:set>
                                        <p:anim calcmode="lin" valueType="num" p14:bounceEnd="80000">
                                          <p:cBhvr additive="base">
                                            <p:cTn id="7" dur="1500" fill="hold"/>
                                            <p:tgtEl>
                                              <p:spTgt spid="18"/>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18"/>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250" fill="hold"/>
                                            <p:tgtEl>
                                              <p:spTgt spid="19"/>
                                            </p:tgtEl>
                                            <p:attrNameLst>
                                              <p:attrName>ppt_w</p:attrName>
                                            </p:attrNameLst>
                                          </p:cBhvr>
                                          <p:tavLst>
                                            <p:tav tm="0">
                                              <p:val>
                                                <p:strVal val="2/3*#ppt_w"/>
                                              </p:val>
                                            </p:tav>
                                            <p:tav tm="100000">
                                              <p:val>
                                                <p:strVal val="#ppt_w"/>
                                              </p:val>
                                            </p:tav>
                                          </p:tavLst>
                                        </p:anim>
                                        <p:anim calcmode="lin" valueType="num">
                                          <p:cBhvr>
                                            <p:cTn id="12" dur="250" fill="hold"/>
                                            <p:tgtEl>
                                              <p:spTgt spid="19"/>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19"/>
                                            </p:tgtEl>
                                            <p:attrNameLst>
                                              <p:attrName>ppt_x</p:attrName>
                                              <p:attrName>ppt_y</p:attrName>
                                            </p:attrNameLst>
                                          </p:cBhvr>
                                          <p:rCtr x="0" y="3611"/>
                                        </p:animMotion>
                                      </p:childTnLst>
                                    </p:cTn>
                                  </p:par>
                                  <p:par>
                                    <p:cTn id="15" presetID="2" presetClass="entr" presetSubtype="4" fill="hold" grpId="0" nodeType="withEffect" p14:presetBounceEnd="80000">
                                      <p:stCondLst>
                                        <p:cond delay="1000"/>
                                      </p:stCondLst>
                                      <p:childTnLst>
                                        <p:set>
                                          <p:cBhvr>
                                            <p:cTn id="16" dur="1" fill="hold">
                                              <p:stCondLst>
                                                <p:cond delay="0"/>
                                              </p:stCondLst>
                                            </p:cTn>
                                            <p:tgtEl>
                                              <p:spTgt spid="20"/>
                                            </p:tgtEl>
                                            <p:attrNameLst>
                                              <p:attrName>style.visibility</p:attrName>
                                            </p:attrNameLst>
                                          </p:cBhvr>
                                          <p:to>
                                            <p:strVal val="visible"/>
                                          </p:to>
                                        </p:set>
                                        <p:anim calcmode="lin" valueType="num" p14:bounceEnd="80000">
                                          <p:cBhvr additive="base">
                                            <p:cTn id="17" dur="1500" fill="hold"/>
                                            <p:tgtEl>
                                              <p:spTgt spid="20"/>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20"/>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21"/>
                                            </p:tgtEl>
                                            <p:attrNameLst>
                                              <p:attrName>style.visibility</p:attrName>
                                            </p:attrNameLst>
                                          </p:cBhvr>
                                          <p:to>
                                            <p:strVal val="visible"/>
                                          </p:to>
                                        </p:set>
                                        <p:anim calcmode="lin" valueType="num">
                                          <p:cBhvr>
                                            <p:cTn id="21" dur="250" fill="hold"/>
                                            <p:tgtEl>
                                              <p:spTgt spid="21"/>
                                            </p:tgtEl>
                                            <p:attrNameLst>
                                              <p:attrName>ppt_w</p:attrName>
                                            </p:attrNameLst>
                                          </p:cBhvr>
                                          <p:tavLst>
                                            <p:tav tm="0">
                                              <p:val>
                                                <p:strVal val="2/3*#ppt_w"/>
                                              </p:val>
                                            </p:tav>
                                            <p:tav tm="100000">
                                              <p:val>
                                                <p:strVal val="#ppt_w"/>
                                              </p:val>
                                            </p:tav>
                                          </p:tavLst>
                                        </p:anim>
                                        <p:anim calcmode="lin" valueType="num">
                                          <p:cBhvr>
                                            <p:cTn id="22" dur="250" fill="hold"/>
                                            <p:tgtEl>
                                              <p:spTgt spid="21"/>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21"/>
                                            </p:tgtEl>
                                            <p:attrNameLst>
                                              <p:attrName>ppt_x</p:attrName>
                                              <p:attrName>ppt_y</p:attrName>
                                            </p:attrNameLst>
                                          </p:cBhvr>
                                          <p:rCtr x="0" y="3611"/>
                                        </p:animMotion>
                                      </p:childTnLst>
                                    </p:cTn>
                                  </p:par>
                                  <p:par>
                                    <p:cTn id="25" presetID="2" presetClass="entr" presetSubtype="4" fill="hold" grpId="0" nodeType="withEffect" p14:presetBounceEnd="80000">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14:bounceEnd="80000">
                                          <p:cBhvr additive="base">
                                            <p:cTn id="27" dur="1500" fill="hold"/>
                                            <p:tgtEl>
                                              <p:spTgt spid="22"/>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22"/>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23"/>
                                            </p:tgtEl>
                                            <p:attrNameLst>
                                              <p:attrName>style.visibility</p:attrName>
                                            </p:attrNameLst>
                                          </p:cBhvr>
                                          <p:to>
                                            <p:strVal val="visible"/>
                                          </p:to>
                                        </p:set>
                                        <p:anim calcmode="lin" valueType="num">
                                          <p:cBhvr>
                                            <p:cTn id="31" dur="250" fill="hold"/>
                                            <p:tgtEl>
                                              <p:spTgt spid="23"/>
                                            </p:tgtEl>
                                            <p:attrNameLst>
                                              <p:attrName>ppt_w</p:attrName>
                                            </p:attrNameLst>
                                          </p:cBhvr>
                                          <p:tavLst>
                                            <p:tav tm="0">
                                              <p:val>
                                                <p:strVal val="2/3*#ppt_w"/>
                                              </p:val>
                                            </p:tav>
                                            <p:tav tm="100000">
                                              <p:val>
                                                <p:strVal val="#ppt_w"/>
                                              </p:val>
                                            </p:tav>
                                          </p:tavLst>
                                        </p:anim>
                                        <p:anim calcmode="lin" valueType="num">
                                          <p:cBhvr>
                                            <p:cTn id="32" dur="250" fill="hold"/>
                                            <p:tgtEl>
                                              <p:spTgt spid="2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2.36111E-6 -1.35802E-6 L 2.36111E-6 0.07238 " pathEditMode="relative" rAng="0" ptsTypes="AA">
                                          <p:cBhvr>
                                            <p:cTn id="34" dur="500" spd="-100000" fill="hold"/>
                                            <p:tgtEl>
                                              <p:spTgt spid="23"/>
                                            </p:tgtEl>
                                            <p:attrNameLst>
                                              <p:attrName>ppt_x</p:attrName>
                                              <p:attrName>ppt_y</p:attrName>
                                            </p:attrNameLst>
                                          </p:cBhvr>
                                          <p:rCtr x="0" y="3611"/>
                                        </p:animMotion>
                                      </p:childTnLst>
                                    </p:cTn>
                                  </p:par>
                                  <p:par>
                                    <p:cTn id="35" presetID="23" presetClass="entr" presetSubtype="272" fill="hold" grpId="0" nodeType="withEffect">
                                      <p:stCondLst>
                                        <p:cond delay="750"/>
                                      </p:stCondLst>
                                      <p:childTnLst>
                                        <p:set>
                                          <p:cBhvr>
                                            <p:cTn id="36" dur="1" fill="hold">
                                              <p:stCondLst>
                                                <p:cond delay="0"/>
                                              </p:stCondLst>
                                            </p:cTn>
                                            <p:tgtEl>
                                              <p:spTgt spid="24"/>
                                            </p:tgtEl>
                                            <p:attrNameLst>
                                              <p:attrName>style.visibility</p:attrName>
                                            </p:attrNameLst>
                                          </p:cBhvr>
                                          <p:to>
                                            <p:strVal val="visible"/>
                                          </p:to>
                                        </p:set>
                                        <p:anim calcmode="lin" valueType="num">
                                          <p:cBhvr>
                                            <p:cTn id="37" dur="250" fill="hold"/>
                                            <p:tgtEl>
                                              <p:spTgt spid="24"/>
                                            </p:tgtEl>
                                            <p:attrNameLst>
                                              <p:attrName>ppt_w</p:attrName>
                                            </p:attrNameLst>
                                          </p:cBhvr>
                                          <p:tavLst>
                                            <p:tav tm="0">
                                              <p:val>
                                                <p:strVal val="2/3*#ppt_w"/>
                                              </p:val>
                                            </p:tav>
                                            <p:tav tm="100000">
                                              <p:val>
                                                <p:strVal val="#ppt_w"/>
                                              </p:val>
                                            </p:tav>
                                          </p:tavLst>
                                        </p:anim>
                                        <p:anim calcmode="lin" valueType="num">
                                          <p:cBhvr>
                                            <p:cTn id="38" dur="250" fill="hold"/>
                                            <p:tgtEl>
                                              <p:spTgt spid="24"/>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750"/>
                                      </p:stCondLst>
                                      <p:childTnLst>
                                        <p:animMotion origin="layout" path="M -3.05556E-6 9.87654E-7 L -3.05556E-6 0.07238 " pathEditMode="relative" rAng="0" ptsTypes="AA">
                                          <p:cBhvr>
                                            <p:cTn id="40" dur="500" spd="-100000" fill="hold"/>
                                            <p:tgtEl>
                                              <p:spTgt spid="24"/>
                                            </p:tgtEl>
                                            <p:attrNameLst>
                                              <p:attrName>ppt_x</p:attrName>
                                              <p:attrName>ppt_y</p:attrName>
                                            </p:attrNameLst>
                                          </p:cBhvr>
                                          <p:rCtr x="0" y="3611"/>
                                        </p:animMotion>
                                      </p:childTnLst>
                                    </p:cTn>
                                  </p:par>
                                  <p:par>
                                    <p:cTn id="41" presetID="23" presetClass="entr" presetSubtype="272" fill="hold" grpId="0" nodeType="withEffect">
                                      <p:stCondLst>
                                        <p:cond delay="750"/>
                                      </p:stCondLst>
                                      <p:childTnLst>
                                        <p:set>
                                          <p:cBhvr>
                                            <p:cTn id="42" dur="1" fill="hold">
                                              <p:stCondLst>
                                                <p:cond delay="0"/>
                                              </p:stCondLst>
                                            </p:cTn>
                                            <p:tgtEl>
                                              <p:spTgt spid="25"/>
                                            </p:tgtEl>
                                            <p:attrNameLst>
                                              <p:attrName>style.visibility</p:attrName>
                                            </p:attrNameLst>
                                          </p:cBhvr>
                                          <p:to>
                                            <p:strVal val="visible"/>
                                          </p:to>
                                        </p:set>
                                        <p:anim calcmode="lin" valueType="num">
                                          <p:cBhvr>
                                            <p:cTn id="43" dur="250" fill="hold"/>
                                            <p:tgtEl>
                                              <p:spTgt spid="25"/>
                                            </p:tgtEl>
                                            <p:attrNameLst>
                                              <p:attrName>ppt_w</p:attrName>
                                            </p:attrNameLst>
                                          </p:cBhvr>
                                          <p:tavLst>
                                            <p:tav tm="0">
                                              <p:val>
                                                <p:strVal val="2/3*#ppt_w"/>
                                              </p:val>
                                            </p:tav>
                                            <p:tav tm="100000">
                                              <p:val>
                                                <p:strVal val="#ppt_w"/>
                                              </p:val>
                                            </p:tav>
                                          </p:tavLst>
                                        </p:anim>
                                        <p:anim calcmode="lin" valueType="num">
                                          <p:cBhvr>
                                            <p:cTn id="44" dur="250" fill="hold"/>
                                            <p:tgtEl>
                                              <p:spTgt spid="25"/>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750"/>
                                      </p:stCondLst>
                                      <p:childTnLst>
                                        <p:animMotion origin="layout" path="M 2.77778E-6 -2.83951E-6 L 2.77778E-6 0.07238 " pathEditMode="relative" rAng="0" ptsTypes="AA">
                                          <p:cBhvr>
                                            <p:cTn id="46" dur="500" spd="-100000" fill="hold"/>
                                            <p:tgtEl>
                                              <p:spTgt spid="25"/>
                                            </p:tgtEl>
                                            <p:attrNameLst>
                                              <p:attrName>ppt_x</p:attrName>
                                              <p:attrName>ppt_y</p:attrName>
                                            </p:attrNameLst>
                                          </p:cBhvr>
                                          <p:rCtr x="0" y="3611"/>
                                        </p:animMotion>
                                      </p:childTnLst>
                                    </p:cTn>
                                  </p:par>
                                  <p:par>
                                    <p:cTn id="47" presetID="23" presetClass="entr" presetSubtype="272" fill="hold" grpId="0" nodeType="withEffect">
                                      <p:stCondLst>
                                        <p:cond delay="750"/>
                                      </p:stCondLst>
                                      <p:childTnLst>
                                        <p:set>
                                          <p:cBhvr>
                                            <p:cTn id="48" dur="1" fill="hold">
                                              <p:stCondLst>
                                                <p:cond delay="0"/>
                                              </p:stCondLst>
                                            </p:cTn>
                                            <p:tgtEl>
                                              <p:spTgt spid="26"/>
                                            </p:tgtEl>
                                            <p:attrNameLst>
                                              <p:attrName>style.visibility</p:attrName>
                                            </p:attrNameLst>
                                          </p:cBhvr>
                                          <p:to>
                                            <p:strVal val="visible"/>
                                          </p:to>
                                        </p:set>
                                        <p:anim calcmode="lin" valueType="num">
                                          <p:cBhvr>
                                            <p:cTn id="49" dur="250" fill="hold"/>
                                            <p:tgtEl>
                                              <p:spTgt spid="26"/>
                                            </p:tgtEl>
                                            <p:attrNameLst>
                                              <p:attrName>ppt_w</p:attrName>
                                            </p:attrNameLst>
                                          </p:cBhvr>
                                          <p:tavLst>
                                            <p:tav tm="0">
                                              <p:val>
                                                <p:strVal val="2/3*#ppt_w"/>
                                              </p:val>
                                            </p:tav>
                                            <p:tav tm="100000">
                                              <p:val>
                                                <p:strVal val="#ppt_w"/>
                                              </p:val>
                                            </p:tav>
                                          </p:tavLst>
                                        </p:anim>
                                        <p:anim calcmode="lin" valueType="num">
                                          <p:cBhvr>
                                            <p:cTn id="50" dur="250" fill="hold"/>
                                            <p:tgtEl>
                                              <p:spTgt spid="26"/>
                                            </p:tgtEl>
                                            <p:attrNameLst>
                                              <p:attrName>ppt_h</p:attrName>
                                            </p:attrNameLst>
                                          </p:cBhvr>
                                          <p:tavLst>
                                            <p:tav tm="0">
                                              <p:val>
                                                <p:strVal val="2/3*#ppt_h"/>
                                              </p:val>
                                            </p:tav>
                                            <p:tav tm="100000">
                                              <p:val>
                                                <p:strVal val="#ppt_h"/>
                                              </p:val>
                                            </p:tav>
                                          </p:tavLst>
                                        </p:anim>
                                      </p:childTnLst>
                                    </p:cTn>
                                  </p:par>
                                  <p:par>
                                    <p:cTn id="51" presetID="42" presetClass="path" presetSubtype="0" accel="49333" decel="50667" fill="hold" grpId="1" nodeType="withEffect">
                                      <p:stCondLst>
                                        <p:cond delay="750"/>
                                      </p:stCondLst>
                                      <p:childTnLst>
                                        <p:animMotion origin="layout" path="M 5.55556E-7 9.87654E-7 L 5.55556E-7 0.07238 " pathEditMode="relative" rAng="0" ptsTypes="AA">
                                          <p:cBhvr>
                                            <p:cTn id="52" dur="500" spd="-100000" fill="hold"/>
                                            <p:tgtEl>
                                              <p:spTgt spid="26"/>
                                            </p:tgtEl>
                                            <p:attrNameLst>
                                              <p:attrName>ppt_x</p:attrName>
                                              <p:attrName>ppt_y</p:attrName>
                                            </p:attrNameLst>
                                          </p:cBhvr>
                                          <p:rCtr x="0" y="3611"/>
                                        </p:animMotion>
                                      </p:childTnLst>
                                    </p:cTn>
                                  </p:par>
                                  <p:par>
                                    <p:cTn id="53" presetID="23" presetClass="entr" presetSubtype="272" fill="hold" grpId="0" nodeType="withEffect">
                                      <p:stCondLst>
                                        <p:cond delay="750"/>
                                      </p:stCondLst>
                                      <p:childTnLst>
                                        <p:set>
                                          <p:cBhvr>
                                            <p:cTn id="54" dur="1" fill="hold">
                                              <p:stCondLst>
                                                <p:cond delay="0"/>
                                              </p:stCondLst>
                                            </p:cTn>
                                            <p:tgtEl>
                                              <p:spTgt spid="27"/>
                                            </p:tgtEl>
                                            <p:attrNameLst>
                                              <p:attrName>style.visibility</p:attrName>
                                            </p:attrNameLst>
                                          </p:cBhvr>
                                          <p:to>
                                            <p:strVal val="visible"/>
                                          </p:to>
                                        </p:set>
                                        <p:anim calcmode="lin" valueType="num">
                                          <p:cBhvr>
                                            <p:cTn id="55" dur="250" fill="hold"/>
                                            <p:tgtEl>
                                              <p:spTgt spid="27"/>
                                            </p:tgtEl>
                                            <p:attrNameLst>
                                              <p:attrName>ppt_w</p:attrName>
                                            </p:attrNameLst>
                                          </p:cBhvr>
                                          <p:tavLst>
                                            <p:tav tm="0">
                                              <p:val>
                                                <p:strVal val="2/3*#ppt_w"/>
                                              </p:val>
                                            </p:tav>
                                            <p:tav tm="100000">
                                              <p:val>
                                                <p:strVal val="#ppt_w"/>
                                              </p:val>
                                            </p:tav>
                                          </p:tavLst>
                                        </p:anim>
                                        <p:anim calcmode="lin" valueType="num">
                                          <p:cBhvr>
                                            <p:cTn id="56" dur="250" fill="hold"/>
                                            <p:tgtEl>
                                              <p:spTgt spid="27"/>
                                            </p:tgtEl>
                                            <p:attrNameLst>
                                              <p:attrName>ppt_h</p:attrName>
                                            </p:attrNameLst>
                                          </p:cBhvr>
                                          <p:tavLst>
                                            <p:tav tm="0">
                                              <p:val>
                                                <p:strVal val="2/3*#ppt_h"/>
                                              </p:val>
                                            </p:tav>
                                            <p:tav tm="100000">
                                              <p:val>
                                                <p:strVal val="#ppt_h"/>
                                              </p:val>
                                            </p:tav>
                                          </p:tavLst>
                                        </p:anim>
                                      </p:childTnLst>
                                    </p:cTn>
                                  </p:par>
                                  <p:par>
                                    <p:cTn id="57" presetID="42" presetClass="path" presetSubtype="0" accel="49333" decel="50667" fill="hold" grpId="1" nodeType="withEffect">
                                      <p:stCondLst>
                                        <p:cond delay="750"/>
                                      </p:stCondLst>
                                      <p:childTnLst>
                                        <p:animMotion origin="layout" path="M 2.77778E-6 -2.83951E-6 L 2.77778E-6 0.07238 " pathEditMode="relative" rAng="0" ptsTypes="AA">
                                          <p:cBhvr>
                                            <p:cTn id="58" dur="500" spd="-100000" fill="hold"/>
                                            <p:tgtEl>
                                              <p:spTgt spid="27"/>
                                            </p:tgtEl>
                                            <p:attrNameLst>
                                              <p:attrName>ppt_x</p:attrName>
                                              <p:attrName>ppt_y</p:attrName>
                                            </p:attrNameLst>
                                          </p:cBhvr>
                                          <p:rCtr x="0" y="3611"/>
                                        </p:animMotion>
                                      </p:childTnLst>
                                    </p:cTn>
                                  </p:par>
                                  <p:par>
                                    <p:cTn id="59" presetID="23" presetClass="entr" presetSubtype="272" fill="hold" grpId="0" nodeType="withEffect">
                                      <p:stCondLst>
                                        <p:cond delay="750"/>
                                      </p:stCondLst>
                                      <p:childTnLst>
                                        <p:set>
                                          <p:cBhvr>
                                            <p:cTn id="60" dur="1" fill="hold">
                                              <p:stCondLst>
                                                <p:cond delay="0"/>
                                              </p:stCondLst>
                                            </p:cTn>
                                            <p:tgtEl>
                                              <p:spTgt spid="28"/>
                                            </p:tgtEl>
                                            <p:attrNameLst>
                                              <p:attrName>style.visibility</p:attrName>
                                            </p:attrNameLst>
                                          </p:cBhvr>
                                          <p:to>
                                            <p:strVal val="visible"/>
                                          </p:to>
                                        </p:set>
                                        <p:anim calcmode="lin" valueType="num">
                                          <p:cBhvr>
                                            <p:cTn id="61" dur="250" fill="hold"/>
                                            <p:tgtEl>
                                              <p:spTgt spid="28"/>
                                            </p:tgtEl>
                                            <p:attrNameLst>
                                              <p:attrName>ppt_w</p:attrName>
                                            </p:attrNameLst>
                                          </p:cBhvr>
                                          <p:tavLst>
                                            <p:tav tm="0">
                                              <p:val>
                                                <p:strVal val="2/3*#ppt_w"/>
                                              </p:val>
                                            </p:tav>
                                            <p:tav tm="100000">
                                              <p:val>
                                                <p:strVal val="#ppt_w"/>
                                              </p:val>
                                            </p:tav>
                                          </p:tavLst>
                                        </p:anim>
                                        <p:anim calcmode="lin" valueType="num">
                                          <p:cBhvr>
                                            <p:cTn id="62" dur="250" fill="hold"/>
                                            <p:tgtEl>
                                              <p:spTgt spid="28"/>
                                            </p:tgtEl>
                                            <p:attrNameLst>
                                              <p:attrName>ppt_h</p:attrName>
                                            </p:attrNameLst>
                                          </p:cBhvr>
                                          <p:tavLst>
                                            <p:tav tm="0">
                                              <p:val>
                                                <p:strVal val="2/3*#ppt_h"/>
                                              </p:val>
                                            </p:tav>
                                            <p:tav tm="100000">
                                              <p:val>
                                                <p:strVal val="#ppt_h"/>
                                              </p:val>
                                            </p:tav>
                                          </p:tavLst>
                                        </p:anim>
                                      </p:childTnLst>
                                    </p:cTn>
                                  </p:par>
                                  <p:par>
                                    <p:cTn id="63" presetID="42" presetClass="path" presetSubtype="0" accel="49333" decel="50667" fill="hold" grpId="1" nodeType="withEffect">
                                      <p:stCondLst>
                                        <p:cond delay="750"/>
                                      </p:stCondLst>
                                      <p:childTnLst>
                                        <p:animMotion origin="layout" path="M 5.55556E-7 9.87654E-7 L 5.55556E-7 0.07238 " pathEditMode="relative" rAng="0" ptsTypes="AA">
                                          <p:cBhvr>
                                            <p:cTn id="64" dur="500" spd="-100000" fill="hold"/>
                                            <p:tgtEl>
                                              <p:spTgt spid="28"/>
                                            </p:tgtEl>
                                            <p:attrNameLst>
                                              <p:attrName>ppt_x</p:attrName>
                                              <p:attrName>ppt_y</p:attrName>
                                            </p:attrNameLst>
                                          </p:cBhvr>
                                          <p:rCtr x="0" y="3611"/>
                                        </p:animMotion>
                                      </p:childTnLst>
                                    </p:cTn>
                                  </p:par>
                                  <p:par>
                                    <p:cTn id="65" presetID="23" presetClass="entr" presetSubtype="272" fill="hold" grpId="0" nodeType="withEffect">
                                      <p:stCondLst>
                                        <p:cond delay="750"/>
                                      </p:stCondLst>
                                      <p:childTnLst>
                                        <p:set>
                                          <p:cBhvr>
                                            <p:cTn id="66" dur="1" fill="hold">
                                              <p:stCondLst>
                                                <p:cond delay="0"/>
                                              </p:stCondLst>
                                            </p:cTn>
                                            <p:tgtEl>
                                              <p:spTgt spid="29"/>
                                            </p:tgtEl>
                                            <p:attrNameLst>
                                              <p:attrName>style.visibility</p:attrName>
                                            </p:attrNameLst>
                                          </p:cBhvr>
                                          <p:to>
                                            <p:strVal val="visible"/>
                                          </p:to>
                                        </p:set>
                                        <p:anim calcmode="lin" valueType="num">
                                          <p:cBhvr>
                                            <p:cTn id="67" dur="250" fill="hold"/>
                                            <p:tgtEl>
                                              <p:spTgt spid="29"/>
                                            </p:tgtEl>
                                            <p:attrNameLst>
                                              <p:attrName>ppt_w</p:attrName>
                                            </p:attrNameLst>
                                          </p:cBhvr>
                                          <p:tavLst>
                                            <p:tav tm="0">
                                              <p:val>
                                                <p:strVal val="2/3*#ppt_w"/>
                                              </p:val>
                                            </p:tav>
                                            <p:tav tm="100000">
                                              <p:val>
                                                <p:strVal val="#ppt_w"/>
                                              </p:val>
                                            </p:tav>
                                          </p:tavLst>
                                        </p:anim>
                                        <p:anim calcmode="lin" valueType="num">
                                          <p:cBhvr>
                                            <p:cTn id="68" dur="250" fill="hold"/>
                                            <p:tgtEl>
                                              <p:spTgt spid="29"/>
                                            </p:tgtEl>
                                            <p:attrNameLst>
                                              <p:attrName>ppt_h</p:attrName>
                                            </p:attrNameLst>
                                          </p:cBhvr>
                                          <p:tavLst>
                                            <p:tav tm="0">
                                              <p:val>
                                                <p:strVal val="2/3*#ppt_h"/>
                                              </p:val>
                                            </p:tav>
                                            <p:tav tm="100000">
                                              <p:val>
                                                <p:strVal val="#ppt_h"/>
                                              </p:val>
                                            </p:tav>
                                          </p:tavLst>
                                        </p:anim>
                                      </p:childTnLst>
                                    </p:cTn>
                                  </p:par>
                                  <p:par>
                                    <p:cTn id="69" presetID="42" presetClass="path" presetSubtype="0" accel="49333" decel="50667" fill="hold" grpId="1" nodeType="withEffect">
                                      <p:stCondLst>
                                        <p:cond delay="750"/>
                                      </p:stCondLst>
                                      <p:childTnLst>
                                        <p:animMotion origin="layout" path="M 2.77778E-6 -2.83951E-6 L 2.77778E-6 0.07238 " pathEditMode="relative" rAng="0" ptsTypes="AA">
                                          <p:cBhvr>
                                            <p:cTn id="70" dur="500" spd="-100000" fill="hold"/>
                                            <p:tgtEl>
                                              <p:spTgt spid="29"/>
                                            </p:tgtEl>
                                            <p:attrNameLst>
                                              <p:attrName>ppt_x</p:attrName>
                                              <p:attrName>ppt_y</p:attrName>
                                            </p:attrNameLst>
                                          </p:cBhvr>
                                          <p:rCtr x="0" y="3611"/>
                                        </p:animMotion>
                                      </p:childTnLst>
                                    </p:cTn>
                                  </p:par>
                                  <p:par>
                                    <p:cTn id="71" presetID="23" presetClass="entr" presetSubtype="272" fill="hold" grpId="0" nodeType="withEffect">
                                      <p:stCondLst>
                                        <p:cond delay="750"/>
                                      </p:stCondLst>
                                      <p:childTnLst>
                                        <p:set>
                                          <p:cBhvr>
                                            <p:cTn id="72" dur="1" fill="hold">
                                              <p:stCondLst>
                                                <p:cond delay="0"/>
                                              </p:stCondLst>
                                            </p:cTn>
                                            <p:tgtEl>
                                              <p:spTgt spid="30"/>
                                            </p:tgtEl>
                                            <p:attrNameLst>
                                              <p:attrName>style.visibility</p:attrName>
                                            </p:attrNameLst>
                                          </p:cBhvr>
                                          <p:to>
                                            <p:strVal val="visible"/>
                                          </p:to>
                                        </p:set>
                                        <p:anim calcmode="lin" valueType="num">
                                          <p:cBhvr>
                                            <p:cTn id="73" dur="250" fill="hold"/>
                                            <p:tgtEl>
                                              <p:spTgt spid="30"/>
                                            </p:tgtEl>
                                            <p:attrNameLst>
                                              <p:attrName>ppt_w</p:attrName>
                                            </p:attrNameLst>
                                          </p:cBhvr>
                                          <p:tavLst>
                                            <p:tav tm="0">
                                              <p:val>
                                                <p:strVal val="2/3*#ppt_w"/>
                                              </p:val>
                                            </p:tav>
                                            <p:tav tm="100000">
                                              <p:val>
                                                <p:strVal val="#ppt_w"/>
                                              </p:val>
                                            </p:tav>
                                          </p:tavLst>
                                        </p:anim>
                                        <p:anim calcmode="lin" valueType="num">
                                          <p:cBhvr>
                                            <p:cTn id="74" dur="250" fill="hold"/>
                                            <p:tgtEl>
                                              <p:spTgt spid="30"/>
                                            </p:tgtEl>
                                            <p:attrNameLst>
                                              <p:attrName>ppt_h</p:attrName>
                                            </p:attrNameLst>
                                          </p:cBhvr>
                                          <p:tavLst>
                                            <p:tav tm="0">
                                              <p:val>
                                                <p:strVal val="2/3*#ppt_h"/>
                                              </p:val>
                                            </p:tav>
                                            <p:tav tm="100000">
                                              <p:val>
                                                <p:strVal val="#ppt_h"/>
                                              </p:val>
                                            </p:tav>
                                          </p:tavLst>
                                        </p:anim>
                                      </p:childTnLst>
                                    </p:cTn>
                                  </p:par>
                                  <p:par>
                                    <p:cTn id="75" presetID="42" presetClass="path" presetSubtype="0" accel="49333" decel="50667" fill="hold" grpId="1" nodeType="withEffect">
                                      <p:stCondLst>
                                        <p:cond delay="750"/>
                                      </p:stCondLst>
                                      <p:childTnLst>
                                        <p:animMotion origin="layout" path="M 5.55556E-7 9.87654E-7 L 5.55556E-7 0.07238 " pathEditMode="relative" rAng="0" ptsTypes="AA">
                                          <p:cBhvr>
                                            <p:cTn id="76" dur="500" spd="-100000" fill="hold"/>
                                            <p:tgtEl>
                                              <p:spTgt spid="30"/>
                                            </p:tgtEl>
                                            <p:attrNameLst>
                                              <p:attrName>ppt_x</p:attrName>
                                              <p:attrName>ppt_y</p:attrName>
                                            </p:attrNameLst>
                                          </p:cBhvr>
                                          <p:rCtr x="0" y="3611"/>
                                        </p:animMotion>
                                      </p:childTnLst>
                                    </p:cTn>
                                  </p:par>
                                  <p:par>
                                    <p:cTn id="77" presetID="23" presetClass="entr" presetSubtype="272" fill="hold" grpId="0" nodeType="withEffect">
                                      <p:stCondLst>
                                        <p:cond delay="750"/>
                                      </p:stCondLst>
                                      <p:childTnLst>
                                        <p:set>
                                          <p:cBhvr>
                                            <p:cTn id="78" dur="1" fill="hold">
                                              <p:stCondLst>
                                                <p:cond delay="0"/>
                                              </p:stCondLst>
                                            </p:cTn>
                                            <p:tgtEl>
                                              <p:spTgt spid="12"/>
                                            </p:tgtEl>
                                            <p:attrNameLst>
                                              <p:attrName>style.visibility</p:attrName>
                                            </p:attrNameLst>
                                          </p:cBhvr>
                                          <p:to>
                                            <p:strVal val="visible"/>
                                          </p:to>
                                        </p:set>
                                        <p:anim calcmode="lin" valueType="num">
                                          <p:cBhvr>
                                            <p:cTn id="79" dur="250" fill="hold"/>
                                            <p:tgtEl>
                                              <p:spTgt spid="12"/>
                                            </p:tgtEl>
                                            <p:attrNameLst>
                                              <p:attrName>ppt_w</p:attrName>
                                            </p:attrNameLst>
                                          </p:cBhvr>
                                          <p:tavLst>
                                            <p:tav tm="0">
                                              <p:val>
                                                <p:strVal val="2/3*#ppt_w"/>
                                              </p:val>
                                            </p:tav>
                                            <p:tav tm="100000">
                                              <p:val>
                                                <p:strVal val="#ppt_w"/>
                                              </p:val>
                                            </p:tav>
                                          </p:tavLst>
                                        </p:anim>
                                        <p:anim calcmode="lin" valueType="num">
                                          <p:cBhvr>
                                            <p:cTn id="80" dur="250" fill="hold"/>
                                            <p:tgtEl>
                                              <p:spTgt spid="12"/>
                                            </p:tgtEl>
                                            <p:attrNameLst>
                                              <p:attrName>ppt_h</p:attrName>
                                            </p:attrNameLst>
                                          </p:cBhvr>
                                          <p:tavLst>
                                            <p:tav tm="0">
                                              <p:val>
                                                <p:strVal val="2/3*#ppt_h"/>
                                              </p:val>
                                            </p:tav>
                                            <p:tav tm="100000">
                                              <p:val>
                                                <p:strVal val="#ppt_h"/>
                                              </p:val>
                                            </p:tav>
                                          </p:tavLst>
                                        </p:anim>
                                      </p:childTnLst>
                                    </p:cTn>
                                  </p:par>
                                  <p:par>
                                    <p:cTn id="81" presetID="42" presetClass="path" presetSubtype="0" accel="49333" decel="50667" fill="hold" grpId="1" nodeType="withEffect">
                                      <p:stCondLst>
                                        <p:cond delay="750"/>
                                      </p:stCondLst>
                                      <p:childTnLst>
                                        <p:animMotion origin="layout" path="M 2.36111E-6 -1.35802E-6 L 2.36111E-6 0.07238 " pathEditMode="relative" rAng="0" ptsTypes="AA">
                                          <p:cBhvr>
                                            <p:cTn id="82" dur="500" spd="-100000" fill="hold"/>
                                            <p:tgtEl>
                                              <p:spTgt spid="12"/>
                                            </p:tgtEl>
                                            <p:attrNameLst>
                                              <p:attrName>ppt_x</p:attrName>
                                              <p:attrName>ppt_y</p:attrName>
                                            </p:attrNameLst>
                                          </p:cBhvr>
                                          <p:rCtr x="0" y="3611"/>
                                        </p:animMotion>
                                      </p:childTnLst>
                                    </p:cTn>
                                  </p:par>
                                  <p:par>
                                    <p:cTn id="83" presetID="23" presetClass="entr" presetSubtype="272" fill="hold" grpId="0" nodeType="withEffect">
                                      <p:stCondLst>
                                        <p:cond delay="750"/>
                                      </p:stCondLst>
                                      <p:childTnLst>
                                        <p:set>
                                          <p:cBhvr>
                                            <p:cTn id="84" dur="1" fill="hold">
                                              <p:stCondLst>
                                                <p:cond delay="0"/>
                                              </p:stCondLst>
                                            </p:cTn>
                                            <p:tgtEl>
                                              <p:spTgt spid="13"/>
                                            </p:tgtEl>
                                            <p:attrNameLst>
                                              <p:attrName>style.visibility</p:attrName>
                                            </p:attrNameLst>
                                          </p:cBhvr>
                                          <p:to>
                                            <p:strVal val="visible"/>
                                          </p:to>
                                        </p:set>
                                        <p:anim calcmode="lin" valueType="num">
                                          <p:cBhvr>
                                            <p:cTn id="85" dur="250" fill="hold"/>
                                            <p:tgtEl>
                                              <p:spTgt spid="13"/>
                                            </p:tgtEl>
                                            <p:attrNameLst>
                                              <p:attrName>ppt_w</p:attrName>
                                            </p:attrNameLst>
                                          </p:cBhvr>
                                          <p:tavLst>
                                            <p:tav tm="0">
                                              <p:val>
                                                <p:strVal val="2/3*#ppt_w"/>
                                              </p:val>
                                            </p:tav>
                                            <p:tav tm="100000">
                                              <p:val>
                                                <p:strVal val="#ppt_w"/>
                                              </p:val>
                                            </p:tav>
                                          </p:tavLst>
                                        </p:anim>
                                        <p:anim calcmode="lin" valueType="num">
                                          <p:cBhvr>
                                            <p:cTn id="86" dur="250" fill="hold"/>
                                            <p:tgtEl>
                                              <p:spTgt spid="13"/>
                                            </p:tgtEl>
                                            <p:attrNameLst>
                                              <p:attrName>ppt_h</p:attrName>
                                            </p:attrNameLst>
                                          </p:cBhvr>
                                          <p:tavLst>
                                            <p:tav tm="0">
                                              <p:val>
                                                <p:strVal val="2/3*#ppt_h"/>
                                              </p:val>
                                            </p:tav>
                                            <p:tav tm="100000">
                                              <p:val>
                                                <p:strVal val="#ppt_h"/>
                                              </p:val>
                                            </p:tav>
                                          </p:tavLst>
                                        </p:anim>
                                      </p:childTnLst>
                                    </p:cTn>
                                  </p:par>
                                  <p:par>
                                    <p:cTn id="87" presetID="42" presetClass="path" presetSubtype="0" accel="49333" decel="50667" fill="hold" grpId="1" nodeType="withEffect">
                                      <p:stCondLst>
                                        <p:cond delay="750"/>
                                      </p:stCondLst>
                                      <p:childTnLst>
                                        <p:animMotion origin="layout" path="M 2.36111E-6 -1.35802E-6 L 2.36111E-6 0.07238 " pathEditMode="relative" rAng="0" ptsTypes="AA">
                                          <p:cBhvr>
                                            <p:cTn id="88" dur="500" spd="-100000" fill="hold"/>
                                            <p:tgtEl>
                                              <p:spTgt spid="13"/>
                                            </p:tgtEl>
                                            <p:attrNameLst>
                                              <p:attrName>ppt_x</p:attrName>
                                              <p:attrName>ppt_y</p:attrName>
                                            </p:attrNameLst>
                                          </p:cBhvr>
                                          <p:rCtr x="0" y="3611"/>
                                        </p:animMotion>
                                      </p:childTnLst>
                                    </p:cTn>
                                  </p:par>
                                  <p:par>
                                    <p:cTn id="89" presetID="23" presetClass="entr" presetSubtype="272" fill="hold" grpId="0" nodeType="withEffect">
                                      <p:stCondLst>
                                        <p:cond delay="750"/>
                                      </p:stCondLst>
                                      <p:childTnLst>
                                        <p:set>
                                          <p:cBhvr>
                                            <p:cTn id="90" dur="1" fill="hold">
                                              <p:stCondLst>
                                                <p:cond delay="0"/>
                                              </p:stCondLst>
                                            </p:cTn>
                                            <p:tgtEl>
                                              <p:spTgt spid="14"/>
                                            </p:tgtEl>
                                            <p:attrNameLst>
                                              <p:attrName>style.visibility</p:attrName>
                                            </p:attrNameLst>
                                          </p:cBhvr>
                                          <p:to>
                                            <p:strVal val="visible"/>
                                          </p:to>
                                        </p:set>
                                        <p:anim calcmode="lin" valueType="num">
                                          <p:cBhvr>
                                            <p:cTn id="91" dur="250" fill="hold"/>
                                            <p:tgtEl>
                                              <p:spTgt spid="14"/>
                                            </p:tgtEl>
                                            <p:attrNameLst>
                                              <p:attrName>ppt_w</p:attrName>
                                            </p:attrNameLst>
                                          </p:cBhvr>
                                          <p:tavLst>
                                            <p:tav tm="0">
                                              <p:val>
                                                <p:strVal val="2/3*#ppt_w"/>
                                              </p:val>
                                            </p:tav>
                                            <p:tav tm="100000">
                                              <p:val>
                                                <p:strVal val="#ppt_w"/>
                                              </p:val>
                                            </p:tav>
                                          </p:tavLst>
                                        </p:anim>
                                        <p:anim calcmode="lin" valueType="num">
                                          <p:cBhvr>
                                            <p:cTn id="92" dur="250" fill="hold"/>
                                            <p:tgtEl>
                                              <p:spTgt spid="14"/>
                                            </p:tgtEl>
                                            <p:attrNameLst>
                                              <p:attrName>ppt_h</p:attrName>
                                            </p:attrNameLst>
                                          </p:cBhvr>
                                          <p:tavLst>
                                            <p:tav tm="0">
                                              <p:val>
                                                <p:strVal val="2/3*#ppt_h"/>
                                              </p:val>
                                            </p:tav>
                                            <p:tav tm="100000">
                                              <p:val>
                                                <p:strVal val="#ppt_h"/>
                                              </p:val>
                                            </p:tav>
                                          </p:tavLst>
                                        </p:anim>
                                      </p:childTnLst>
                                    </p:cTn>
                                  </p:par>
                                  <p:par>
                                    <p:cTn id="93" presetID="42" presetClass="path" presetSubtype="0" accel="49333" decel="50667" fill="hold" grpId="1" nodeType="withEffect">
                                      <p:stCondLst>
                                        <p:cond delay="750"/>
                                      </p:stCondLst>
                                      <p:childTnLst>
                                        <p:animMotion origin="layout" path="M 2.36111E-6 -1.35802E-6 L 2.36111E-6 0.07238 " pathEditMode="relative" rAng="0" ptsTypes="AA">
                                          <p:cBhvr>
                                            <p:cTn id="94" dur="500" spd="-100000" fill="hold"/>
                                            <p:tgtEl>
                                              <p:spTgt spid="14"/>
                                            </p:tgtEl>
                                            <p:attrNameLst>
                                              <p:attrName>ppt_x</p:attrName>
                                              <p:attrName>ppt_y</p:attrName>
                                            </p:attrNameLst>
                                          </p:cBhvr>
                                          <p:rCtr x="0" y="3611"/>
                                        </p:animMotion>
                                      </p:childTnLst>
                                    </p:cTn>
                                  </p:par>
                                  <p:par>
                                    <p:cTn id="95" presetID="23" presetClass="entr" presetSubtype="272" fill="hold" grpId="0" nodeType="withEffect">
                                      <p:stCondLst>
                                        <p:cond delay="750"/>
                                      </p:stCondLst>
                                      <p:childTnLst>
                                        <p:set>
                                          <p:cBhvr>
                                            <p:cTn id="96" dur="1" fill="hold">
                                              <p:stCondLst>
                                                <p:cond delay="0"/>
                                              </p:stCondLst>
                                            </p:cTn>
                                            <p:tgtEl>
                                              <p:spTgt spid="15"/>
                                            </p:tgtEl>
                                            <p:attrNameLst>
                                              <p:attrName>style.visibility</p:attrName>
                                            </p:attrNameLst>
                                          </p:cBhvr>
                                          <p:to>
                                            <p:strVal val="visible"/>
                                          </p:to>
                                        </p:set>
                                        <p:anim calcmode="lin" valueType="num">
                                          <p:cBhvr>
                                            <p:cTn id="97" dur="250" fill="hold"/>
                                            <p:tgtEl>
                                              <p:spTgt spid="15"/>
                                            </p:tgtEl>
                                            <p:attrNameLst>
                                              <p:attrName>ppt_w</p:attrName>
                                            </p:attrNameLst>
                                          </p:cBhvr>
                                          <p:tavLst>
                                            <p:tav tm="0">
                                              <p:val>
                                                <p:strVal val="2/3*#ppt_w"/>
                                              </p:val>
                                            </p:tav>
                                            <p:tav tm="100000">
                                              <p:val>
                                                <p:strVal val="#ppt_w"/>
                                              </p:val>
                                            </p:tav>
                                          </p:tavLst>
                                        </p:anim>
                                        <p:anim calcmode="lin" valueType="num">
                                          <p:cBhvr>
                                            <p:cTn id="98" dur="250" fill="hold"/>
                                            <p:tgtEl>
                                              <p:spTgt spid="15"/>
                                            </p:tgtEl>
                                            <p:attrNameLst>
                                              <p:attrName>ppt_h</p:attrName>
                                            </p:attrNameLst>
                                          </p:cBhvr>
                                          <p:tavLst>
                                            <p:tav tm="0">
                                              <p:val>
                                                <p:strVal val="2/3*#ppt_h"/>
                                              </p:val>
                                            </p:tav>
                                            <p:tav tm="100000">
                                              <p:val>
                                                <p:strVal val="#ppt_h"/>
                                              </p:val>
                                            </p:tav>
                                          </p:tavLst>
                                        </p:anim>
                                      </p:childTnLst>
                                    </p:cTn>
                                  </p:par>
                                  <p:par>
                                    <p:cTn id="99" presetID="42" presetClass="path" presetSubtype="0" accel="49333" decel="50667" fill="hold" grpId="1" nodeType="withEffect">
                                      <p:stCondLst>
                                        <p:cond delay="750"/>
                                      </p:stCondLst>
                                      <p:childTnLst>
                                        <p:animMotion origin="layout" path="M 2.36111E-6 -1.35802E-6 L 2.36111E-6 0.07238 " pathEditMode="relative" rAng="0" ptsTypes="AA">
                                          <p:cBhvr>
                                            <p:cTn id="100" dur="500" spd="-100000" fill="hold"/>
                                            <p:tgtEl>
                                              <p:spTgt spid="15"/>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P spid="15" grpId="0" animBg="1"/>
          <p:bldP spid="15" grpId="1" animBg="1"/>
          <p:bldP spid="18" grpId="0"/>
          <p:bldP spid="19" grpId="0"/>
          <p:bldP spid="19" grpId="1"/>
          <p:bldP spid="20" grpId="0"/>
          <p:bldP spid="21" grpId="0"/>
          <p:bldP spid="21" grpId="1"/>
          <p:bldP spid="22" grpId="0"/>
          <p:bldP spid="23" grpId="0"/>
          <p:bldP spid="23" grpId="1"/>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500" fill="hold"/>
                                            <p:tgtEl>
                                              <p:spTgt spid="18"/>
                                            </p:tgtEl>
                                            <p:attrNameLst>
                                              <p:attrName>ppt_x</p:attrName>
                                            </p:attrNameLst>
                                          </p:cBhvr>
                                          <p:tavLst>
                                            <p:tav tm="0">
                                              <p:val>
                                                <p:strVal val="#ppt_x"/>
                                              </p:val>
                                            </p:tav>
                                            <p:tav tm="100000">
                                              <p:val>
                                                <p:strVal val="#ppt_x"/>
                                              </p:val>
                                            </p:tav>
                                          </p:tavLst>
                                        </p:anim>
                                        <p:anim calcmode="lin" valueType="num">
                                          <p:cBhvr additive="base">
                                            <p:cTn id="8" dur="1500" fill="hold"/>
                                            <p:tgtEl>
                                              <p:spTgt spid="18"/>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250" fill="hold"/>
                                            <p:tgtEl>
                                              <p:spTgt spid="19"/>
                                            </p:tgtEl>
                                            <p:attrNameLst>
                                              <p:attrName>ppt_w</p:attrName>
                                            </p:attrNameLst>
                                          </p:cBhvr>
                                          <p:tavLst>
                                            <p:tav tm="0">
                                              <p:val>
                                                <p:strVal val="2/3*#ppt_w"/>
                                              </p:val>
                                            </p:tav>
                                            <p:tav tm="100000">
                                              <p:val>
                                                <p:strVal val="#ppt_w"/>
                                              </p:val>
                                            </p:tav>
                                          </p:tavLst>
                                        </p:anim>
                                        <p:anim calcmode="lin" valueType="num">
                                          <p:cBhvr>
                                            <p:cTn id="12" dur="250" fill="hold"/>
                                            <p:tgtEl>
                                              <p:spTgt spid="19"/>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19"/>
                                            </p:tgtEl>
                                            <p:attrNameLst>
                                              <p:attrName>ppt_x</p:attrName>
                                              <p:attrName>ppt_y</p:attrName>
                                            </p:attrNameLst>
                                          </p:cBhvr>
                                          <p:rCtr x="0" y="3611"/>
                                        </p:animMotion>
                                      </p:childTnLst>
                                    </p:cTn>
                                  </p:par>
                                  <p:par>
                                    <p:cTn id="15" presetID="2" presetClass="entr" presetSubtype="4" fill="hold" grpId="0" nodeType="withEffect">
                                      <p:stCondLst>
                                        <p:cond delay="100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500" fill="hold"/>
                                            <p:tgtEl>
                                              <p:spTgt spid="20"/>
                                            </p:tgtEl>
                                            <p:attrNameLst>
                                              <p:attrName>ppt_x</p:attrName>
                                            </p:attrNameLst>
                                          </p:cBhvr>
                                          <p:tavLst>
                                            <p:tav tm="0">
                                              <p:val>
                                                <p:strVal val="#ppt_x"/>
                                              </p:val>
                                            </p:tav>
                                            <p:tav tm="100000">
                                              <p:val>
                                                <p:strVal val="#ppt_x"/>
                                              </p:val>
                                            </p:tav>
                                          </p:tavLst>
                                        </p:anim>
                                        <p:anim calcmode="lin" valueType="num">
                                          <p:cBhvr additive="base">
                                            <p:cTn id="18" dur="1500" fill="hold"/>
                                            <p:tgtEl>
                                              <p:spTgt spid="20"/>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21"/>
                                            </p:tgtEl>
                                            <p:attrNameLst>
                                              <p:attrName>style.visibility</p:attrName>
                                            </p:attrNameLst>
                                          </p:cBhvr>
                                          <p:to>
                                            <p:strVal val="visible"/>
                                          </p:to>
                                        </p:set>
                                        <p:anim calcmode="lin" valueType="num">
                                          <p:cBhvr>
                                            <p:cTn id="21" dur="250" fill="hold"/>
                                            <p:tgtEl>
                                              <p:spTgt spid="21"/>
                                            </p:tgtEl>
                                            <p:attrNameLst>
                                              <p:attrName>ppt_w</p:attrName>
                                            </p:attrNameLst>
                                          </p:cBhvr>
                                          <p:tavLst>
                                            <p:tav tm="0">
                                              <p:val>
                                                <p:strVal val="2/3*#ppt_w"/>
                                              </p:val>
                                            </p:tav>
                                            <p:tav tm="100000">
                                              <p:val>
                                                <p:strVal val="#ppt_w"/>
                                              </p:val>
                                            </p:tav>
                                          </p:tavLst>
                                        </p:anim>
                                        <p:anim calcmode="lin" valueType="num">
                                          <p:cBhvr>
                                            <p:cTn id="22" dur="250" fill="hold"/>
                                            <p:tgtEl>
                                              <p:spTgt spid="21"/>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21"/>
                                            </p:tgtEl>
                                            <p:attrNameLst>
                                              <p:attrName>ppt_x</p:attrName>
                                              <p:attrName>ppt_y</p:attrName>
                                            </p:attrNameLst>
                                          </p:cBhvr>
                                          <p:rCtr x="0" y="3611"/>
                                        </p:animMotion>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500" fill="hold"/>
                                            <p:tgtEl>
                                              <p:spTgt spid="22"/>
                                            </p:tgtEl>
                                            <p:attrNameLst>
                                              <p:attrName>ppt_x</p:attrName>
                                            </p:attrNameLst>
                                          </p:cBhvr>
                                          <p:tavLst>
                                            <p:tav tm="0">
                                              <p:val>
                                                <p:strVal val="#ppt_x"/>
                                              </p:val>
                                            </p:tav>
                                            <p:tav tm="100000">
                                              <p:val>
                                                <p:strVal val="#ppt_x"/>
                                              </p:val>
                                            </p:tav>
                                          </p:tavLst>
                                        </p:anim>
                                        <p:anim calcmode="lin" valueType="num">
                                          <p:cBhvr additive="base">
                                            <p:cTn id="28" dur="1500" fill="hold"/>
                                            <p:tgtEl>
                                              <p:spTgt spid="22"/>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23"/>
                                            </p:tgtEl>
                                            <p:attrNameLst>
                                              <p:attrName>style.visibility</p:attrName>
                                            </p:attrNameLst>
                                          </p:cBhvr>
                                          <p:to>
                                            <p:strVal val="visible"/>
                                          </p:to>
                                        </p:set>
                                        <p:anim calcmode="lin" valueType="num">
                                          <p:cBhvr>
                                            <p:cTn id="31" dur="250" fill="hold"/>
                                            <p:tgtEl>
                                              <p:spTgt spid="23"/>
                                            </p:tgtEl>
                                            <p:attrNameLst>
                                              <p:attrName>ppt_w</p:attrName>
                                            </p:attrNameLst>
                                          </p:cBhvr>
                                          <p:tavLst>
                                            <p:tav tm="0">
                                              <p:val>
                                                <p:strVal val="2/3*#ppt_w"/>
                                              </p:val>
                                            </p:tav>
                                            <p:tav tm="100000">
                                              <p:val>
                                                <p:strVal val="#ppt_w"/>
                                              </p:val>
                                            </p:tav>
                                          </p:tavLst>
                                        </p:anim>
                                        <p:anim calcmode="lin" valueType="num">
                                          <p:cBhvr>
                                            <p:cTn id="32" dur="250" fill="hold"/>
                                            <p:tgtEl>
                                              <p:spTgt spid="2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2.36111E-6 -1.35802E-6 L 2.36111E-6 0.07238 " pathEditMode="relative" rAng="0" ptsTypes="AA">
                                          <p:cBhvr>
                                            <p:cTn id="34" dur="500" spd="-100000" fill="hold"/>
                                            <p:tgtEl>
                                              <p:spTgt spid="23"/>
                                            </p:tgtEl>
                                            <p:attrNameLst>
                                              <p:attrName>ppt_x</p:attrName>
                                              <p:attrName>ppt_y</p:attrName>
                                            </p:attrNameLst>
                                          </p:cBhvr>
                                          <p:rCtr x="0" y="3611"/>
                                        </p:animMotion>
                                      </p:childTnLst>
                                    </p:cTn>
                                  </p:par>
                                  <p:par>
                                    <p:cTn id="35" presetID="23" presetClass="entr" presetSubtype="272" fill="hold" grpId="0" nodeType="withEffect">
                                      <p:stCondLst>
                                        <p:cond delay="750"/>
                                      </p:stCondLst>
                                      <p:childTnLst>
                                        <p:set>
                                          <p:cBhvr>
                                            <p:cTn id="36" dur="1" fill="hold">
                                              <p:stCondLst>
                                                <p:cond delay="0"/>
                                              </p:stCondLst>
                                            </p:cTn>
                                            <p:tgtEl>
                                              <p:spTgt spid="24"/>
                                            </p:tgtEl>
                                            <p:attrNameLst>
                                              <p:attrName>style.visibility</p:attrName>
                                            </p:attrNameLst>
                                          </p:cBhvr>
                                          <p:to>
                                            <p:strVal val="visible"/>
                                          </p:to>
                                        </p:set>
                                        <p:anim calcmode="lin" valueType="num">
                                          <p:cBhvr>
                                            <p:cTn id="37" dur="250" fill="hold"/>
                                            <p:tgtEl>
                                              <p:spTgt spid="24"/>
                                            </p:tgtEl>
                                            <p:attrNameLst>
                                              <p:attrName>ppt_w</p:attrName>
                                            </p:attrNameLst>
                                          </p:cBhvr>
                                          <p:tavLst>
                                            <p:tav tm="0">
                                              <p:val>
                                                <p:strVal val="2/3*#ppt_w"/>
                                              </p:val>
                                            </p:tav>
                                            <p:tav tm="100000">
                                              <p:val>
                                                <p:strVal val="#ppt_w"/>
                                              </p:val>
                                            </p:tav>
                                          </p:tavLst>
                                        </p:anim>
                                        <p:anim calcmode="lin" valueType="num">
                                          <p:cBhvr>
                                            <p:cTn id="38" dur="250" fill="hold"/>
                                            <p:tgtEl>
                                              <p:spTgt spid="24"/>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750"/>
                                      </p:stCondLst>
                                      <p:childTnLst>
                                        <p:animMotion origin="layout" path="M -3.05556E-6 9.87654E-7 L -3.05556E-6 0.07238 " pathEditMode="relative" rAng="0" ptsTypes="AA">
                                          <p:cBhvr>
                                            <p:cTn id="40" dur="500" spd="-100000" fill="hold"/>
                                            <p:tgtEl>
                                              <p:spTgt spid="24"/>
                                            </p:tgtEl>
                                            <p:attrNameLst>
                                              <p:attrName>ppt_x</p:attrName>
                                              <p:attrName>ppt_y</p:attrName>
                                            </p:attrNameLst>
                                          </p:cBhvr>
                                          <p:rCtr x="0" y="3611"/>
                                        </p:animMotion>
                                      </p:childTnLst>
                                    </p:cTn>
                                  </p:par>
                                  <p:par>
                                    <p:cTn id="41" presetID="23" presetClass="entr" presetSubtype="272" fill="hold" grpId="0" nodeType="withEffect">
                                      <p:stCondLst>
                                        <p:cond delay="750"/>
                                      </p:stCondLst>
                                      <p:childTnLst>
                                        <p:set>
                                          <p:cBhvr>
                                            <p:cTn id="42" dur="1" fill="hold">
                                              <p:stCondLst>
                                                <p:cond delay="0"/>
                                              </p:stCondLst>
                                            </p:cTn>
                                            <p:tgtEl>
                                              <p:spTgt spid="25"/>
                                            </p:tgtEl>
                                            <p:attrNameLst>
                                              <p:attrName>style.visibility</p:attrName>
                                            </p:attrNameLst>
                                          </p:cBhvr>
                                          <p:to>
                                            <p:strVal val="visible"/>
                                          </p:to>
                                        </p:set>
                                        <p:anim calcmode="lin" valueType="num">
                                          <p:cBhvr>
                                            <p:cTn id="43" dur="250" fill="hold"/>
                                            <p:tgtEl>
                                              <p:spTgt spid="25"/>
                                            </p:tgtEl>
                                            <p:attrNameLst>
                                              <p:attrName>ppt_w</p:attrName>
                                            </p:attrNameLst>
                                          </p:cBhvr>
                                          <p:tavLst>
                                            <p:tav tm="0">
                                              <p:val>
                                                <p:strVal val="2/3*#ppt_w"/>
                                              </p:val>
                                            </p:tav>
                                            <p:tav tm="100000">
                                              <p:val>
                                                <p:strVal val="#ppt_w"/>
                                              </p:val>
                                            </p:tav>
                                          </p:tavLst>
                                        </p:anim>
                                        <p:anim calcmode="lin" valueType="num">
                                          <p:cBhvr>
                                            <p:cTn id="44" dur="250" fill="hold"/>
                                            <p:tgtEl>
                                              <p:spTgt spid="25"/>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750"/>
                                      </p:stCondLst>
                                      <p:childTnLst>
                                        <p:animMotion origin="layout" path="M 2.77778E-6 -2.83951E-6 L 2.77778E-6 0.07238 " pathEditMode="relative" rAng="0" ptsTypes="AA">
                                          <p:cBhvr>
                                            <p:cTn id="46" dur="500" spd="-100000" fill="hold"/>
                                            <p:tgtEl>
                                              <p:spTgt spid="25"/>
                                            </p:tgtEl>
                                            <p:attrNameLst>
                                              <p:attrName>ppt_x</p:attrName>
                                              <p:attrName>ppt_y</p:attrName>
                                            </p:attrNameLst>
                                          </p:cBhvr>
                                          <p:rCtr x="0" y="3611"/>
                                        </p:animMotion>
                                      </p:childTnLst>
                                    </p:cTn>
                                  </p:par>
                                  <p:par>
                                    <p:cTn id="47" presetID="23" presetClass="entr" presetSubtype="272" fill="hold" grpId="0" nodeType="withEffect">
                                      <p:stCondLst>
                                        <p:cond delay="750"/>
                                      </p:stCondLst>
                                      <p:childTnLst>
                                        <p:set>
                                          <p:cBhvr>
                                            <p:cTn id="48" dur="1" fill="hold">
                                              <p:stCondLst>
                                                <p:cond delay="0"/>
                                              </p:stCondLst>
                                            </p:cTn>
                                            <p:tgtEl>
                                              <p:spTgt spid="26"/>
                                            </p:tgtEl>
                                            <p:attrNameLst>
                                              <p:attrName>style.visibility</p:attrName>
                                            </p:attrNameLst>
                                          </p:cBhvr>
                                          <p:to>
                                            <p:strVal val="visible"/>
                                          </p:to>
                                        </p:set>
                                        <p:anim calcmode="lin" valueType="num">
                                          <p:cBhvr>
                                            <p:cTn id="49" dur="250" fill="hold"/>
                                            <p:tgtEl>
                                              <p:spTgt spid="26"/>
                                            </p:tgtEl>
                                            <p:attrNameLst>
                                              <p:attrName>ppt_w</p:attrName>
                                            </p:attrNameLst>
                                          </p:cBhvr>
                                          <p:tavLst>
                                            <p:tav tm="0">
                                              <p:val>
                                                <p:strVal val="2/3*#ppt_w"/>
                                              </p:val>
                                            </p:tav>
                                            <p:tav tm="100000">
                                              <p:val>
                                                <p:strVal val="#ppt_w"/>
                                              </p:val>
                                            </p:tav>
                                          </p:tavLst>
                                        </p:anim>
                                        <p:anim calcmode="lin" valueType="num">
                                          <p:cBhvr>
                                            <p:cTn id="50" dur="250" fill="hold"/>
                                            <p:tgtEl>
                                              <p:spTgt spid="26"/>
                                            </p:tgtEl>
                                            <p:attrNameLst>
                                              <p:attrName>ppt_h</p:attrName>
                                            </p:attrNameLst>
                                          </p:cBhvr>
                                          <p:tavLst>
                                            <p:tav tm="0">
                                              <p:val>
                                                <p:strVal val="2/3*#ppt_h"/>
                                              </p:val>
                                            </p:tav>
                                            <p:tav tm="100000">
                                              <p:val>
                                                <p:strVal val="#ppt_h"/>
                                              </p:val>
                                            </p:tav>
                                          </p:tavLst>
                                        </p:anim>
                                      </p:childTnLst>
                                    </p:cTn>
                                  </p:par>
                                  <p:par>
                                    <p:cTn id="51" presetID="42" presetClass="path" presetSubtype="0" accel="49333" decel="50667" fill="hold" grpId="1" nodeType="withEffect">
                                      <p:stCondLst>
                                        <p:cond delay="750"/>
                                      </p:stCondLst>
                                      <p:childTnLst>
                                        <p:animMotion origin="layout" path="M 5.55556E-7 9.87654E-7 L 5.55556E-7 0.07238 " pathEditMode="relative" rAng="0" ptsTypes="AA">
                                          <p:cBhvr>
                                            <p:cTn id="52" dur="500" spd="-100000" fill="hold"/>
                                            <p:tgtEl>
                                              <p:spTgt spid="26"/>
                                            </p:tgtEl>
                                            <p:attrNameLst>
                                              <p:attrName>ppt_x</p:attrName>
                                              <p:attrName>ppt_y</p:attrName>
                                            </p:attrNameLst>
                                          </p:cBhvr>
                                          <p:rCtr x="0" y="3611"/>
                                        </p:animMotion>
                                      </p:childTnLst>
                                    </p:cTn>
                                  </p:par>
                                  <p:par>
                                    <p:cTn id="53" presetID="23" presetClass="entr" presetSubtype="272" fill="hold" grpId="0" nodeType="withEffect">
                                      <p:stCondLst>
                                        <p:cond delay="750"/>
                                      </p:stCondLst>
                                      <p:childTnLst>
                                        <p:set>
                                          <p:cBhvr>
                                            <p:cTn id="54" dur="1" fill="hold">
                                              <p:stCondLst>
                                                <p:cond delay="0"/>
                                              </p:stCondLst>
                                            </p:cTn>
                                            <p:tgtEl>
                                              <p:spTgt spid="27"/>
                                            </p:tgtEl>
                                            <p:attrNameLst>
                                              <p:attrName>style.visibility</p:attrName>
                                            </p:attrNameLst>
                                          </p:cBhvr>
                                          <p:to>
                                            <p:strVal val="visible"/>
                                          </p:to>
                                        </p:set>
                                        <p:anim calcmode="lin" valueType="num">
                                          <p:cBhvr>
                                            <p:cTn id="55" dur="250" fill="hold"/>
                                            <p:tgtEl>
                                              <p:spTgt spid="27"/>
                                            </p:tgtEl>
                                            <p:attrNameLst>
                                              <p:attrName>ppt_w</p:attrName>
                                            </p:attrNameLst>
                                          </p:cBhvr>
                                          <p:tavLst>
                                            <p:tav tm="0">
                                              <p:val>
                                                <p:strVal val="2/3*#ppt_w"/>
                                              </p:val>
                                            </p:tav>
                                            <p:tav tm="100000">
                                              <p:val>
                                                <p:strVal val="#ppt_w"/>
                                              </p:val>
                                            </p:tav>
                                          </p:tavLst>
                                        </p:anim>
                                        <p:anim calcmode="lin" valueType="num">
                                          <p:cBhvr>
                                            <p:cTn id="56" dur="250" fill="hold"/>
                                            <p:tgtEl>
                                              <p:spTgt spid="27"/>
                                            </p:tgtEl>
                                            <p:attrNameLst>
                                              <p:attrName>ppt_h</p:attrName>
                                            </p:attrNameLst>
                                          </p:cBhvr>
                                          <p:tavLst>
                                            <p:tav tm="0">
                                              <p:val>
                                                <p:strVal val="2/3*#ppt_h"/>
                                              </p:val>
                                            </p:tav>
                                            <p:tav tm="100000">
                                              <p:val>
                                                <p:strVal val="#ppt_h"/>
                                              </p:val>
                                            </p:tav>
                                          </p:tavLst>
                                        </p:anim>
                                      </p:childTnLst>
                                    </p:cTn>
                                  </p:par>
                                  <p:par>
                                    <p:cTn id="57" presetID="42" presetClass="path" presetSubtype="0" accel="49333" decel="50667" fill="hold" grpId="1" nodeType="withEffect">
                                      <p:stCondLst>
                                        <p:cond delay="750"/>
                                      </p:stCondLst>
                                      <p:childTnLst>
                                        <p:animMotion origin="layout" path="M 2.77778E-6 -2.83951E-6 L 2.77778E-6 0.07238 " pathEditMode="relative" rAng="0" ptsTypes="AA">
                                          <p:cBhvr>
                                            <p:cTn id="58" dur="500" spd="-100000" fill="hold"/>
                                            <p:tgtEl>
                                              <p:spTgt spid="27"/>
                                            </p:tgtEl>
                                            <p:attrNameLst>
                                              <p:attrName>ppt_x</p:attrName>
                                              <p:attrName>ppt_y</p:attrName>
                                            </p:attrNameLst>
                                          </p:cBhvr>
                                          <p:rCtr x="0" y="3611"/>
                                        </p:animMotion>
                                      </p:childTnLst>
                                    </p:cTn>
                                  </p:par>
                                  <p:par>
                                    <p:cTn id="59" presetID="23" presetClass="entr" presetSubtype="272" fill="hold" grpId="0" nodeType="withEffect">
                                      <p:stCondLst>
                                        <p:cond delay="750"/>
                                      </p:stCondLst>
                                      <p:childTnLst>
                                        <p:set>
                                          <p:cBhvr>
                                            <p:cTn id="60" dur="1" fill="hold">
                                              <p:stCondLst>
                                                <p:cond delay="0"/>
                                              </p:stCondLst>
                                            </p:cTn>
                                            <p:tgtEl>
                                              <p:spTgt spid="28"/>
                                            </p:tgtEl>
                                            <p:attrNameLst>
                                              <p:attrName>style.visibility</p:attrName>
                                            </p:attrNameLst>
                                          </p:cBhvr>
                                          <p:to>
                                            <p:strVal val="visible"/>
                                          </p:to>
                                        </p:set>
                                        <p:anim calcmode="lin" valueType="num">
                                          <p:cBhvr>
                                            <p:cTn id="61" dur="250" fill="hold"/>
                                            <p:tgtEl>
                                              <p:spTgt spid="28"/>
                                            </p:tgtEl>
                                            <p:attrNameLst>
                                              <p:attrName>ppt_w</p:attrName>
                                            </p:attrNameLst>
                                          </p:cBhvr>
                                          <p:tavLst>
                                            <p:tav tm="0">
                                              <p:val>
                                                <p:strVal val="2/3*#ppt_w"/>
                                              </p:val>
                                            </p:tav>
                                            <p:tav tm="100000">
                                              <p:val>
                                                <p:strVal val="#ppt_w"/>
                                              </p:val>
                                            </p:tav>
                                          </p:tavLst>
                                        </p:anim>
                                        <p:anim calcmode="lin" valueType="num">
                                          <p:cBhvr>
                                            <p:cTn id="62" dur="250" fill="hold"/>
                                            <p:tgtEl>
                                              <p:spTgt spid="28"/>
                                            </p:tgtEl>
                                            <p:attrNameLst>
                                              <p:attrName>ppt_h</p:attrName>
                                            </p:attrNameLst>
                                          </p:cBhvr>
                                          <p:tavLst>
                                            <p:tav tm="0">
                                              <p:val>
                                                <p:strVal val="2/3*#ppt_h"/>
                                              </p:val>
                                            </p:tav>
                                            <p:tav tm="100000">
                                              <p:val>
                                                <p:strVal val="#ppt_h"/>
                                              </p:val>
                                            </p:tav>
                                          </p:tavLst>
                                        </p:anim>
                                      </p:childTnLst>
                                    </p:cTn>
                                  </p:par>
                                  <p:par>
                                    <p:cTn id="63" presetID="42" presetClass="path" presetSubtype="0" accel="49333" decel="50667" fill="hold" grpId="1" nodeType="withEffect">
                                      <p:stCondLst>
                                        <p:cond delay="750"/>
                                      </p:stCondLst>
                                      <p:childTnLst>
                                        <p:animMotion origin="layout" path="M 5.55556E-7 9.87654E-7 L 5.55556E-7 0.07238 " pathEditMode="relative" rAng="0" ptsTypes="AA">
                                          <p:cBhvr>
                                            <p:cTn id="64" dur="500" spd="-100000" fill="hold"/>
                                            <p:tgtEl>
                                              <p:spTgt spid="28"/>
                                            </p:tgtEl>
                                            <p:attrNameLst>
                                              <p:attrName>ppt_x</p:attrName>
                                              <p:attrName>ppt_y</p:attrName>
                                            </p:attrNameLst>
                                          </p:cBhvr>
                                          <p:rCtr x="0" y="3611"/>
                                        </p:animMotion>
                                      </p:childTnLst>
                                    </p:cTn>
                                  </p:par>
                                  <p:par>
                                    <p:cTn id="65" presetID="23" presetClass="entr" presetSubtype="272" fill="hold" grpId="0" nodeType="withEffect">
                                      <p:stCondLst>
                                        <p:cond delay="750"/>
                                      </p:stCondLst>
                                      <p:childTnLst>
                                        <p:set>
                                          <p:cBhvr>
                                            <p:cTn id="66" dur="1" fill="hold">
                                              <p:stCondLst>
                                                <p:cond delay="0"/>
                                              </p:stCondLst>
                                            </p:cTn>
                                            <p:tgtEl>
                                              <p:spTgt spid="29"/>
                                            </p:tgtEl>
                                            <p:attrNameLst>
                                              <p:attrName>style.visibility</p:attrName>
                                            </p:attrNameLst>
                                          </p:cBhvr>
                                          <p:to>
                                            <p:strVal val="visible"/>
                                          </p:to>
                                        </p:set>
                                        <p:anim calcmode="lin" valueType="num">
                                          <p:cBhvr>
                                            <p:cTn id="67" dur="250" fill="hold"/>
                                            <p:tgtEl>
                                              <p:spTgt spid="29"/>
                                            </p:tgtEl>
                                            <p:attrNameLst>
                                              <p:attrName>ppt_w</p:attrName>
                                            </p:attrNameLst>
                                          </p:cBhvr>
                                          <p:tavLst>
                                            <p:tav tm="0">
                                              <p:val>
                                                <p:strVal val="2/3*#ppt_w"/>
                                              </p:val>
                                            </p:tav>
                                            <p:tav tm="100000">
                                              <p:val>
                                                <p:strVal val="#ppt_w"/>
                                              </p:val>
                                            </p:tav>
                                          </p:tavLst>
                                        </p:anim>
                                        <p:anim calcmode="lin" valueType="num">
                                          <p:cBhvr>
                                            <p:cTn id="68" dur="250" fill="hold"/>
                                            <p:tgtEl>
                                              <p:spTgt spid="29"/>
                                            </p:tgtEl>
                                            <p:attrNameLst>
                                              <p:attrName>ppt_h</p:attrName>
                                            </p:attrNameLst>
                                          </p:cBhvr>
                                          <p:tavLst>
                                            <p:tav tm="0">
                                              <p:val>
                                                <p:strVal val="2/3*#ppt_h"/>
                                              </p:val>
                                            </p:tav>
                                            <p:tav tm="100000">
                                              <p:val>
                                                <p:strVal val="#ppt_h"/>
                                              </p:val>
                                            </p:tav>
                                          </p:tavLst>
                                        </p:anim>
                                      </p:childTnLst>
                                    </p:cTn>
                                  </p:par>
                                  <p:par>
                                    <p:cTn id="69" presetID="42" presetClass="path" presetSubtype="0" accel="49333" decel="50667" fill="hold" grpId="1" nodeType="withEffect">
                                      <p:stCondLst>
                                        <p:cond delay="750"/>
                                      </p:stCondLst>
                                      <p:childTnLst>
                                        <p:animMotion origin="layout" path="M 2.77778E-6 -2.83951E-6 L 2.77778E-6 0.07238 " pathEditMode="relative" rAng="0" ptsTypes="AA">
                                          <p:cBhvr>
                                            <p:cTn id="70" dur="500" spd="-100000" fill="hold"/>
                                            <p:tgtEl>
                                              <p:spTgt spid="29"/>
                                            </p:tgtEl>
                                            <p:attrNameLst>
                                              <p:attrName>ppt_x</p:attrName>
                                              <p:attrName>ppt_y</p:attrName>
                                            </p:attrNameLst>
                                          </p:cBhvr>
                                          <p:rCtr x="0" y="3611"/>
                                        </p:animMotion>
                                      </p:childTnLst>
                                    </p:cTn>
                                  </p:par>
                                  <p:par>
                                    <p:cTn id="71" presetID="23" presetClass="entr" presetSubtype="272" fill="hold" grpId="0" nodeType="withEffect">
                                      <p:stCondLst>
                                        <p:cond delay="750"/>
                                      </p:stCondLst>
                                      <p:childTnLst>
                                        <p:set>
                                          <p:cBhvr>
                                            <p:cTn id="72" dur="1" fill="hold">
                                              <p:stCondLst>
                                                <p:cond delay="0"/>
                                              </p:stCondLst>
                                            </p:cTn>
                                            <p:tgtEl>
                                              <p:spTgt spid="30"/>
                                            </p:tgtEl>
                                            <p:attrNameLst>
                                              <p:attrName>style.visibility</p:attrName>
                                            </p:attrNameLst>
                                          </p:cBhvr>
                                          <p:to>
                                            <p:strVal val="visible"/>
                                          </p:to>
                                        </p:set>
                                        <p:anim calcmode="lin" valueType="num">
                                          <p:cBhvr>
                                            <p:cTn id="73" dur="250" fill="hold"/>
                                            <p:tgtEl>
                                              <p:spTgt spid="30"/>
                                            </p:tgtEl>
                                            <p:attrNameLst>
                                              <p:attrName>ppt_w</p:attrName>
                                            </p:attrNameLst>
                                          </p:cBhvr>
                                          <p:tavLst>
                                            <p:tav tm="0">
                                              <p:val>
                                                <p:strVal val="2/3*#ppt_w"/>
                                              </p:val>
                                            </p:tav>
                                            <p:tav tm="100000">
                                              <p:val>
                                                <p:strVal val="#ppt_w"/>
                                              </p:val>
                                            </p:tav>
                                          </p:tavLst>
                                        </p:anim>
                                        <p:anim calcmode="lin" valueType="num">
                                          <p:cBhvr>
                                            <p:cTn id="74" dur="250" fill="hold"/>
                                            <p:tgtEl>
                                              <p:spTgt spid="30"/>
                                            </p:tgtEl>
                                            <p:attrNameLst>
                                              <p:attrName>ppt_h</p:attrName>
                                            </p:attrNameLst>
                                          </p:cBhvr>
                                          <p:tavLst>
                                            <p:tav tm="0">
                                              <p:val>
                                                <p:strVal val="2/3*#ppt_h"/>
                                              </p:val>
                                            </p:tav>
                                            <p:tav tm="100000">
                                              <p:val>
                                                <p:strVal val="#ppt_h"/>
                                              </p:val>
                                            </p:tav>
                                          </p:tavLst>
                                        </p:anim>
                                      </p:childTnLst>
                                    </p:cTn>
                                  </p:par>
                                  <p:par>
                                    <p:cTn id="75" presetID="42" presetClass="path" presetSubtype="0" accel="49333" decel="50667" fill="hold" grpId="1" nodeType="withEffect">
                                      <p:stCondLst>
                                        <p:cond delay="750"/>
                                      </p:stCondLst>
                                      <p:childTnLst>
                                        <p:animMotion origin="layout" path="M 5.55556E-7 9.87654E-7 L 5.55556E-7 0.07238 " pathEditMode="relative" rAng="0" ptsTypes="AA">
                                          <p:cBhvr>
                                            <p:cTn id="76" dur="500" spd="-100000" fill="hold"/>
                                            <p:tgtEl>
                                              <p:spTgt spid="30"/>
                                            </p:tgtEl>
                                            <p:attrNameLst>
                                              <p:attrName>ppt_x</p:attrName>
                                              <p:attrName>ppt_y</p:attrName>
                                            </p:attrNameLst>
                                          </p:cBhvr>
                                          <p:rCtr x="0" y="3611"/>
                                        </p:animMotion>
                                      </p:childTnLst>
                                    </p:cTn>
                                  </p:par>
                                  <p:par>
                                    <p:cTn id="77" presetID="23" presetClass="entr" presetSubtype="272" fill="hold" grpId="0" nodeType="withEffect">
                                      <p:stCondLst>
                                        <p:cond delay="750"/>
                                      </p:stCondLst>
                                      <p:childTnLst>
                                        <p:set>
                                          <p:cBhvr>
                                            <p:cTn id="78" dur="1" fill="hold">
                                              <p:stCondLst>
                                                <p:cond delay="0"/>
                                              </p:stCondLst>
                                            </p:cTn>
                                            <p:tgtEl>
                                              <p:spTgt spid="12"/>
                                            </p:tgtEl>
                                            <p:attrNameLst>
                                              <p:attrName>style.visibility</p:attrName>
                                            </p:attrNameLst>
                                          </p:cBhvr>
                                          <p:to>
                                            <p:strVal val="visible"/>
                                          </p:to>
                                        </p:set>
                                        <p:anim calcmode="lin" valueType="num">
                                          <p:cBhvr>
                                            <p:cTn id="79" dur="250" fill="hold"/>
                                            <p:tgtEl>
                                              <p:spTgt spid="12"/>
                                            </p:tgtEl>
                                            <p:attrNameLst>
                                              <p:attrName>ppt_w</p:attrName>
                                            </p:attrNameLst>
                                          </p:cBhvr>
                                          <p:tavLst>
                                            <p:tav tm="0">
                                              <p:val>
                                                <p:strVal val="2/3*#ppt_w"/>
                                              </p:val>
                                            </p:tav>
                                            <p:tav tm="100000">
                                              <p:val>
                                                <p:strVal val="#ppt_w"/>
                                              </p:val>
                                            </p:tav>
                                          </p:tavLst>
                                        </p:anim>
                                        <p:anim calcmode="lin" valueType="num">
                                          <p:cBhvr>
                                            <p:cTn id="80" dur="250" fill="hold"/>
                                            <p:tgtEl>
                                              <p:spTgt spid="12"/>
                                            </p:tgtEl>
                                            <p:attrNameLst>
                                              <p:attrName>ppt_h</p:attrName>
                                            </p:attrNameLst>
                                          </p:cBhvr>
                                          <p:tavLst>
                                            <p:tav tm="0">
                                              <p:val>
                                                <p:strVal val="2/3*#ppt_h"/>
                                              </p:val>
                                            </p:tav>
                                            <p:tav tm="100000">
                                              <p:val>
                                                <p:strVal val="#ppt_h"/>
                                              </p:val>
                                            </p:tav>
                                          </p:tavLst>
                                        </p:anim>
                                      </p:childTnLst>
                                    </p:cTn>
                                  </p:par>
                                  <p:par>
                                    <p:cTn id="81" presetID="42" presetClass="path" presetSubtype="0" accel="49333" decel="50667" fill="hold" grpId="1" nodeType="withEffect">
                                      <p:stCondLst>
                                        <p:cond delay="750"/>
                                      </p:stCondLst>
                                      <p:childTnLst>
                                        <p:animMotion origin="layout" path="M 2.36111E-6 -1.35802E-6 L 2.36111E-6 0.07238 " pathEditMode="relative" rAng="0" ptsTypes="AA">
                                          <p:cBhvr>
                                            <p:cTn id="82" dur="500" spd="-100000" fill="hold"/>
                                            <p:tgtEl>
                                              <p:spTgt spid="12"/>
                                            </p:tgtEl>
                                            <p:attrNameLst>
                                              <p:attrName>ppt_x</p:attrName>
                                              <p:attrName>ppt_y</p:attrName>
                                            </p:attrNameLst>
                                          </p:cBhvr>
                                          <p:rCtr x="0" y="3611"/>
                                        </p:animMotion>
                                      </p:childTnLst>
                                    </p:cTn>
                                  </p:par>
                                  <p:par>
                                    <p:cTn id="83" presetID="23" presetClass="entr" presetSubtype="272" fill="hold" grpId="0" nodeType="withEffect">
                                      <p:stCondLst>
                                        <p:cond delay="750"/>
                                      </p:stCondLst>
                                      <p:childTnLst>
                                        <p:set>
                                          <p:cBhvr>
                                            <p:cTn id="84" dur="1" fill="hold">
                                              <p:stCondLst>
                                                <p:cond delay="0"/>
                                              </p:stCondLst>
                                            </p:cTn>
                                            <p:tgtEl>
                                              <p:spTgt spid="13"/>
                                            </p:tgtEl>
                                            <p:attrNameLst>
                                              <p:attrName>style.visibility</p:attrName>
                                            </p:attrNameLst>
                                          </p:cBhvr>
                                          <p:to>
                                            <p:strVal val="visible"/>
                                          </p:to>
                                        </p:set>
                                        <p:anim calcmode="lin" valueType="num">
                                          <p:cBhvr>
                                            <p:cTn id="85" dur="250" fill="hold"/>
                                            <p:tgtEl>
                                              <p:spTgt spid="13"/>
                                            </p:tgtEl>
                                            <p:attrNameLst>
                                              <p:attrName>ppt_w</p:attrName>
                                            </p:attrNameLst>
                                          </p:cBhvr>
                                          <p:tavLst>
                                            <p:tav tm="0">
                                              <p:val>
                                                <p:strVal val="2/3*#ppt_w"/>
                                              </p:val>
                                            </p:tav>
                                            <p:tav tm="100000">
                                              <p:val>
                                                <p:strVal val="#ppt_w"/>
                                              </p:val>
                                            </p:tav>
                                          </p:tavLst>
                                        </p:anim>
                                        <p:anim calcmode="lin" valueType="num">
                                          <p:cBhvr>
                                            <p:cTn id="86" dur="250" fill="hold"/>
                                            <p:tgtEl>
                                              <p:spTgt spid="13"/>
                                            </p:tgtEl>
                                            <p:attrNameLst>
                                              <p:attrName>ppt_h</p:attrName>
                                            </p:attrNameLst>
                                          </p:cBhvr>
                                          <p:tavLst>
                                            <p:tav tm="0">
                                              <p:val>
                                                <p:strVal val="2/3*#ppt_h"/>
                                              </p:val>
                                            </p:tav>
                                            <p:tav tm="100000">
                                              <p:val>
                                                <p:strVal val="#ppt_h"/>
                                              </p:val>
                                            </p:tav>
                                          </p:tavLst>
                                        </p:anim>
                                      </p:childTnLst>
                                    </p:cTn>
                                  </p:par>
                                  <p:par>
                                    <p:cTn id="87" presetID="42" presetClass="path" presetSubtype="0" accel="49333" decel="50667" fill="hold" grpId="1" nodeType="withEffect">
                                      <p:stCondLst>
                                        <p:cond delay="750"/>
                                      </p:stCondLst>
                                      <p:childTnLst>
                                        <p:animMotion origin="layout" path="M 2.36111E-6 -1.35802E-6 L 2.36111E-6 0.07238 " pathEditMode="relative" rAng="0" ptsTypes="AA">
                                          <p:cBhvr>
                                            <p:cTn id="88" dur="500" spd="-100000" fill="hold"/>
                                            <p:tgtEl>
                                              <p:spTgt spid="13"/>
                                            </p:tgtEl>
                                            <p:attrNameLst>
                                              <p:attrName>ppt_x</p:attrName>
                                              <p:attrName>ppt_y</p:attrName>
                                            </p:attrNameLst>
                                          </p:cBhvr>
                                          <p:rCtr x="0" y="3611"/>
                                        </p:animMotion>
                                      </p:childTnLst>
                                    </p:cTn>
                                  </p:par>
                                  <p:par>
                                    <p:cTn id="89" presetID="23" presetClass="entr" presetSubtype="272" fill="hold" grpId="0" nodeType="withEffect">
                                      <p:stCondLst>
                                        <p:cond delay="750"/>
                                      </p:stCondLst>
                                      <p:childTnLst>
                                        <p:set>
                                          <p:cBhvr>
                                            <p:cTn id="90" dur="1" fill="hold">
                                              <p:stCondLst>
                                                <p:cond delay="0"/>
                                              </p:stCondLst>
                                            </p:cTn>
                                            <p:tgtEl>
                                              <p:spTgt spid="14"/>
                                            </p:tgtEl>
                                            <p:attrNameLst>
                                              <p:attrName>style.visibility</p:attrName>
                                            </p:attrNameLst>
                                          </p:cBhvr>
                                          <p:to>
                                            <p:strVal val="visible"/>
                                          </p:to>
                                        </p:set>
                                        <p:anim calcmode="lin" valueType="num">
                                          <p:cBhvr>
                                            <p:cTn id="91" dur="250" fill="hold"/>
                                            <p:tgtEl>
                                              <p:spTgt spid="14"/>
                                            </p:tgtEl>
                                            <p:attrNameLst>
                                              <p:attrName>ppt_w</p:attrName>
                                            </p:attrNameLst>
                                          </p:cBhvr>
                                          <p:tavLst>
                                            <p:tav tm="0">
                                              <p:val>
                                                <p:strVal val="2/3*#ppt_w"/>
                                              </p:val>
                                            </p:tav>
                                            <p:tav tm="100000">
                                              <p:val>
                                                <p:strVal val="#ppt_w"/>
                                              </p:val>
                                            </p:tav>
                                          </p:tavLst>
                                        </p:anim>
                                        <p:anim calcmode="lin" valueType="num">
                                          <p:cBhvr>
                                            <p:cTn id="92" dur="250" fill="hold"/>
                                            <p:tgtEl>
                                              <p:spTgt spid="14"/>
                                            </p:tgtEl>
                                            <p:attrNameLst>
                                              <p:attrName>ppt_h</p:attrName>
                                            </p:attrNameLst>
                                          </p:cBhvr>
                                          <p:tavLst>
                                            <p:tav tm="0">
                                              <p:val>
                                                <p:strVal val="2/3*#ppt_h"/>
                                              </p:val>
                                            </p:tav>
                                            <p:tav tm="100000">
                                              <p:val>
                                                <p:strVal val="#ppt_h"/>
                                              </p:val>
                                            </p:tav>
                                          </p:tavLst>
                                        </p:anim>
                                      </p:childTnLst>
                                    </p:cTn>
                                  </p:par>
                                  <p:par>
                                    <p:cTn id="93" presetID="42" presetClass="path" presetSubtype="0" accel="49333" decel="50667" fill="hold" grpId="1" nodeType="withEffect">
                                      <p:stCondLst>
                                        <p:cond delay="750"/>
                                      </p:stCondLst>
                                      <p:childTnLst>
                                        <p:animMotion origin="layout" path="M 2.36111E-6 -1.35802E-6 L 2.36111E-6 0.07238 " pathEditMode="relative" rAng="0" ptsTypes="AA">
                                          <p:cBhvr>
                                            <p:cTn id="94" dur="500" spd="-100000" fill="hold"/>
                                            <p:tgtEl>
                                              <p:spTgt spid="14"/>
                                            </p:tgtEl>
                                            <p:attrNameLst>
                                              <p:attrName>ppt_x</p:attrName>
                                              <p:attrName>ppt_y</p:attrName>
                                            </p:attrNameLst>
                                          </p:cBhvr>
                                          <p:rCtr x="0" y="3611"/>
                                        </p:animMotion>
                                      </p:childTnLst>
                                    </p:cTn>
                                  </p:par>
                                  <p:par>
                                    <p:cTn id="95" presetID="23" presetClass="entr" presetSubtype="272" fill="hold" grpId="0" nodeType="withEffect">
                                      <p:stCondLst>
                                        <p:cond delay="750"/>
                                      </p:stCondLst>
                                      <p:childTnLst>
                                        <p:set>
                                          <p:cBhvr>
                                            <p:cTn id="96" dur="1" fill="hold">
                                              <p:stCondLst>
                                                <p:cond delay="0"/>
                                              </p:stCondLst>
                                            </p:cTn>
                                            <p:tgtEl>
                                              <p:spTgt spid="15"/>
                                            </p:tgtEl>
                                            <p:attrNameLst>
                                              <p:attrName>style.visibility</p:attrName>
                                            </p:attrNameLst>
                                          </p:cBhvr>
                                          <p:to>
                                            <p:strVal val="visible"/>
                                          </p:to>
                                        </p:set>
                                        <p:anim calcmode="lin" valueType="num">
                                          <p:cBhvr>
                                            <p:cTn id="97" dur="250" fill="hold"/>
                                            <p:tgtEl>
                                              <p:spTgt spid="15"/>
                                            </p:tgtEl>
                                            <p:attrNameLst>
                                              <p:attrName>ppt_w</p:attrName>
                                            </p:attrNameLst>
                                          </p:cBhvr>
                                          <p:tavLst>
                                            <p:tav tm="0">
                                              <p:val>
                                                <p:strVal val="2/3*#ppt_w"/>
                                              </p:val>
                                            </p:tav>
                                            <p:tav tm="100000">
                                              <p:val>
                                                <p:strVal val="#ppt_w"/>
                                              </p:val>
                                            </p:tav>
                                          </p:tavLst>
                                        </p:anim>
                                        <p:anim calcmode="lin" valueType="num">
                                          <p:cBhvr>
                                            <p:cTn id="98" dur="250" fill="hold"/>
                                            <p:tgtEl>
                                              <p:spTgt spid="15"/>
                                            </p:tgtEl>
                                            <p:attrNameLst>
                                              <p:attrName>ppt_h</p:attrName>
                                            </p:attrNameLst>
                                          </p:cBhvr>
                                          <p:tavLst>
                                            <p:tav tm="0">
                                              <p:val>
                                                <p:strVal val="2/3*#ppt_h"/>
                                              </p:val>
                                            </p:tav>
                                            <p:tav tm="100000">
                                              <p:val>
                                                <p:strVal val="#ppt_h"/>
                                              </p:val>
                                            </p:tav>
                                          </p:tavLst>
                                        </p:anim>
                                      </p:childTnLst>
                                    </p:cTn>
                                  </p:par>
                                  <p:par>
                                    <p:cTn id="99" presetID="42" presetClass="path" presetSubtype="0" accel="49333" decel="50667" fill="hold" grpId="1" nodeType="withEffect">
                                      <p:stCondLst>
                                        <p:cond delay="750"/>
                                      </p:stCondLst>
                                      <p:childTnLst>
                                        <p:animMotion origin="layout" path="M 2.36111E-6 -1.35802E-6 L 2.36111E-6 0.07238 " pathEditMode="relative" rAng="0" ptsTypes="AA">
                                          <p:cBhvr>
                                            <p:cTn id="100" dur="500" spd="-100000" fill="hold"/>
                                            <p:tgtEl>
                                              <p:spTgt spid="15"/>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P spid="15" grpId="0" animBg="1"/>
          <p:bldP spid="15" grpId="1" animBg="1"/>
          <p:bldP spid="18" grpId="0"/>
          <p:bldP spid="19" grpId="0"/>
          <p:bldP spid="19" grpId="1"/>
          <p:bldP spid="20" grpId="0"/>
          <p:bldP spid="21" grpId="0"/>
          <p:bldP spid="21" grpId="1"/>
          <p:bldP spid="22" grpId="0"/>
          <p:bldP spid="23" grpId="0"/>
          <p:bldP spid="23" grpId="1"/>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4" name="Rectangle 3">
            <a:extLst>
              <a:ext uri="{FF2B5EF4-FFF2-40B4-BE49-F238E27FC236}">
                <a16:creationId xmlns="" xmlns:a16="http://schemas.microsoft.com/office/drawing/2014/main" id="{245891DE-2E78-4BBA-9725-D3355845B2E3}"/>
              </a:ext>
            </a:extLst>
          </p:cNvPr>
          <p:cNvSpPr/>
          <p:nvPr/>
        </p:nvSpPr>
        <p:spPr>
          <a:xfrm>
            <a:off x="1218171" y="5586450"/>
            <a:ext cx="4621155" cy="1755609"/>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endParaRPr lang="en-US" sz="1600" dirty="0">
              <a:solidFill>
                <a:schemeClr val="bg1"/>
              </a:solidFill>
              <a:latin typeface="Sora ExtraLight" pitchFamily="2" charset="0"/>
              <a:cs typeface="Sora ExtraLight" pitchFamily="2" charset="0"/>
            </a:endParaRPr>
          </a:p>
        </p:txBody>
      </p:sp>
      <p:sp>
        <p:nvSpPr>
          <p:cNvPr id="5" name="TextBox 4"/>
          <p:cNvSpPr txBox="1"/>
          <p:nvPr/>
        </p:nvSpPr>
        <p:spPr>
          <a:xfrm>
            <a:off x="1218171" y="2144985"/>
            <a:ext cx="6251470"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A Second Home for </a:t>
            </a:r>
            <a:r>
              <a:rPr lang="en-US" sz="7200" spc="-150" dirty="0">
                <a:solidFill>
                  <a:schemeClr val="accent6">
                    <a:lumMod val="60000"/>
                    <a:lumOff val="40000"/>
                  </a:schemeClr>
                </a:solidFill>
                <a:latin typeface="Sora ExtraLight" pitchFamily="2" charset="0"/>
                <a:ea typeface="Montserrat" charset="0"/>
                <a:cs typeface="Sora ExtraLight" pitchFamily="2" charset="0"/>
              </a:rPr>
              <a:t>Humanity</a:t>
            </a:r>
          </a:p>
        </p:txBody>
      </p:sp>
    </p:spTree>
    <p:extLst>
      <p:ext uri="{BB962C8B-B14F-4D97-AF65-F5344CB8AC3E}">
        <p14:creationId xmlns:p14="http://schemas.microsoft.com/office/powerpoint/2010/main" val="297292029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strVal val="2/3*#ppt_w"/>
                                              </p:val>
                                            </p:tav>
                                            <p:tav tm="100000">
                                              <p:val>
                                                <p:strVal val="#ppt_w"/>
                                              </p:val>
                                            </p:tav>
                                          </p:tavLst>
                                        </p:anim>
                                        <p:anim calcmode="lin" valueType="num">
                                          <p:cBhvr>
                                            <p:cTn id="8" dur="250" fill="hold"/>
                                            <p:tgtEl>
                                              <p:spTgt spid="4"/>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250"/>
                                      </p:stCondLst>
                                      <p:childTnLst>
                                        <p:animMotion origin="layout" path="M 2.22222E-6 -3.20988E-6 L 2.22222E-6 0.07238 " pathEditMode="relative" rAng="0" ptsTypes="AA">
                                          <p:cBhvr>
                                            <p:cTn id="10" dur="500" spd="-100000" fill="hold"/>
                                            <p:tgtEl>
                                              <p:spTgt spid="4"/>
                                            </p:tgtEl>
                                            <p:attrNameLst>
                                              <p:attrName>ppt_x</p:attrName>
                                              <p:attrName>ppt_y</p:attrName>
                                            </p:attrNameLst>
                                          </p:cBhvr>
                                          <p:rCtr x="0" y="3611"/>
                                        </p:animMotion>
                                      </p:childTnLst>
                                    </p:cTn>
                                  </p:par>
                                  <p:par>
                                    <p:cTn id="11" presetID="2" presetClass="entr" presetSubtype="4" fill="hold" grpId="0" nodeType="withEffect" p14:presetBounceEnd="80000">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14:bounceEnd="80000">
                                          <p:cBhvr additive="base">
                                            <p:cTn id="13"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14" dur="1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strVal val="2/3*#ppt_w"/>
                                              </p:val>
                                            </p:tav>
                                            <p:tav tm="100000">
                                              <p:val>
                                                <p:strVal val="#ppt_w"/>
                                              </p:val>
                                            </p:tav>
                                          </p:tavLst>
                                        </p:anim>
                                        <p:anim calcmode="lin" valueType="num">
                                          <p:cBhvr>
                                            <p:cTn id="8" dur="250" fill="hold"/>
                                            <p:tgtEl>
                                              <p:spTgt spid="4"/>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250"/>
                                      </p:stCondLst>
                                      <p:childTnLst>
                                        <p:animMotion origin="layout" path="M 2.22222E-6 -3.20988E-6 L 2.22222E-6 0.07238 " pathEditMode="relative" rAng="0" ptsTypes="AA">
                                          <p:cBhvr>
                                            <p:cTn id="10" dur="500" spd="-100000" fill="hold"/>
                                            <p:tgtEl>
                                              <p:spTgt spid="4"/>
                                            </p:tgtEl>
                                            <p:attrNameLst>
                                              <p:attrName>ppt_x</p:attrName>
                                              <p:attrName>ppt_y</p:attrName>
                                            </p:attrNameLst>
                                          </p:cBhvr>
                                          <p:rCtr x="0" y="3611"/>
                                        </p:animMotion>
                                      </p:childTnLst>
                                    </p:cTn>
                                  </p:par>
                                  <p:par>
                                    <p:cTn id="11" presetID="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500" fill="hold"/>
                                            <p:tgtEl>
                                              <p:spTgt spid="5"/>
                                            </p:tgtEl>
                                            <p:attrNameLst>
                                              <p:attrName>ppt_x</p:attrName>
                                            </p:attrNameLst>
                                          </p:cBhvr>
                                          <p:tavLst>
                                            <p:tav tm="0">
                                              <p:val>
                                                <p:strVal val="#ppt_x"/>
                                              </p:val>
                                            </p:tav>
                                            <p:tav tm="100000">
                                              <p:val>
                                                <p:strVal val="#ppt_x"/>
                                              </p:val>
                                            </p:tav>
                                          </p:tavLst>
                                        </p:anim>
                                        <p:anim calcmode="lin" valueType="num">
                                          <p:cBhvr additive="base">
                                            <p:cTn id="14" dur="1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icture Placeholder 20"/>
          <p:cNvSpPr>
            <a:spLocks noGrp="1"/>
          </p:cNvSpPr>
          <p:nvPr>
            <p:ph type="pic" sz="quarter" idx="11"/>
          </p:nvPr>
        </p:nvSpPr>
        <p:spPr/>
      </p:sp>
      <p:sp>
        <p:nvSpPr>
          <p:cNvPr id="22" name="Picture Placeholder 21"/>
          <p:cNvSpPr>
            <a:spLocks noGrp="1"/>
          </p:cNvSpPr>
          <p:nvPr>
            <p:ph type="pic" sz="quarter" idx="12"/>
          </p:nvPr>
        </p:nvSpPr>
        <p:spPr/>
      </p:sp>
      <p:sp>
        <p:nvSpPr>
          <p:cNvPr id="4" name="TextBox 3"/>
          <p:cNvSpPr txBox="1"/>
          <p:nvPr/>
        </p:nvSpPr>
        <p:spPr>
          <a:xfrm>
            <a:off x="1367655" y="5328025"/>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5" name="Rectangle 4">
            <a:extLst>
              <a:ext uri="{FF2B5EF4-FFF2-40B4-BE49-F238E27FC236}">
                <a16:creationId xmlns:a16="http://schemas.microsoft.com/office/drawing/2014/main" xmlns="" id="{245891DE-2E78-4BBA-9725-D3355845B2E3}"/>
              </a:ext>
            </a:extLst>
          </p:cNvPr>
          <p:cNvSpPr/>
          <p:nvPr/>
        </p:nvSpPr>
        <p:spPr>
          <a:xfrm>
            <a:off x="1367655" y="5688487"/>
            <a:ext cx="4847903"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Creative talent is the driving force behind innovation, shaping the way we see and interact with the world. It encompasses the </a:t>
            </a:r>
            <a:r>
              <a:rPr lang="en-US" sz="1600" dirty="0" smtClean="0">
                <a:solidFill>
                  <a:schemeClr val="bg1"/>
                </a:solidFill>
                <a:latin typeface="Sora ExtraLight" pitchFamily="2" charset="0"/>
                <a:cs typeface="Sora ExtraLight" pitchFamily="2" charset="0"/>
              </a:rPr>
              <a:t>unique.</a:t>
            </a:r>
            <a:endParaRPr lang="en-US" sz="1600" dirty="0">
              <a:solidFill>
                <a:schemeClr val="bg1"/>
              </a:solidFill>
              <a:latin typeface="Sora ExtraLight" pitchFamily="2" charset="0"/>
              <a:cs typeface="Sora ExtraLight" pitchFamily="2" charset="0"/>
            </a:endParaRPr>
          </a:p>
        </p:txBody>
      </p:sp>
      <p:sp>
        <p:nvSpPr>
          <p:cNvPr id="6" name="TextBox 5"/>
          <p:cNvSpPr txBox="1"/>
          <p:nvPr/>
        </p:nvSpPr>
        <p:spPr>
          <a:xfrm>
            <a:off x="1367655" y="7381226"/>
            <a:ext cx="3644992" cy="243978"/>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7" name="Rectangle 6">
            <a:extLst>
              <a:ext uri="{FF2B5EF4-FFF2-40B4-BE49-F238E27FC236}">
                <a16:creationId xmlns:a16="http://schemas.microsoft.com/office/drawing/2014/main" xmlns="" id="{245891DE-2E78-4BBA-9725-D3355845B2E3}"/>
              </a:ext>
            </a:extLst>
          </p:cNvPr>
          <p:cNvSpPr/>
          <p:nvPr/>
        </p:nvSpPr>
        <p:spPr>
          <a:xfrm>
            <a:off x="1367655" y="7741688"/>
            <a:ext cx="4847903"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Creative talent is the driving force behind innovation, shaping the way we see and interact with the world. It encompasses the unique.</a:t>
            </a:r>
          </a:p>
        </p:txBody>
      </p:sp>
      <p:sp>
        <p:nvSpPr>
          <p:cNvPr id="8" name="TextBox 7"/>
          <p:cNvSpPr txBox="1"/>
          <p:nvPr/>
        </p:nvSpPr>
        <p:spPr>
          <a:xfrm>
            <a:off x="1367655" y="1973031"/>
            <a:ext cx="5642745"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Carbon Footprint </a:t>
            </a:r>
            <a:r>
              <a:rPr lang="en-US" sz="7200" spc="-150" dirty="0">
                <a:solidFill>
                  <a:schemeClr val="accent6">
                    <a:lumMod val="60000"/>
                    <a:lumOff val="40000"/>
                  </a:schemeClr>
                </a:solidFill>
                <a:latin typeface="Sora ExtraLight" pitchFamily="2" charset="0"/>
                <a:ea typeface="Montserrat" charset="0"/>
                <a:cs typeface="Sora ExtraLight" pitchFamily="2" charset="0"/>
              </a:rPr>
              <a:t>Connection</a:t>
            </a:r>
          </a:p>
        </p:txBody>
      </p:sp>
      <p:sp>
        <p:nvSpPr>
          <p:cNvPr id="9" name="TextBox 8"/>
          <p:cNvSpPr txBox="1"/>
          <p:nvPr/>
        </p:nvSpPr>
        <p:spPr>
          <a:xfrm>
            <a:off x="14166798" y="2691783"/>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10" name="Rectangle 9">
            <a:extLst>
              <a:ext uri="{FF2B5EF4-FFF2-40B4-BE49-F238E27FC236}">
                <a16:creationId xmlns="" xmlns:a16="http://schemas.microsoft.com/office/drawing/2014/main" id="{245891DE-2E78-4BBA-9725-D3355845B2E3}"/>
              </a:ext>
            </a:extLst>
          </p:cNvPr>
          <p:cNvSpPr/>
          <p:nvPr/>
        </p:nvSpPr>
        <p:spPr>
          <a:xfrm>
            <a:off x="14166798" y="3052245"/>
            <a:ext cx="2877753"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a:t>
            </a:r>
            <a:endParaRPr lang="en-US" sz="1600" dirty="0">
              <a:solidFill>
                <a:schemeClr val="bg1"/>
              </a:solidFill>
              <a:latin typeface="Sora ExtraLight" pitchFamily="2" charset="0"/>
              <a:cs typeface="Sora ExtraLight" pitchFamily="2" charset="0"/>
            </a:endParaRPr>
          </a:p>
        </p:txBody>
      </p:sp>
      <p:sp>
        <p:nvSpPr>
          <p:cNvPr id="11" name="TextBox 10"/>
          <p:cNvSpPr txBox="1"/>
          <p:nvPr/>
        </p:nvSpPr>
        <p:spPr>
          <a:xfrm>
            <a:off x="14166798" y="4662791"/>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12" name="Rectangle 11">
            <a:extLst>
              <a:ext uri="{FF2B5EF4-FFF2-40B4-BE49-F238E27FC236}">
                <a16:creationId xmlns="" xmlns:a16="http://schemas.microsoft.com/office/drawing/2014/main" id="{245891DE-2E78-4BBA-9725-D3355845B2E3}"/>
              </a:ext>
            </a:extLst>
          </p:cNvPr>
          <p:cNvSpPr/>
          <p:nvPr/>
        </p:nvSpPr>
        <p:spPr>
          <a:xfrm>
            <a:off x="14166798" y="5023253"/>
            <a:ext cx="2877753"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a:t>
            </a:r>
            <a:endParaRPr lang="en-US" sz="1600" dirty="0">
              <a:solidFill>
                <a:schemeClr val="bg1"/>
              </a:solidFill>
              <a:latin typeface="Sora ExtraLight" pitchFamily="2" charset="0"/>
              <a:cs typeface="Sora ExtraLight" pitchFamily="2" charset="0"/>
            </a:endParaRPr>
          </a:p>
        </p:txBody>
      </p:sp>
      <p:sp>
        <p:nvSpPr>
          <p:cNvPr id="13" name="TextBox 12"/>
          <p:cNvSpPr txBox="1"/>
          <p:nvPr/>
        </p:nvSpPr>
        <p:spPr>
          <a:xfrm>
            <a:off x="14166798" y="6728330"/>
            <a:ext cx="3644992" cy="230832"/>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14" name="Rectangle 13">
            <a:extLst>
              <a:ext uri="{FF2B5EF4-FFF2-40B4-BE49-F238E27FC236}">
                <a16:creationId xmlns="" xmlns:a16="http://schemas.microsoft.com/office/drawing/2014/main" id="{245891DE-2E78-4BBA-9725-D3355845B2E3}"/>
              </a:ext>
            </a:extLst>
          </p:cNvPr>
          <p:cNvSpPr/>
          <p:nvPr/>
        </p:nvSpPr>
        <p:spPr>
          <a:xfrm>
            <a:off x="14166798" y="7075913"/>
            <a:ext cx="2877753"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a:t>
            </a:r>
            <a:endParaRPr lang="en-US" sz="1600" dirty="0">
              <a:solidFill>
                <a:schemeClr val="bg1"/>
              </a:solidFill>
              <a:latin typeface="Sora ExtraLight" pitchFamily="2" charset="0"/>
              <a:cs typeface="Sora ExtraLight" pitchFamily="2" charset="0"/>
            </a:endParaRPr>
          </a:p>
        </p:txBody>
      </p:sp>
      <p:sp>
        <p:nvSpPr>
          <p:cNvPr id="15" name="Rounded Rectangle 14"/>
          <p:cNvSpPr/>
          <p:nvPr/>
        </p:nvSpPr>
        <p:spPr>
          <a:xfrm rot="2834538">
            <a:off x="12682216" y="2515911"/>
            <a:ext cx="1072668" cy="1072668"/>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Rounded Rectangle 15"/>
          <p:cNvSpPr/>
          <p:nvPr/>
        </p:nvSpPr>
        <p:spPr>
          <a:xfrm rot="2834538">
            <a:off x="12682216" y="4665544"/>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Rounded Rectangle 16"/>
          <p:cNvSpPr/>
          <p:nvPr/>
        </p:nvSpPr>
        <p:spPr>
          <a:xfrm rot="2834538">
            <a:off x="12682216" y="6685015"/>
            <a:ext cx="1072668" cy="1072668"/>
          </a:xfrm>
          <a:prstGeom prst="roundRect">
            <a:avLst>
              <a:gd name="adj" fmla="val 39135"/>
            </a:avLst>
          </a:prstGeom>
          <a:solidFill>
            <a:schemeClr val="accent5"/>
          </a:solidFill>
          <a:ln>
            <a:noFill/>
          </a:ln>
          <a:effectLst>
            <a:outerShdw blurRad="508000" dist="165100" dir="2700000" algn="tl" rotWithShape="0">
              <a:schemeClr val="accent5">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8" name="Freeform 161"/>
          <p:cNvSpPr>
            <a:spLocks noEditPoints="1"/>
          </p:cNvSpPr>
          <p:nvPr/>
        </p:nvSpPr>
        <p:spPr bwMode="auto">
          <a:xfrm>
            <a:off x="13005629" y="2865003"/>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schemeClr val="bg1"/>
              </a:solidFill>
            </a:endParaRPr>
          </a:p>
        </p:txBody>
      </p:sp>
      <p:sp>
        <p:nvSpPr>
          <p:cNvPr id="19" name="Freeform 137"/>
          <p:cNvSpPr>
            <a:spLocks noEditPoints="1"/>
          </p:cNvSpPr>
          <p:nvPr/>
        </p:nvSpPr>
        <p:spPr bwMode="auto">
          <a:xfrm>
            <a:off x="13011310" y="7012217"/>
            <a:ext cx="414480" cy="418265"/>
          </a:xfrm>
          <a:custGeom>
            <a:avLst/>
            <a:gdLst>
              <a:gd name="T0" fmla="*/ 358 w 395"/>
              <a:gd name="T1" fmla="*/ 377 h 395"/>
              <a:gd name="T2" fmla="*/ 233 w 395"/>
              <a:gd name="T3" fmla="*/ 358 h 395"/>
              <a:gd name="T4" fmla="*/ 251 w 395"/>
              <a:gd name="T5" fmla="*/ 233 h 395"/>
              <a:gd name="T6" fmla="*/ 376 w 395"/>
              <a:gd name="T7" fmla="*/ 252 h 395"/>
              <a:gd name="T8" fmla="*/ 376 w 395"/>
              <a:gd name="T9" fmla="*/ 276 h 395"/>
              <a:gd name="T10" fmla="*/ 376 w 395"/>
              <a:gd name="T11" fmla="*/ 342 h 395"/>
              <a:gd name="T12" fmla="*/ 358 w 395"/>
              <a:gd name="T13" fmla="*/ 215 h 395"/>
              <a:gd name="T14" fmla="*/ 225 w 395"/>
              <a:gd name="T15" fmla="*/ 226 h 395"/>
              <a:gd name="T16" fmla="*/ 214 w 395"/>
              <a:gd name="T17" fmla="*/ 358 h 395"/>
              <a:gd name="T18" fmla="*/ 231 w 395"/>
              <a:gd name="T19" fmla="*/ 389 h 395"/>
              <a:gd name="T20" fmla="*/ 366 w 395"/>
              <a:gd name="T21" fmla="*/ 394 h 395"/>
              <a:gd name="T22" fmla="*/ 391 w 395"/>
              <a:gd name="T23" fmla="*/ 372 h 395"/>
              <a:gd name="T24" fmla="*/ 391 w 395"/>
              <a:gd name="T25" fmla="*/ 237 h 395"/>
              <a:gd name="T26" fmla="*/ 366 w 395"/>
              <a:gd name="T27" fmla="*/ 216 h 395"/>
              <a:gd name="T28" fmla="*/ 366 w 395"/>
              <a:gd name="T29" fmla="*/ 160 h 395"/>
              <a:gd name="T30" fmla="*/ 234 w 395"/>
              <a:gd name="T31" fmla="*/ 150 h 395"/>
              <a:gd name="T32" fmla="*/ 244 w 395"/>
              <a:gd name="T33" fmla="*/ 19 h 395"/>
              <a:gd name="T34" fmla="*/ 375 w 395"/>
              <a:gd name="T35" fmla="*/ 29 h 395"/>
              <a:gd name="T36" fmla="*/ 376 w 395"/>
              <a:gd name="T37" fmla="*/ 53 h 395"/>
              <a:gd name="T38" fmla="*/ 376 w 395"/>
              <a:gd name="T39" fmla="*/ 119 h 395"/>
              <a:gd name="T40" fmla="*/ 376 w 395"/>
              <a:gd name="T41" fmla="*/ 144 h 395"/>
              <a:gd name="T42" fmla="*/ 231 w 395"/>
              <a:gd name="T43" fmla="*/ 5 h 395"/>
              <a:gd name="T44" fmla="*/ 214 w 395"/>
              <a:gd name="T45" fmla="*/ 36 h 395"/>
              <a:gd name="T46" fmla="*/ 225 w 395"/>
              <a:gd name="T47" fmla="*/ 168 h 395"/>
              <a:gd name="T48" fmla="*/ 358 w 395"/>
              <a:gd name="T49" fmla="*/ 179 h 395"/>
              <a:gd name="T50" fmla="*/ 388 w 395"/>
              <a:gd name="T51" fmla="*/ 163 h 395"/>
              <a:gd name="T52" fmla="*/ 394 w 395"/>
              <a:gd name="T53" fmla="*/ 28 h 395"/>
              <a:gd name="T54" fmla="*/ 372 w 395"/>
              <a:gd name="T55" fmla="*/ 2 h 395"/>
              <a:gd name="T56" fmla="*/ 156 w 395"/>
              <a:gd name="T57" fmla="*/ 157 h 395"/>
              <a:gd name="T58" fmla="*/ 22 w 395"/>
              <a:gd name="T59" fmla="*/ 157 h 395"/>
              <a:gd name="T60" fmla="*/ 22 w 395"/>
              <a:gd name="T61" fmla="*/ 23 h 395"/>
              <a:gd name="T62" fmla="*/ 156 w 395"/>
              <a:gd name="T63" fmla="*/ 23 h 395"/>
              <a:gd name="T64" fmla="*/ 160 w 395"/>
              <a:gd name="T65" fmla="*/ 45 h 395"/>
              <a:gd name="T66" fmla="*/ 160 w 395"/>
              <a:gd name="T67" fmla="*/ 109 h 395"/>
              <a:gd name="T68" fmla="*/ 160 w 395"/>
              <a:gd name="T69" fmla="*/ 143 h 395"/>
              <a:gd name="T70" fmla="*/ 21 w 395"/>
              <a:gd name="T71" fmla="*/ 2 h 395"/>
              <a:gd name="T72" fmla="*/ 0 w 395"/>
              <a:gd name="T73" fmla="*/ 28 h 395"/>
              <a:gd name="T74" fmla="*/ 5 w 395"/>
              <a:gd name="T75" fmla="*/ 163 h 395"/>
              <a:gd name="T76" fmla="*/ 35 w 395"/>
              <a:gd name="T77" fmla="*/ 179 h 395"/>
              <a:gd name="T78" fmla="*/ 168 w 395"/>
              <a:gd name="T79" fmla="*/ 168 h 395"/>
              <a:gd name="T80" fmla="*/ 179 w 395"/>
              <a:gd name="T81" fmla="*/ 36 h 395"/>
              <a:gd name="T82" fmla="*/ 163 w 395"/>
              <a:gd name="T83" fmla="*/ 5 h 395"/>
              <a:gd name="T84" fmla="*/ 159 w 395"/>
              <a:gd name="T85" fmla="*/ 366 h 395"/>
              <a:gd name="T86" fmla="*/ 29 w 395"/>
              <a:gd name="T87" fmla="*/ 376 h 395"/>
              <a:gd name="T88" fmla="*/ 19 w 395"/>
              <a:gd name="T89" fmla="*/ 244 h 395"/>
              <a:gd name="T90" fmla="*/ 150 w 395"/>
              <a:gd name="T91" fmla="*/ 234 h 395"/>
              <a:gd name="T92" fmla="*/ 160 w 395"/>
              <a:gd name="T93" fmla="*/ 256 h 395"/>
              <a:gd name="T94" fmla="*/ 160 w 395"/>
              <a:gd name="T95" fmla="*/ 305 h 395"/>
              <a:gd name="T96" fmla="*/ 160 w 395"/>
              <a:gd name="T97" fmla="*/ 354 h 395"/>
              <a:gd name="T98" fmla="*/ 28 w 395"/>
              <a:gd name="T99" fmla="*/ 216 h 395"/>
              <a:gd name="T100" fmla="*/ 2 w 395"/>
              <a:gd name="T101" fmla="*/ 237 h 395"/>
              <a:gd name="T102" fmla="*/ 2 w 395"/>
              <a:gd name="T103" fmla="*/ 372 h 395"/>
              <a:gd name="T104" fmla="*/ 28 w 395"/>
              <a:gd name="T105" fmla="*/ 394 h 395"/>
              <a:gd name="T106" fmla="*/ 163 w 395"/>
              <a:gd name="T107" fmla="*/ 389 h 395"/>
              <a:gd name="T108" fmla="*/ 179 w 395"/>
              <a:gd name="T109" fmla="*/ 358 h 395"/>
              <a:gd name="T110" fmla="*/ 168 w 395"/>
              <a:gd name="T111" fmla="*/ 226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395">
                <a:moveTo>
                  <a:pt x="376" y="358"/>
                </a:moveTo>
                <a:lnTo>
                  <a:pt x="375" y="366"/>
                </a:lnTo>
                <a:lnTo>
                  <a:pt x="371" y="371"/>
                </a:lnTo>
                <a:lnTo>
                  <a:pt x="366" y="376"/>
                </a:lnTo>
                <a:lnTo>
                  <a:pt x="358" y="377"/>
                </a:lnTo>
                <a:lnTo>
                  <a:pt x="251" y="377"/>
                </a:lnTo>
                <a:lnTo>
                  <a:pt x="244" y="376"/>
                </a:lnTo>
                <a:lnTo>
                  <a:pt x="238" y="371"/>
                </a:lnTo>
                <a:lnTo>
                  <a:pt x="234" y="366"/>
                </a:lnTo>
                <a:lnTo>
                  <a:pt x="233" y="358"/>
                </a:lnTo>
                <a:lnTo>
                  <a:pt x="233" y="252"/>
                </a:lnTo>
                <a:lnTo>
                  <a:pt x="234" y="244"/>
                </a:lnTo>
                <a:lnTo>
                  <a:pt x="238" y="239"/>
                </a:lnTo>
                <a:lnTo>
                  <a:pt x="244" y="234"/>
                </a:lnTo>
                <a:lnTo>
                  <a:pt x="251" y="233"/>
                </a:lnTo>
                <a:lnTo>
                  <a:pt x="358" y="233"/>
                </a:lnTo>
                <a:lnTo>
                  <a:pt x="366" y="234"/>
                </a:lnTo>
                <a:lnTo>
                  <a:pt x="371" y="239"/>
                </a:lnTo>
                <a:lnTo>
                  <a:pt x="375" y="244"/>
                </a:lnTo>
                <a:lnTo>
                  <a:pt x="376" y="252"/>
                </a:lnTo>
                <a:lnTo>
                  <a:pt x="376" y="253"/>
                </a:lnTo>
                <a:lnTo>
                  <a:pt x="376" y="256"/>
                </a:lnTo>
                <a:lnTo>
                  <a:pt x="376" y="261"/>
                </a:lnTo>
                <a:lnTo>
                  <a:pt x="376" y="268"/>
                </a:lnTo>
                <a:lnTo>
                  <a:pt x="376" y="276"/>
                </a:lnTo>
                <a:lnTo>
                  <a:pt x="376" y="285"/>
                </a:lnTo>
                <a:lnTo>
                  <a:pt x="376" y="305"/>
                </a:lnTo>
                <a:lnTo>
                  <a:pt x="376" y="325"/>
                </a:lnTo>
                <a:lnTo>
                  <a:pt x="376" y="334"/>
                </a:lnTo>
                <a:lnTo>
                  <a:pt x="376" y="342"/>
                </a:lnTo>
                <a:lnTo>
                  <a:pt x="376" y="349"/>
                </a:lnTo>
                <a:lnTo>
                  <a:pt x="376" y="354"/>
                </a:lnTo>
                <a:lnTo>
                  <a:pt x="376" y="357"/>
                </a:lnTo>
                <a:lnTo>
                  <a:pt x="376" y="358"/>
                </a:lnTo>
                <a:close/>
                <a:moveTo>
                  <a:pt x="358" y="215"/>
                </a:moveTo>
                <a:lnTo>
                  <a:pt x="251" y="215"/>
                </a:lnTo>
                <a:lnTo>
                  <a:pt x="244" y="216"/>
                </a:lnTo>
                <a:lnTo>
                  <a:pt x="237" y="218"/>
                </a:lnTo>
                <a:lnTo>
                  <a:pt x="231" y="221"/>
                </a:lnTo>
                <a:lnTo>
                  <a:pt x="225" y="226"/>
                </a:lnTo>
                <a:lnTo>
                  <a:pt x="221" y="231"/>
                </a:lnTo>
                <a:lnTo>
                  <a:pt x="218" y="237"/>
                </a:lnTo>
                <a:lnTo>
                  <a:pt x="216" y="244"/>
                </a:lnTo>
                <a:lnTo>
                  <a:pt x="214" y="252"/>
                </a:lnTo>
                <a:lnTo>
                  <a:pt x="214" y="358"/>
                </a:lnTo>
                <a:lnTo>
                  <a:pt x="216" y="366"/>
                </a:lnTo>
                <a:lnTo>
                  <a:pt x="218" y="372"/>
                </a:lnTo>
                <a:lnTo>
                  <a:pt x="221" y="379"/>
                </a:lnTo>
                <a:lnTo>
                  <a:pt x="225" y="384"/>
                </a:lnTo>
                <a:lnTo>
                  <a:pt x="231" y="389"/>
                </a:lnTo>
                <a:lnTo>
                  <a:pt x="237" y="392"/>
                </a:lnTo>
                <a:lnTo>
                  <a:pt x="244" y="394"/>
                </a:lnTo>
                <a:lnTo>
                  <a:pt x="251" y="395"/>
                </a:lnTo>
                <a:lnTo>
                  <a:pt x="358" y="395"/>
                </a:lnTo>
                <a:lnTo>
                  <a:pt x="366" y="394"/>
                </a:lnTo>
                <a:lnTo>
                  <a:pt x="372" y="392"/>
                </a:lnTo>
                <a:lnTo>
                  <a:pt x="379" y="389"/>
                </a:lnTo>
                <a:lnTo>
                  <a:pt x="384" y="384"/>
                </a:lnTo>
                <a:lnTo>
                  <a:pt x="388" y="379"/>
                </a:lnTo>
                <a:lnTo>
                  <a:pt x="391" y="372"/>
                </a:lnTo>
                <a:lnTo>
                  <a:pt x="394" y="366"/>
                </a:lnTo>
                <a:lnTo>
                  <a:pt x="395" y="358"/>
                </a:lnTo>
                <a:lnTo>
                  <a:pt x="395" y="252"/>
                </a:lnTo>
                <a:lnTo>
                  <a:pt x="394" y="244"/>
                </a:lnTo>
                <a:lnTo>
                  <a:pt x="391" y="237"/>
                </a:lnTo>
                <a:lnTo>
                  <a:pt x="388" y="231"/>
                </a:lnTo>
                <a:lnTo>
                  <a:pt x="384" y="226"/>
                </a:lnTo>
                <a:lnTo>
                  <a:pt x="379" y="221"/>
                </a:lnTo>
                <a:lnTo>
                  <a:pt x="372" y="218"/>
                </a:lnTo>
                <a:lnTo>
                  <a:pt x="366" y="216"/>
                </a:lnTo>
                <a:lnTo>
                  <a:pt x="358" y="215"/>
                </a:lnTo>
                <a:close/>
                <a:moveTo>
                  <a:pt x="376" y="144"/>
                </a:moveTo>
                <a:lnTo>
                  <a:pt x="375" y="150"/>
                </a:lnTo>
                <a:lnTo>
                  <a:pt x="371" y="157"/>
                </a:lnTo>
                <a:lnTo>
                  <a:pt x="366" y="160"/>
                </a:lnTo>
                <a:lnTo>
                  <a:pt x="358" y="161"/>
                </a:lnTo>
                <a:lnTo>
                  <a:pt x="251" y="161"/>
                </a:lnTo>
                <a:lnTo>
                  <a:pt x="244" y="160"/>
                </a:lnTo>
                <a:lnTo>
                  <a:pt x="238" y="157"/>
                </a:lnTo>
                <a:lnTo>
                  <a:pt x="234" y="150"/>
                </a:lnTo>
                <a:lnTo>
                  <a:pt x="233" y="144"/>
                </a:lnTo>
                <a:lnTo>
                  <a:pt x="233" y="36"/>
                </a:lnTo>
                <a:lnTo>
                  <a:pt x="234" y="29"/>
                </a:lnTo>
                <a:lnTo>
                  <a:pt x="238" y="23"/>
                </a:lnTo>
                <a:lnTo>
                  <a:pt x="244" y="19"/>
                </a:lnTo>
                <a:lnTo>
                  <a:pt x="251" y="17"/>
                </a:lnTo>
                <a:lnTo>
                  <a:pt x="358" y="17"/>
                </a:lnTo>
                <a:lnTo>
                  <a:pt x="366" y="19"/>
                </a:lnTo>
                <a:lnTo>
                  <a:pt x="371" y="23"/>
                </a:lnTo>
                <a:lnTo>
                  <a:pt x="375" y="29"/>
                </a:lnTo>
                <a:lnTo>
                  <a:pt x="376" y="36"/>
                </a:lnTo>
                <a:lnTo>
                  <a:pt x="376" y="37"/>
                </a:lnTo>
                <a:lnTo>
                  <a:pt x="376" y="40"/>
                </a:lnTo>
                <a:lnTo>
                  <a:pt x="376" y="45"/>
                </a:lnTo>
                <a:lnTo>
                  <a:pt x="376" y="53"/>
                </a:lnTo>
                <a:lnTo>
                  <a:pt x="376" y="60"/>
                </a:lnTo>
                <a:lnTo>
                  <a:pt x="376" y="70"/>
                </a:lnTo>
                <a:lnTo>
                  <a:pt x="376" y="90"/>
                </a:lnTo>
                <a:lnTo>
                  <a:pt x="376" y="109"/>
                </a:lnTo>
                <a:lnTo>
                  <a:pt x="376" y="119"/>
                </a:lnTo>
                <a:lnTo>
                  <a:pt x="376" y="126"/>
                </a:lnTo>
                <a:lnTo>
                  <a:pt x="376" y="134"/>
                </a:lnTo>
                <a:lnTo>
                  <a:pt x="376" y="139"/>
                </a:lnTo>
                <a:lnTo>
                  <a:pt x="376" y="143"/>
                </a:lnTo>
                <a:lnTo>
                  <a:pt x="376" y="144"/>
                </a:lnTo>
                <a:close/>
                <a:moveTo>
                  <a:pt x="358" y="0"/>
                </a:moveTo>
                <a:lnTo>
                  <a:pt x="251" y="0"/>
                </a:lnTo>
                <a:lnTo>
                  <a:pt x="244" y="0"/>
                </a:lnTo>
                <a:lnTo>
                  <a:pt x="237" y="2"/>
                </a:lnTo>
                <a:lnTo>
                  <a:pt x="231" y="5"/>
                </a:lnTo>
                <a:lnTo>
                  <a:pt x="225" y="10"/>
                </a:lnTo>
                <a:lnTo>
                  <a:pt x="221" y="15"/>
                </a:lnTo>
                <a:lnTo>
                  <a:pt x="218" y="22"/>
                </a:lnTo>
                <a:lnTo>
                  <a:pt x="216" y="28"/>
                </a:lnTo>
                <a:lnTo>
                  <a:pt x="214" y="36"/>
                </a:lnTo>
                <a:lnTo>
                  <a:pt x="214" y="144"/>
                </a:lnTo>
                <a:lnTo>
                  <a:pt x="216" y="151"/>
                </a:lnTo>
                <a:lnTo>
                  <a:pt x="218" y="158"/>
                </a:lnTo>
                <a:lnTo>
                  <a:pt x="221" y="163"/>
                </a:lnTo>
                <a:lnTo>
                  <a:pt x="225" y="168"/>
                </a:lnTo>
                <a:lnTo>
                  <a:pt x="231" y="173"/>
                </a:lnTo>
                <a:lnTo>
                  <a:pt x="237" y="177"/>
                </a:lnTo>
                <a:lnTo>
                  <a:pt x="244" y="178"/>
                </a:lnTo>
                <a:lnTo>
                  <a:pt x="251" y="179"/>
                </a:lnTo>
                <a:lnTo>
                  <a:pt x="358" y="179"/>
                </a:lnTo>
                <a:lnTo>
                  <a:pt x="366" y="178"/>
                </a:lnTo>
                <a:lnTo>
                  <a:pt x="372" y="177"/>
                </a:lnTo>
                <a:lnTo>
                  <a:pt x="379" y="173"/>
                </a:lnTo>
                <a:lnTo>
                  <a:pt x="384" y="168"/>
                </a:lnTo>
                <a:lnTo>
                  <a:pt x="388" y="163"/>
                </a:lnTo>
                <a:lnTo>
                  <a:pt x="391" y="158"/>
                </a:lnTo>
                <a:lnTo>
                  <a:pt x="394" y="151"/>
                </a:lnTo>
                <a:lnTo>
                  <a:pt x="395" y="144"/>
                </a:lnTo>
                <a:lnTo>
                  <a:pt x="395" y="36"/>
                </a:lnTo>
                <a:lnTo>
                  <a:pt x="394" y="28"/>
                </a:lnTo>
                <a:lnTo>
                  <a:pt x="391" y="22"/>
                </a:lnTo>
                <a:lnTo>
                  <a:pt x="388" y="15"/>
                </a:lnTo>
                <a:lnTo>
                  <a:pt x="384" y="10"/>
                </a:lnTo>
                <a:lnTo>
                  <a:pt x="379" y="5"/>
                </a:lnTo>
                <a:lnTo>
                  <a:pt x="372" y="2"/>
                </a:lnTo>
                <a:lnTo>
                  <a:pt x="366" y="0"/>
                </a:lnTo>
                <a:lnTo>
                  <a:pt x="358" y="0"/>
                </a:lnTo>
                <a:close/>
                <a:moveTo>
                  <a:pt x="160" y="144"/>
                </a:moveTo>
                <a:lnTo>
                  <a:pt x="159" y="150"/>
                </a:lnTo>
                <a:lnTo>
                  <a:pt x="156" y="157"/>
                </a:lnTo>
                <a:lnTo>
                  <a:pt x="150" y="160"/>
                </a:lnTo>
                <a:lnTo>
                  <a:pt x="143" y="161"/>
                </a:lnTo>
                <a:lnTo>
                  <a:pt x="35" y="161"/>
                </a:lnTo>
                <a:lnTo>
                  <a:pt x="29" y="160"/>
                </a:lnTo>
                <a:lnTo>
                  <a:pt x="22" y="157"/>
                </a:lnTo>
                <a:lnTo>
                  <a:pt x="19" y="150"/>
                </a:lnTo>
                <a:lnTo>
                  <a:pt x="17" y="144"/>
                </a:lnTo>
                <a:lnTo>
                  <a:pt x="17" y="36"/>
                </a:lnTo>
                <a:lnTo>
                  <a:pt x="19" y="29"/>
                </a:lnTo>
                <a:lnTo>
                  <a:pt x="22" y="23"/>
                </a:lnTo>
                <a:lnTo>
                  <a:pt x="29" y="19"/>
                </a:lnTo>
                <a:lnTo>
                  <a:pt x="35" y="17"/>
                </a:lnTo>
                <a:lnTo>
                  <a:pt x="143" y="17"/>
                </a:lnTo>
                <a:lnTo>
                  <a:pt x="150" y="19"/>
                </a:lnTo>
                <a:lnTo>
                  <a:pt x="156" y="23"/>
                </a:lnTo>
                <a:lnTo>
                  <a:pt x="159" y="29"/>
                </a:lnTo>
                <a:lnTo>
                  <a:pt x="160" y="36"/>
                </a:lnTo>
                <a:lnTo>
                  <a:pt x="160" y="37"/>
                </a:lnTo>
                <a:lnTo>
                  <a:pt x="160" y="40"/>
                </a:lnTo>
                <a:lnTo>
                  <a:pt x="160" y="45"/>
                </a:lnTo>
                <a:lnTo>
                  <a:pt x="160" y="53"/>
                </a:lnTo>
                <a:lnTo>
                  <a:pt x="160" y="60"/>
                </a:lnTo>
                <a:lnTo>
                  <a:pt x="160" y="70"/>
                </a:lnTo>
                <a:lnTo>
                  <a:pt x="160" y="90"/>
                </a:lnTo>
                <a:lnTo>
                  <a:pt x="160" y="109"/>
                </a:lnTo>
                <a:lnTo>
                  <a:pt x="160" y="119"/>
                </a:lnTo>
                <a:lnTo>
                  <a:pt x="160" y="126"/>
                </a:lnTo>
                <a:lnTo>
                  <a:pt x="160" y="134"/>
                </a:lnTo>
                <a:lnTo>
                  <a:pt x="160" y="139"/>
                </a:lnTo>
                <a:lnTo>
                  <a:pt x="160" y="143"/>
                </a:lnTo>
                <a:lnTo>
                  <a:pt x="160" y="144"/>
                </a:lnTo>
                <a:close/>
                <a:moveTo>
                  <a:pt x="143" y="0"/>
                </a:moveTo>
                <a:lnTo>
                  <a:pt x="35" y="0"/>
                </a:lnTo>
                <a:lnTo>
                  <a:pt x="28" y="0"/>
                </a:lnTo>
                <a:lnTo>
                  <a:pt x="21" y="2"/>
                </a:lnTo>
                <a:lnTo>
                  <a:pt x="15" y="5"/>
                </a:lnTo>
                <a:lnTo>
                  <a:pt x="9" y="10"/>
                </a:lnTo>
                <a:lnTo>
                  <a:pt x="5" y="15"/>
                </a:lnTo>
                <a:lnTo>
                  <a:pt x="2" y="22"/>
                </a:lnTo>
                <a:lnTo>
                  <a:pt x="0" y="28"/>
                </a:lnTo>
                <a:lnTo>
                  <a:pt x="0" y="36"/>
                </a:lnTo>
                <a:lnTo>
                  <a:pt x="0" y="144"/>
                </a:lnTo>
                <a:lnTo>
                  <a:pt x="0" y="151"/>
                </a:lnTo>
                <a:lnTo>
                  <a:pt x="2" y="158"/>
                </a:lnTo>
                <a:lnTo>
                  <a:pt x="5" y="163"/>
                </a:lnTo>
                <a:lnTo>
                  <a:pt x="9" y="168"/>
                </a:lnTo>
                <a:lnTo>
                  <a:pt x="15" y="173"/>
                </a:lnTo>
                <a:lnTo>
                  <a:pt x="21" y="177"/>
                </a:lnTo>
                <a:lnTo>
                  <a:pt x="28" y="178"/>
                </a:lnTo>
                <a:lnTo>
                  <a:pt x="35" y="179"/>
                </a:lnTo>
                <a:lnTo>
                  <a:pt x="143" y="179"/>
                </a:lnTo>
                <a:lnTo>
                  <a:pt x="151" y="178"/>
                </a:lnTo>
                <a:lnTo>
                  <a:pt x="157" y="177"/>
                </a:lnTo>
                <a:lnTo>
                  <a:pt x="163" y="173"/>
                </a:lnTo>
                <a:lnTo>
                  <a:pt x="168" y="168"/>
                </a:lnTo>
                <a:lnTo>
                  <a:pt x="172" y="163"/>
                </a:lnTo>
                <a:lnTo>
                  <a:pt x="177" y="158"/>
                </a:lnTo>
                <a:lnTo>
                  <a:pt x="178" y="151"/>
                </a:lnTo>
                <a:lnTo>
                  <a:pt x="179" y="144"/>
                </a:lnTo>
                <a:lnTo>
                  <a:pt x="179" y="36"/>
                </a:lnTo>
                <a:lnTo>
                  <a:pt x="178" y="28"/>
                </a:lnTo>
                <a:lnTo>
                  <a:pt x="177" y="22"/>
                </a:lnTo>
                <a:lnTo>
                  <a:pt x="172" y="15"/>
                </a:lnTo>
                <a:lnTo>
                  <a:pt x="168" y="10"/>
                </a:lnTo>
                <a:lnTo>
                  <a:pt x="163" y="5"/>
                </a:lnTo>
                <a:lnTo>
                  <a:pt x="157" y="2"/>
                </a:lnTo>
                <a:lnTo>
                  <a:pt x="151" y="0"/>
                </a:lnTo>
                <a:lnTo>
                  <a:pt x="143" y="0"/>
                </a:lnTo>
                <a:close/>
                <a:moveTo>
                  <a:pt x="160" y="358"/>
                </a:moveTo>
                <a:lnTo>
                  <a:pt x="159" y="366"/>
                </a:lnTo>
                <a:lnTo>
                  <a:pt x="156" y="371"/>
                </a:lnTo>
                <a:lnTo>
                  <a:pt x="150" y="376"/>
                </a:lnTo>
                <a:lnTo>
                  <a:pt x="143" y="377"/>
                </a:lnTo>
                <a:lnTo>
                  <a:pt x="35" y="377"/>
                </a:lnTo>
                <a:lnTo>
                  <a:pt x="29" y="376"/>
                </a:lnTo>
                <a:lnTo>
                  <a:pt x="22" y="371"/>
                </a:lnTo>
                <a:lnTo>
                  <a:pt x="19" y="366"/>
                </a:lnTo>
                <a:lnTo>
                  <a:pt x="17" y="358"/>
                </a:lnTo>
                <a:lnTo>
                  <a:pt x="17" y="252"/>
                </a:lnTo>
                <a:lnTo>
                  <a:pt x="19" y="244"/>
                </a:lnTo>
                <a:lnTo>
                  <a:pt x="22" y="239"/>
                </a:lnTo>
                <a:lnTo>
                  <a:pt x="29" y="234"/>
                </a:lnTo>
                <a:lnTo>
                  <a:pt x="35" y="233"/>
                </a:lnTo>
                <a:lnTo>
                  <a:pt x="143" y="233"/>
                </a:lnTo>
                <a:lnTo>
                  <a:pt x="150" y="234"/>
                </a:lnTo>
                <a:lnTo>
                  <a:pt x="156" y="239"/>
                </a:lnTo>
                <a:lnTo>
                  <a:pt x="159" y="244"/>
                </a:lnTo>
                <a:lnTo>
                  <a:pt x="160" y="252"/>
                </a:lnTo>
                <a:lnTo>
                  <a:pt x="160" y="253"/>
                </a:lnTo>
                <a:lnTo>
                  <a:pt x="160" y="256"/>
                </a:lnTo>
                <a:lnTo>
                  <a:pt x="160" y="261"/>
                </a:lnTo>
                <a:lnTo>
                  <a:pt x="160" y="268"/>
                </a:lnTo>
                <a:lnTo>
                  <a:pt x="160" y="276"/>
                </a:lnTo>
                <a:lnTo>
                  <a:pt x="160" y="285"/>
                </a:lnTo>
                <a:lnTo>
                  <a:pt x="160" y="305"/>
                </a:lnTo>
                <a:lnTo>
                  <a:pt x="160" y="325"/>
                </a:lnTo>
                <a:lnTo>
                  <a:pt x="160" y="334"/>
                </a:lnTo>
                <a:lnTo>
                  <a:pt x="160" y="342"/>
                </a:lnTo>
                <a:lnTo>
                  <a:pt x="160" y="349"/>
                </a:lnTo>
                <a:lnTo>
                  <a:pt x="160" y="354"/>
                </a:lnTo>
                <a:lnTo>
                  <a:pt x="160" y="357"/>
                </a:lnTo>
                <a:lnTo>
                  <a:pt x="160" y="358"/>
                </a:lnTo>
                <a:close/>
                <a:moveTo>
                  <a:pt x="143" y="215"/>
                </a:moveTo>
                <a:lnTo>
                  <a:pt x="35" y="215"/>
                </a:lnTo>
                <a:lnTo>
                  <a:pt x="28" y="216"/>
                </a:lnTo>
                <a:lnTo>
                  <a:pt x="21" y="218"/>
                </a:lnTo>
                <a:lnTo>
                  <a:pt x="15" y="221"/>
                </a:lnTo>
                <a:lnTo>
                  <a:pt x="9" y="226"/>
                </a:lnTo>
                <a:lnTo>
                  <a:pt x="5" y="231"/>
                </a:lnTo>
                <a:lnTo>
                  <a:pt x="2" y="237"/>
                </a:lnTo>
                <a:lnTo>
                  <a:pt x="0" y="244"/>
                </a:lnTo>
                <a:lnTo>
                  <a:pt x="0" y="252"/>
                </a:lnTo>
                <a:lnTo>
                  <a:pt x="0" y="358"/>
                </a:lnTo>
                <a:lnTo>
                  <a:pt x="0" y="366"/>
                </a:lnTo>
                <a:lnTo>
                  <a:pt x="2" y="372"/>
                </a:lnTo>
                <a:lnTo>
                  <a:pt x="5" y="379"/>
                </a:lnTo>
                <a:lnTo>
                  <a:pt x="9" y="384"/>
                </a:lnTo>
                <a:lnTo>
                  <a:pt x="15" y="389"/>
                </a:lnTo>
                <a:lnTo>
                  <a:pt x="21" y="392"/>
                </a:lnTo>
                <a:lnTo>
                  <a:pt x="28" y="394"/>
                </a:lnTo>
                <a:lnTo>
                  <a:pt x="35" y="395"/>
                </a:lnTo>
                <a:lnTo>
                  <a:pt x="143" y="395"/>
                </a:lnTo>
                <a:lnTo>
                  <a:pt x="151" y="394"/>
                </a:lnTo>
                <a:lnTo>
                  <a:pt x="157" y="392"/>
                </a:lnTo>
                <a:lnTo>
                  <a:pt x="163" y="389"/>
                </a:lnTo>
                <a:lnTo>
                  <a:pt x="168" y="384"/>
                </a:lnTo>
                <a:lnTo>
                  <a:pt x="172" y="379"/>
                </a:lnTo>
                <a:lnTo>
                  <a:pt x="177" y="372"/>
                </a:lnTo>
                <a:lnTo>
                  <a:pt x="178" y="366"/>
                </a:lnTo>
                <a:lnTo>
                  <a:pt x="179" y="358"/>
                </a:lnTo>
                <a:lnTo>
                  <a:pt x="179" y="252"/>
                </a:lnTo>
                <a:lnTo>
                  <a:pt x="178" y="244"/>
                </a:lnTo>
                <a:lnTo>
                  <a:pt x="177" y="237"/>
                </a:lnTo>
                <a:lnTo>
                  <a:pt x="172" y="231"/>
                </a:lnTo>
                <a:lnTo>
                  <a:pt x="168" y="226"/>
                </a:lnTo>
                <a:lnTo>
                  <a:pt x="163" y="221"/>
                </a:lnTo>
                <a:lnTo>
                  <a:pt x="157" y="218"/>
                </a:lnTo>
                <a:lnTo>
                  <a:pt x="151" y="216"/>
                </a:lnTo>
                <a:lnTo>
                  <a:pt x="143" y="215"/>
                </a:lnTo>
                <a:close/>
              </a:path>
            </a:pathLst>
          </a:custGeom>
          <a:solidFill>
            <a:schemeClr val="bg1"/>
          </a:solidFill>
          <a:ln>
            <a:noFill/>
          </a:ln>
          <a:extLst/>
        </p:spPr>
        <p:txBody>
          <a:bodyPr lIns="137160" tIns="68580" rIns="137160" bIns="68580"/>
          <a:lstStyle/>
          <a:p>
            <a:pPr defTabSz="1371643">
              <a:defRPr/>
            </a:pPr>
            <a:endParaRPr lang="en-US" sz="4320">
              <a:solidFill>
                <a:schemeClr val="bg1"/>
              </a:solidFill>
            </a:endParaRPr>
          </a:p>
        </p:txBody>
      </p:sp>
      <p:sp>
        <p:nvSpPr>
          <p:cNvPr id="20" name="Freeform 68"/>
          <p:cNvSpPr>
            <a:spLocks noEditPoints="1"/>
          </p:cNvSpPr>
          <p:nvPr/>
        </p:nvSpPr>
        <p:spPr bwMode="auto">
          <a:xfrm>
            <a:off x="13013655" y="5057693"/>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schemeClr val="bg1"/>
              </a:solidFill>
            </a:endParaRPr>
          </a:p>
        </p:txBody>
      </p:sp>
    </p:spTree>
    <p:extLst>
      <p:ext uri="{BB962C8B-B14F-4D97-AF65-F5344CB8AC3E}">
        <p14:creationId xmlns:p14="http://schemas.microsoft.com/office/powerpoint/2010/main" val="191597783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14:bounceEnd="80000">
                                          <p:cBhvr additive="base">
                                            <p:cTn id="7" dur="150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p:cTn id="11" dur="250" fill="hold"/>
                                            <p:tgtEl>
                                              <p:spTgt spid="5"/>
                                            </p:tgtEl>
                                            <p:attrNameLst>
                                              <p:attrName>ppt_w</p:attrName>
                                            </p:attrNameLst>
                                          </p:cBhvr>
                                          <p:tavLst>
                                            <p:tav tm="0">
                                              <p:val>
                                                <p:strVal val="2/3*#ppt_w"/>
                                              </p:val>
                                            </p:tav>
                                            <p:tav tm="100000">
                                              <p:val>
                                                <p:strVal val="#ppt_w"/>
                                              </p:val>
                                            </p:tav>
                                          </p:tavLst>
                                        </p:anim>
                                        <p:anim calcmode="lin" valueType="num">
                                          <p:cBhvr>
                                            <p:cTn id="12" dur="250" fill="hold"/>
                                            <p:tgtEl>
                                              <p:spTgt spid="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5"/>
                                            </p:tgtEl>
                                            <p:attrNameLst>
                                              <p:attrName>ppt_x</p:attrName>
                                              <p:attrName>ppt_y</p:attrName>
                                            </p:attrNameLst>
                                          </p:cBhvr>
                                          <p:rCtr x="0" y="3611"/>
                                        </p:animMotion>
                                      </p:childTnLst>
                                    </p:cTn>
                                  </p:par>
                                  <p:par>
                                    <p:cTn id="15" presetID="2" presetClass="entr" presetSubtype="4" fill="hold" grpId="0" nodeType="withEffect" p14:presetBounceEnd="80000">
                                      <p:stCondLst>
                                        <p:cond delay="1000"/>
                                      </p:stCondLst>
                                      <p:childTnLst>
                                        <p:set>
                                          <p:cBhvr>
                                            <p:cTn id="16" dur="1" fill="hold">
                                              <p:stCondLst>
                                                <p:cond delay="0"/>
                                              </p:stCondLst>
                                            </p:cTn>
                                            <p:tgtEl>
                                              <p:spTgt spid="6"/>
                                            </p:tgtEl>
                                            <p:attrNameLst>
                                              <p:attrName>style.visibility</p:attrName>
                                            </p:attrNameLst>
                                          </p:cBhvr>
                                          <p:to>
                                            <p:strVal val="visible"/>
                                          </p:to>
                                        </p:set>
                                        <p:anim calcmode="lin" valueType="num" p14:bounceEnd="80000">
                                          <p:cBhvr additive="base">
                                            <p:cTn id="17" dur="1500" fill="hold"/>
                                            <p:tgtEl>
                                              <p:spTgt spid="6"/>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6"/>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7"/>
                                            </p:tgtEl>
                                            <p:attrNameLst>
                                              <p:attrName>style.visibility</p:attrName>
                                            </p:attrNameLst>
                                          </p:cBhvr>
                                          <p:to>
                                            <p:strVal val="visible"/>
                                          </p:to>
                                        </p:set>
                                        <p:anim calcmode="lin" valueType="num">
                                          <p:cBhvr>
                                            <p:cTn id="21" dur="250" fill="hold"/>
                                            <p:tgtEl>
                                              <p:spTgt spid="7"/>
                                            </p:tgtEl>
                                            <p:attrNameLst>
                                              <p:attrName>ppt_w</p:attrName>
                                            </p:attrNameLst>
                                          </p:cBhvr>
                                          <p:tavLst>
                                            <p:tav tm="0">
                                              <p:val>
                                                <p:strVal val="2/3*#ppt_w"/>
                                              </p:val>
                                            </p:tav>
                                            <p:tav tm="100000">
                                              <p:val>
                                                <p:strVal val="#ppt_w"/>
                                              </p:val>
                                            </p:tav>
                                          </p:tavLst>
                                        </p:anim>
                                        <p:anim calcmode="lin" valueType="num">
                                          <p:cBhvr>
                                            <p:cTn id="22" dur="250" fill="hold"/>
                                            <p:tgtEl>
                                              <p:spTgt spid="7"/>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7"/>
                                            </p:tgtEl>
                                            <p:attrNameLst>
                                              <p:attrName>ppt_x</p:attrName>
                                              <p:attrName>ppt_y</p:attrName>
                                            </p:attrNameLst>
                                          </p:cBhvr>
                                          <p:rCtr x="0" y="3611"/>
                                        </p:animMotion>
                                      </p:childTnLst>
                                    </p:cTn>
                                  </p:par>
                                  <p:par>
                                    <p:cTn id="25" presetID="2" presetClass="entr" presetSubtype="4" fill="hold" grpId="0" nodeType="withEffect" p14:presetBounceEnd="80000">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14:bounceEnd="80000">
                                          <p:cBhvr additive="base">
                                            <p:cTn id="27" dur="1500" fill="hold"/>
                                            <p:tgtEl>
                                              <p:spTgt spid="8"/>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80000">
                                      <p:stCondLst>
                                        <p:cond delay="750"/>
                                      </p:stCondLst>
                                      <p:childTnLst>
                                        <p:set>
                                          <p:cBhvr>
                                            <p:cTn id="30" dur="1" fill="hold">
                                              <p:stCondLst>
                                                <p:cond delay="0"/>
                                              </p:stCondLst>
                                            </p:cTn>
                                            <p:tgtEl>
                                              <p:spTgt spid="9"/>
                                            </p:tgtEl>
                                            <p:attrNameLst>
                                              <p:attrName>style.visibility</p:attrName>
                                            </p:attrNameLst>
                                          </p:cBhvr>
                                          <p:to>
                                            <p:strVal val="visible"/>
                                          </p:to>
                                        </p:set>
                                        <p:anim calcmode="lin" valueType="num" p14:bounceEnd="80000">
                                          <p:cBhvr additive="base">
                                            <p:cTn id="31" dur="1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32" dur="1500" fill="hold"/>
                                            <p:tgtEl>
                                              <p:spTgt spid="9"/>
                                            </p:tgtEl>
                                            <p:attrNameLst>
                                              <p:attrName>ppt_y</p:attrName>
                                            </p:attrNameLst>
                                          </p:cBhvr>
                                          <p:tavLst>
                                            <p:tav tm="0">
                                              <p:val>
                                                <p:strVal val="1+#ppt_h/2"/>
                                              </p:val>
                                            </p:tav>
                                            <p:tav tm="100000">
                                              <p:val>
                                                <p:strVal val="#ppt_y"/>
                                              </p:val>
                                            </p:tav>
                                          </p:tavLst>
                                        </p:anim>
                                      </p:childTnLst>
                                    </p:cTn>
                                  </p:par>
                                  <p:par>
                                    <p:cTn id="33" presetID="23" presetClass="entr" presetSubtype="272" fill="hold" grpId="0" nodeType="withEffect">
                                      <p:stCondLst>
                                        <p:cond delay="75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strVal val="2/3*#ppt_w"/>
                                              </p:val>
                                            </p:tav>
                                            <p:tav tm="100000">
                                              <p:val>
                                                <p:strVal val="#ppt_w"/>
                                              </p:val>
                                            </p:tav>
                                          </p:tavLst>
                                        </p:anim>
                                        <p:anim calcmode="lin" valueType="num">
                                          <p:cBhvr>
                                            <p:cTn id="36" dur="250" fill="hold"/>
                                            <p:tgtEl>
                                              <p:spTgt spid="10"/>
                                            </p:tgtEl>
                                            <p:attrNameLst>
                                              <p:attrName>ppt_h</p:attrName>
                                            </p:attrNameLst>
                                          </p:cBhvr>
                                          <p:tavLst>
                                            <p:tav tm="0">
                                              <p:val>
                                                <p:strVal val="2/3*#ppt_h"/>
                                              </p:val>
                                            </p:tav>
                                            <p:tav tm="100000">
                                              <p:val>
                                                <p:strVal val="#ppt_h"/>
                                              </p:val>
                                            </p:tav>
                                          </p:tavLst>
                                        </p:anim>
                                      </p:childTnLst>
                                    </p:cTn>
                                  </p:par>
                                  <p:par>
                                    <p:cTn id="37" presetID="42" presetClass="path" presetSubtype="0" accel="49333" decel="50667" fill="hold" grpId="1" nodeType="withEffect">
                                      <p:stCondLst>
                                        <p:cond delay="750"/>
                                      </p:stCondLst>
                                      <p:childTnLst>
                                        <p:animMotion origin="layout" path="M -2.08333E-6 3.45679E-6 L -2.08333E-6 0.07237 " pathEditMode="relative" rAng="0" ptsTypes="AA">
                                          <p:cBhvr>
                                            <p:cTn id="38" dur="500" spd="-100000" fill="hold"/>
                                            <p:tgtEl>
                                              <p:spTgt spid="10"/>
                                            </p:tgtEl>
                                            <p:attrNameLst>
                                              <p:attrName>ppt_x</p:attrName>
                                              <p:attrName>ppt_y</p:attrName>
                                            </p:attrNameLst>
                                          </p:cBhvr>
                                          <p:rCtr x="0" y="3611"/>
                                        </p:animMotion>
                                      </p:childTnLst>
                                    </p:cTn>
                                  </p:par>
                                  <p:par>
                                    <p:cTn id="39" presetID="2" presetClass="entr" presetSubtype="4" fill="hold" grpId="0" nodeType="withEffect" p14:presetBounceEnd="80000">
                                      <p:stCondLst>
                                        <p:cond delay="750"/>
                                      </p:stCondLst>
                                      <p:childTnLst>
                                        <p:set>
                                          <p:cBhvr>
                                            <p:cTn id="40" dur="1" fill="hold">
                                              <p:stCondLst>
                                                <p:cond delay="0"/>
                                              </p:stCondLst>
                                            </p:cTn>
                                            <p:tgtEl>
                                              <p:spTgt spid="11"/>
                                            </p:tgtEl>
                                            <p:attrNameLst>
                                              <p:attrName>style.visibility</p:attrName>
                                            </p:attrNameLst>
                                          </p:cBhvr>
                                          <p:to>
                                            <p:strVal val="visible"/>
                                          </p:to>
                                        </p:set>
                                        <p:anim calcmode="lin" valueType="num" p14:bounceEnd="80000">
                                          <p:cBhvr additive="base">
                                            <p:cTn id="41" dur="15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42" dur="1500" fill="hold"/>
                                            <p:tgtEl>
                                              <p:spTgt spid="11"/>
                                            </p:tgtEl>
                                            <p:attrNameLst>
                                              <p:attrName>ppt_y</p:attrName>
                                            </p:attrNameLst>
                                          </p:cBhvr>
                                          <p:tavLst>
                                            <p:tav tm="0">
                                              <p:val>
                                                <p:strVal val="1+#ppt_h/2"/>
                                              </p:val>
                                            </p:tav>
                                            <p:tav tm="100000">
                                              <p:val>
                                                <p:strVal val="#ppt_y"/>
                                              </p:val>
                                            </p:tav>
                                          </p:tavLst>
                                        </p:anim>
                                      </p:childTnLst>
                                    </p:cTn>
                                  </p:par>
                                  <p:par>
                                    <p:cTn id="43" presetID="23" presetClass="entr" presetSubtype="272" fill="hold" grpId="0" nodeType="withEffect">
                                      <p:stCondLst>
                                        <p:cond delay="75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50" fill="hold"/>
                                            <p:tgtEl>
                                              <p:spTgt spid="12"/>
                                            </p:tgtEl>
                                            <p:attrNameLst>
                                              <p:attrName>ppt_w</p:attrName>
                                            </p:attrNameLst>
                                          </p:cBhvr>
                                          <p:tavLst>
                                            <p:tav tm="0">
                                              <p:val>
                                                <p:strVal val="2/3*#ppt_w"/>
                                              </p:val>
                                            </p:tav>
                                            <p:tav tm="100000">
                                              <p:val>
                                                <p:strVal val="#ppt_w"/>
                                              </p:val>
                                            </p:tav>
                                          </p:tavLst>
                                        </p:anim>
                                        <p:anim calcmode="lin" valueType="num">
                                          <p:cBhvr>
                                            <p:cTn id="46" dur="250" fill="hold"/>
                                            <p:tgtEl>
                                              <p:spTgt spid="12"/>
                                            </p:tgtEl>
                                            <p:attrNameLst>
                                              <p:attrName>ppt_h</p:attrName>
                                            </p:attrNameLst>
                                          </p:cBhvr>
                                          <p:tavLst>
                                            <p:tav tm="0">
                                              <p:val>
                                                <p:strVal val="2/3*#ppt_h"/>
                                              </p:val>
                                            </p:tav>
                                            <p:tav tm="100000">
                                              <p:val>
                                                <p:strVal val="#ppt_h"/>
                                              </p:val>
                                            </p:tav>
                                          </p:tavLst>
                                        </p:anim>
                                      </p:childTnLst>
                                    </p:cTn>
                                  </p:par>
                                  <p:par>
                                    <p:cTn id="47" presetID="42" presetClass="path" presetSubtype="0" accel="49333" decel="50667" fill="hold" grpId="1" nodeType="withEffect">
                                      <p:stCondLst>
                                        <p:cond delay="750"/>
                                      </p:stCondLst>
                                      <p:childTnLst>
                                        <p:animMotion origin="layout" path="M -2.08333E-6 3.45679E-6 L -2.08333E-6 0.07237 " pathEditMode="relative" rAng="0" ptsTypes="AA">
                                          <p:cBhvr>
                                            <p:cTn id="48" dur="500" spd="-100000" fill="hold"/>
                                            <p:tgtEl>
                                              <p:spTgt spid="12"/>
                                            </p:tgtEl>
                                            <p:attrNameLst>
                                              <p:attrName>ppt_x</p:attrName>
                                              <p:attrName>ppt_y</p:attrName>
                                            </p:attrNameLst>
                                          </p:cBhvr>
                                          <p:rCtr x="0" y="3611"/>
                                        </p:animMotion>
                                      </p:childTnLst>
                                    </p:cTn>
                                  </p:par>
                                  <p:par>
                                    <p:cTn id="49" presetID="2" presetClass="entr" presetSubtype="4" fill="hold" grpId="0" nodeType="withEffect" p14:presetBounceEnd="80000">
                                      <p:stCondLst>
                                        <p:cond delay="750"/>
                                      </p:stCondLst>
                                      <p:childTnLst>
                                        <p:set>
                                          <p:cBhvr>
                                            <p:cTn id="50" dur="1" fill="hold">
                                              <p:stCondLst>
                                                <p:cond delay="0"/>
                                              </p:stCondLst>
                                            </p:cTn>
                                            <p:tgtEl>
                                              <p:spTgt spid="13"/>
                                            </p:tgtEl>
                                            <p:attrNameLst>
                                              <p:attrName>style.visibility</p:attrName>
                                            </p:attrNameLst>
                                          </p:cBhvr>
                                          <p:to>
                                            <p:strVal val="visible"/>
                                          </p:to>
                                        </p:set>
                                        <p:anim calcmode="lin" valueType="num" p14:bounceEnd="80000">
                                          <p:cBhvr additive="base">
                                            <p:cTn id="51" dur="15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52" dur="1500" fill="hold"/>
                                            <p:tgtEl>
                                              <p:spTgt spid="13"/>
                                            </p:tgtEl>
                                            <p:attrNameLst>
                                              <p:attrName>ppt_y</p:attrName>
                                            </p:attrNameLst>
                                          </p:cBhvr>
                                          <p:tavLst>
                                            <p:tav tm="0">
                                              <p:val>
                                                <p:strVal val="1+#ppt_h/2"/>
                                              </p:val>
                                            </p:tav>
                                            <p:tav tm="100000">
                                              <p:val>
                                                <p:strVal val="#ppt_y"/>
                                              </p:val>
                                            </p:tav>
                                          </p:tavLst>
                                        </p:anim>
                                      </p:childTnLst>
                                    </p:cTn>
                                  </p:par>
                                  <p:par>
                                    <p:cTn id="53" presetID="23" presetClass="entr" presetSubtype="272" fill="hold" grpId="0" nodeType="withEffect">
                                      <p:stCondLst>
                                        <p:cond delay="750"/>
                                      </p:stCondLst>
                                      <p:childTnLst>
                                        <p:set>
                                          <p:cBhvr>
                                            <p:cTn id="54" dur="1" fill="hold">
                                              <p:stCondLst>
                                                <p:cond delay="0"/>
                                              </p:stCondLst>
                                            </p:cTn>
                                            <p:tgtEl>
                                              <p:spTgt spid="14"/>
                                            </p:tgtEl>
                                            <p:attrNameLst>
                                              <p:attrName>style.visibility</p:attrName>
                                            </p:attrNameLst>
                                          </p:cBhvr>
                                          <p:to>
                                            <p:strVal val="visible"/>
                                          </p:to>
                                        </p:set>
                                        <p:anim calcmode="lin" valueType="num">
                                          <p:cBhvr>
                                            <p:cTn id="55" dur="250" fill="hold"/>
                                            <p:tgtEl>
                                              <p:spTgt spid="14"/>
                                            </p:tgtEl>
                                            <p:attrNameLst>
                                              <p:attrName>ppt_w</p:attrName>
                                            </p:attrNameLst>
                                          </p:cBhvr>
                                          <p:tavLst>
                                            <p:tav tm="0">
                                              <p:val>
                                                <p:strVal val="2/3*#ppt_w"/>
                                              </p:val>
                                            </p:tav>
                                            <p:tav tm="100000">
                                              <p:val>
                                                <p:strVal val="#ppt_w"/>
                                              </p:val>
                                            </p:tav>
                                          </p:tavLst>
                                        </p:anim>
                                        <p:anim calcmode="lin" valueType="num">
                                          <p:cBhvr>
                                            <p:cTn id="56" dur="250" fill="hold"/>
                                            <p:tgtEl>
                                              <p:spTgt spid="14"/>
                                            </p:tgtEl>
                                            <p:attrNameLst>
                                              <p:attrName>ppt_h</p:attrName>
                                            </p:attrNameLst>
                                          </p:cBhvr>
                                          <p:tavLst>
                                            <p:tav tm="0">
                                              <p:val>
                                                <p:strVal val="2/3*#ppt_h"/>
                                              </p:val>
                                            </p:tav>
                                            <p:tav tm="100000">
                                              <p:val>
                                                <p:strVal val="#ppt_h"/>
                                              </p:val>
                                            </p:tav>
                                          </p:tavLst>
                                        </p:anim>
                                      </p:childTnLst>
                                    </p:cTn>
                                  </p:par>
                                  <p:par>
                                    <p:cTn id="57" presetID="42" presetClass="path" presetSubtype="0" accel="49333" decel="50667" fill="hold" grpId="1" nodeType="withEffect">
                                      <p:stCondLst>
                                        <p:cond delay="750"/>
                                      </p:stCondLst>
                                      <p:childTnLst>
                                        <p:animMotion origin="layout" path="M -2.08333E-6 3.45679E-6 L -2.08333E-6 0.07237 " pathEditMode="relative" rAng="0" ptsTypes="AA">
                                          <p:cBhvr>
                                            <p:cTn id="58" dur="500" spd="-100000" fill="hold"/>
                                            <p:tgtEl>
                                              <p:spTgt spid="14"/>
                                            </p:tgtEl>
                                            <p:attrNameLst>
                                              <p:attrName>ppt_x</p:attrName>
                                              <p:attrName>ppt_y</p:attrName>
                                            </p:attrNameLst>
                                          </p:cBhvr>
                                          <p:rCtr x="0" y="3611"/>
                                        </p:animMotion>
                                      </p:childTnLst>
                                    </p:cTn>
                                  </p:par>
                                  <p:par>
                                    <p:cTn id="59" presetID="2" presetClass="entr" presetSubtype="4" fill="hold" grpId="0" nodeType="withEffect" p14:presetBounceEnd="80000">
                                      <p:stCondLst>
                                        <p:cond delay="600"/>
                                      </p:stCondLst>
                                      <p:childTnLst>
                                        <p:set>
                                          <p:cBhvr>
                                            <p:cTn id="60" dur="1" fill="hold">
                                              <p:stCondLst>
                                                <p:cond delay="0"/>
                                              </p:stCondLst>
                                            </p:cTn>
                                            <p:tgtEl>
                                              <p:spTgt spid="18"/>
                                            </p:tgtEl>
                                            <p:attrNameLst>
                                              <p:attrName>style.visibility</p:attrName>
                                            </p:attrNameLst>
                                          </p:cBhvr>
                                          <p:to>
                                            <p:strVal val="visible"/>
                                          </p:to>
                                        </p:set>
                                        <p:anim calcmode="lin" valueType="num" p14:bounceEnd="80000">
                                          <p:cBhvr additive="base">
                                            <p:cTn id="61" dur="1500" fill="hold"/>
                                            <p:tgtEl>
                                              <p:spTgt spid="18"/>
                                            </p:tgtEl>
                                            <p:attrNameLst>
                                              <p:attrName>ppt_x</p:attrName>
                                            </p:attrNameLst>
                                          </p:cBhvr>
                                          <p:tavLst>
                                            <p:tav tm="0">
                                              <p:val>
                                                <p:strVal val="#ppt_x"/>
                                              </p:val>
                                            </p:tav>
                                            <p:tav tm="100000">
                                              <p:val>
                                                <p:strVal val="#ppt_x"/>
                                              </p:val>
                                            </p:tav>
                                          </p:tavLst>
                                        </p:anim>
                                        <p:anim calcmode="lin" valueType="num" p14:bounceEnd="80000">
                                          <p:cBhvr additive="base">
                                            <p:cTn id="62" dur="1500" fill="hold"/>
                                            <p:tgtEl>
                                              <p:spTgt spid="1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75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fill="hold"/>
                                            <p:tgtEl>
                                              <p:spTgt spid="19"/>
                                            </p:tgtEl>
                                            <p:attrNameLst>
                                              <p:attrName>ppt_x</p:attrName>
                                            </p:attrNameLst>
                                          </p:cBhvr>
                                          <p:tavLst>
                                            <p:tav tm="0">
                                              <p:val>
                                                <p:strVal val="#ppt_x"/>
                                              </p:val>
                                            </p:tav>
                                            <p:tav tm="100000">
                                              <p:val>
                                                <p:strVal val="#ppt_x"/>
                                              </p:val>
                                            </p:tav>
                                          </p:tavLst>
                                        </p:anim>
                                        <p:anim calcmode="lin" valueType="num">
                                          <p:cBhvr additive="base">
                                            <p:cTn id="66" dur="500" fill="hold"/>
                                            <p:tgtEl>
                                              <p:spTgt spid="19"/>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80000">
                                      <p:stCondLst>
                                        <p:cond delay="600"/>
                                      </p:stCondLst>
                                      <p:childTnLst>
                                        <p:set>
                                          <p:cBhvr>
                                            <p:cTn id="68" dur="1" fill="hold">
                                              <p:stCondLst>
                                                <p:cond delay="0"/>
                                              </p:stCondLst>
                                            </p:cTn>
                                            <p:tgtEl>
                                              <p:spTgt spid="20"/>
                                            </p:tgtEl>
                                            <p:attrNameLst>
                                              <p:attrName>style.visibility</p:attrName>
                                            </p:attrNameLst>
                                          </p:cBhvr>
                                          <p:to>
                                            <p:strVal val="visible"/>
                                          </p:to>
                                        </p:set>
                                        <p:anim calcmode="lin" valueType="num" p14:bounceEnd="80000">
                                          <p:cBhvr additive="base">
                                            <p:cTn id="69" dur="1500" fill="hold"/>
                                            <p:tgtEl>
                                              <p:spTgt spid="20"/>
                                            </p:tgtEl>
                                            <p:attrNameLst>
                                              <p:attrName>ppt_x</p:attrName>
                                            </p:attrNameLst>
                                          </p:cBhvr>
                                          <p:tavLst>
                                            <p:tav tm="0">
                                              <p:val>
                                                <p:strVal val="#ppt_x"/>
                                              </p:val>
                                            </p:tav>
                                            <p:tav tm="100000">
                                              <p:val>
                                                <p:strVal val="#ppt_x"/>
                                              </p:val>
                                            </p:tav>
                                          </p:tavLst>
                                        </p:anim>
                                        <p:anim calcmode="lin" valueType="num" p14:bounceEnd="80000">
                                          <p:cBhvr additive="base">
                                            <p:cTn id="70" dur="1500" fill="hold"/>
                                            <p:tgtEl>
                                              <p:spTgt spid="20"/>
                                            </p:tgtEl>
                                            <p:attrNameLst>
                                              <p:attrName>ppt_y</p:attrName>
                                            </p:attrNameLst>
                                          </p:cBhvr>
                                          <p:tavLst>
                                            <p:tav tm="0">
                                              <p:val>
                                                <p:strVal val="1+#ppt_h/2"/>
                                              </p:val>
                                            </p:tav>
                                            <p:tav tm="100000">
                                              <p:val>
                                                <p:strVal val="#ppt_y"/>
                                              </p:val>
                                            </p:tav>
                                          </p:tavLst>
                                        </p:anim>
                                      </p:childTnLst>
                                    </p:cTn>
                                  </p:par>
                                  <p:par>
                                    <p:cTn id="71" presetID="53" presetClass="entr" presetSubtype="16" fill="hold" grpId="0" nodeType="withEffect">
                                      <p:stCondLst>
                                        <p:cond delay="30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par>
                                    <p:cTn id="76" presetID="53" presetClass="entr" presetSubtype="16" fill="hold" grpId="0" nodeType="withEffect">
                                      <p:stCondLst>
                                        <p:cond delay="30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53" presetClass="entr" presetSubtype="16" fill="hold" grpId="0" nodeType="withEffect">
                                      <p:stCondLst>
                                        <p:cond delay="300"/>
                                      </p:stCondLst>
                                      <p:childTnLst>
                                        <p:set>
                                          <p:cBhvr>
                                            <p:cTn id="82" dur="1" fill="hold">
                                              <p:stCondLst>
                                                <p:cond delay="0"/>
                                              </p:stCondLst>
                                            </p:cTn>
                                            <p:tgtEl>
                                              <p:spTgt spid="17"/>
                                            </p:tgtEl>
                                            <p:attrNameLst>
                                              <p:attrName>style.visibility</p:attrName>
                                            </p:attrNameLst>
                                          </p:cBhvr>
                                          <p:to>
                                            <p:strVal val="visible"/>
                                          </p:to>
                                        </p:set>
                                        <p:anim calcmode="lin" valueType="num">
                                          <p:cBhvr>
                                            <p:cTn id="83" dur="500" fill="hold"/>
                                            <p:tgtEl>
                                              <p:spTgt spid="17"/>
                                            </p:tgtEl>
                                            <p:attrNameLst>
                                              <p:attrName>ppt_w</p:attrName>
                                            </p:attrNameLst>
                                          </p:cBhvr>
                                          <p:tavLst>
                                            <p:tav tm="0">
                                              <p:val>
                                                <p:fltVal val="0"/>
                                              </p:val>
                                            </p:tav>
                                            <p:tav tm="100000">
                                              <p:val>
                                                <p:strVal val="#ppt_w"/>
                                              </p:val>
                                            </p:tav>
                                          </p:tavLst>
                                        </p:anim>
                                        <p:anim calcmode="lin" valueType="num">
                                          <p:cBhvr>
                                            <p:cTn id="84" dur="500" fill="hold"/>
                                            <p:tgtEl>
                                              <p:spTgt spid="17"/>
                                            </p:tgtEl>
                                            <p:attrNameLst>
                                              <p:attrName>ppt_h</p:attrName>
                                            </p:attrNameLst>
                                          </p:cBhvr>
                                          <p:tavLst>
                                            <p:tav tm="0">
                                              <p:val>
                                                <p:fltVal val="0"/>
                                              </p:val>
                                            </p:tav>
                                            <p:tav tm="100000">
                                              <p:val>
                                                <p:strVal val="#ppt_h"/>
                                              </p:val>
                                            </p:tav>
                                          </p:tavLst>
                                        </p:anim>
                                        <p:animEffect transition="in" filter="fade">
                                          <p:cBhvr>
                                            <p:cTn id="8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7" grpId="0"/>
          <p:bldP spid="7" grpId="1"/>
          <p:bldP spid="8" grpId="0"/>
          <p:bldP spid="9" grpId="0"/>
          <p:bldP spid="10" grpId="0"/>
          <p:bldP spid="10" grpId="1"/>
          <p:bldP spid="11" grpId="0"/>
          <p:bldP spid="12" grpId="0"/>
          <p:bldP spid="12" grpId="1"/>
          <p:bldP spid="13" grpId="0"/>
          <p:bldP spid="14" grpId="0"/>
          <p:bldP spid="14" grpId="1"/>
          <p:bldP spid="15" grpId="0" animBg="1"/>
          <p:bldP spid="16" grpId="0" animBg="1"/>
          <p:bldP spid="17" grpId="0" animBg="1"/>
          <p:bldP spid="18" grpId="0" animBg="1"/>
          <p:bldP spid="19" grpId="0" animBg="1"/>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p:cTn id="11" dur="250" fill="hold"/>
                                            <p:tgtEl>
                                              <p:spTgt spid="5"/>
                                            </p:tgtEl>
                                            <p:attrNameLst>
                                              <p:attrName>ppt_w</p:attrName>
                                            </p:attrNameLst>
                                          </p:cBhvr>
                                          <p:tavLst>
                                            <p:tav tm="0">
                                              <p:val>
                                                <p:strVal val="2/3*#ppt_w"/>
                                              </p:val>
                                            </p:tav>
                                            <p:tav tm="100000">
                                              <p:val>
                                                <p:strVal val="#ppt_w"/>
                                              </p:val>
                                            </p:tav>
                                          </p:tavLst>
                                        </p:anim>
                                        <p:anim calcmode="lin" valueType="num">
                                          <p:cBhvr>
                                            <p:cTn id="12" dur="250" fill="hold"/>
                                            <p:tgtEl>
                                              <p:spTgt spid="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5"/>
                                            </p:tgtEl>
                                            <p:attrNameLst>
                                              <p:attrName>ppt_x</p:attrName>
                                              <p:attrName>ppt_y</p:attrName>
                                            </p:attrNameLst>
                                          </p:cBhvr>
                                          <p:rCtr x="0" y="3611"/>
                                        </p:animMotion>
                                      </p:childTnLst>
                                    </p:cTn>
                                  </p:par>
                                  <p:par>
                                    <p:cTn id="15" presetID="2" presetClass="entr" presetSubtype="4" fill="hold" grpId="0" nodeType="withEffect">
                                      <p:stCondLst>
                                        <p:cond delay="100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500" fill="hold"/>
                                            <p:tgtEl>
                                              <p:spTgt spid="6"/>
                                            </p:tgtEl>
                                            <p:attrNameLst>
                                              <p:attrName>ppt_x</p:attrName>
                                            </p:attrNameLst>
                                          </p:cBhvr>
                                          <p:tavLst>
                                            <p:tav tm="0">
                                              <p:val>
                                                <p:strVal val="#ppt_x"/>
                                              </p:val>
                                            </p:tav>
                                            <p:tav tm="100000">
                                              <p:val>
                                                <p:strVal val="#ppt_x"/>
                                              </p:val>
                                            </p:tav>
                                          </p:tavLst>
                                        </p:anim>
                                        <p:anim calcmode="lin" valueType="num">
                                          <p:cBhvr additive="base">
                                            <p:cTn id="18" dur="1500" fill="hold"/>
                                            <p:tgtEl>
                                              <p:spTgt spid="6"/>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7"/>
                                            </p:tgtEl>
                                            <p:attrNameLst>
                                              <p:attrName>style.visibility</p:attrName>
                                            </p:attrNameLst>
                                          </p:cBhvr>
                                          <p:to>
                                            <p:strVal val="visible"/>
                                          </p:to>
                                        </p:set>
                                        <p:anim calcmode="lin" valueType="num">
                                          <p:cBhvr>
                                            <p:cTn id="21" dur="250" fill="hold"/>
                                            <p:tgtEl>
                                              <p:spTgt spid="7"/>
                                            </p:tgtEl>
                                            <p:attrNameLst>
                                              <p:attrName>ppt_w</p:attrName>
                                            </p:attrNameLst>
                                          </p:cBhvr>
                                          <p:tavLst>
                                            <p:tav tm="0">
                                              <p:val>
                                                <p:strVal val="2/3*#ppt_w"/>
                                              </p:val>
                                            </p:tav>
                                            <p:tav tm="100000">
                                              <p:val>
                                                <p:strVal val="#ppt_w"/>
                                              </p:val>
                                            </p:tav>
                                          </p:tavLst>
                                        </p:anim>
                                        <p:anim calcmode="lin" valueType="num">
                                          <p:cBhvr>
                                            <p:cTn id="22" dur="250" fill="hold"/>
                                            <p:tgtEl>
                                              <p:spTgt spid="7"/>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7"/>
                                            </p:tgtEl>
                                            <p:attrNameLst>
                                              <p:attrName>ppt_x</p:attrName>
                                              <p:attrName>ppt_y</p:attrName>
                                            </p:attrNameLst>
                                          </p:cBhvr>
                                          <p:rCtr x="0" y="3611"/>
                                        </p:animMotion>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500" fill="hold"/>
                                            <p:tgtEl>
                                              <p:spTgt spid="8"/>
                                            </p:tgtEl>
                                            <p:attrNameLst>
                                              <p:attrName>ppt_x</p:attrName>
                                            </p:attrNameLst>
                                          </p:cBhvr>
                                          <p:tavLst>
                                            <p:tav tm="0">
                                              <p:val>
                                                <p:strVal val="#ppt_x"/>
                                              </p:val>
                                            </p:tav>
                                            <p:tav tm="100000">
                                              <p:val>
                                                <p:strVal val="#ppt_x"/>
                                              </p:val>
                                            </p:tav>
                                          </p:tavLst>
                                        </p:anim>
                                        <p:anim calcmode="lin" valueType="num">
                                          <p:cBhvr additive="base">
                                            <p:cTn id="28" dur="1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75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500" fill="hold"/>
                                            <p:tgtEl>
                                              <p:spTgt spid="9"/>
                                            </p:tgtEl>
                                            <p:attrNameLst>
                                              <p:attrName>ppt_x</p:attrName>
                                            </p:attrNameLst>
                                          </p:cBhvr>
                                          <p:tavLst>
                                            <p:tav tm="0">
                                              <p:val>
                                                <p:strVal val="#ppt_x"/>
                                              </p:val>
                                            </p:tav>
                                            <p:tav tm="100000">
                                              <p:val>
                                                <p:strVal val="#ppt_x"/>
                                              </p:val>
                                            </p:tav>
                                          </p:tavLst>
                                        </p:anim>
                                        <p:anim calcmode="lin" valueType="num">
                                          <p:cBhvr additive="base">
                                            <p:cTn id="32" dur="1500" fill="hold"/>
                                            <p:tgtEl>
                                              <p:spTgt spid="9"/>
                                            </p:tgtEl>
                                            <p:attrNameLst>
                                              <p:attrName>ppt_y</p:attrName>
                                            </p:attrNameLst>
                                          </p:cBhvr>
                                          <p:tavLst>
                                            <p:tav tm="0">
                                              <p:val>
                                                <p:strVal val="1+#ppt_h/2"/>
                                              </p:val>
                                            </p:tav>
                                            <p:tav tm="100000">
                                              <p:val>
                                                <p:strVal val="#ppt_y"/>
                                              </p:val>
                                            </p:tav>
                                          </p:tavLst>
                                        </p:anim>
                                      </p:childTnLst>
                                    </p:cTn>
                                  </p:par>
                                  <p:par>
                                    <p:cTn id="33" presetID="23" presetClass="entr" presetSubtype="272" fill="hold" grpId="0" nodeType="withEffect">
                                      <p:stCondLst>
                                        <p:cond delay="75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strVal val="2/3*#ppt_w"/>
                                              </p:val>
                                            </p:tav>
                                            <p:tav tm="100000">
                                              <p:val>
                                                <p:strVal val="#ppt_w"/>
                                              </p:val>
                                            </p:tav>
                                          </p:tavLst>
                                        </p:anim>
                                        <p:anim calcmode="lin" valueType="num">
                                          <p:cBhvr>
                                            <p:cTn id="36" dur="250" fill="hold"/>
                                            <p:tgtEl>
                                              <p:spTgt spid="10"/>
                                            </p:tgtEl>
                                            <p:attrNameLst>
                                              <p:attrName>ppt_h</p:attrName>
                                            </p:attrNameLst>
                                          </p:cBhvr>
                                          <p:tavLst>
                                            <p:tav tm="0">
                                              <p:val>
                                                <p:strVal val="2/3*#ppt_h"/>
                                              </p:val>
                                            </p:tav>
                                            <p:tav tm="100000">
                                              <p:val>
                                                <p:strVal val="#ppt_h"/>
                                              </p:val>
                                            </p:tav>
                                          </p:tavLst>
                                        </p:anim>
                                      </p:childTnLst>
                                    </p:cTn>
                                  </p:par>
                                  <p:par>
                                    <p:cTn id="37" presetID="42" presetClass="path" presetSubtype="0" accel="49333" decel="50667" fill="hold" grpId="1" nodeType="withEffect">
                                      <p:stCondLst>
                                        <p:cond delay="750"/>
                                      </p:stCondLst>
                                      <p:childTnLst>
                                        <p:animMotion origin="layout" path="M -2.08333E-6 3.45679E-6 L -2.08333E-6 0.07237 " pathEditMode="relative" rAng="0" ptsTypes="AA">
                                          <p:cBhvr>
                                            <p:cTn id="38" dur="500" spd="-100000" fill="hold"/>
                                            <p:tgtEl>
                                              <p:spTgt spid="10"/>
                                            </p:tgtEl>
                                            <p:attrNameLst>
                                              <p:attrName>ppt_x</p:attrName>
                                              <p:attrName>ppt_y</p:attrName>
                                            </p:attrNameLst>
                                          </p:cBhvr>
                                          <p:rCtr x="0" y="3611"/>
                                        </p:animMotion>
                                      </p:childTnLst>
                                    </p:cTn>
                                  </p:par>
                                  <p:par>
                                    <p:cTn id="39" presetID="2" presetClass="entr" presetSubtype="4" fill="hold" grpId="0" nodeType="withEffect">
                                      <p:stCondLst>
                                        <p:cond delay="75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1500" fill="hold"/>
                                            <p:tgtEl>
                                              <p:spTgt spid="11"/>
                                            </p:tgtEl>
                                            <p:attrNameLst>
                                              <p:attrName>ppt_x</p:attrName>
                                            </p:attrNameLst>
                                          </p:cBhvr>
                                          <p:tavLst>
                                            <p:tav tm="0">
                                              <p:val>
                                                <p:strVal val="#ppt_x"/>
                                              </p:val>
                                            </p:tav>
                                            <p:tav tm="100000">
                                              <p:val>
                                                <p:strVal val="#ppt_x"/>
                                              </p:val>
                                            </p:tav>
                                          </p:tavLst>
                                        </p:anim>
                                        <p:anim calcmode="lin" valueType="num">
                                          <p:cBhvr additive="base">
                                            <p:cTn id="42" dur="1500" fill="hold"/>
                                            <p:tgtEl>
                                              <p:spTgt spid="11"/>
                                            </p:tgtEl>
                                            <p:attrNameLst>
                                              <p:attrName>ppt_y</p:attrName>
                                            </p:attrNameLst>
                                          </p:cBhvr>
                                          <p:tavLst>
                                            <p:tav tm="0">
                                              <p:val>
                                                <p:strVal val="1+#ppt_h/2"/>
                                              </p:val>
                                            </p:tav>
                                            <p:tav tm="100000">
                                              <p:val>
                                                <p:strVal val="#ppt_y"/>
                                              </p:val>
                                            </p:tav>
                                          </p:tavLst>
                                        </p:anim>
                                      </p:childTnLst>
                                    </p:cTn>
                                  </p:par>
                                  <p:par>
                                    <p:cTn id="43" presetID="23" presetClass="entr" presetSubtype="272" fill="hold" grpId="0" nodeType="withEffect">
                                      <p:stCondLst>
                                        <p:cond delay="75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50" fill="hold"/>
                                            <p:tgtEl>
                                              <p:spTgt spid="12"/>
                                            </p:tgtEl>
                                            <p:attrNameLst>
                                              <p:attrName>ppt_w</p:attrName>
                                            </p:attrNameLst>
                                          </p:cBhvr>
                                          <p:tavLst>
                                            <p:tav tm="0">
                                              <p:val>
                                                <p:strVal val="2/3*#ppt_w"/>
                                              </p:val>
                                            </p:tav>
                                            <p:tav tm="100000">
                                              <p:val>
                                                <p:strVal val="#ppt_w"/>
                                              </p:val>
                                            </p:tav>
                                          </p:tavLst>
                                        </p:anim>
                                        <p:anim calcmode="lin" valueType="num">
                                          <p:cBhvr>
                                            <p:cTn id="46" dur="250" fill="hold"/>
                                            <p:tgtEl>
                                              <p:spTgt spid="12"/>
                                            </p:tgtEl>
                                            <p:attrNameLst>
                                              <p:attrName>ppt_h</p:attrName>
                                            </p:attrNameLst>
                                          </p:cBhvr>
                                          <p:tavLst>
                                            <p:tav tm="0">
                                              <p:val>
                                                <p:strVal val="2/3*#ppt_h"/>
                                              </p:val>
                                            </p:tav>
                                            <p:tav tm="100000">
                                              <p:val>
                                                <p:strVal val="#ppt_h"/>
                                              </p:val>
                                            </p:tav>
                                          </p:tavLst>
                                        </p:anim>
                                      </p:childTnLst>
                                    </p:cTn>
                                  </p:par>
                                  <p:par>
                                    <p:cTn id="47" presetID="42" presetClass="path" presetSubtype="0" accel="49333" decel="50667" fill="hold" grpId="1" nodeType="withEffect">
                                      <p:stCondLst>
                                        <p:cond delay="750"/>
                                      </p:stCondLst>
                                      <p:childTnLst>
                                        <p:animMotion origin="layout" path="M -2.08333E-6 3.45679E-6 L -2.08333E-6 0.07237 " pathEditMode="relative" rAng="0" ptsTypes="AA">
                                          <p:cBhvr>
                                            <p:cTn id="48" dur="500" spd="-100000" fill="hold"/>
                                            <p:tgtEl>
                                              <p:spTgt spid="12"/>
                                            </p:tgtEl>
                                            <p:attrNameLst>
                                              <p:attrName>ppt_x</p:attrName>
                                              <p:attrName>ppt_y</p:attrName>
                                            </p:attrNameLst>
                                          </p:cBhvr>
                                          <p:rCtr x="0" y="3611"/>
                                        </p:animMotion>
                                      </p:childTnLst>
                                    </p:cTn>
                                  </p:par>
                                  <p:par>
                                    <p:cTn id="49" presetID="2" presetClass="entr" presetSubtype="4" fill="hold" grpId="0" nodeType="withEffect">
                                      <p:stCondLst>
                                        <p:cond delay="75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500" fill="hold"/>
                                            <p:tgtEl>
                                              <p:spTgt spid="13"/>
                                            </p:tgtEl>
                                            <p:attrNameLst>
                                              <p:attrName>ppt_x</p:attrName>
                                            </p:attrNameLst>
                                          </p:cBhvr>
                                          <p:tavLst>
                                            <p:tav tm="0">
                                              <p:val>
                                                <p:strVal val="#ppt_x"/>
                                              </p:val>
                                            </p:tav>
                                            <p:tav tm="100000">
                                              <p:val>
                                                <p:strVal val="#ppt_x"/>
                                              </p:val>
                                            </p:tav>
                                          </p:tavLst>
                                        </p:anim>
                                        <p:anim calcmode="lin" valueType="num">
                                          <p:cBhvr additive="base">
                                            <p:cTn id="52" dur="1500" fill="hold"/>
                                            <p:tgtEl>
                                              <p:spTgt spid="13"/>
                                            </p:tgtEl>
                                            <p:attrNameLst>
                                              <p:attrName>ppt_y</p:attrName>
                                            </p:attrNameLst>
                                          </p:cBhvr>
                                          <p:tavLst>
                                            <p:tav tm="0">
                                              <p:val>
                                                <p:strVal val="1+#ppt_h/2"/>
                                              </p:val>
                                            </p:tav>
                                            <p:tav tm="100000">
                                              <p:val>
                                                <p:strVal val="#ppt_y"/>
                                              </p:val>
                                            </p:tav>
                                          </p:tavLst>
                                        </p:anim>
                                      </p:childTnLst>
                                    </p:cTn>
                                  </p:par>
                                  <p:par>
                                    <p:cTn id="53" presetID="23" presetClass="entr" presetSubtype="272" fill="hold" grpId="0" nodeType="withEffect">
                                      <p:stCondLst>
                                        <p:cond delay="750"/>
                                      </p:stCondLst>
                                      <p:childTnLst>
                                        <p:set>
                                          <p:cBhvr>
                                            <p:cTn id="54" dur="1" fill="hold">
                                              <p:stCondLst>
                                                <p:cond delay="0"/>
                                              </p:stCondLst>
                                            </p:cTn>
                                            <p:tgtEl>
                                              <p:spTgt spid="14"/>
                                            </p:tgtEl>
                                            <p:attrNameLst>
                                              <p:attrName>style.visibility</p:attrName>
                                            </p:attrNameLst>
                                          </p:cBhvr>
                                          <p:to>
                                            <p:strVal val="visible"/>
                                          </p:to>
                                        </p:set>
                                        <p:anim calcmode="lin" valueType="num">
                                          <p:cBhvr>
                                            <p:cTn id="55" dur="250" fill="hold"/>
                                            <p:tgtEl>
                                              <p:spTgt spid="14"/>
                                            </p:tgtEl>
                                            <p:attrNameLst>
                                              <p:attrName>ppt_w</p:attrName>
                                            </p:attrNameLst>
                                          </p:cBhvr>
                                          <p:tavLst>
                                            <p:tav tm="0">
                                              <p:val>
                                                <p:strVal val="2/3*#ppt_w"/>
                                              </p:val>
                                            </p:tav>
                                            <p:tav tm="100000">
                                              <p:val>
                                                <p:strVal val="#ppt_w"/>
                                              </p:val>
                                            </p:tav>
                                          </p:tavLst>
                                        </p:anim>
                                        <p:anim calcmode="lin" valueType="num">
                                          <p:cBhvr>
                                            <p:cTn id="56" dur="250" fill="hold"/>
                                            <p:tgtEl>
                                              <p:spTgt spid="14"/>
                                            </p:tgtEl>
                                            <p:attrNameLst>
                                              <p:attrName>ppt_h</p:attrName>
                                            </p:attrNameLst>
                                          </p:cBhvr>
                                          <p:tavLst>
                                            <p:tav tm="0">
                                              <p:val>
                                                <p:strVal val="2/3*#ppt_h"/>
                                              </p:val>
                                            </p:tav>
                                            <p:tav tm="100000">
                                              <p:val>
                                                <p:strVal val="#ppt_h"/>
                                              </p:val>
                                            </p:tav>
                                          </p:tavLst>
                                        </p:anim>
                                      </p:childTnLst>
                                    </p:cTn>
                                  </p:par>
                                  <p:par>
                                    <p:cTn id="57" presetID="42" presetClass="path" presetSubtype="0" accel="49333" decel="50667" fill="hold" grpId="1" nodeType="withEffect">
                                      <p:stCondLst>
                                        <p:cond delay="750"/>
                                      </p:stCondLst>
                                      <p:childTnLst>
                                        <p:animMotion origin="layout" path="M -2.08333E-6 3.45679E-6 L -2.08333E-6 0.07237 " pathEditMode="relative" rAng="0" ptsTypes="AA">
                                          <p:cBhvr>
                                            <p:cTn id="58" dur="500" spd="-100000" fill="hold"/>
                                            <p:tgtEl>
                                              <p:spTgt spid="14"/>
                                            </p:tgtEl>
                                            <p:attrNameLst>
                                              <p:attrName>ppt_x</p:attrName>
                                              <p:attrName>ppt_y</p:attrName>
                                            </p:attrNameLst>
                                          </p:cBhvr>
                                          <p:rCtr x="0" y="3611"/>
                                        </p:animMotion>
                                      </p:childTnLst>
                                    </p:cTn>
                                  </p:par>
                                  <p:par>
                                    <p:cTn id="59" presetID="2" presetClass="entr" presetSubtype="4" fill="hold" grpId="0" nodeType="withEffect">
                                      <p:stCondLst>
                                        <p:cond delay="60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1500" fill="hold"/>
                                            <p:tgtEl>
                                              <p:spTgt spid="18"/>
                                            </p:tgtEl>
                                            <p:attrNameLst>
                                              <p:attrName>ppt_x</p:attrName>
                                            </p:attrNameLst>
                                          </p:cBhvr>
                                          <p:tavLst>
                                            <p:tav tm="0">
                                              <p:val>
                                                <p:strVal val="#ppt_x"/>
                                              </p:val>
                                            </p:tav>
                                            <p:tav tm="100000">
                                              <p:val>
                                                <p:strVal val="#ppt_x"/>
                                              </p:val>
                                            </p:tav>
                                          </p:tavLst>
                                        </p:anim>
                                        <p:anim calcmode="lin" valueType="num">
                                          <p:cBhvr additive="base">
                                            <p:cTn id="62" dur="1500" fill="hold"/>
                                            <p:tgtEl>
                                              <p:spTgt spid="1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75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fill="hold"/>
                                            <p:tgtEl>
                                              <p:spTgt spid="19"/>
                                            </p:tgtEl>
                                            <p:attrNameLst>
                                              <p:attrName>ppt_x</p:attrName>
                                            </p:attrNameLst>
                                          </p:cBhvr>
                                          <p:tavLst>
                                            <p:tav tm="0">
                                              <p:val>
                                                <p:strVal val="#ppt_x"/>
                                              </p:val>
                                            </p:tav>
                                            <p:tav tm="100000">
                                              <p:val>
                                                <p:strVal val="#ppt_x"/>
                                              </p:val>
                                            </p:tav>
                                          </p:tavLst>
                                        </p:anim>
                                        <p:anim calcmode="lin" valueType="num">
                                          <p:cBhvr additive="base">
                                            <p:cTn id="66" dur="500" fill="hold"/>
                                            <p:tgtEl>
                                              <p:spTgt spid="19"/>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60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1500" fill="hold"/>
                                            <p:tgtEl>
                                              <p:spTgt spid="20"/>
                                            </p:tgtEl>
                                            <p:attrNameLst>
                                              <p:attrName>ppt_x</p:attrName>
                                            </p:attrNameLst>
                                          </p:cBhvr>
                                          <p:tavLst>
                                            <p:tav tm="0">
                                              <p:val>
                                                <p:strVal val="#ppt_x"/>
                                              </p:val>
                                            </p:tav>
                                            <p:tav tm="100000">
                                              <p:val>
                                                <p:strVal val="#ppt_x"/>
                                              </p:val>
                                            </p:tav>
                                          </p:tavLst>
                                        </p:anim>
                                        <p:anim calcmode="lin" valueType="num">
                                          <p:cBhvr additive="base">
                                            <p:cTn id="70" dur="1500" fill="hold"/>
                                            <p:tgtEl>
                                              <p:spTgt spid="20"/>
                                            </p:tgtEl>
                                            <p:attrNameLst>
                                              <p:attrName>ppt_y</p:attrName>
                                            </p:attrNameLst>
                                          </p:cBhvr>
                                          <p:tavLst>
                                            <p:tav tm="0">
                                              <p:val>
                                                <p:strVal val="1+#ppt_h/2"/>
                                              </p:val>
                                            </p:tav>
                                            <p:tav tm="100000">
                                              <p:val>
                                                <p:strVal val="#ppt_y"/>
                                              </p:val>
                                            </p:tav>
                                          </p:tavLst>
                                        </p:anim>
                                      </p:childTnLst>
                                    </p:cTn>
                                  </p:par>
                                  <p:par>
                                    <p:cTn id="71" presetID="53" presetClass="entr" presetSubtype="16" fill="hold" grpId="0" nodeType="withEffect">
                                      <p:stCondLst>
                                        <p:cond delay="30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par>
                                    <p:cTn id="76" presetID="53" presetClass="entr" presetSubtype="16" fill="hold" grpId="0" nodeType="withEffect">
                                      <p:stCondLst>
                                        <p:cond delay="30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par>
                                    <p:cTn id="81" presetID="53" presetClass="entr" presetSubtype="16" fill="hold" grpId="0" nodeType="withEffect">
                                      <p:stCondLst>
                                        <p:cond delay="300"/>
                                      </p:stCondLst>
                                      <p:childTnLst>
                                        <p:set>
                                          <p:cBhvr>
                                            <p:cTn id="82" dur="1" fill="hold">
                                              <p:stCondLst>
                                                <p:cond delay="0"/>
                                              </p:stCondLst>
                                            </p:cTn>
                                            <p:tgtEl>
                                              <p:spTgt spid="17"/>
                                            </p:tgtEl>
                                            <p:attrNameLst>
                                              <p:attrName>style.visibility</p:attrName>
                                            </p:attrNameLst>
                                          </p:cBhvr>
                                          <p:to>
                                            <p:strVal val="visible"/>
                                          </p:to>
                                        </p:set>
                                        <p:anim calcmode="lin" valueType="num">
                                          <p:cBhvr>
                                            <p:cTn id="83" dur="500" fill="hold"/>
                                            <p:tgtEl>
                                              <p:spTgt spid="17"/>
                                            </p:tgtEl>
                                            <p:attrNameLst>
                                              <p:attrName>ppt_w</p:attrName>
                                            </p:attrNameLst>
                                          </p:cBhvr>
                                          <p:tavLst>
                                            <p:tav tm="0">
                                              <p:val>
                                                <p:fltVal val="0"/>
                                              </p:val>
                                            </p:tav>
                                            <p:tav tm="100000">
                                              <p:val>
                                                <p:strVal val="#ppt_w"/>
                                              </p:val>
                                            </p:tav>
                                          </p:tavLst>
                                        </p:anim>
                                        <p:anim calcmode="lin" valueType="num">
                                          <p:cBhvr>
                                            <p:cTn id="84" dur="500" fill="hold"/>
                                            <p:tgtEl>
                                              <p:spTgt spid="17"/>
                                            </p:tgtEl>
                                            <p:attrNameLst>
                                              <p:attrName>ppt_h</p:attrName>
                                            </p:attrNameLst>
                                          </p:cBhvr>
                                          <p:tavLst>
                                            <p:tav tm="0">
                                              <p:val>
                                                <p:fltVal val="0"/>
                                              </p:val>
                                            </p:tav>
                                            <p:tav tm="100000">
                                              <p:val>
                                                <p:strVal val="#ppt_h"/>
                                              </p:val>
                                            </p:tav>
                                          </p:tavLst>
                                        </p:anim>
                                        <p:animEffect transition="in" filter="fade">
                                          <p:cBhvr>
                                            <p:cTn id="8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7" grpId="0"/>
          <p:bldP spid="7" grpId="1"/>
          <p:bldP spid="8" grpId="0"/>
          <p:bldP spid="9" grpId="0"/>
          <p:bldP spid="10" grpId="0"/>
          <p:bldP spid="10" grpId="1"/>
          <p:bldP spid="11" grpId="0"/>
          <p:bldP spid="12" grpId="0"/>
          <p:bldP spid="12" grpId="1"/>
          <p:bldP spid="13" grpId="0"/>
          <p:bldP spid="14" grpId="0"/>
          <p:bldP spid="14" grpId="1"/>
          <p:bldP spid="15" grpId="0" animBg="1"/>
          <p:bldP spid="16" grpId="0" animBg="1"/>
          <p:bldP spid="17" grpId="0" animBg="1"/>
          <p:bldP spid="18" grpId="0" animBg="1"/>
          <p:bldP spid="19" grpId="0" animBg="1"/>
          <p:bldP spid="20" grpId="0" animBg="1"/>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630527" y="3083907"/>
            <a:ext cx="5374104" cy="2589940"/>
          </a:xfrm>
          <a:prstGeom prst="rect">
            <a:avLst/>
          </a:prstGeom>
          <a:noFill/>
        </p:spPr>
        <p:txBody>
          <a:bodyPr wrap="square" lIns="0" tIns="0" rIns="0" bIns="0" rtlCol="0">
            <a:spAutoFit/>
          </a:bodyPr>
          <a:lstStyle/>
          <a:p>
            <a:pPr algn="r">
              <a:lnSpc>
                <a:spcPct val="85000"/>
              </a:lnSpc>
            </a:pPr>
            <a:r>
              <a:rPr lang="en-US" sz="6600" spc="-150" dirty="0" smtClean="0">
                <a:solidFill>
                  <a:schemeClr val="bg1"/>
                </a:solidFill>
                <a:latin typeface="Sora Light" pitchFamily="2" charset="0"/>
                <a:ea typeface="Montserrat" charset="0"/>
                <a:cs typeface="Sora Light" pitchFamily="2" charset="0"/>
              </a:rPr>
              <a:t>Designing </a:t>
            </a:r>
            <a:r>
              <a:rPr lang="en-US" sz="6600" spc="-150" dirty="0">
                <a:solidFill>
                  <a:schemeClr val="bg1"/>
                </a:solidFill>
                <a:latin typeface="Sora Light" pitchFamily="2" charset="0"/>
                <a:ea typeface="Montserrat" charset="0"/>
                <a:cs typeface="Sora Light" pitchFamily="2" charset="0"/>
              </a:rPr>
              <a:t>the Creative </a:t>
            </a:r>
            <a:r>
              <a:rPr lang="en-US" sz="6600" spc="-150" dirty="0">
                <a:solidFill>
                  <a:schemeClr val="accent6">
                    <a:lumMod val="60000"/>
                    <a:lumOff val="40000"/>
                  </a:schemeClr>
                </a:solidFill>
                <a:latin typeface="Sora Light" pitchFamily="2" charset="0"/>
                <a:ea typeface="Montserrat" charset="0"/>
                <a:cs typeface="Sora Light" pitchFamily="2" charset="0"/>
              </a:rPr>
              <a:t>Future</a:t>
            </a:r>
          </a:p>
        </p:txBody>
      </p:sp>
      <p:sp>
        <p:nvSpPr>
          <p:cNvPr id="10" name="Rectangle 9">
            <a:extLst>
              <a:ext uri="{FF2B5EF4-FFF2-40B4-BE49-F238E27FC236}">
                <a16:creationId xmlns:a16="http://schemas.microsoft.com/office/drawing/2014/main" xmlns="" id="{245891DE-2E78-4BBA-9725-D3355845B2E3}"/>
              </a:ext>
            </a:extLst>
          </p:cNvPr>
          <p:cNvSpPr/>
          <p:nvPr/>
        </p:nvSpPr>
        <p:spPr>
          <a:xfrm>
            <a:off x="11201768" y="6102023"/>
            <a:ext cx="5802863" cy="2659190"/>
          </a:xfrm>
          <a:prstGeom prst="rect">
            <a:avLst/>
          </a:prstGeom>
          <a:noFill/>
        </p:spPr>
        <p:txBody>
          <a:bodyPr wrap="square" lIns="0" tIns="0" rIns="0" bIns="0" rtlCol="0">
            <a:spAutoFit/>
          </a:bodyPr>
          <a:lstStyle/>
          <a:p>
            <a:pPr algn="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p>
          <a:p>
            <a:pPr algn="r" defTabSz="857250">
              <a:lnSpc>
                <a:spcPct val="120000"/>
              </a:lnSpc>
            </a:pPr>
            <a:endParaRPr lang="en-US" sz="1600" dirty="0" smtClean="0">
              <a:solidFill>
                <a:schemeClr val="bg1"/>
              </a:solidFill>
              <a:latin typeface="Sora ExtraLight" pitchFamily="2" charset="0"/>
              <a:cs typeface="Sora ExtraLight" pitchFamily="2" charset="0"/>
            </a:endParaRPr>
          </a:p>
          <a:p>
            <a:pPr algn="r" defTabSz="857250">
              <a:lnSpc>
                <a:spcPct val="120000"/>
              </a:lnSpc>
            </a:pPr>
            <a:r>
              <a:rPr lang="en-US" sz="1600" dirty="0" smtClean="0">
                <a:solidFill>
                  <a:schemeClr val="bg1"/>
                </a:solidFill>
                <a:latin typeface="Sora ExtraLight" pitchFamily="2" charset="0"/>
                <a:cs typeface="Sora ExtraLight" pitchFamily="2" charset="0"/>
              </a:rPr>
              <a:t>People may enhance their physical and mental capabilities through genetic engineering, brain-computer interfaces.</a:t>
            </a:r>
            <a:endParaRPr lang="en-US" sz="1600" dirty="0">
              <a:solidFill>
                <a:schemeClr val="bg1"/>
              </a:solidFill>
              <a:latin typeface="Sora ExtraLight" pitchFamily="2" charset="0"/>
              <a:cs typeface="Sora ExtraLight" pitchFamily="2" charset="0"/>
            </a:endParaRPr>
          </a:p>
        </p:txBody>
      </p:sp>
      <p:sp>
        <p:nvSpPr>
          <p:cNvPr id="2" name="Picture Placeholder 1"/>
          <p:cNvSpPr>
            <a:spLocks noGrp="1"/>
          </p:cNvSpPr>
          <p:nvPr>
            <p:ph type="pic" sz="quarter" idx="11"/>
          </p:nvPr>
        </p:nvSpPr>
        <p:spPr/>
      </p:sp>
    </p:spTree>
    <p:extLst>
      <p:ext uri="{BB962C8B-B14F-4D97-AF65-F5344CB8AC3E}">
        <p14:creationId xmlns:p14="http://schemas.microsoft.com/office/powerpoint/2010/main" val="429266395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80000">
                                          <p:cBhvr additive="base">
                                            <p:cTn id="7" dur="1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9"/>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p:cTn id="11" dur="250" fill="hold"/>
                                            <p:tgtEl>
                                              <p:spTgt spid="10"/>
                                            </p:tgtEl>
                                            <p:attrNameLst>
                                              <p:attrName>ppt_w</p:attrName>
                                            </p:attrNameLst>
                                          </p:cBhvr>
                                          <p:tavLst>
                                            <p:tav tm="0">
                                              <p:val>
                                                <p:strVal val="2/3*#ppt_w"/>
                                              </p:val>
                                            </p:tav>
                                            <p:tav tm="100000">
                                              <p:val>
                                                <p:strVal val="#ppt_w"/>
                                              </p:val>
                                            </p:tav>
                                          </p:tavLst>
                                        </p:anim>
                                        <p:anim calcmode="lin" valueType="num">
                                          <p:cBhvr>
                                            <p:cTn id="12" dur="250" fill="hold"/>
                                            <p:tgtEl>
                                              <p:spTgt spid="10"/>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2.22222E-6 -3.20988E-6 L 2.22222E-6 0.07238 " pathEditMode="relative" rAng="0" ptsTypes="AA">
                                          <p:cBhvr>
                                            <p:cTn id="14" dur="500" spd="-100000" fill="hold"/>
                                            <p:tgtEl>
                                              <p:spTgt spid="10"/>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ppt_x"/>
                                              </p:val>
                                            </p:tav>
                                            <p:tav tm="100000">
                                              <p:val>
                                                <p:strVal val="#ppt_x"/>
                                              </p:val>
                                            </p:tav>
                                          </p:tavLst>
                                        </p:anim>
                                        <p:anim calcmode="lin" valueType="num">
                                          <p:cBhvr additive="base">
                                            <p:cTn id="8" dur="1500" fill="hold"/>
                                            <p:tgtEl>
                                              <p:spTgt spid="9"/>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p:cTn id="11" dur="250" fill="hold"/>
                                            <p:tgtEl>
                                              <p:spTgt spid="10"/>
                                            </p:tgtEl>
                                            <p:attrNameLst>
                                              <p:attrName>ppt_w</p:attrName>
                                            </p:attrNameLst>
                                          </p:cBhvr>
                                          <p:tavLst>
                                            <p:tav tm="0">
                                              <p:val>
                                                <p:strVal val="2/3*#ppt_w"/>
                                              </p:val>
                                            </p:tav>
                                            <p:tav tm="100000">
                                              <p:val>
                                                <p:strVal val="#ppt_w"/>
                                              </p:val>
                                            </p:tav>
                                          </p:tavLst>
                                        </p:anim>
                                        <p:anim calcmode="lin" valueType="num">
                                          <p:cBhvr>
                                            <p:cTn id="12" dur="250" fill="hold"/>
                                            <p:tgtEl>
                                              <p:spTgt spid="10"/>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2.22222E-6 -3.20988E-6 L 2.22222E-6 0.07238 " pathEditMode="relative" rAng="0" ptsTypes="AA">
                                          <p:cBhvr>
                                            <p:cTn id="14" dur="500" spd="-100000" fill="hold"/>
                                            <p:tgtEl>
                                              <p:spTgt spid="10"/>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p:sp>
      <p:sp>
        <p:nvSpPr>
          <p:cNvPr id="3" name="TextBox 2"/>
          <p:cNvSpPr txBox="1"/>
          <p:nvPr/>
        </p:nvSpPr>
        <p:spPr>
          <a:xfrm>
            <a:off x="1917887" y="2924178"/>
            <a:ext cx="5910662"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Shifting from Petroleum to Plants</a:t>
            </a:r>
          </a:p>
        </p:txBody>
      </p:sp>
      <p:sp>
        <p:nvSpPr>
          <p:cNvPr id="4" name="TextBox 3"/>
          <p:cNvSpPr txBox="1"/>
          <p:nvPr/>
        </p:nvSpPr>
        <p:spPr>
          <a:xfrm>
            <a:off x="3520013" y="7641095"/>
            <a:ext cx="3644992" cy="230832"/>
          </a:xfrm>
          <a:prstGeom prst="rect">
            <a:avLst/>
          </a:prstGeom>
          <a:noFill/>
        </p:spPr>
        <p:txBody>
          <a:bodyPr wrap="square" lIns="0" tIns="0" rIns="0" bIns="0" rtlCol="0">
            <a:spAutoFit/>
          </a:bodyPr>
          <a:lstStyle/>
          <a:p>
            <a:pPr algn="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5" name="Rectangle 4">
            <a:extLst>
              <a:ext uri="{FF2B5EF4-FFF2-40B4-BE49-F238E27FC236}">
                <a16:creationId xmlns="" xmlns:a16="http://schemas.microsoft.com/office/drawing/2014/main" id="{245891DE-2E78-4BBA-9725-D3355845B2E3}"/>
              </a:ext>
            </a:extLst>
          </p:cNvPr>
          <p:cNvSpPr/>
          <p:nvPr/>
        </p:nvSpPr>
        <p:spPr>
          <a:xfrm>
            <a:off x="3520013" y="7950198"/>
            <a:ext cx="3644992" cy="886397"/>
          </a:xfrm>
          <a:prstGeom prst="rect">
            <a:avLst/>
          </a:prstGeom>
          <a:noFill/>
        </p:spPr>
        <p:txBody>
          <a:bodyPr wrap="square" lIns="0" tIns="0" rIns="0" bIns="0" rtlCol="0">
            <a:spAutoFit/>
          </a:bodyPr>
          <a:lstStyle/>
          <a:p>
            <a:pPr algn="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t>
            </a:r>
            <a:r>
              <a:rPr lang="en-US" sz="1600" dirty="0" smtClean="0">
                <a:solidFill>
                  <a:schemeClr val="bg1"/>
                </a:solidFill>
                <a:latin typeface="Sora ExtraLight" pitchFamily="2" charset="0"/>
                <a:cs typeface="Sora ExtraLight" pitchFamily="2" charset="0"/>
              </a:rPr>
              <a:t>and </a:t>
            </a:r>
            <a:r>
              <a:rPr lang="en-US" sz="1600" dirty="0">
                <a:solidFill>
                  <a:schemeClr val="bg1"/>
                </a:solidFill>
                <a:latin typeface="Sora ExtraLight" pitchFamily="2" charset="0"/>
                <a:cs typeface="Sora ExtraLight" pitchFamily="2" charset="0"/>
              </a:rPr>
              <a:t>ethics.</a:t>
            </a:r>
          </a:p>
        </p:txBody>
      </p:sp>
      <p:sp>
        <p:nvSpPr>
          <p:cNvPr id="6" name="TextBox 5"/>
          <p:cNvSpPr txBox="1"/>
          <p:nvPr/>
        </p:nvSpPr>
        <p:spPr>
          <a:xfrm>
            <a:off x="11057596" y="1627181"/>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7" name="Rectangle 6">
            <a:extLst>
              <a:ext uri="{FF2B5EF4-FFF2-40B4-BE49-F238E27FC236}">
                <a16:creationId xmlns="" xmlns:a16="http://schemas.microsoft.com/office/drawing/2014/main" id="{245891DE-2E78-4BBA-9725-D3355845B2E3}"/>
              </a:ext>
            </a:extLst>
          </p:cNvPr>
          <p:cNvSpPr/>
          <p:nvPr/>
        </p:nvSpPr>
        <p:spPr>
          <a:xfrm>
            <a:off x="11057596" y="1987643"/>
            <a:ext cx="3644992"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and ethics.</a:t>
            </a:r>
          </a:p>
        </p:txBody>
      </p:sp>
      <p:sp>
        <p:nvSpPr>
          <p:cNvPr id="8" name="Rounded Rectangle 7"/>
          <p:cNvSpPr/>
          <p:nvPr/>
        </p:nvSpPr>
        <p:spPr>
          <a:xfrm rot="2834538">
            <a:off x="7659077" y="7631383"/>
            <a:ext cx="1072668" cy="1072668"/>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9" name="Rounded Rectangle 8"/>
          <p:cNvSpPr/>
          <p:nvPr/>
        </p:nvSpPr>
        <p:spPr>
          <a:xfrm rot="2834538">
            <a:off x="9573014" y="1629934"/>
            <a:ext cx="1072668" cy="1072668"/>
          </a:xfrm>
          <a:prstGeom prst="roundRect">
            <a:avLst>
              <a:gd name="adj" fmla="val 39135"/>
            </a:avLst>
          </a:prstGeom>
          <a:solidFill>
            <a:schemeClr val="accent5"/>
          </a:solidFill>
          <a:ln>
            <a:noFill/>
          </a:ln>
          <a:effectLst>
            <a:outerShdw blurRad="508000" dist="165100" dir="2700000" algn="tl" rotWithShape="0">
              <a:schemeClr val="accent5">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61"/>
          <p:cNvSpPr>
            <a:spLocks noEditPoints="1"/>
          </p:cNvSpPr>
          <p:nvPr/>
        </p:nvSpPr>
        <p:spPr bwMode="auto">
          <a:xfrm>
            <a:off x="7982490" y="7980475"/>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prstClr val="black"/>
              </a:solidFill>
            </a:endParaRPr>
          </a:p>
        </p:txBody>
      </p:sp>
      <p:sp>
        <p:nvSpPr>
          <p:cNvPr id="11" name="Freeform 68"/>
          <p:cNvSpPr>
            <a:spLocks noEditPoints="1"/>
          </p:cNvSpPr>
          <p:nvPr/>
        </p:nvSpPr>
        <p:spPr bwMode="auto">
          <a:xfrm>
            <a:off x="9904453" y="2022083"/>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prstClr val="black"/>
              </a:solidFill>
            </a:endParaRPr>
          </a:p>
        </p:txBody>
      </p:sp>
    </p:spTree>
    <p:extLst>
      <p:ext uri="{BB962C8B-B14F-4D97-AF65-F5344CB8AC3E}">
        <p14:creationId xmlns:p14="http://schemas.microsoft.com/office/powerpoint/2010/main" val="76741970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150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80000">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14:bounceEnd="80000">
                                          <p:cBhvr additive="base">
                                            <p:cTn id="11" dur="150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12" dur="1500" fill="hold"/>
                                            <p:tgtEl>
                                              <p:spTgt spid="4"/>
                                            </p:tgtEl>
                                            <p:attrNameLst>
                                              <p:attrName>ppt_y</p:attrName>
                                            </p:attrNameLst>
                                          </p:cBhvr>
                                          <p:tavLst>
                                            <p:tav tm="0">
                                              <p:val>
                                                <p:strVal val="1+#ppt_h/2"/>
                                              </p:val>
                                            </p:tav>
                                            <p:tav tm="100000">
                                              <p:val>
                                                <p:strVal val="#ppt_y"/>
                                              </p:val>
                                            </p:tav>
                                          </p:tavLst>
                                        </p:anim>
                                      </p:childTnLst>
                                    </p:cTn>
                                  </p:par>
                                  <p:par>
                                    <p:cTn id="13" presetID="23" presetClass="entr" presetSubtype="272" fill="hold" grpId="0" nodeType="withEffect">
                                      <p:stCondLst>
                                        <p:cond delay="750"/>
                                      </p:stCondLst>
                                      <p:childTnLst>
                                        <p:set>
                                          <p:cBhvr>
                                            <p:cTn id="14" dur="1" fill="hold">
                                              <p:stCondLst>
                                                <p:cond delay="0"/>
                                              </p:stCondLst>
                                            </p:cTn>
                                            <p:tgtEl>
                                              <p:spTgt spid="5"/>
                                            </p:tgtEl>
                                            <p:attrNameLst>
                                              <p:attrName>style.visibility</p:attrName>
                                            </p:attrNameLst>
                                          </p:cBhvr>
                                          <p:to>
                                            <p:strVal val="visible"/>
                                          </p:to>
                                        </p:set>
                                        <p:anim calcmode="lin" valueType="num">
                                          <p:cBhvr>
                                            <p:cTn id="15" dur="250" fill="hold"/>
                                            <p:tgtEl>
                                              <p:spTgt spid="5"/>
                                            </p:tgtEl>
                                            <p:attrNameLst>
                                              <p:attrName>ppt_w</p:attrName>
                                            </p:attrNameLst>
                                          </p:cBhvr>
                                          <p:tavLst>
                                            <p:tav tm="0">
                                              <p:val>
                                                <p:strVal val="2/3*#ppt_w"/>
                                              </p:val>
                                            </p:tav>
                                            <p:tav tm="100000">
                                              <p:val>
                                                <p:strVal val="#ppt_w"/>
                                              </p:val>
                                            </p:tav>
                                          </p:tavLst>
                                        </p:anim>
                                        <p:anim calcmode="lin" valueType="num">
                                          <p:cBhvr>
                                            <p:cTn id="16" dur="250" fill="hold"/>
                                            <p:tgtEl>
                                              <p:spTgt spid="5"/>
                                            </p:tgtEl>
                                            <p:attrNameLst>
                                              <p:attrName>ppt_h</p:attrName>
                                            </p:attrNameLst>
                                          </p:cBhvr>
                                          <p:tavLst>
                                            <p:tav tm="0">
                                              <p:val>
                                                <p:strVal val="2/3*#ppt_h"/>
                                              </p:val>
                                            </p:tav>
                                            <p:tav tm="100000">
                                              <p:val>
                                                <p:strVal val="#ppt_h"/>
                                              </p:val>
                                            </p:tav>
                                          </p:tavLst>
                                        </p:anim>
                                      </p:childTnLst>
                                    </p:cTn>
                                  </p:par>
                                  <p:par>
                                    <p:cTn id="17" presetID="42" presetClass="path" presetSubtype="0" accel="49333" decel="50667" fill="hold" grpId="1" nodeType="withEffect">
                                      <p:stCondLst>
                                        <p:cond delay="750"/>
                                      </p:stCondLst>
                                      <p:childTnLst>
                                        <p:animMotion origin="layout" path="M 3.47222E-6 -3.45679E-6 L 3.47222E-6 0.07238 " pathEditMode="relative" rAng="0" ptsTypes="AA">
                                          <p:cBhvr>
                                            <p:cTn id="18" dur="500" spd="-100000" fill="hold"/>
                                            <p:tgtEl>
                                              <p:spTgt spid="5"/>
                                            </p:tgtEl>
                                            <p:attrNameLst>
                                              <p:attrName>ppt_x</p:attrName>
                                              <p:attrName>ppt_y</p:attrName>
                                            </p:attrNameLst>
                                          </p:cBhvr>
                                          <p:rCtr x="0" y="3611"/>
                                        </p:animMotion>
                                      </p:childTnLst>
                                    </p:cTn>
                                  </p:par>
                                  <p:par>
                                    <p:cTn id="19" presetID="2" presetClass="entr" presetSubtype="4" fill="hold" grpId="0" nodeType="withEffect" p14:presetBounceEnd="80000">
                                      <p:stCondLst>
                                        <p:cond delay="750"/>
                                      </p:stCondLst>
                                      <p:childTnLst>
                                        <p:set>
                                          <p:cBhvr>
                                            <p:cTn id="20" dur="1" fill="hold">
                                              <p:stCondLst>
                                                <p:cond delay="0"/>
                                              </p:stCondLst>
                                            </p:cTn>
                                            <p:tgtEl>
                                              <p:spTgt spid="6"/>
                                            </p:tgtEl>
                                            <p:attrNameLst>
                                              <p:attrName>style.visibility</p:attrName>
                                            </p:attrNameLst>
                                          </p:cBhvr>
                                          <p:to>
                                            <p:strVal val="visible"/>
                                          </p:to>
                                        </p:set>
                                        <p:anim calcmode="lin" valueType="num" p14:bounceEnd="80000">
                                          <p:cBhvr additive="base">
                                            <p:cTn id="21" dur="1500" fill="hold"/>
                                            <p:tgtEl>
                                              <p:spTgt spid="6"/>
                                            </p:tgtEl>
                                            <p:attrNameLst>
                                              <p:attrName>ppt_x</p:attrName>
                                            </p:attrNameLst>
                                          </p:cBhvr>
                                          <p:tavLst>
                                            <p:tav tm="0">
                                              <p:val>
                                                <p:strVal val="#ppt_x"/>
                                              </p:val>
                                            </p:tav>
                                            <p:tav tm="100000">
                                              <p:val>
                                                <p:strVal val="#ppt_x"/>
                                              </p:val>
                                            </p:tav>
                                          </p:tavLst>
                                        </p:anim>
                                        <p:anim calcmode="lin" valueType="num" p14:bounceEnd="80000">
                                          <p:cBhvr additive="base">
                                            <p:cTn id="22" dur="1500" fill="hold"/>
                                            <p:tgtEl>
                                              <p:spTgt spid="6"/>
                                            </p:tgtEl>
                                            <p:attrNameLst>
                                              <p:attrName>ppt_y</p:attrName>
                                            </p:attrNameLst>
                                          </p:cBhvr>
                                          <p:tavLst>
                                            <p:tav tm="0">
                                              <p:val>
                                                <p:strVal val="1+#ppt_h/2"/>
                                              </p:val>
                                            </p:tav>
                                            <p:tav tm="100000">
                                              <p:val>
                                                <p:strVal val="#ppt_y"/>
                                              </p:val>
                                            </p:tav>
                                          </p:tavLst>
                                        </p:anim>
                                      </p:childTnLst>
                                    </p:cTn>
                                  </p:par>
                                  <p:par>
                                    <p:cTn id="23" presetID="23" presetClass="entr" presetSubtype="272" fill="hold" grpId="0" nodeType="withEffect">
                                      <p:stCondLst>
                                        <p:cond delay="750"/>
                                      </p:stCondLst>
                                      <p:childTnLst>
                                        <p:set>
                                          <p:cBhvr>
                                            <p:cTn id="24" dur="1" fill="hold">
                                              <p:stCondLst>
                                                <p:cond delay="0"/>
                                              </p:stCondLst>
                                            </p:cTn>
                                            <p:tgtEl>
                                              <p:spTgt spid="7"/>
                                            </p:tgtEl>
                                            <p:attrNameLst>
                                              <p:attrName>style.visibility</p:attrName>
                                            </p:attrNameLst>
                                          </p:cBhvr>
                                          <p:to>
                                            <p:strVal val="visible"/>
                                          </p:to>
                                        </p:set>
                                        <p:anim calcmode="lin" valueType="num">
                                          <p:cBhvr>
                                            <p:cTn id="25" dur="250" fill="hold"/>
                                            <p:tgtEl>
                                              <p:spTgt spid="7"/>
                                            </p:tgtEl>
                                            <p:attrNameLst>
                                              <p:attrName>ppt_w</p:attrName>
                                            </p:attrNameLst>
                                          </p:cBhvr>
                                          <p:tavLst>
                                            <p:tav tm="0">
                                              <p:val>
                                                <p:strVal val="2/3*#ppt_w"/>
                                              </p:val>
                                            </p:tav>
                                            <p:tav tm="100000">
                                              <p:val>
                                                <p:strVal val="#ppt_w"/>
                                              </p:val>
                                            </p:tav>
                                          </p:tavLst>
                                        </p:anim>
                                        <p:anim calcmode="lin" valueType="num">
                                          <p:cBhvr>
                                            <p:cTn id="26" dur="250" fill="hold"/>
                                            <p:tgtEl>
                                              <p:spTgt spid="7"/>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750"/>
                                      </p:stCondLst>
                                      <p:childTnLst>
                                        <p:animMotion origin="layout" path="M 3.47222E-6 1.23457E-6 L 3.47222E-6 0.07238 " pathEditMode="relative" rAng="0" ptsTypes="AA">
                                          <p:cBhvr>
                                            <p:cTn id="28" dur="500" spd="-100000" fill="hold"/>
                                            <p:tgtEl>
                                              <p:spTgt spid="7"/>
                                            </p:tgtEl>
                                            <p:attrNameLst>
                                              <p:attrName>ppt_x</p:attrName>
                                              <p:attrName>ppt_y</p:attrName>
                                            </p:attrNameLst>
                                          </p:cBhvr>
                                          <p:rCtr x="0" y="3611"/>
                                        </p:animMotion>
                                      </p:childTnLst>
                                    </p:cTn>
                                  </p:par>
                                  <p:par>
                                    <p:cTn id="29" presetID="2" presetClass="entr" presetSubtype="4" fill="hold" grpId="0" nodeType="withEffect" p14:presetBounceEnd="80000">
                                      <p:stCondLst>
                                        <p:cond delay="600"/>
                                      </p:stCondLst>
                                      <p:childTnLst>
                                        <p:set>
                                          <p:cBhvr>
                                            <p:cTn id="30" dur="1" fill="hold">
                                              <p:stCondLst>
                                                <p:cond delay="0"/>
                                              </p:stCondLst>
                                            </p:cTn>
                                            <p:tgtEl>
                                              <p:spTgt spid="10"/>
                                            </p:tgtEl>
                                            <p:attrNameLst>
                                              <p:attrName>style.visibility</p:attrName>
                                            </p:attrNameLst>
                                          </p:cBhvr>
                                          <p:to>
                                            <p:strVal val="visible"/>
                                          </p:to>
                                        </p:set>
                                        <p:anim calcmode="lin" valueType="num" p14:bounceEnd="80000">
                                          <p:cBhvr additive="base">
                                            <p:cTn id="31" dur="1500" fill="hold"/>
                                            <p:tgtEl>
                                              <p:spTgt spid="10"/>
                                            </p:tgtEl>
                                            <p:attrNameLst>
                                              <p:attrName>ppt_x</p:attrName>
                                            </p:attrNameLst>
                                          </p:cBhvr>
                                          <p:tavLst>
                                            <p:tav tm="0">
                                              <p:val>
                                                <p:strVal val="#ppt_x"/>
                                              </p:val>
                                            </p:tav>
                                            <p:tav tm="100000">
                                              <p:val>
                                                <p:strVal val="#ppt_x"/>
                                              </p:val>
                                            </p:tav>
                                          </p:tavLst>
                                        </p:anim>
                                        <p:anim calcmode="lin" valueType="num" p14:bounceEnd="80000">
                                          <p:cBhvr additive="base">
                                            <p:cTn id="32" dur="1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80000">
                                      <p:stCondLst>
                                        <p:cond delay="600"/>
                                      </p:stCondLst>
                                      <p:childTnLst>
                                        <p:set>
                                          <p:cBhvr>
                                            <p:cTn id="34" dur="1" fill="hold">
                                              <p:stCondLst>
                                                <p:cond delay="0"/>
                                              </p:stCondLst>
                                            </p:cTn>
                                            <p:tgtEl>
                                              <p:spTgt spid="11"/>
                                            </p:tgtEl>
                                            <p:attrNameLst>
                                              <p:attrName>style.visibility</p:attrName>
                                            </p:attrNameLst>
                                          </p:cBhvr>
                                          <p:to>
                                            <p:strVal val="visible"/>
                                          </p:to>
                                        </p:set>
                                        <p:anim calcmode="lin" valueType="num" p14:bounceEnd="80000">
                                          <p:cBhvr additive="base">
                                            <p:cTn id="35" dur="15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53" presetClass="entr" presetSubtype="16"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par>
                                    <p:cTn id="42" presetID="53" presetClass="entr" presetSubtype="16" fill="hold" grpId="0" nodeType="withEffect">
                                      <p:stCondLst>
                                        <p:cond delay="30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7" grpId="1"/>
          <p:bldP spid="8" grpId="0" animBg="1"/>
          <p:bldP spid="9" grpId="0" animBg="1"/>
          <p:bldP spid="10"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1+#ppt_h/2"/>
                                              </p:val>
                                            </p:tav>
                                            <p:tav tm="100000">
                                              <p:val>
                                                <p:strVal val="#ppt_y"/>
                                              </p:val>
                                            </p:tav>
                                          </p:tavLst>
                                        </p:anim>
                                      </p:childTnLst>
                                    </p:cTn>
                                  </p:par>
                                  <p:par>
                                    <p:cTn id="13" presetID="23" presetClass="entr" presetSubtype="272" fill="hold" grpId="0" nodeType="withEffect">
                                      <p:stCondLst>
                                        <p:cond delay="750"/>
                                      </p:stCondLst>
                                      <p:childTnLst>
                                        <p:set>
                                          <p:cBhvr>
                                            <p:cTn id="14" dur="1" fill="hold">
                                              <p:stCondLst>
                                                <p:cond delay="0"/>
                                              </p:stCondLst>
                                            </p:cTn>
                                            <p:tgtEl>
                                              <p:spTgt spid="5"/>
                                            </p:tgtEl>
                                            <p:attrNameLst>
                                              <p:attrName>style.visibility</p:attrName>
                                            </p:attrNameLst>
                                          </p:cBhvr>
                                          <p:to>
                                            <p:strVal val="visible"/>
                                          </p:to>
                                        </p:set>
                                        <p:anim calcmode="lin" valueType="num">
                                          <p:cBhvr>
                                            <p:cTn id="15" dur="250" fill="hold"/>
                                            <p:tgtEl>
                                              <p:spTgt spid="5"/>
                                            </p:tgtEl>
                                            <p:attrNameLst>
                                              <p:attrName>ppt_w</p:attrName>
                                            </p:attrNameLst>
                                          </p:cBhvr>
                                          <p:tavLst>
                                            <p:tav tm="0">
                                              <p:val>
                                                <p:strVal val="2/3*#ppt_w"/>
                                              </p:val>
                                            </p:tav>
                                            <p:tav tm="100000">
                                              <p:val>
                                                <p:strVal val="#ppt_w"/>
                                              </p:val>
                                            </p:tav>
                                          </p:tavLst>
                                        </p:anim>
                                        <p:anim calcmode="lin" valueType="num">
                                          <p:cBhvr>
                                            <p:cTn id="16" dur="250" fill="hold"/>
                                            <p:tgtEl>
                                              <p:spTgt spid="5"/>
                                            </p:tgtEl>
                                            <p:attrNameLst>
                                              <p:attrName>ppt_h</p:attrName>
                                            </p:attrNameLst>
                                          </p:cBhvr>
                                          <p:tavLst>
                                            <p:tav tm="0">
                                              <p:val>
                                                <p:strVal val="2/3*#ppt_h"/>
                                              </p:val>
                                            </p:tav>
                                            <p:tav tm="100000">
                                              <p:val>
                                                <p:strVal val="#ppt_h"/>
                                              </p:val>
                                            </p:tav>
                                          </p:tavLst>
                                        </p:anim>
                                      </p:childTnLst>
                                    </p:cTn>
                                  </p:par>
                                  <p:par>
                                    <p:cTn id="17" presetID="42" presetClass="path" presetSubtype="0" accel="49333" decel="50667" fill="hold" grpId="1" nodeType="withEffect">
                                      <p:stCondLst>
                                        <p:cond delay="750"/>
                                      </p:stCondLst>
                                      <p:childTnLst>
                                        <p:animMotion origin="layout" path="M 3.47222E-6 -3.45679E-6 L 3.47222E-6 0.07238 " pathEditMode="relative" rAng="0" ptsTypes="AA">
                                          <p:cBhvr>
                                            <p:cTn id="18" dur="500" spd="-100000" fill="hold"/>
                                            <p:tgtEl>
                                              <p:spTgt spid="5"/>
                                            </p:tgtEl>
                                            <p:attrNameLst>
                                              <p:attrName>ppt_x</p:attrName>
                                              <p:attrName>ppt_y</p:attrName>
                                            </p:attrNameLst>
                                          </p:cBhvr>
                                          <p:rCtr x="0" y="3611"/>
                                        </p:animMotion>
                                      </p:childTnLst>
                                    </p:cTn>
                                  </p:par>
                                  <p:par>
                                    <p:cTn id="19" presetID="2" presetClass="entr" presetSubtype="4" fill="hold" grpId="0" nodeType="withEffect">
                                      <p:stCondLst>
                                        <p:cond delay="75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500" fill="hold"/>
                                            <p:tgtEl>
                                              <p:spTgt spid="6"/>
                                            </p:tgtEl>
                                            <p:attrNameLst>
                                              <p:attrName>ppt_x</p:attrName>
                                            </p:attrNameLst>
                                          </p:cBhvr>
                                          <p:tavLst>
                                            <p:tav tm="0">
                                              <p:val>
                                                <p:strVal val="#ppt_x"/>
                                              </p:val>
                                            </p:tav>
                                            <p:tav tm="100000">
                                              <p:val>
                                                <p:strVal val="#ppt_x"/>
                                              </p:val>
                                            </p:tav>
                                          </p:tavLst>
                                        </p:anim>
                                        <p:anim calcmode="lin" valueType="num">
                                          <p:cBhvr additive="base">
                                            <p:cTn id="22" dur="1500" fill="hold"/>
                                            <p:tgtEl>
                                              <p:spTgt spid="6"/>
                                            </p:tgtEl>
                                            <p:attrNameLst>
                                              <p:attrName>ppt_y</p:attrName>
                                            </p:attrNameLst>
                                          </p:cBhvr>
                                          <p:tavLst>
                                            <p:tav tm="0">
                                              <p:val>
                                                <p:strVal val="1+#ppt_h/2"/>
                                              </p:val>
                                            </p:tav>
                                            <p:tav tm="100000">
                                              <p:val>
                                                <p:strVal val="#ppt_y"/>
                                              </p:val>
                                            </p:tav>
                                          </p:tavLst>
                                        </p:anim>
                                      </p:childTnLst>
                                    </p:cTn>
                                  </p:par>
                                  <p:par>
                                    <p:cTn id="23" presetID="23" presetClass="entr" presetSubtype="272" fill="hold" grpId="0" nodeType="withEffect">
                                      <p:stCondLst>
                                        <p:cond delay="750"/>
                                      </p:stCondLst>
                                      <p:childTnLst>
                                        <p:set>
                                          <p:cBhvr>
                                            <p:cTn id="24" dur="1" fill="hold">
                                              <p:stCondLst>
                                                <p:cond delay="0"/>
                                              </p:stCondLst>
                                            </p:cTn>
                                            <p:tgtEl>
                                              <p:spTgt spid="7"/>
                                            </p:tgtEl>
                                            <p:attrNameLst>
                                              <p:attrName>style.visibility</p:attrName>
                                            </p:attrNameLst>
                                          </p:cBhvr>
                                          <p:to>
                                            <p:strVal val="visible"/>
                                          </p:to>
                                        </p:set>
                                        <p:anim calcmode="lin" valueType="num">
                                          <p:cBhvr>
                                            <p:cTn id="25" dur="250" fill="hold"/>
                                            <p:tgtEl>
                                              <p:spTgt spid="7"/>
                                            </p:tgtEl>
                                            <p:attrNameLst>
                                              <p:attrName>ppt_w</p:attrName>
                                            </p:attrNameLst>
                                          </p:cBhvr>
                                          <p:tavLst>
                                            <p:tav tm="0">
                                              <p:val>
                                                <p:strVal val="2/3*#ppt_w"/>
                                              </p:val>
                                            </p:tav>
                                            <p:tav tm="100000">
                                              <p:val>
                                                <p:strVal val="#ppt_w"/>
                                              </p:val>
                                            </p:tav>
                                          </p:tavLst>
                                        </p:anim>
                                        <p:anim calcmode="lin" valueType="num">
                                          <p:cBhvr>
                                            <p:cTn id="26" dur="250" fill="hold"/>
                                            <p:tgtEl>
                                              <p:spTgt spid="7"/>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750"/>
                                      </p:stCondLst>
                                      <p:childTnLst>
                                        <p:animMotion origin="layout" path="M 3.47222E-6 1.23457E-6 L 3.47222E-6 0.07238 " pathEditMode="relative" rAng="0" ptsTypes="AA">
                                          <p:cBhvr>
                                            <p:cTn id="28" dur="500" spd="-100000" fill="hold"/>
                                            <p:tgtEl>
                                              <p:spTgt spid="7"/>
                                            </p:tgtEl>
                                            <p:attrNameLst>
                                              <p:attrName>ppt_x</p:attrName>
                                              <p:attrName>ppt_y</p:attrName>
                                            </p:attrNameLst>
                                          </p:cBhvr>
                                          <p:rCtr x="0" y="3611"/>
                                        </p:animMotion>
                                      </p:childTnLst>
                                    </p:cTn>
                                  </p:par>
                                  <p:par>
                                    <p:cTn id="29" presetID="2" presetClass="entr" presetSubtype="4" fill="hold" grpId="0" nodeType="withEffect">
                                      <p:stCondLst>
                                        <p:cond delay="6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500" fill="hold"/>
                                            <p:tgtEl>
                                              <p:spTgt spid="10"/>
                                            </p:tgtEl>
                                            <p:attrNameLst>
                                              <p:attrName>ppt_x</p:attrName>
                                            </p:attrNameLst>
                                          </p:cBhvr>
                                          <p:tavLst>
                                            <p:tav tm="0">
                                              <p:val>
                                                <p:strVal val="#ppt_x"/>
                                              </p:val>
                                            </p:tav>
                                            <p:tav tm="100000">
                                              <p:val>
                                                <p:strVal val="#ppt_x"/>
                                              </p:val>
                                            </p:tav>
                                          </p:tavLst>
                                        </p:anim>
                                        <p:anim calcmode="lin" valueType="num">
                                          <p:cBhvr additive="base">
                                            <p:cTn id="32" dur="1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6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500" fill="hold"/>
                                            <p:tgtEl>
                                              <p:spTgt spid="11"/>
                                            </p:tgtEl>
                                            <p:attrNameLst>
                                              <p:attrName>ppt_x</p:attrName>
                                            </p:attrNameLst>
                                          </p:cBhvr>
                                          <p:tavLst>
                                            <p:tav tm="0">
                                              <p:val>
                                                <p:strVal val="#ppt_x"/>
                                              </p:val>
                                            </p:tav>
                                            <p:tav tm="100000">
                                              <p:val>
                                                <p:strVal val="#ppt_x"/>
                                              </p:val>
                                            </p:tav>
                                          </p:tavLst>
                                        </p:anim>
                                        <p:anim calcmode="lin" valueType="num">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53" presetClass="entr" presetSubtype="16"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par>
                                    <p:cTn id="42" presetID="53" presetClass="entr" presetSubtype="16" fill="hold" grpId="0" nodeType="withEffect">
                                      <p:stCondLst>
                                        <p:cond delay="30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7" grpId="1"/>
          <p:bldP spid="8" grpId="0" animBg="1"/>
          <p:bldP spid="9" grpId="0" animBg="1"/>
          <p:bldP spid="10" grpId="0" animBg="1"/>
          <p:bldP spid="11" grpId="0" animBg="1"/>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304362" y="2174268"/>
            <a:ext cx="6251470"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Can We Use Without </a:t>
            </a:r>
            <a:r>
              <a:rPr lang="en-US" sz="7200" spc="-150" dirty="0">
                <a:solidFill>
                  <a:schemeClr val="accent6">
                    <a:lumMod val="60000"/>
                    <a:lumOff val="40000"/>
                  </a:schemeClr>
                </a:solidFill>
                <a:latin typeface="Sora ExtraLight" pitchFamily="2" charset="0"/>
                <a:ea typeface="Montserrat" charset="0"/>
                <a:cs typeface="Sora ExtraLight" pitchFamily="2" charset="0"/>
              </a:rPr>
              <a:t>Abuse?</a:t>
            </a:r>
          </a:p>
        </p:txBody>
      </p:sp>
      <p:sp>
        <p:nvSpPr>
          <p:cNvPr id="19" name="Rectangle 18">
            <a:extLst>
              <a:ext uri="{FF2B5EF4-FFF2-40B4-BE49-F238E27FC236}">
                <a16:creationId xmlns="" xmlns:a16="http://schemas.microsoft.com/office/drawing/2014/main" id="{245891DE-2E78-4BBA-9725-D3355845B2E3}"/>
              </a:ext>
            </a:extLst>
          </p:cNvPr>
          <p:cNvSpPr/>
          <p:nvPr/>
        </p:nvSpPr>
        <p:spPr>
          <a:xfrm>
            <a:off x="1304361" y="5546357"/>
            <a:ext cx="4919976" cy="1181862"/>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a:t>
            </a:r>
            <a:endParaRPr lang="en-US" sz="1600" dirty="0">
              <a:solidFill>
                <a:schemeClr val="bg1"/>
              </a:solidFill>
              <a:latin typeface="Sora ExtraLight" pitchFamily="2" charset="0"/>
              <a:cs typeface="Sora ExtraLight" pitchFamily="2" charset="0"/>
            </a:endParaRPr>
          </a:p>
        </p:txBody>
      </p:sp>
      <p:sp>
        <p:nvSpPr>
          <p:cNvPr id="20" name="Rounded Rectangle 19"/>
          <p:cNvSpPr/>
          <p:nvPr/>
        </p:nvSpPr>
        <p:spPr>
          <a:xfrm rot="2834538">
            <a:off x="3534025" y="7260538"/>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Rounded Rectangle 20"/>
          <p:cNvSpPr/>
          <p:nvPr/>
        </p:nvSpPr>
        <p:spPr>
          <a:xfrm rot="2834538">
            <a:off x="1465386" y="7260537"/>
            <a:ext cx="1072668" cy="1072668"/>
          </a:xfrm>
          <a:prstGeom prst="roundRect">
            <a:avLst>
              <a:gd name="adj" fmla="val 39135"/>
            </a:avLst>
          </a:prstGeom>
          <a:solidFill>
            <a:schemeClr val="accent5"/>
          </a:solidFill>
          <a:ln>
            <a:noFill/>
          </a:ln>
          <a:effectLst>
            <a:outerShdw blurRad="508000" dist="165100" dir="2700000" algn="tl" rotWithShape="0">
              <a:schemeClr val="accent5">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Freeform 68"/>
          <p:cNvSpPr>
            <a:spLocks noEditPoints="1"/>
          </p:cNvSpPr>
          <p:nvPr/>
        </p:nvSpPr>
        <p:spPr bwMode="auto">
          <a:xfrm>
            <a:off x="1796825" y="7652686"/>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schemeClr val="bg1"/>
              </a:solidFill>
            </a:endParaRPr>
          </a:p>
        </p:txBody>
      </p:sp>
      <p:sp>
        <p:nvSpPr>
          <p:cNvPr id="23" name="Rounded Rectangle 22"/>
          <p:cNvSpPr/>
          <p:nvPr/>
        </p:nvSpPr>
        <p:spPr>
          <a:xfrm rot="2834538">
            <a:off x="5602663" y="7247767"/>
            <a:ext cx="1072668" cy="1072668"/>
          </a:xfrm>
          <a:prstGeom prst="roundRect">
            <a:avLst>
              <a:gd name="adj" fmla="val 39135"/>
            </a:avLst>
          </a:prstGeom>
          <a:solidFill>
            <a:schemeClr val="accent2"/>
          </a:solidFill>
          <a:ln>
            <a:noFill/>
          </a:ln>
          <a:effectLst>
            <a:outerShdw blurRad="508000" dist="165100" dir="2700000" algn="tl" rotWithShape="0">
              <a:schemeClr val="accent2">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161"/>
          <p:cNvSpPr>
            <a:spLocks noEditPoints="1"/>
          </p:cNvSpPr>
          <p:nvPr/>
        </p:nvSpPr>
        <p:spPr bwMode="auto">
          <a:xfrm>
            <a:off x="5926076" y="7596859"/>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schemeClr val="bg1"/>
              </a:solidFill>
            </a:endParaRPr>
          </a:p>
        </p:txBody>
      </p:sp>
      <p:sp>
        <p:nvSpPr>
          <p:cNvPr id="25" name="TextBox 24"/>
          <p:cNvSpPr txBox="1"/>
          <p:nvPr/>
        </p:nvSpPr>
        <p:spPr>
          <a:xfrm>
            <a:off x="1149949" y="8773610"/>
            <a:ext cx="1703542" cy="195182"/>
          </a:xfrm>
          <a:prstGeom prst="rect">
            <a:avLst/>
          </a:prstGeom>
          <a:noFill/>
        </p:spPr>
        <p:txBody>
          <a:bodyPr wrap="square" lIns="0" tIns="0" rIns="0" bIns="0" rtlCol="0">
            <a:spAutoFit/>
          </a:bodyPr>
          <a:lstStyle/>
          <a:p>
            <a:pPr algn="ctr">
              <a:lnSpc>
                <a:spcPct val="75000"/>
              </a:lnSpc>
            </a:pPr>
            <a:r>
              <a:rPr lang="en-US" sz="1600">
                <a:solidFill>
                  <a:schemeClr val="bg1"/>
                </a:solidFill>
                <a:latin typeface="Sora" pitchFamily="2" charset="0"/>
                <a:ea typeface="Montserrat" charset="0"/>
                <a:cs typeface="Sora" pitchFamily="2" charset="0"/>
              </a:rPr>
              <a:t>Simplify Life</a:t>
            </a:r>
            <a:endParaRPr lang="en-US" sz="1600" dirty="0">
              <a:solidFill>
                <a:schemeClr val="bg1"/>
              </a:solidFill>
              <a:latin typeface="Sora" pitchFamily="2" charset="0"/>
              <a:ea typeface="Montserrat" charset="0"/>
              <a:cs typeface="Sora" pitchFamily="2" charset="0"/>
            </a:endParaRPr>
          </a:p>
        </p:txBody>
      </p:sp>
      <p:sp>
        <p:nvSpPr>
          <p:cNvPr id="26" name="TextBox 25"/>
          <p:cNvSpPr txBox="1"/>
          <p:nvPr/>
        </p:nvSpPr>
        <p:spPr>
          <a:xfrm>
            <a:off x="3218588" y="8778807"/>
            <a:ext cx="1703542" cy="195182"/>
          </a:xfrm>
          <a:prstGeom prst="rect">
            <a:avLst/>
          </a:prstGeom>
          <a:noFill/>
        </p:spPr>
        <p:txBody>
          <a:bodyPr wrap="square" lIns="0" tIns="0" rIns="0" bIns="0" rtlCol="0">
            <a:spAutoFit/>
          </a:bodyPr>
          <a:lstStyle/>
          <a:p>
            <a:pPr algn="ctr">
              <a:lnSpc>
                <a:spcPct val="75000"/>
              </a:lnSpc>
            </a:pPr>
            <a:r>
              <a:rPr lang="en-US" sz="1600">
                <a:solidFill>
                  <a:schemeClr val="bg1"/>
                </a:solidFill>
                <a:latin typeface="Sora" pitchFamily="2" charset="0"/>
                <a:ea typeface="Montserrat" charset="0"/>
                <a:cs typeface="Sora" pitchFamily="2" charset="0"/>
              </a:rPr>
              <a:t>Green Living</a:t>
            </a:r>
            <a:endParaRPr lang="en-US" sz="1600" dirty="0">
              <a:solidFill>
                <a:schemeClr val="bg1"/>
              </a:solidFill>
              <a:latin typeface="Sora" pitchFamily="2" charset="0"/>
              <a:ea typeface="Montserrat" charset="0"/>
              <a:cs typeface="Sora" pitchFamily="2" charset="0"/>
            </a:endParaRPr>
          </a:p>
        </p:txBody>
      </p:sp>
      <p:sp>
        <p:nvSpPr>
          <p:cNvPr id="27" name="TextBox 26"/>
          <p:cNvSpPr txBox="1"/>
          <p:nvPr/>
        </p:nvSpPr>
        <p:spPr>
          <a:xfrm>
            <a:off x="5287226" y="8773610"/>
            <a:ext cx="1703542" cy="195182"/>
          </a:xfrm>
          <a:prstGeom prst="rect">
            <a:avLst/>
          </a:prstGeom>
          <a:noFill/>
        </p:spPr>
        <p:txBody>
          <a:bodyPr wrap="square" lIns="0" tIns="0" rIns="0" bIns="0" rtlCol="0">
            <a:spAutoFit/>
          </a:bodyPr>
          <a:lstStyle/>
          <a:p>
            <a:pPr algn="ctr">
              <a:lnSpc>
                <a:spcPct val="75000"/>
              </a:lnSpc>
            </a:pPr>
            <a:r>
              <a:rPr lang="en-US" sz="1600" dirty="0" smtClean="0">
                <a:solidFill>
                  <a:schemeClr val="bg1"/>
                </a:solidFill>
                <a:latin typeface="Sora" pitchFamily="2" charset="0"/>
                <a:ea typeface="Montserrat" charset="0"/>
                <a:cs typeface="Sora" pitchFamily="2" charset="0"/>
              </a:rPr>
              <a:t>Growing Food</a:t>
            </a:r>
            <a:endParaRPr lang="en-US" sz="1600" dirty="0">
              <a:solidFill>
                <a:schemeClr val="bg1"/>
              </a:solidFill>
              <a:latin typeface="Sora" pitchFamily="2" charset="0"/>
              <a:ea typeface="Montserrat" charset="0"/>
              <a:cs typeface="Sora" pitchFamily="2" charset="0"/>
            </a:endParaRPr>
          </a:p>
        </p:txBody>
      </p:sp>
      <p:sp>
        <p:nvSpPr>
          <p:cNvPr id="28" name="Freeform 137"/>
          <p:cNvSpPr>
            <a:spLocks noEditPoints="1"/>
          </p:cNvSpPr>
          <p:nvPr/>
        </p:nvSpPr>
        <p:spPr bwMode="auto">
          <a:xfrm>
            <a:off x="3863119" y="7587740"/>
            <a:ext cx="414480" cy="418265"/>
          </a:xfrm>
          <a:custGeom>
            <a:avLst/>
            <a:gdLst>
              <a:gd name="T0" fmla="*/ 358 w 395"/>
              <a:gd name="T1" fmla="*/ 377 h 395"/>
              <a:gd name="T2" fmla="*/ 233 w 395"/>
              <a:gd name="T3" fmla="*/ 358 h 395"/>
              <a:gd name="T4" fmla="*/ 251 w 395"/>
              <a:gd name="T5" fmla="*/ 233 h 395"/>
              <a:gd name="T6" fmla="*/ 376 w 395"/>
              <a:gd name="T7" fmla="*/ 252 h 395"/>
              <a:gd name="T8" fmla="*/ 376 w 395"/>
              <a:gd name="T9" fmla="*/ 276 h 395"/>
              <a:gd name="T10" fmla="*/ 376 w 395"/>
              <a:gd name="T11" fmla="*/ 342 h 395"/>
              <a:gd name="T12" fmla="*/ 358 w 395"/>
              <a:gd name="T13" fmla="*/ 215 h 395"/>
              <a:gd name="T14" fmla="*/ 225 w 395"/>
              <a:gd name="T15" fmla="*/ 226 h 395"/>
              <a:gd name="T16" fmla="*/ 214 w 395"/>
              <a:gd name="T17" fmla="*/ 358 h 395"/>
              <a:gd name="T18" fmla="*/ 231 w 395"/>
              <a:gd name="T19" fmla="*/ 389 h 395"/>
              <a:gd name="T20" fmla="*/ 366 w 395"/>
              <a:gd name="T21" fmla="*/ 394 h 395"/>
              <a:gd name="T22" fmla="*/ 391 w 395"/>
              <a:gd name="T23" fmla="*/ 372 h 395"/>
              <a:gd name="T24" fmla="*/ 391 w 395"/>
              <a:gd name="T25" fmla="*/ 237 h 395"/>
              <a:gd name="T26" fmla="*/ 366 w 395"/>
              <a:gd name="T27" fmla="*/ 216 h 395"/>
              <a:gd name="T28" fmla="*/ 366 w 395"/>
              <a:gd name="T29" fmla="*/ 160 h 395"/>
              <a:gd name="T30" fmla="*/ 234 w 395"/>
              <a:gd name="T31" fmla="*/ 150 h 395"/>
              <a:gd name="T32" fmla="*/ 244 w 395"/>
              <a:gd name="T33" fmla="*/ 19 h 395"/>
              <a:gd name="T34" fmla="*/ 375 w 395"/>
              <a:gd name="T35" fmla="*/ 29 h 395"/>
              <a:gd name="T36" fmla="*/ 376 w 395"/>
              <a:gd name="T37" fmla="*/ 53 h 395"/>
              <a:gd name="T38" fmla="*/ 376 w 395"/>
              <a:gd name="T39" fmla="*/ 119 h 395"/>
              <a:gd name="T40" fmla="*/ 376 w 395"/>
              <a:gd name="T41" fmla="*/ 144 h 395"/>
              <a:gd name="T42" fmla="*/ 231 w 395"/>
              <a:gd name="T43" fmla="*/ 5 h 395"/>
              <a:gd name="T44" fmla="*/ 214 w 395"/>
              <a:gd name="T45" fmla="*/ 36 h 395"/>
              <a:gd name="T46" fmla="*/ 225 w 395"/>
              <a:gd name="T47" fmla="*/ 168 h 395"/>
              <a:gd name="T48" fmla="*/ 358 w 395"/>
              <a:gd name="T49" fmla="*/ 179 h 395"/>
              <a:gd name="T50" fmla="*/ 388 w 395"/>
              <a:gd name="T51" fmla="*/ 163 h 395"/>
              <a:gd name="T52" fmla="*/ 394 w 395"/>
              <a:gd name="T53" fmla="*/ 28 h 395"/>
              <a:gd name="T54" fmla="*/ 372 w 395"/>
              <a:gd name="T55" fmla="*/ 2 h 395"/>
              <a:gd name="T56" fmla="*/ 156 w 395"/>
              <a:gd name="T57" fmla="*/ 157 h 395"/>
              <a:gd name="T58" fmla="*/ 22 w 395"/>
              <a:gd name="T59" fmla="*/ 157 h 395"/>
              <a:gd name="T60" fmla="*/ 22 w 395"/>
              <a:gd name="T61" fmla="*/ 23 h 395"/>
              <a:gd name="T62" fmla="*/ 156 w 395"/>
              <a:gd name="T63" fmla="*/ 23 h 395"/>
              <a:gd name="T64" fmla="*/ 160 w 395"/>
              <a:gd name="T65" fmla="*/ 45 h 395"/>
              <a:gd name="T66" fmla="*/ 160 w 395"/>
              <a:gd name="T67" fmla="*/ 109 h 395"/>
              <a:gd name="T68" fmla="*/ 160 w 395"/>
              <a:gd name="T69" fmla="*/ 143 h 395"/>
              <a:gd name="T70" fmla="*/ 21 w 395"/>
              <a:gd name="T71" fmla="*/ 2 h 395"/>
              <a:gd name="T72" fmla="*/ 0 w 395"/>
              <a:gd name="T73" fmla="*/ 28 h 395"/>
              <a:gd name="T74" fmla="*/ 5 w 395"/>
              <a:gd name="T75" fmla="*/ 163 h 395"/>
              <a:gd name="T76" fmla="*/ 35 w 395"/>
              <a:gd name="T77" fmla="*/ 179 h 395"/>
              <a:gd name="T78" fmla="*/ 168 w 395"/>
              <a:gd name="T79" fmla="*/ 168 h 395"/>
              <a:gd name="T80" fmla="*/ 179 w 395"/>
              <a:gd name="T81" fmla="*/ 36 h 395"/>
              <a:gd name="T82" fmla="*/ 163 w 395"/>
              <a:gd name="T83" fmla="*/ 5 h 395"/>
              <a:gd name="T84" fmla="*/ 159 w 395"/>
              <a:gd name="T85" fmla="*/ 366 h 395"/>
              <a:gd name="T86" fmla="*/ 29 w 395"/>
              <a:gd name="T87" fmla="*/ 376 h 395"/>
              <a:gd name="T88" fmla="*/ 19 w 395"/>
              <a:gd name="T89" fmla="*/ 244 h 395"/>
              <a:gd name="T90" fmla="*/ 150 w 395"/>
              <a:gd name="T91" fmla="*/ 234 h 395"/>
              <a:gd name="T92" fmla="*/ 160 w 395"/>
              <a:gd name="T93" fmla="*/ 256 h 395"/>
              <a:gd name="T94" fmla="*/ 160 w 395"/>
              <a:gd name="T95" fmla="*/ 305 h 395"/>
              <a:gd name="T96" fmla="*/ 160 w 395"/>
              <a:gd name="T97" fmla="*/ 354 h 395"/>
              <a:gd name="T98" fmla="*/ 28 w 395"/>
              <a:gd name="T99" fmla="*/ 216 h 395"/>
              <a:gd name="T100" fmla="*/ 2 w 395"/>
              <a:gd name="T101" fmla="*/ 237 h 395"/>
              <a:gd name="T102" fmla="*/ 2 w 395"/>
              <a:gd name="T103" fmla="*/ 372 h 395"/>
              <a:gd name="T104" fmla="*/ 28 w 395"/>
              <a:gd name="T105" fmla="*/ 394 h 395"/>
              <a:gd name="T106" fmla="*/ 163 w 395"/>
              <a:gd name="T107" fmla="*/ 389 h 395"/>
              <a:gd name="T108" fmla="*/ 179 w 395"/>
              <a:gd name="T109" fmla="*/ 358 h 395"/>
              <a:gd name="T110" fmla="*/ 168 w 395"/>
              <a:gd name="T111" fmla="*/ 226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395">
                <a:moveTo>
                  <a:pt x="376" y="358"/>
                </a:moveTo>
                <a:lnTo>
                  <a:pt x="375" y="366"/>
                </a:lnTo>
                <a:lnTo>
                  <a:pt x="371" y="371"/>
                </a:lnTo>
                <a:lnTo>
                  <a:pt x="366" y="376"/>
                </a:lnTo>
                <a:lnTo>
                  <a:pt x="358" y="377"/>
                </a:lnTo>
                <a:lnTo>
                  <a:pt x="251" y="377"/>
                </a:lnTo>
                <a:lnTo>
                  <a:pt x="244" y="376"/>
                </a:lnTo>
                <a:lnTo>
                  <a:pt x="238" y="371"/>
                </a:lnTo>
                <a:lnTo>
                  <a:pt x="234" y="366"/>
                </a:lnTo>
                <a:lnTo>
                  <a:pt x="233" y="358"/>
                </a:lnTo>
                <a:lnTo>
                  <a:pt x="233" y="252"/>
                </a:lnTo>
                <a:lnTo>
                  <a:pt x="234" y="244"/>
                </a:lnTo>
                <a:lnTo>
                  <a:pt x="238" y="239"/>
                </a:lnTo>
                <a:lnTo>
                  <a:pt x="244" y="234"/>
                </a:lnTo>
                <a:lnTo>
                  <a:pt x="251" y="233"/>
                </a:lnTo>
                <a:lnTo>
                  <a:pt x="358" y="233"/>
                </a:lnTo>
                <a:lnTo>
                  <a:pt x="366" y="234"/>
                </a:lnTo>
                <a:lnTo>
                  <a:pt x="371" y="239"/>
                </a:lnTo>
                <a:lnTo>
                  <a:pt x="375" y="244"/>
                </a:lnTo>
                <a:lnTo>
                  <a:pt x="376" y="252"/>
                </a:lnTo>
                <a:lnTo>
                  <a:pt x="376" y="253"/>
                </a:lnTo>
                <a:lnTo>
                  <a:pt x="376" y="256"/>
                </a:lnTo>
                <a:lnTo>
                  <a:pt x="376" y="261"/>
                </a:lnTo>
                <a:lnTo>
                  <a:pt x="376" y="268"/>
                </a:lnTo>
                <a:lnTo>
                  <a:pt x="376" y="276"/>
                </a:lnTo>
                <a:lnTo>
                  <a:pt x="376" y="285"/>
                </a:lnTo>
                <a:lnTo>
                  <a:pt x="376" y="305"/>
                </a:lnTo>
                <a:lnTo>
                  <a:pt x="376" y="325"/>
                </a:lnTo>
                <a:lnTo>
                  <a:pt x="376" y="334"/>
                </a:lnTo>
                <a:lnTo>
                  <a:pt x="376" y="342"/>
                </a:lnTo>
                <a:lnTo>
                  <a:pt x="376" y="349"/>
                </a:lnTo>
                <a:lnTo>
                  <a:pt x="376" y="354"/>
                </a:lnTo>
                <a:lnTo>
                  <a:pt x="376" y="357"/>
                </a:lnTo>
                <a:lnTo>
                  <a:pt x="376" y="358"/>
                </a:lnTo>
                <a:close/>
                <a:moveTo>
                  <a:pt x="358" y="215"/>
                </a:moveTo>
                <a:lnTo>
                  <a:pt x="251" y="215"/>
                </a:lnTo>
                <a:lnTo>
                  <a:pt x="244" y="216"/>
                </a:lnTo>
                <a:lnTo>
                  <a:pt x="237" y="218"/>
                </a:lnTo>
                <a:lnTo>
                  <a:pt x="231" y="221"/>
                </a:lnTo>
                <a:lnTo>
                  <a:pt x="225" y="226"/>
                </a:lnTo>
                <a:lnTo>
                  <a:pt x="221" y="231"/>
                </a:lnTo>
                <a:lnTo>
                  <a:pt x="218" y="237"/>
                </a:lnTo>
                <a:lnTo>
                  <a:pt x="216" y="244"/>
                </a:lnTo>
                <a:lnTo>
                  <a:pt x="214" y="252"/>
                </a:lnTo>
                <a:lnTo>
                  <a:pt x="214" y="358"/>
                </a:lnTo>
                <a:lnTo>
                  <a:pt x="216" y="366"/>
                </a:lnTo>
                <a:lnTo>
                  <a:pt x="218" y="372"/>
                </a:lnTo>
                <a:lnTo>
                  <a:pt x="221" y="379"/>
                </a:lnTo>
                <a:lnTo>
                  <a:pt x="225" y="384"/>
                </a:lnTo>
                <a:lnTo>
                  <a:pt x="231" y="389"/>
                </a:lnTo>
                <a:lnTo>
                  <a:pt x="237" y="392"/>
                </a:lnTo>
                <a:lnTo>
                  <a:pt x="244" y="394"/>
                </a:lnTo>
                <a:lnTo>
                  <a:pt x="251" y="395"/>
                </a:lnTo>
                <a:lnTo>
                  <a:pt x="358" y="395"/>
                </a:lnTo>
                <a:lnTo>
                  <a:pt x="366" y="394"/>
                </a:lnTo>
                <a:lnTo>
                  <a:pt x="372" y="392"/>
                </a:lnTo>
                <a:lnTo>
                  <a:pt x="379" y="389"/>
                </a:lnTo>
                <a:lnTo>
                  <a:pt x="384" y="384"/>
                </a:lnTo>
                <a:lnTo>
                  <a:pt x="388" y="379"/>
                </a:lnTo>
                <a:lnTo>
                  <a:pt x="391" y="372"/>
                </a:lnTo>
                <a:lnTo>
                  <a:pt x="394" y="366"/>
                </a:lnTo>
                <a:lnTo>
                  <a:pt x="395" y="358"/>
                </a:lnTo>
                <a:lnTo>
                  <a:pt x="395" y="252"/>
                </a:lnTo>
                <a:lnTo>
                  <a:pt x="394" y="244"/>
                </a:lnTo>
                <a:lnTo>
                  <a:pt x="391" y="237"/>
                </a:lnTo>
                <a:lnTo>
                  <a:pt x="388" y="231"/>
                </a:lnTo>
                <a:lnTo>
                  <a:pt x="384" y="226"/>
                </a:lnTo>
                <a:lnTo>
                  <a:pt x="379" y="221"/>
                </a:lnTo>
                <a:lnTo>
                  <a:pt x="372" y="218"/>
                </a:lnTo>
                <a:lnTo>
                  <a:pt x="366" y="216"/>
                </a:lnTo>
                <a:lnTo>
                  <a:pt x="358" y="215"/>
                </a:lnTo>
                <a:close/>
                <a:moveTo>
                  <a:pt x="376" y="144"/>
                </a:moveTo>
                <a:lnTo>
                  <a:pt x="375" y="150"/>
                </a:lnTo>
                <a:lnTo>
                  <a:pt x="371" y="157"/>
                </a:lnTo>
                <a:lnTo>
                  <a:pt x="366" y="160"/>
                </a:lnTo>
                <a:lnTo>
                  <a:pt x="358" y="161"/>
                </a:lnTo>
                <a:lnTo>
                  <a:pt x="251" y="161"/>
                </a:lnTo>
                <a:lnTo>
                  <a:pt x="244" y="160"/>
                </a:lnTo>
                <a:lnTo>
                  <a:pt x="238" y="157"/>
                </a:lnTo>
                <a:lnTo>
                  <a:pt x="234" y="150"/>
                </a:lnTo>
                <a:lnTo>
                  <a:pt x="233" y="144"/>
                </a:lnTo>
                <a:lnTo>
                  <a:pt x="233" y="36"/>
                </a:lnTo>
                <a:lnTo>
                  <a:pt x="234" y="29"/>
                </a:lnTo>
                <a:lnTo>
                  <a:pt x="238" y="23"/>
                </a:lnTo>
                <a:lnTo>
                  <a:pt x="244" y="19"/>
                </a:lnTo>
                <a:lnTo>
                  <a:pt x="251" y="17"/>
                </a:lnTo>
                <a:lnTo>
                  <a:pt x="358" y="17"/>
                </a:lnTo>
                <a:lnTo>
                  <a:pt x="366" y="19"/>
                </a:lnTo>
                <a:lnTo>
                  <a:pt x="371" y="23"/>
                </a:lnTo>
                <a:lnTo>
                  <a:pt x="375" y="29"/>
                </a:lnTo>
                <a:lnTo>
                  <a:pt x="376" y="36"/>
                </a:lnTo>
                <a:lnTo>
                  <a:pt x="376" y="37"/>
                </a:lnTo>
                <a:lnTo>
                  <a:pt x="376" y="40"/>
                </a:lnTo>
                <a:lnTo>
                  <a:pt x="376" y="45"/>
                </a:lnTo>
                <a:lnTo>
                  <a:pt x="376" y="53"/>
                </a:lnTo>
                <a:lnTo>
                  <a:pt x="376" y="60"/>
                </a:lnTo>
                <a:lnTo>
                  <a:pt x="376" y="70"/>
                </a:lnTo>
                <a:lnTo>
                  <a:pt x="376" y="90"/>
                </a:lnTo>
                <a:lnTo>
                  <a:pt x="376" y="109"/>
                </a:lnTo>
                <a:lnTo>
                  <a:pt x="376" y="119"/>
                </a:lnTo>
                <a:lnTo>
                  <a:pt x="376" y="126"/>
                </a:lnTo>
                <a:lnTo>
                  <a:pt x="376" y="134"/>
                </a:lnTo>
                <a:lnTo>
                  <a:pt x="376" y="139"/>
                </a:lnTo>
                <a:lnTo>
                  <a:pt x="376" y="143"/>
                </a:lnTo>
                <a:lnTo>
                  <a:pt x="376" y="144"/>
                </a:lnTo>
                <a:close/>
                <a:moveTo>
                  <a:pt x="358" y="0"/>
                </a:moveTo>
                <a:lnTo>
                  <a:pt x="251" y="0"/>
                </a:lnTo>
                <a:lnTo>
                  <a:pt x="244" y="0"/>
                </a:lnTo>
                <a:lnTo>
                  <a:pt x="237" y="2"/>
                </a:lnTo>
                <a:lnTo>
                  <a:pt x="231" y="5"/>
                </a:lnTo>
                <a:lnTo>
                  <a:pt x="225" y="10"/>
                </a:lnTo>
                <a:lnTo>
                  <a:pt x="221" y="15"/>
                </a:lnTo>
                <a:lnTo>
                  <a:pt x="218" y="22"/>
                </a:lnTo>
                <a:lnTo>
                  <a:pt x="216" y="28"/>
                </a:lnTo>
                <a:lnTo>
                  <a:pt x="214" y="36"/>
                </a:lnTo>
                <a:lnTo>
                  <a:pt x="214" y="144"/>
                </a:lnTo>
                <a:lnTo>
                  <a:pt x="216" y="151"/>
                </a:lnTo>
                <a:lnTo>
                  <a:pt x="218" y="158"/>
                </a:lnTo>
                <a:lnTo>
                  <a:pt x="221" y="163"/>
                </a:lnTo>
                <a:lnTo>
                  <a:pt x="225" y="168"/>
                </a:lnTo>
                <a:lnTo>
                  <a:pt x="231" y="173"/>
                </a:lnTo>
                <a:lnTo>
                  <a:pt x="237" y="177"/>
                </a:lnTo>
                <a:lnTo>
                  <a:pt x="244" y="178"/>
                </a:lnTo>
                <a:lnTo>
                  <a:pt x="251" y="179"/>
                </a:lnTo>
                <a:lnTo>
                  <a:pt x="358" y="179"/>
                </a:lnTo>
                <a:lnTo>
                  <a:pt x="366" y="178"/>
                </a:lnTo>
                <a:lnTo>
                  <a:pt x="372" y="177"/>
                </a:lnTo>
                <a:lnTo>
                  <a:pt x="379" y="173"/>
                </a:lnTo>
                <a:lnTo>
                  <a:pt x="384" y="168"/>
                </a:lnTo>
                <a:lnTo>
                  <a:pt x="388" y="163"/>
                </a:lnTo>
                <a:lnTo>
                  <a:pt x="391" y="158"/>
                </a:lnTo>
                <a:lnTo>
                  <a:pt x="394" y="151"/>
                </a:lnTo>
                <a:lnTo>
                  <a:pt x="395" y="144"/>
                </a:lnTo>
                <a:lnTo>
                  <a:pt x="395" y="36"/>
                </a:lnTo>
                <a:lnTo>
                  <a:pt x="394" y="28"/>
                </a:lnTo>
                <a:lnTo>
                  <a:pt x="391" y="22"/>
                </a:lnTo>
                <a:lnTo>
                  <a:pt x="388" y="15"/>
                </a:lnTo>
                <a:lnTo>
                  <a:pt x="384" y="10"/>
                </a:lnTo>
                <a:lnTo>
                  <a:pt x="379" y="5"/>
                </a:lnTo>
                <a:lnTo>
                  <a:pt x="372" y="2"/>
                </a:lnTo>
                <a:lnTo>
                  <a:pt x="366" y="0"/>
                </a:lnTo>
                <a:lnTo>
                  <a:pt x="358" y="0"/>
                </a:lnTo>
                <a:close/>
                <a:moveTo>
                  <a:pt x="160" y="144"/>
                </a:moveTo>
                <a:lnTo>
                  <a:pt x="159" y="150"/>
                </a:lnTo>
                <a:lnTo>
                  <a:pt x="156" y="157"/>
                </a:lnTo>
                <a:lnTo>
                  <a:pt x="150" y="160"/>
                </a:lnTo>
                <a:lnTo>
                  <a:pt x="143" y="161"/>
                </a:lnTo>
                <a:lnTo>
                  <a:pt x="35" y="161"/>
                </a:lnTo>
                <a:lnTo>
                  <a:pt x="29" y="160"/>
                </a:lnTo>
                <a:lnTo>
                  <a:pt x="22" y="157"/>
                </a:lnTo>
                <a:lnTo>
                  <a:pt x="19" y="150"/>
                </a:lnTo>
                <a:lnTo>
                  <a:pt x="17" y="144"/>
                </a:lnTo>
                <a:lnTo>
                  <a:pt x="17" y="36"/>
                </a:lnTo>
                <a:lnTo>
                  <a:pt x="19" y="29"/>
                </a:lnTo>
                <a:lnTo>
                  <a:pt x="22" y="23"/>
                </a:lnTo>
                <a:lnTo>
                  <a:pt x="29" y="19"/>
                </a:lnTo>
                <a:lnTo>
                  <a:pt x="35" y="17"/>
                </a:lnTo>
                <a:lnTo>
                  <a:pt x="143" y="17"/>
                </a:lnTo>
                <a:lnTo>
                  <a:pt x="150" y="19"/>
                </a:lnTo>
                <a:lnTo>
                  <a:pt x="156" y="23"/>
                </a:lnTo>
                <a:lnTo>
                  <a:pt x="159" y="29"/>
                </a:lnTo>
                <a:lnTo>
                  <a:pt x="160" y="36"/>
                </a:lnTo>
                <a:lnTo>
                  <a:pt x="160" y="37"/>
                </a:lnTo>
                <a:lnTo>
                  <a:pt x="160" y="40"/>
                </a:lnTo>
                <a:lnTo>
                  <a:pt x="160" y="45"/>
                </a:lnTo>
                <a:lnTo>
                  <a:pt x="160" y="53"/>
                </a:lnTo>
                <a:lnTo>
                  <a:pt x="160" y="60"/>
                </a:lnTo>
                <a:lnTo>
                  <a:pt x="160" y="70"/>
                </a:lnTo>
                <a:lnTo>
                  <a:pt x="160" y="90"/>
                </a:lnTo>
                <a:lnTo>
                  <a:pt x="160" y="109"/>
                </a:lnTo>
                <a:lnTo>
                  <a:pt x="160" y="119"/>
                </a:lnTo>
                <a:lnTo>
                  <a:pt x="160" y="126"/>
                </a:lnTo>
                <a:lnTo>
                  <a:pt x="160" y="134"/>
                </a:lnTo>
                <a:lnTo>
                  <a:pt x="160" y="139"/>
                </a:lnTo>
                <a:lnTo>
                  <a:pt x="160" y="143"/>
                </a:lnTo>
                <a:lnTo>
                  <a:pt x="160" y="144"/>
                </a:lnTo>
                <a:close/>
                <a:moveTo>
                  <a:pt x="143" y="0"/>
                </a:moveTo>
                <a:lnTo>
                  <a:pt x="35" y="0"/>
                </a:lnTo>
                <a:lnTo>
                  <a:pt x="28" y="0"/>
                </a:lnTo>
                <a:lnTo>
                  <a:pt x="21" y="2"/>
                </a:lnTo>
                <a:lnTo>
                  <a:pt x="15" y="5"/>
                </a:lnTo>
                <a:lnTo>
                  <a:pt x="9" y="10"/>
                </a:lnTo>
                <a:lnTo>
                  <a:pt x="5" y="15"/>
                </a:lnTo>
                <a:lnTo>
                  <a:pt x="2" y="22"/>
                </a:lnTo>
                <a:lnTo>
                  <a:pt x="0" y="28"/>
                </a:lnTo>
                <a:lnTo>
                  <a:pt x="0" y="36"/>
                </a:lnTo>
                <a:lnTo>
                  <a:pt x="0" y="144"/>
                </a:lnTo>
                <a:lnTo>
                  <a:pt x="0" y="151"/>
                </a:lnTo>
                <a:lnTo>
                  <a:pt x="2" y="158"/>
                </a:lnTo>
                <a:lnTo>
                  <a:pt x="5" y="163"/>
                </a:lnTo>
                <a:lnTo>
                  <a:pt x="9" y="168"/>
                </a:lnTo>
                <a:lnTo>
                  <a:pt x="15" y="173"/>
                </a:lnTo>
                <a:lnTo>
                  <a:pt x="21" y="177"/>
                </a:lnTo>
                <a:lnTo>
                  <a:pt x="28" y="178"/>
                </a:lnTo>
                <a:lnTo>
                  <a:pt x="35" y="179"/>
                </a:lnTo>
                <a:lnTo>
                  <a:pt x="143" y="179"/>
                </a:lnTo>
                <a:lnTo>
                  <a:pt x="151" y="178"/>
                </a:lnTo>
                <a:lnTo>
                  <a:pt x="157" y="177"/>
                </a:lnTo>
                <a:lnTo>
                  <a:pt x="163" y="173"/>
                </a:lnTo>
                <a:lnTo>
                  <a:pt x="168" y="168"/>
                </a:lnTo>
                <a:lnTo>
                  <a:pt x="172" y="163"/>
                </a:lnTo>
                <a:lnTo>
                  <a:pt x="177" y="158"/>
                </a:lnTo>
                <a:lnTo>
                  <a:pt x="178" y="151"/>
                </a:lnTo>
                <a:lnTo>
                  <a:pt x="179" y="144"/>
                </a:lnTo>
                <a:lnTo>
                  <a:pt x="179" y="36"/>
                </a:lnTo>
                <a:lnTo>
                  <a:pt x="178" y="28"/>
                </a:lnTo>
                <a:lnTo>
                  <a:pt x="177" y="22"/>
                </a:lnTo>
                <a:lnTo>
                  <a:pt x="172" y="15"/>
                </a:lnTo>
                <a:lnTo>
                  <a:pt x="168" y="10"/>
                </a:lnTo>
                <a:lnTo>
                  <a:pt x="163" y="5"/>
                </a:lnTo>
                <a:lnTo>
                  <a:pt x="157" y="2"/>
                </a:lnTo>
                <a:lnTo>
                  <a:pt x="151" y="0"/>
                </a:lnTo>
                <a:lnTo>
                  <a:pt x="143" y="0"/>
                </a:lnTo>
                <a:close/>
                <a:moveTo>
                  <a:pt x="160" y="358"/>
                </a:moveTo>
                <a:lnTo>
                  <a:pt x="159" y="366"/>
                </a:lnTo>
                <a:lnTo>
                  <a:pt x="156" y="371"/>
                </a:lnTo>
                <a:lnTo>
                  <a:pt x="150" y="376"/>
                </a:lnTo>
                <a:lnTo>
                  <a:pt x="143" y="377"/>
                </a:lnTo>
                <a:lnTo>
                  <a:pt x="35" y="377"/>
                </a:lnTo>
                <a:lnTo>
                  <a:pt x="29" y="376"/>
                </a:lnTo>
                <a:lnTo>
                  <a:pt x="22" y="371"/>
                </a:lnTo>
                <a:lnTo>
                  <a:pt x="19" y="366"/>
                </a:lnTo>
                <a:lnTo>
                  <a:pt x="17" y="358"/>
                </a:lnTo>
                <a:lnTo>
                  <a:pt x="17" y="252"/>
                </a:lnTo>
                <a:lnTo>
                  <a:pt x="19" y="244"/>
                </a:lnTo>
                <a:lnTo>
                  <a:pt x="22" y="239"/>
                </a:lnTo>
                <a:lnTo>
                  <a:pt x="29" y="234"/>
                </a:lnTo>
                <a:lnTo>
                  <a:pt x="35" y="233"/>
                </a:lnTo>
                <a:lnTo>
                  <a:pt x="143" y="233"/>
                </a:lnTo>
                <a:lnTo>
                  <a:pt x="150" y="234"/>
                </a:lnTo>
                <a:lnTo>
                  <a:pt x="156" y="239"/>
                </a:lnTo>
                <a:lnTo>
                  <a:pt x="159" y="244"/>
                </a:lnTo>
                <a:lnTo>
                  <a:pt x="160" y="252"/>
                </a:lnTo>
                <a:lnTo>
                  <a:pt x="160" y="253"/>
                </a:lnTo>
                <a:lnTo>
                  <a:pt x="160" y="256"/>
                </a:lnTo>
                <a:lnTo>
                  <a:pt x="160" y="261"/>
                </a:lnTo>
                <a:lnTo>
                  <a:pt x="160" y="268"/>
                </a:lnTo>
                <a:lnTo>
                  <a:pt x="160" y="276"/>
                </a:lnTo>
                <a:lnTo>
                  <a:pt x="160" y="285"/>
                </a:lnTo>
                <a:lnTo>
                  <a:pt x="160" y="305"/>
                </a:lnTo>
                <a:lnTo>
                  <a:pt x="160" y="325"/>
                </a:lnTo>
                <a:lnTo>
                  <a:pt x="160" y="334"/>
                </a:lnTo>
                <a:lnTo>
                  <a:pt x="160" y="342"/>
                </a:lnTo>
                <a:lnTo>
                  <a:pt x="160" y="349"/>
                </a:lnTo>
                <a:lnTo>
                  <a:pt x="160" y="354"/>
                </a:lnTo>
                <a:lnTo>
                  <a:pt x="160" y="357"/>
                </a:lnTo>
                <a:lnTo>
                  <a:pt x="160" y="358"/>
                </a:lnTo>
                <a:close/>
                <a:moveTo>
                  <a:pt x="143" y="215"/>
                </a:moveTo>
                <a:lnTo>
                  <a:pt x="35" y="215"/>
                </a:lnTo>
                <a:lnTo>
                  <a:pt x="28" y="216"/>
                </a:lnTo>
                <a:lnTo>
                  <a:pt x="21" y="218"/>
                </a:lnTo>
                <a:lnTo>
                  <a:pt x="15" y="221"/>
                </a:lnTo>
                <a:lnTo>
                  <a:pt x="9" y="226"/>
                </a:lnTo>
                <a:lnTo>
                  <a:pt x="5" y="231"/>
                </a:lnTo>
                <a:lnTo>
                  <a:pt x="2" y="237"/>
                </a:lnTo>
                <a:lnTo>
                  <a:pt x="0" y="244"/>
                </a:lnTo>
                <a:lnTo>
                  <a:pt x="0" y="252"/>
                </a:lnTo>
                <a:lnTo>
                  <a:pt x="0" y="358"/>
                </a:lnTo>
                <a:lnTo>
                  <a:pt x="0" y="366"/>
                </a:lnTo>
                <a:lnTo>
                  <a:pt x="2" y="372"/>
                </a:lnTo>
                <a:lnTo>
                  <a:pt x="5" y="379"/>
                </a:lnTo>
                <a:lnTo>
                  <a:pt x="9" y="384"/>
                </a:lnTo>
                <a:lnTo>
                  <a:pt x="15" y="389"/>
                </a:lnTo>
                <a:lnTo>
                  <a:pt x="21" y="392"/>
                </a:lnTo>
                <a:lnTo>
                  <a:pt x="28" y="394"/>
                </a:lnTo>
                <a:lnTo>
                  <a:pt x="35" y="395"/>
                </a:lnTo>
                <a:lnTo>
                  <a:pt x="143" y="395"/>
                </a:lnTo>
                <a:lnTo>
                  <a:pt x="151" y="394"/>
                </a:lnTo>
                <a:lnTo>
                  <a:pt x="157" y="392"/>
                </a:lnTo>
                <a:lnTo>
                  <a:pt x="163" y="389"/>
                </a:lnTo>
                <a:lnTo>
                  <a:pt x="168" y="384"/>
                </a:lnTo>
                <a:lnTo>
                  <a:pt x="172" y="379"/>
                </a:lnTo>
                <a:lnTo>
                  <a:pt x="177" y="372"/>
                </a:lnTo>
                <a:lnTo>
                  <a:pt x="178" y="366"/>
                </a:lnTo>
                <a:lnTo>
                  <a:pt x="179" y="358"/>
                </a:lnTo>
                <a:lnTo>
                  <a:pt x="179" y="252"/>
                </a:lnTo>
                <a:lnTo>
                  <a:pt x="178" y="244"/>
                </a:lnTo>
                <a:lnTo>
                  <a:pt x="177" y="237"/>
                </a:lnTo>
                <a:lnTo>
                  <a:pt x="172" y="231"/>
                </a:lnTo>
                <a:lnTo>
                  <a:pt x="168" y="226"/>
                </a:lnTo>
                <a:lnTo>
                  <a:pt x="163" y="221"/>
                </a:lnTo>
                <a:lnTo>
                  <a:pt x="157" y="218"/>
                </a:lnTo>
                <a:lnTo>
                  <a:pt x="151" y="216"/>
                </a:lnTo>
                <a:lnTo>
                  <a:pt x="143" y="215"/>
                </a:lnTo>
                <a:close/>
              </a:path>
            </a:pathLst>
          </a:custGeom>
          <a:solidFill>
            <a:schemeClr val="bg1"/>
          </a:solidFill>
          <a:ln>
            <a:noFill/>
          </a:ln>
          <a:extLst/>
        </p:spPr>
        <p:txBody>
          <a:bodyPr lIns="137160" tIns="68580" rIns="137160" bIns="68580"/>
          <a:lstStyle/>
          <a:p>
            <a:pPr defTabSz="1371643">
              <a:defRPr/>
            </a:pPr>
            <a:endParaRPr lang="en-US" sz="4320">
              <a:solidFill>
                <a:schemeClr val="bg1"/>
              </a:solidFill>
            </a:endParaRPr>
          </a:p>
        </p:txBody>
      </p:sp>
      <p:sp>
        <p:nvSpPr>
          <p:cNvPr id="2" name="Picture Placeholder 1"/>
          <p:cNvSpPr>
            <a:spLocks noGrp="1"/>
          </p:cNvSpPr>
          <p:nvPr>
            <p:ph type="pic" sz="quarter" idx="11"/>
          </p:nvPr>
        </p:nvSpPr>
        <p:spPr/>
      </p:sp>
    </p:spTree>
    <p:extLst>
      <p:ext uri="{BB962C8B-B14F-4D97-AF65-F5344CB8AC3E}">
        <p14:creationId xmlns:p14="http://schemas.microsoft.com/office/powerpoint/2010/main" val="144341878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80000">
                                          <p:cBhvr additive="base">
                                            <p:cTn id="7" dur="1500" fill="hold"/>
                                            <p:tgtEl>
                                              <p:spTgt spid="18"/>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18"/>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250" fill="hold"/>
                                            <p:tgtEl>
                                              <p:spTgt spid="19"/>
                                            </p:tgtEl>
                                            <p:attrNameLst>
                                              <p:attrName>ppt_w</p:attrName>
                                            </p:attrNameLst>
                                          </p:cBhvr>
                                          <p:tavLst>
                                            <p:tav tm="0">
                                              <p:val>
                                                <p:strVal val="2/3*#ppt_w"/>
                                              </p:val>
                                            </p:tav>
                                            <p:tav tm="100000">
                                              <p:val>
                                                <p:strVal val="#ppt_w"/>
                                              </p:val>
                                            </p:tav>
                                          </p:tavLst>
                                        </p:anim>
                                        <p:anim calcmode="lin" valueType="num">
                                          <p:cBhvr>
                                            <p:cTn id="12" dur="250" fill="hold"/>
                                            <p:tgtEl>
                                              <p:spTgt spid="19"/>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19"/>
                                            </p:tgtEl>
                                            <p:attrNameLst>
                                              <p:attrName>ppt_x</p:attrName>
                                              <p:attrName>ppt_y</p:attrName>
                                            </p:attrNameLst>
                                          </p:cBhvr>
                                          <p:rCtr x="0" y="3611"/>
                                        </p:animMotion>
                                      </p:childTnLst>
                                    </p:cTn>
                                  </p:par>
                                  <p:par>
                                    <p:cTn id="15" presetID="2" presetClass="entr" presetSubtype="4" fill="hold" grpId="0" nodeType="withEffect" p14:presetBounceEnd="80000">
                                      <p:stCondLst>
                                        <p:cond delay="600"/>
                                      </p:stCondLst>
                                      <p:childTnLst>
                                        <p:set>
                                          <p:cBhvr>
                                            <p:cTn id="16" dur="1" fill="hold">
                                              <p:stCondLst>
                                                <p:cond delay="0"/>
                                              </p:stCondLst>
                                            </p:cTn>
                                            <p:tgtEl>
                                              <p:spTgt spid="22"/>
                                            </p:tgtEl>
                                            <p:attrNameLst>
                                              <p:attrName>style.visibility</p:attrName>
                                            </p:attrNameLst>
                                          </p:cBhvr>
                                          <p:to>
                                            <p:strVal val="visible"/>
                                          </p:to>
                                        </p:set>
                                        <p:anim calcmode="lin" valueType="num" p14:bounceEnd="80000">
                                          <p:cBhvr additive="base">
                                            <p:cTn id="17" dur="1500" fill="hold"/>
                                            <p:tgtEl>
                                              <p:spTgt spid="22"/>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80000">
                                      <p:stCondLst>
                                        <p:cond delay="600"/>
                                      </p:stCondLst>
                                      <p:childTnLst>
                                        <p:set>
                                          <p:cBhvr>
                                            <p:cTn id="20" dur="1" fill="hold">
                                              <p:stCondLst>
                                                <p:cond delay="0"/>
                                              </p:stCondLst>
                                            </p:cTn>
                                            <p:tgtEl>
                                              <p:spTgt spid="24"/>
                                            </p:tgtEl>
                                            <p:attrNameLst>
                                              <p:attrName>style.visibility</p:attrName>
                                            </p:attrNameLst>
                                          </p:cBhvr>
                                          <p:to>
                                            <p:strVal val="visible"/>
                                          </p:to>
                                        </p:set>
                                        <p:anim calcmode="lin" valueType="num" p14:bounceEnd="80000">
                                          <p:cBhvr additive="base">
                                            <p:cTn id="21" dur="1500" fill="hold"/>
                                            <p:tgtEl>
                                              <p:spTgt spid="24"/>
                                            </p:tgtEl>
                                            <p:attrNameLst>
                                              <p:attrName>ppt_x</p:attrName>
                                            </p:attrNameLst>
                                          </p:cBhvr>
                                          <p:tavLst>
                                            <p:tav tm="0">
                                              <p:val>
                                                <p:strVal val="#ppt_x"/>
                                              </p:val>
                                            </p:tav>
                                            <p:tav tm="100000">
                                              <p:val>
                                                <p:strVal val="#ppt_x"/>
                                              </p:val>
                                            </p:tav>
                                          </p:tavLst>
                                        </p:anim>
                                        <p:anim calcmode="lin" valueType="num" p14:bounceEnd="80000">
                                          <p:cBhvr additive="base">
                                            <p:cTn id="22" dur="1500" fill="hold"/>
                                            <p:tgtEl>
                                              <p:spTgt spid="2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80000">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14:bounceEnd="80000">
                                          <p:cBhvr additive="base">
                                            <p:cTn id="25" dur="1500" fill="hold"/>
                                            <p:tgtEl>
                                              <p:spTgt spid="25"/>
                                            </p:tgtEl>
                                            <p:attrNameLst>
                                              <p:attrName>ppt_x</p:attrName>
                                            </p:attrNameLst>
                                          </p:cBhvr>
                                          <p:tavLst>
                                            <p:tav tm="0">
                                              <p:val>
                                                <p:strVal val="#ppt_x"/>
                                              </p:val>
                                            </p:tav>
                                            <p:tav tm="100000">
                                              <p:val>
                                                <p:strVal val="#ppt_x"/>
                                              </p:val>
                                            </p:tav>
                                          </p:tavLst>
                                        </p:anim>
                                        <p:anim calcmode="lin" valueType="num" p14:bounceEnd="80000">
                                          <p:cBhvr additive="base">
                                            <p:cTn id="26" dur="150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80000">
                                      <p:stCondLst>
                                        <p:cond delay="750"/>
                                      </p:stCondLst>
                                      <p:childTnLst>
                                        <p:set>
                                          <p:cBhvr>
                                            <p:cTn id="28" dur="1" fill="hold">
                                              <p:stCondLst>
                                                <p:cond delay="0"/>
                                              </p:stCondLst>
                                            </p:cTn>
                                            <p:tgtEl>
                                              <p:spTgt spid="26"/>
                                            </p:tgtEl>
                                            <p:attrNameLst>
                                              <p:attrName>style.visibility</p:attrName>
                                            </p:attrNameLst>
                                          </p:cBhvr>
                                          <p:to>
                                            <p:strVal val="visible"/>
                                          </p:to>
                                        </p:set>
                                        <p:anim calcmode="lin" valueType="num" p14:bounceEnd="80000">
                                          <p:cBhvr additive="base">
                                            <p:cTn id="29" dur="1500" fill="hold"/>
                                            <p:tgtEl>
                                              <p:spTgt spid="26"/>
                                            </p:tgtEl>
                                            <p:attrNameLst>
                                              <p:attrName>ppt_x</p:attrName>
                                            </p:attrNameLst>
                                          </p:cBhvr>
                                          <p:tavLst>
                                            <p:tav tm="0">
                                              <p:val>
                                                <p:strVal val="#ppt_x"/>
                                              </p:val>
                                            </p:tav>
                                            <p:tav tm="100000">
                                              <p:val>
                                                <p:strVal val="#ppt_x"/>
                                              </p:val>
                                            </p:tav>
                                          </p:tavLst>
                                        </p:anim>
                                        <p:anim calcmode="lin" valueType="num" p14:bounceEnd="80000">
                                          <p:cBhvr additive="base">
                                            <p:cTn id="30" dur="150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14:presetBounceEnd="80000">
                                      <p:stCondLst>
                                        <p:cond delay="750"/>
                                      </p:stCondLst>
                                      <p:childTnLst>
                                        <p:set>
                                          <p:cBhvr>
                                            <p:cTn id="32" dur="1" fill="hold">
                                              <p:stCondLst>
                                                <p:cond delay="0"/>
                                              </p:stCondLst>
                                            </p:cTn>
                                            <p:tgtEl>
                                              <p:spTgt spid="27"/>
                                            </p:tgtEl>
                                            <p:attrNameLst>
                                              <p:attrName>style.visibility</p:attrName>
                                            </p:attrNameLst>
                                          </p:cBhvr>
                                          <p:to>
                                            <p:strVal val="visible"/>
                                          </p:to>
                                        </p:set>
                                        <p:anim calcmode="lin" valueType="num" p14:bounceEnd="80000">
                                          <p:cBhvr additive="base">
                                            <p:cTn id="33" dur="1500" fill="hold"/>
                                            <p:tgtEl>
                                              <p:spTgt spid="27"/>
                                            </p:tgtEl>
                                            <p:attrNameLst>
                                              <p:attrName>ppt_x</p:attrName>
                                            </p:attrNameLst>
                                          </p:cBhvr>
                                          <p:tavLst>
                                            <p:tav tm="0">
                                              <p:val>
                                                <p:strVal val="#ppt_x"/>
                                              </p:val>
                                            </p:tav>
                                            <p:tav tm="100000">
                                              <p:val>
                                                <p:strVal val="#ppt_x"/>
                                              </p:val>
                                            </p:tav>
                                          </p:tavLst>
                                        </p:anim>
                                        <p:anim calcmode="lin" valueType="num" p14:bounceEnd="80000">
                                          <p:cBhvr additive="base">
                                            <p:cTn id="34" dur="1500" fill="hold"/>
                                            <p:tgtEl>
                                              <p:spTgt spid="2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7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par>
                                    <p:cTn id="39" presetID="53" presetClass="entr" presetSubtype="16"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Effect transition="in" filter="fade">
                                          <p:cBhvr>
                                            <p:cTn id="43" dur="500"/>
                                            <p:tgtEl>
                                              <p:spTgt spid="21"/>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Effect transition="in" filter="fade">
                                          <p:cBhvr>
                                            <p:cTn id="5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19" grpId="1"/>
          <p:bldP spid="20" grpId="0" animBg="1"/>
          <p:bldP spid="21" grpId="0" animBg="1"/>
          <p:bldP spid="22" grpId="0" animBg="1"/>
          <p:bldP spid="23" grpId="0" animBg="1"/>
          <p:bldP spid="24" grpId="0" animBg="1"/>
          <p:bldP spid="25" grpId="0"/>
          <p:bldP spid="26" grpId="0"/>
          <p:bldP spid="27" grpId="0"/>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500" fill="hold"/>
                                            <p:tgtEl>
                                              <p:spTgt spid="18"/>
                                            </p:tgtEl>
                                            <p:attrNameLst>
                                              <p:attrName>ppt_x</p:attrName>
                                            </p:attrNameLst>
                                          </p:cBhvr>
                                          <p:tavLst>
                                            <p:tav tm="0">
                                              <p:val>
                                                <p:strVal val="#ppt_x"/>
                                              </p:val>
                                            </p:tav>
                                            <p:tav tm="100000">
                                              <p:val>
                                                <p:strVal val="#ppt_x"/>
                                              </p:val>
                                            </p:tav>
                                          </p:tavLst>
                                        </p:anim>
                                        <p:anim calcmode="lin" valueType="num">
                                          <p:cBhvr additive="base">
                                            <p:cTn id="8" dur="1500" fill="hold"/>
                                            <p:tgtEl>
                                              <p:spTgt spid="18"/>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250" fill="hold"/>
                                            <p:tgtEl>
                                              <p:spTgt spid="19"/>
                                            </p:tgtEl>
                                            <p:attrNameLst>
                                              <p:attrName>ppt_w</p:attrName>
                                            </p:attrNameLst>
                                          </p:cBhvr>
                                          <p:tavLst>
                                            <p:tav tm="0">
                                              <p:val>
                                                <p:strVal val="2/3*#ppt_w"/>
                                              </p:val>
                                            </p:tav>
                                            <p:tav tm="100000">
                                              <p:val>
                                                <p:strVal val="#ppt_w"/>
                                              </p:val>
                                            </p:tav>
                                          </p:tavLst>
                                        </p:anim>
                                        <p:anim calcmode="lin" valueType="num">
                                          <p:cBhvr>
                                            <p:cTn id="12" dur="250" fill="hold"/>
                                            <p:tgtEl>
                                              <p:spTgt spid="19"/>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19"/>
                                            </p:tgtEl>
                                            <p:attrNameLst>
                                              <p:attrName>ppt_x</p:attrName>
                                              <p:attrName>ppt_y</p:attrName>
                                            </p:attrNameLst>
                                          </p:cBhvr>
                                          <p:rCtr x="0" y="3611"/>
                                        </p:animMotion>
                                      </p:childTnLst>
                                    </p:cTn>
                                  </p:par>
                                  <p:par>
                                    <p:cTn id="15" presetID="2" presetClass="entr" presetSubtype="4" fill="hold" grpId="0" nodeType="withEffect">
                                      <p:stCondLst>
                                        <p:cond delay="60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500" fill="hold"/>
                                            <p:tgtEl>
                                              <p:spTgt spid="22"/>
                                            </p:tgtEl>
                                            <p:attrNameLst>
                                              <p:attrName>ppt_x</p:attrName>
                                            </p:attrNameLst>
                                          </p:cBhvr>
                                          <p:tavLst>
                                            <p:tav tm="0">
                                              <p:val>
                                                <p:strVal val="#ppt_x"/>
                                              </p:val>
                                            </p:tav>
                                            <p:tav tm="100000">
                                              <p:val>
                                                <p:strVal val="#ppt_x"/>
                                              </p:val>
                                            </p:tav>
                                          </p:tavLst>
                                        </p:anim>
                                        <p:anim calcmode="lin" valueType="num">
                                          <p:cBhvr additive="base">
                                            <p:cTn id="18" dur="1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60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1500" fill="hold"/>
                                            <p:tgtEl>
                                              <p:spTgt spid="24"/>
                                            </p:tgtEl>
                                            <p:attrNameLst>
                                              <p:attrName>ppt_x</p:attrName>
                                            </p:attrNameLst>
                                          </p:cBhvr>
                                          <p:tavLst>
                                            <p:tav tm="0">
                                              <p:val>
                                                <p:strVal val="#ppt_x"/>
                                              </p:val>
                                            </p:tav>
                                            <p:tav tm="100000">
                                              <p:val>
                                                <p:strVal val="#ppt_x"/>
                                              </p:val>
                                            </p:tav>
                                          </p:tavLst>
                                        </p:anim>
                                        <p:anim calcmode="lin" valueType="num">
                                          <p:cBhvr additive="base">
                                            <p:cTn id="22" dur="1500" fill="hold"/>
                                            <p:tgtEl>
                                              <p:spTgt spid="2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500" fill="hold"/>
                                            <p:tgtEl>
                                              <p:spTgt spid="25"/>
                                            </p:tgtEl>
                                            <p:attrNameLst>
                                              <p:attrName>ppt_x</p:attrName>
                                            </p:attrNameLst>
                                          </p:cBhvr>
                                          <p:tavLst>
                                            <p:tav tm="0">
                                              <p:val>
                                                <p:strVal val="#ppt_x"/>
                                              </p:val>
                                            </p:tav>
                                            <p:tav tm="100000">
                                              <p:val>
                                                <p:strVal val="#ppt_x"/>
                                              </p:val>
                                            </p:tav>
                                          </p:tavLst>
                                        </p:anim>
                                        <p:anim calcmode="lin" valueType="num">
                                          <p:cBhvr additive="base">
                                            <p:cTn id="26" dur="150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7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1500" fill="hold"/>
                                            <p:tgtEl>
                                              <p:spTgt spid="26"/>
                                            </p:tgtEl>
                                            <p:attrNameLst>
                                              <p:attrName>ppt_x</p:attrName>
                                            </p:attrNameLst>
                                          </p:cBhvr>
                                          <p:tavLst>
                                            <p:tav tm="0">
                                              <p:val>
                                                <p:strVal val="#ppt_x"/>
                                              </p:val>
                                            </p:tav>
                                            <p:tav tm="100000">
                                              <p:val>
                                                <p:strVal val="#ppt_x"/>
                                              </p:val>
                                            </p:tav>
                                          </p:tavLst>
                                        </p:anim>
                                        <p:anim calcmode="lin" valueType="num">
                                          <p:cBhvr additive="base">
                                            <p:cTn id="30" dur="150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75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1500" fill="hold"/>
                                            <p:tgtEl>
                                              <p:spTgt spid="27"/>
                                            </p:tgtEl>
                                            <p:attrNameLst>
                                              <p:attrName>ppt_x</p:attrName>
                                            </p:attrNameLst>
                                          </p:cBhvr>
                                          <p:tavLst>
                                            <p:tav tm="0">
                                              <p:val>
                                                <p:strVal val="#ppt_x"/>
                                              </p:val>
                                            </p:tav>
                                            <p:tav tm="100000">
                                              <p:val>
                                                <p:strVal val="#ppt_x"/>
                                              </p:val>
                                            </p:tav>
                                          </p:tavLst>
                                        </p:anim>
                                        <p:anim calcmode="lin" valueType="num">
                                          <p:cBhvr additive="base">
                                            <p:cTn id="34" dur="1500" fill="hold"/>
                                            <p:tgtEl>
                                              <p:spTgt spid="2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7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par>
                                    <p:cTn id="39" presetID="53" presetClass="entr" presetSubtype="16"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Effect transition="in" filter="fade">
                                          <p:cBhvr>
                                            <p:cTn id="43" dur="500"/>
                                            <p:tgtEl>
                                              <p:spTgt spid="21"/>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Effect transition="in" filter="fade">
                                          <p:cBhvr>
                                            <p:cTn id="5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19" grpId="1"/>
          <p:bldP spid="20" grpId="0" animBg="1"/>
          <p:bldP spid="21" grpId="0" animBg="1"/>
          <p:bldP spid="22" grpId="0" animBg="1"/>
          <p:bldP spid="23" grpId="0" animBg="1"/>
          <p:bldP spid="24" grpId="0" animBg="1"/>
          <p:bldP spid="25" grpId="0"/>
          <p:bldP spid="26" grpId="0"/>
          <p:bldP spid="27" grpId="0"/>
          <p:bldP spid="28"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987937" y="3066023"/>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4" name="Rectangle 3">
            <a:extLst>
              <a:ext uri="{FF2B5EF4-FFF2-40B4-BE49-F238E27FC236}">
                <a16:creationId xmlns="" xmlns:a16="http://schemas.microsoft.com/office/drawing/2014/main" id="{245891DE-2E78-4BBA-9725-D3355845B2E3}"/>
              </a:ext>
            </a:extLst>
          </p:cNvPr>
          <p:cNvSpPr/>
          <p:nvPr/>
        </p:nvSpPr>
        <p:spPr>
          <a:xfrm>
            <a:off x="12987936" y="3375126"/>
            <a:ext cx="4064821"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t>
            </a:r>
            <a:r>
              <a:rPr lang="en-US" sz="1600" dirty="0" smtClean="0">
                <a:solidFill>
                  <a:schemeClr val="bg1"/>
                </a:solidFill>
                <a:latin typeface="Sora ExtraLight" pitchFamily="2" charset="0"/>
                <a:cs typeface="Sora ExtraLight" pitchFamily="2" charset="0"/>
              </a:rPr>
              <a:t>and </a:t>
            </a:r>
            <a:r>
              <a:rPr lang="en-US" sz="1600" dirty="0">
                <a:solidFill>
                  <a:schemeClr val="bg1"/>
                </a:solidFill>
                <a:latin typeface="Sora ExtraLight" pitchFamily="2" charset="0"/>
                <a:cs typeface="Sora ExtraLight" pitchFamily="2" charset="0"/>
              </a:rPr>
              <a:t>ethics.</a:t>
            </a:r>
          </a:p>
        </p:txBody>
      </p:sp>
      <p:sp>
        <p:nvSpPr>
          <p:cNvPr id="5" name="TextBox 4"/>
          <p:cNvSpPr txBox="1"/>
          <p:nvPr/>
        </p:nvSpPr>
        <p:spPr>
          <a:xfrm>
            <a:off x="8034771" y="2964526"/>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6" name="Rectangle 5">
            <a:extLst>
              <a:ext uri="{FF2B5EF4-FFF2-40B4-BE49-F238E27FC236}">
                <a16:creationId xmlns="" xmlns:a16="http://schemas.microsoft.com/office/drawing/2014/main" id="{245891DE-2E78-4BBA-9725-D3355845B2E3}"/>
              </a:ext>
            </a:extLst>
          </p:cNvPr>
          <p:cNvSpPr/>
          <p:nvPr/>
        </p:nvSpPr>
        <p:spPr>
          <a:xfrm>
            <a:off x="8034770" y="3324988"/>
            <a:ext cx="4064821"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and ethics.</a:t>
            </a:r>
          </a:p>
        </p:txBody>
      </p:sp>
      <p:sp>
        <p:nvSpPr>
          <p:cNvPr id="7" name="Rounded Rectangle 6"/>
          <p:cNvSpPr/>
          <p:nvPr/>
        </p:nvSpPr>
        <p:spPr>
          <a:xfrm rot="2834538">
            <a:off x="12971153" y="1668384"/>
            <a:ext cx="956342" cy="956342"/>
          </a:xfrm>
          <a:prstGeom prst="roundRect">
            <a:avLst>
              <a:gd name="adj" fmla="val 39135"/>
            </a:avLst>
          </a:prstGeom>
          <a:solidFill>
            <a:schemeClr val="accent5"/>
          </a:solidFill>
          <a:ln>
            <a:noFill/>
          </a:ln>
          <a:effectLst>
            <a:outerShdw blurRad="508000" dist="165100" dir="2700000" algn="tl" rotWithShape="0">
              <a:schemeClr val="accent5">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8" name="Rounded Rectangle 7"/>
          <p:cNvSpPr/>
          <p:nvPr/>
        </p:nvSpPr>
        <p:spPr>
          <a:xfrm rot="2834538">
            <a:off x="8017987" y="1745512"/>
            <a:ext cx="956342" cy="956342"/>
          </a:xfrm>
          <a:prstGeom prst="roundRect">
            <a:avLst>
              <a:gd name="adj" fmla="val 39135"/>
            </a:avLst>
          </a:prstGeom>
          <a:solidFill>
            <a:schemeClr val="accent4"/>
          </a:solidFill>
          <a:ln>
            <a:noFill/>
          </a:ln>
          <a:effectLst>
            <a:outerShdw blurRad="508000" dist="165100" dir="2700000" algn="tl" rotWithShape="0">
              <a:schemeClr val="accent4">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61"/>
          <p:cNvSpPr>
            <a:spLocks noEditPoints="1"/>
          </p:cNvSpPr>
          <p:nvPr/>
        </p:nvSpPr>
        <p:spPr bwMode="auto">
          <a:xfrm>
            <a:off x="13259493" y="1962531"/>
            <a:ext cx="379662" cy="358577"/>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prstClr val="black"/>
              </a:solidFill>
            </a:endParaRPr>
          </a:p>
        </p:txBody>
      </p:sp>
      <p:sp>
        <p:nvSpPr>
          <p:cNvPr id="10" name="Freeform 68"/>
          <p:cNvSpPr>
            <a:spLocks noEditPoints="1"/>
          </p:cNvSpPr>
          <p:nvPr/>
        </p:nvSpPr>
        <p:spPr bwMode="auto">
          <a:xfrm>
            <a:off x="8313483" y="2082716"/>
            <a:ext cx="365350" cy="300288"/>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prstClr val="black"/>
              </a:solidFill>
            </a:endParaRPr>
          </a:p>
        </p:txBody>
      </p:sp>
      <p:sp>
        <p:nvSpPr>
          <p:cNvPr id="11" name="TextBox 10"/>
          <p:cNvSpPr txBox="1"/>
          <p:nvPr/>
        </p:nvSpPr>
        <p:spPr>
          <a:xfrm>
            <a:off x="1359550" y="1671583"/>
            <a:ext cx="5638840" cy="2589940"/>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ExtraLight" pitchFamily="2" charset="0"/>
                <a:ea typeface="Montserrat" charset="0"/>
                <a:cs typeface="Sora ExtraLight" pitchFamily="2" charset="0"/>
              </a:rPr>
              <a:t>The Global Resource </a:t>
            </a:r>
            <a:r>
              <a:rPr lang="en-US" sz="6600" spc="-150" dirty="0">
                <a:solidFill>
                  <a:schemeClr val="accent6">
                    <a:lumMod val="60000"/>
                    <a:lumOff val="40000"/>
                  </a:schemeClr>
                </a:solidFill>
                <a:latin typeface="Sora ExtraLight" pitchFamily="2" charset="0"/>
                <a:ea typeface="Montserrat" charset="0"/>
                <a:cs typeface="Sora ExtraLight" pitchFamily="2" charset="0"/>
              </a:rPr>
              <a:t>Divide</a:t>
            </a:r>
          </a:p>
        </p:txBody>
      </p:sp>
      <p:sp>
        <p:nvSpPr>
          <p:cNvPr id="12" name="Picture Placeholder 11"/>
          <p:cNvSpPr>
            <a:spLocks noGrp="1"/>
          </p:cNvSpPr>
          <p:nvPr>
            <p:ph type="pic" sz="quarter" idx="11"/>
          </p:nvPr>
        </p:nvSpPr>
        <p:spPr/>
      </p:sp>
    </p:spTree>
    <p:extLst>
      <p:ext uri="{BB962C8B-B14F-4D97-AF65-F5344CB8AC3E}">
        <p14:creationId xmlns:p14="http://schemas.microsoft.com/office/powerpoint/2010/main" val="123545205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150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4"/>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5"/>
                                            </p:tgtEl>
                                            <p:attrNameLst>
                                              <p:attrName>style.visibility</p:attrName>
                                            </p:attrNameLst>
                                          </p:cBhvr>
                                          <p:to>
                                            <p:strVal val="visible"/>
                                          </p:to>
                                        </p:set>
                                        <p:anim calcmode="lin" valueType="num" p14:bounceEnd="80000">
                                          <p:cBhvr additive="base">
                                            <p:cTn id="17"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ppt_w</p:attrName>
                                            </p:attrNameLst>
                                          </p:cBhvr>
                                          <p:tavLst>
                                            <p:tav tm="0">
                                              <p:val>
                                                <p:strVal val="2/3*#ppt_w"/>
                                              </p:val>
                                            </p:tav>
                                            <p:tav tm="100000">
                                              <p:val>
                                                <p:strVal val="#ppt_w"/>
                                              </p:val>
                                            </p:tav>
                                          </p:tavLst>
                                        </p:anim>
                                        <p:anim calcmode="lin" valueType="num">
                                          <p:cBhvr>
                                            <p:cTn id="22" dur="250" fill="hold"/>
                                            <p:tgtEl>
                                              <p:spTgt spid="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6"/>
                                            </p:tgtEl>
                                            <p:attrNameLst>
                                              <p:attrName>ppt_x</p:attrName>
                                              <p:attrName>ppt_y</p:attrName>
                                            </p:attrNameLst>
                                          </p:cBhvr>
                                          <p:rCtr x="0" y="3611"/>
                                        </p:animMotion>
                                      </p:childTnLst>
                                    </p:cTn>
                                  </p:par>
                                  <p:par>
                                    <p:cTn id="25" presetID="2" presetClass="entr" presetSubtype="4" fill="hold" grpId="0" nodeType="withEffect" p14:presetBounceEnd="80000">
                                      <p:stCondLst>
                                        <p:cond delay="600"/>
                                      </p:stCondLst>
                                      <p:childTnLst>
                                        <p:set>
                                          <p:cBhvr>
                                            <p:cTn id="26" dur="1" fill="hold">
                                              <p:stCondLst>
                                                <p:cond delay="0"/>
                                              </p:stCondLst>
                                            </p:cTn>
                                            <p:tgtEl>
                                              <p:spTgt spid="9"/>
                                            </p:tgtEl>
                                            <p:attrNameLst>
                                              <p:attrName>style.visibility</p:attrName>
                                            </p:attrNameLst>
                                          </p:cBhvr>
                                          <p:to>
                                            <p:strVal val="visible"/>
                                          </p:to>
                                        </p:set>
                                        <p:anim calcmode="lin" valueType="num" p14:bounceEnd="80000">
                                          <p:cBhvr additive="base">
                                            <p:cTn id="27" dur="1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80000">
                                      <p:stCondLst>
                                        <p:cond delay="600"/>
                                      </p:stCondLst>
                                      <p:childTnLst>
                                        <p:set>
                                          <p:cBhvr>
                                            <p:cTn id="30" dur="1" fill="hold">
                                              <p:stCondLst>
                                                <p:cond delay="0"/>
                                              </p:stCondLst>
                                            </p:cTn>
                                            <p:tgtEl>
                                              <p:spTgt spid="10"/>
                                            </p:tgtEl>
                                            <p:attrNameLst>
                                              <p:attrName>style.visibility</p:attrName>
                                            </p:attrNameLst>
                                          </p:cBhvr>
                                          <p:to>
                                            <p:strVal val="visible"/>
                                          </p:to>
                                        </p:set>
                                        <p:anim calcmode="lin" valueType="num" p14:bounceEnd="80000">
                                          <p:cBhvr additive="base">
                                            <p:cTn id="31" dur="1500" fill="hold"/>
                                            <p:tgtEl>
                                              <p:spTgt spid="10"/>
                                            </p:tgtEl>
                                            <p:attrNameLst>
                                              <p:attrName>ppt_x</p:attrName>
                                            </p:attrNameLst>
                                          </p:cBhvr>
                                          <p:tavLst>
                                            <p:tav tm="0">
                                              <p:val>
                                                <p:strVal val="#ppt_x"/>
                                              </p:val>
                                            </p:tav>
                                            <p:tav tm="100000">
                                              <p:val>
                                                <p:strVal val="#ppt_x"/>
                                              </p:val>
                                            </p:tav>
                                          </p:tavLst>
                                        </p:anim>
                                        <p:anim calcmode="lin" valueType="num" p14:bounceEnd="80000">
                                          <p:cBhvr additive="base">
                                            <p:cTn id="32" dur="1500" fill="hold"/>
                                            <p:tgtEl>
                                              <p:spTgt spid="10"/>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2" presetClass="entr" presetSubtype="4" fill="hold" grpId="0" nodeType="withEffect" p14:presetBounceEnd="80000">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14:bounceEnd="80000">
                                          <p:cBhvr additive="base">
                                            <p:cTn id="45" dur="15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46" dur="1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6" grpId="1"/>
          <p:bldP spid="7" grpId="0" animBg="1"/>
          <p:bldP spid="8" grpId="0" animBg="1"/>
          <p:bldP spid="9" grpId="0" animBg="1"/>
          <p:bldP spid="10"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4"/>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500" fill="hold"/>
                                            <p:tgtEl>
                                              <p:spTgt spid="5"/>
                                            </p:tgtEl>
                                            <p:attrNameLst>
                                              <p:attrName>ppt_x</p:attrName>
                                            </p:attrNameLst>
                                          </p:cBhvr>
                                          <p:tavLst>
                                            <p:tav tm="0">
                                              <p:val>
                                                <p:strVal val="#ppt_x"/>
                                              </p:val>
                                            </p:tav>
                                            <p:tav tm="100000">
                                              <p:val>
                                                <p:strVal val="#ppt_x"/>
                                              </p:val>
                                            </p:tav>
                                          </p:tavLst>
                                        </p:anim>
                                        <p:anim calcmode="lin" valueType="num">
                                          <p:cBhvr additive="base">
                                            <p:cTn id="18" dur="1500" fill="hold"/>
                                            <p:tgtEl>
                                              <p:spTgt spid="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ppt_w</p:attrName>
                                            </p:attrNameLst>
                                          </p:cBhvr>
                                          <p:tavLst>
                                            <p:tav tm="0">
                                              <p:val>
                                                <p:strVal val="2/3*#ppt_w"/>
                                              </p:val>
                                            </p:tav>
                                            <p:tav tm="100000">
                                              <p:val>
                                                <p:strVal val="#ppt_w"/>
                                              </p:val>
                                            </p:tav>
                                          </p:tavLst>
                                        </p:anim>
                                        <p:anim calcmode="lin" valueType="num">
                                          <p:cBhvr>
                                            <p:cTn id="22" dur="250" fill="hold"/>
                                            <p:tgtEl>
                                              <p:spTgt spid="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6"/>
                                            </p:tgtEl>
                                            <p:attrNameLst>
                                              <p:attrName>ppt_x</p:attrName>
                                              <p:attrName>ppt_y</p:attrName>
                                            </p:attrNameLst>
                                          </p:cBhvr>
                                          <p:rCtr x="0" y="3611"/>
                                        </p:animMotion>
                                      </p:childTnLst>
                                    </p:cTn>
                                  </p:par>
                                  <p:par>
                                    <p:cTn id="25" presetID="2" presetClass="entr" presetSubtype="4" fill="hold" grpId="0" nodeType="withEffect">
                                      <p:stCondLst>
                                        <p:cond delay="6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1500" fill="hold"/>
                                            <p:tgtEl>
                                              <p:spTgt spid="9"/>
                                            </p:tgtEl>
                                            <p:attrNameLst>
                                              <p:attrName>ppt_x</p:attrName>
                                            </p:attrNameLst>
                                          </p:cBhvr>
                                          <p:tavLst>
                                            <p:tav tm="0">
                                              <p:val>
                                                <p:strVal val="#ppt_x"/>
                                              </p:val>
                                            </p:tav>
                                            <p:tav tm="100000">
                                              <p:val>
                                                <p:strVal val="#ppt_x"/>
                                              </p:val>
                                            </p:tav>
                                          </p:tavLst>
                                        </p:anim>
                                        <p:anim calcmode="lin" valueType="num">
                                          <p:cBhvr additive="base">
                                            <p:cTn id="28" dur="1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500" fill="hold"/>
                                            <p:tgtEl>
                                              <p:spTgt spid="10"/>
                                            </p:tgtEl>
                                            <p:attrNameLst>
                                              <p:attrName>ppt_x</p:attrName>
                                            </p:attrNameLst>
                                          </p:cBhvr>
                                          <p:tavLst>
                                            <p:tav tm="0">
                                              <p:val>
                                                <p:strVal val="#ppt_x"/>
                                              </p:val>
                                            </p:tav>
                                            <p:tav tm="100000">
                                              <p:val>
                                                <p:strVal val="#ppt_x"/>
                                              </p:val>
                                            </p:tav>
                                          </p:tavLst>
                                        </p:anim>
                                        <p:anim calcmode="lin" valueType="num">
                                          <p:cBhvr additive="base">
                                            <p:cTn id="32" dur="1500" fill="hold"/>
                                            <p:tgtEl>
                                              <p:spTgt spid="10"/>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2" presetClass="entr" presetSubtype="4"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1500" fill="hold"/>
                                            <p:tgtEl>
                                              <p:spTgt spid="11"/>
                                            </p:tgtEl>
                                            <p:attrNameLst>
                                              <p:attrName>ppt_x</p:attrName>
                                            </p:attrNameLst>
                                          </p:cBhvr>
                                          <p:tavLst>
                                            <p:tav tm="0">
                                              <p:val>
                                                <p:strVal val="#ppt_x"/>
                                              </p:val>
                                            </p:tav>
                                            <p:tav tm="100000">
                                              <p:val>
                                                <p:strVal val="#ppt_x"/>
                                              </p:val>
                                            </p:tav>
                                          </p:tavLst>
                                        </p:anim>
                                        <p:anim calcmode="lin" valueType="num">
                                          <p:cBhvr additive="base">
                                            <p:cTn id="46" dur="1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6" grpId="1"/>
          <p:bldP spid="7" grpId="0" animBg="1"/>
          <p:bldP spid="8" grpId="0" animBg="1"/>
          <p:bldP spid="9" grpId="0" animBg="1"/>
          <p:bldP spid="10" grpId="0" animBg="1"/>
          <p:bldP spid="11"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245891DE-2E78-4BBA-9725-D3355845B2E3}"/>
              </a:ext>
            </a:extLst>
          </p:cNvPr>
          <p:cNvSpPr/>
          <p:nvPr/>
        </p:nvSpPr>
        <p:spPr>
          <a:xfrm>
            <a:off x="1029328" y="5088195"/>
            <a:ext cx="6451414" cy="1772793"/>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p>
          <a:p>
            <a:pPr defTabSz="857250">
              <a:lnSpc>
                <a:spcPct val="120000"/>
              </a:lnSpc>
            </a:pPr>
            <a:r>
              <a:rPr lang="en-US" sz="1600" dirty="0" smtClean="0">
                <a:solidFill>
                  <a:schemeClr val="bg1"/>
                </a:solidFill>
                <a:latin typeface="Sora ExtraLight" pitchFamily="2" charset="0"/>
                <a:cs typeface="Sora ExtraLight" pitchFamily="2" charset="0"/>
              </a:rPr>
              <a:t>People may enhance their physical and mental capabilities through genetic engineering, brain-computer interfaces.</a:t>
            </a:r>
            <a:endParaRPr lang="en-US" sz="1600" dirty="0">
              <a:solidFill>
                <a:schemeClr val="bg1"/>
              </a:solidFill>
              <a:latin typeface="Sora ExtraLight" pitchFamily="2" charset="0"/>
              <a:cs typeface="Sora ExtraLight" pitchFamily="2" charset="0"/>
            </a:endParaRPr>
          </a:p>
        </p:txBody>
      </p:sp>
      <p:sp>
        <p:nvSpPr>
          <p:cNvPr id="10" name="TextBox 9">
            <a:extLst>
              <a:ext uri="{FF2B5EF4-FFF2-40B4-BE49-F238E27FC236}">
                <a16:creationId xmlns="" xmlns:a16="http://schemas.microsoft.com/office/drawing/2014/main" id="{33B92DE6-3691-48F1-AA26-28D2C50D02CC}"/>
              </a:ext>
            </a:extLst>
          </p:cNvPr>
          <p:cNvSpPr txBox="1"/>
          <p:nvPr/>
        </p:nvSpPr>
        <p:spPr>
          <a:xfrm>
            <a:off x="1029329" y="7543987"/>
            <a:ext cx="1817620"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230+</a:t>
            </a:r>
            <a:endParaRPr lang="en-US" sz="4800" b="0" spc="-141" dirty="0">
              <a:solidFill>
                <a:schemeClr val="bg1"/>
              </a:solidFill>
              <a:latin typeface="Sora" pitchFamily="2" charset="0"/>
              <a:cs typeface="Sora" pitchFamily="2" charset="0"/>
            </a:endParaRPr>
          </a:p>
        </p:txBody>
      </p:sp>
      <p:sp>
        <p:nvSpPr>
          <p:cNvPr id="11" name="TextBox 10">
            <a:extLst>
              <a:ext uri="{FF2B5EF4-FFF2-40B4-BE49-F238E27FC236}">
                <a16:creationId xmlns="" xmlns:a16="http://schemas.microsoft.com/office/drawing/2014/main" id="{D310C144-F985-4120-9AAC-D8CB78C18CB6}"/>
              </a:ext>
            </a:extLst>
          </p:cNvPr>
          <p:cNvSpPr txBox="1"/>
          <p:nvPr/>
        </p:nvSpPr>
        <p:spPr>
          <a:xfrm>
            <a:off x="1029328" y="8250293"/>
            <a:ext cx="1493005" cy="307777"/>
          </a:xfrm>
          <a:prstGeom prst="rect">
            <a:avLst/>
          </a:prstGeom>
          <a:noFill/>
        </p:spPr>
        <p:txBody>
          <a:bodyPr wrap="square" lIns="0" tIns="0" rIns="0" bIns="0" rtlCol="0">
            <a:spAutoFit/>
          </a:bodyPr>
          <a:lstStyle/>
          <a:p>
            <a:r>
              <a:rPr lang="en-US" sz="2000" dirty="0">
                <a:solidFill>
                  <a:schemeClr val="bg1"/>
                </a:solidFill>
                <a:latin typeface="Sora ExtraLight" pitchFamily="2" charset="0"/>
                <a:cs typeface="Sora ExtraLight" pitchFamily="2" charset="0"/>
              </a:rPr>
              <a:t>Sales</a:t>
            </a:r>
          </a:p>
        </p:txBody>
      </p:sp>
      <p:sp>
        <p:nvSpPr>
          <p:cNvPr id="12" name="TextBox 11">
            <a:extLst>
              <a:ext uri="{FF2B5EF4-FFF2-40B4-BE49-F238E27FC236}">
                <a16:creationId xmlns="" xmlns:a16="http://schemas.microsoft.com/office/drawing/2014/main" id="{9A09D395-82B7-4DCA-BA45-49DA4B11D44E}"/>
              </a:ext>
            </a:extLst>
          </p:cNvPr>
          <p:cNvSpPr txBox="1"/>
          <p:nvPr/>
        </p:nvSpPr>
        <p:spPr>
          <a:xfrm>
            <a:off x="3323225" y="7543987"/>
            <a:ext cx="1614334"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94</a:t>
            </a:r>
            <a:r>
              <a:rPr lang="en-US" sz="2800" b="0" spc="-141" dirty="0" smtClean="0">
                <a:solidFill>
                  <a:schemeClr val="bg1"/>
                </a:solidFill>
                <a:latin typeface="Sora" pitchFamily="2" charset="0"/>
                <a:cs typeface="Sora" pitchFamily="2" charset="0"/>
              </a:rPr>
              <a:t>M</a:t>
            </a:r>
            <a:endParaRPr lang="en-US" sz="2800" b="0" spc="-141" dirty="0">
              <a:solidFill>
                <a:schemeClr val="bg1"/>
              </a:solidFill>
              <a:latin typeface="Sora" pitchFamily="2" charset="0"/>
              <a:cs typeface="Sora" pitchFamily="2" charset="0"/>
            </a:endParaRPr>
          </a:p>
        </p:txBody>
      </p:sp>
      <p:sp>
        <p:nvSpPr>
          <p:cNvPr id="13" name="TextBox 12">
            <a:extLst>
              <a:ext uri="{FF2B5EF4-FFF2-40B4-BE49-F238E27FC236}">
                <a16:creationId xmlns="" xmlns:a16="http://schemas.microsoft.com/office/drawing/2014/main" id="{391F2EAF-A391-461E-BEC2-E5CC04D98B12}"/>
              </a:ext>
            </a:extLst>
          </p:cNvPr>
          <p:cNvSpPr txBox="1"/>
          <p:nvPr/>
        </p:nvSpPr>
        <p:spPr>
          <a:xfrm>
            <a:off x="3323224" y="8250293"/>
            <a:ext cx="1493005" cy="307777"/>
          </a:xfrm>
          <a:prstGeom prst="rect">
            <a:avLst/>
          </a:prstGeom>
          <a:noFill/>
        </p:spPr>
        <p:txBody>
          <a:bodyPr wrap="square" lIns="0" tIns="0" rIns="0" bIns="0" rtlCol="0">
            <a:spAutoFit/>
          </a:bodyPr>
          <a:lstStyle/>
          <a:p>
            <a:r>
              <a:rPr lang="en-US" sz="2000" dirty="0" smtClean="0">
                <a:solidFill>
                  <a:schemeClr val="bg1"/>
                </a:solidFill>
                <a:latin typeface="Sora ExtraLight" pitchFamily="2" charset="0"/>
                <a:cs typeface="Sora ExtraLight" pitchFamily="2" charset="0"/>
              </a:rPr>
              <a:t>Profit</a:t>
            </a:r>
            <a:endParaRPr lang="en-US" sz="2000" dirty="0">
              <a:solidFill>
                <a:schemeClr val="bg1"/>
              </a:solidFill>
              <a:latin typeface="Sora ExtraLight" pitchFamily="2" charset="0"/>
              <a:cs typeface="Sora ExtraLight" pitchFamily="2" charset="0"/>
            </a:endParaRPr>
          </a:p>
        </p:txBody>
      </p:sp>
      <p:sp>
        <p:nvSpPr>
          <p:cNvPr id="14" name="TextBox 13">
            <a:extLst>
              <a:ext uri="{FF2B5EF4-FFF2-40B4-BE49-F238E27FC236}">
                <a16:creationId xmlns="" xmlns:a16="http://schemas.microsoft.com/office/drawing/2014/main" id="{9A09D395-82B7-4DCA-BA45-49DA4B11D44E}"/>
              </a:ext>
            </a:extLst>
          </p:cNvPr>
          <p:cNvSpPr txBox="1"/>
          <p:nvPr/>
        </p:nvSpPr>
        <p:spPr>
          <a:xfrm>
            <a:off x="5292504" y="7543987"/>
            <a:ext cx="1614334"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30</a:t>
            </a:r>
            <a:r>
              <a:rPr lang="en-US" sz="2800" b="0" spc="-141" dirty="0" smtClean="0">
                <a:solidFill>
                  <a:schemeClr val="bg1"/>
                </a:solidFill>
                <a:latin typeface="Sora" pitchFamily="2" charset="0"/>
                <a:cs typeface="Sora" pitchFamily="2" charset="0"/>
              </a:rPr>
              <a:t>%</a:t>
            </a:r>
            <a:endParaRPr lang="en-US" sz="2800" b="0" spc="-141" dirty="0">
              <a:solidFill>
                <a:schemeClr val="bg1"/>
              </a:solidFill>
              <a:latin typeface="Sora" pitchFamily="2" charset="0"/>
              <a:cs typeface="Sora" pitchFamily="2" charset="0"/>
            </a:endParaRPr>
          </a:p>
        </p:txBody>
      </p:sp>
      <p:sp>
        <p:nvSpPr>
          <p:cNvPr id="15" name="TextBox 14">
            <a:extLst>
              <a:ext uri="{FF2B5EF4-FFF2-40B4-BE49-F238E27FC236}">
                <a16:creationId xmlns="" xmlns:a16="http://schemas.microsoft.com/office/drawing/2014/main" id="{391F2EAF-A391-461E-BEC2-E5CC04D98B12}"/>
              </a:ext>
            </a:extLst>
          </p:cNvPr>
          <p:cNvSpPr txBox="1"/>
          <p:nvPr/>
        </p:nvSpPr>
        <p:spPr>
          <a:xfrm>
            <a:off x="5292504" y="8250293"/>
            <a:ext cx="1726843" cy="307777"/>
          </a:xfrm>
          <a:prstGeom prst="rect">
            <a:avLst/>
          </a:prstGeom>
          <a:noFill/>
        </p:spPr>
        <p:txBody>
          <a:bodyPr wrap="square" lIns="0" tIns="0" rIns="0" bIns="0" rtlCol="0">
            <a:spAutoFit/>
          </a:bodyPr>
          <a:lstStyle/>
          <a:p>
            <a:r>
              <a:rPr lang="en-US" sz="2000" dirty="0" smtClean="0">
                <a:solidFill>
                  <a:schemeClr val="bg1"/>
                </a:solidFill>
                <a:latin typeface="Sora ExtraLight" pitchFamily="2" charset="0"/>
                <a:cs typeface="Sora ExtraLight" pitchFamily="2" charset="0"/>
              </a:rPr>
              <a:t>Expenditure</a:t>
            </a:r>
            <a:endParaRPr lang="en-US" sz="2000" dirty="0">
              <a:solidFill>
                <a:schemeClr val="bg1"/>
              </a:solidFill>
              <a:latin typeface="Sora ExtraLight" pitchFamily="2" charset="0"/>
              <a:cs typeface="Sora ExtraLight" pitchFamily="2" charset="0"/>
            </a:endParaRPr>
          </a:p>
        </p:txBody>
      </p:sp>
      <p:sp>
        <p:nvSpPr>
          <p:cNvPr id="16" name="TextBox 15"/>
          <p:cNvSpPr txBox="1"/>
          <p:nvPr/>
        </p:nvSpPr>
        <p:spPr>
          <a:xfrm>
            <a:off x="1029328" y="1921306"/>
            <a:ext cx="5563977"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NASA’s Return to the </a:t>
            </a:r>
            <a:r>
              <a:rPr lang="en-US" sz="7200" spc="-150" dirty="0">
                <a:solidFill>
                  <a:schemeClr val="accent6">
                    <a:lumMod val="60000"/>
                    <a:lumOff val="40000"/>
                  </a:schemeClr>
                </a:solidFill>
                <a:latin typeface="Sora ExtraLight" pitchFamily="2" charset="0"/>
                <a:ea typeface="Montserrat" charset="0"/>
                <a:cs typeface="Sora ExtraLight" pitchFamily="2" charset="0"/>
              </a:rPr>
              <a:t>Moon</a:t>
            </a:r>
          </a:p>
        </p:txBody>
      </p:sp>
      <p:sp>
        <p:nvSpPr>
          <p:cNvPr id="17" name="Picture Placeholder 16"/>
          <p:cNvSpPr>
            <a:spLocks noGrp="1"/>
          </p:cNvSpPr>
          <p:nvPr>
            <p:ph type="pic" sz="quarter" idx="11"/>
          </p:nvPr>
        </p:nvSpPr>
        <p:spPr/>
      </p:sp>
    </p:spTree>
    <p:extLst>
      <p:ext uri="{BB962C8B-B14F-4D97-AF65-F5344CB8AC3E}">
        <p14:creationId xmlns:p14="http://schemas.microsoft.com/office/powerpoint/2010/main" val="412016729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p:cTn id="7" dur="250" fill="hold"/>
                                            <p:tgtEl>
                                              <p:spTgt spid="9"/>
                                            </p:tgtEl>
                                            <p:attrNameLst>
                                              <p:attrName>ppt_w</p:attrName>
                                            </p:attrNameLst>
                                          </p:cBhvr>
                                          <p:tavLst>
                                            <p:tav tm="0">
                                              <p:val>
                                                <p:strVal val="2/3*#ppt_w"/>
                                              </p:val>
                                            </p:tav>
                                            <p:tav tm="100000">
                                              <p:val>
                                                <p:strVal val="#ppt_w"/>
                                              </p:val>
                                            </p:tav>
                                          </p:tavLst>
                                        </p:anim>
                                        <p:anim calcmode="lin" valueType="num">
                                          <p:cBhvr>
                                            <p:cTn id="8" dur="250" fill="hold"/>
                                            <p:tgtEl>
                                              <p:spTgt spid="9"/>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250"/>
                                      </p:stCondLst>
                                      <p:childTnLst>
                                        <p:animMotion origin="layout" path="M 2.22222E-6 -3.20988E-6 L 2.22222E-6 0.07238 " pathEditMode="relative" rAng="0" ptsTypes="AA">
                                          <p:cBhvr>
                                            <p:cTn id="10" dur="500" spd="-100000" fill="hold"/>
                                            <p:tgtEl>
                                              <p:spTgt spid="9"/>
                                            </p:tgtEl>
                                            <p:attrNameLst>
                                              <p:attrName>ppt_x</p:attrName>
                                              <p:attrName>ppt_y</p:attrName>
                                            </p:attrNameLst>
                                          </p:cBhvr>
                                          <p:rCtr x="0" y="3611"/>
                                        </p:animMotion>
                                      </p:childTnLst>
                                    </p:cTn>
                                  </p:par>
                                  <p:par>
                                    <p:cTn id="11" presetID="23" presetClass="entr" presetSubtype="272" fill="hold" grpId="0" nodeType="withEffect">
                                      <p:stCondLst>
                                        <p:cond delay="750"/>
                                      </p:stCondLst>
                                      <p:childTnLst>
                                        <p:set>
                                          <p:cBhvr>
                                            <p:cTn id="12" dur="1" fill="hold">
                                              <p:stCondLst>
                                                <p:cond delay="0"/>
                                              </p:stCondLst>
                                            </p:cTn>
                                            <p:tgtEl>
                                              <p:spTgt spid="10"/>
                                            </p:tgtEl>
                                            <p:attrNameLst>
                                              <p:attrName>style.visibility</p:attrName>
                                            </p:attrNameLst>
                                          </p:cBhvr>
                                          <p:to>
                                            <p:strVal val="visible"/>
                                          </p:to>
                                        </p:set>
                                        <p:anim calcmode="lin" valueType="num">
                                          <p:cBhvr>
                                            <p:cTn id="13" dur="250" fill="hold"/>
                                            <p:tgtEl>
                                              <p:spTgt spid="10"/>
                                            </p:tgtEl>
                                            <p:attrNameLst>
                                              <p:attrName>ppt_w</p:attrName>
                                            </p:attrNameLst>
                                          </p:cBhvr>
                                          <p:tavLst>
                                            <p:tav tm="0">
                                              <p:val>
                                                <p:strVal val="2/3*#ppt_w"/>
                                              </p:val>
                                            </p:tav>
                                            <p:tav tm="100000">
                                              <p:val>
                                                <p:strVal val="#ppt_w"/>
                                              </p:val>
                                            </p:tav>
                                          </p:tavLst>
                                        </p:anim>
                                        <p:anim calcmode="lin" valueType="num">
                                          <p:cBhvr>
                                            <p:cTn id="14" dur="250" fill="hold"/>
                                            <p:tgtEl>
                                              <p:spTgt spid="10"/>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750"/>
                                      </p:stCondLst>
                                      <p:childTnLst>
                                        <p:animMotion origin="layout" path="M 2.36111E-6 -1.35802E-6 L 2.36111E-6 0.07238 " pathEditMode="relative" rAng="0" ptsTypes="AA">
                                          <p:cBhvr>
                                            <p:cTn id="16" dur="500" spd="-100000" fill="hold"/>
                                            <p:tgtEl>
                                              <p:spTgt spid="10"/>
                                            </p:tgtEl>
                                            <p:attrNameLst>
                                              <p:attrName>ppt_x</p:attrName>
                                              <p:attrName>ppt_y</p:attrName>
                                            </p:attrNameLst>
                                          </p:cBhvr>
                                          <p:rCtr x="0" y="3611"/>
                                        </p:animMotion>
                                      </p:childTnLst>
                                    </p:cTn>
                                  </p:par>
                                  <p:par>
                                    <p:cTn id="17" presetID="23" presetClass="entr" presetSubtype="27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p:cTn id="19" dur="250" fill="hold"/>
                                            <p:tgtEl>
                                              <p:spTgt spid="11"/>
                                            </p:tgtEl>
                                            <p:attrNameLst>
                                              <p:attrName>ppt_w</p:attrName>
                                            </p:attrNameLst>
                                          </p:cBhvr>
                                          <p:tavLst>
                                            <p:tav tm="0">
                                              <p:val>
                                                <p:strVal val="2/3*#ppt_w"/>
                                              </p:val>
                                            </p:tav>
                                            <p:tav tm="100000">
                                              <p:val>
                                                <p:strVal val="#ppt_w"/>
                                              </p:val>
                                            </p:tav>
                                          </p:tavLst>
                                        </p:anim>
                                        <p:anim calcmode="lin" valueType="num">
                                          <p:cBhvr>
                                            <p:cTn id="20" dur="250" fill="hold"/>
                                            <p:tgtEl>
                                              <p:spTgt spid="11"/>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750"/>
                                      </p:stCondLst>
                                      <p:childTnLst>
                                        <p:animMotion origin="layout" path="M -3.05556E-6 9.87654E-7 L -3.05556E-6 0.07238 " pathEditMode="relative" rAng="0" ptsTypes="AA">
                                          <p:cBhvr>
                                            <p:cTn id="22" dur="500" spd="-100000" fill="hold"/>
                                            <p:tgtEl>
                                              <p:spTgt spid="11"/>
                                            </p:tgtEl>
                                            <p:attrNameLst>
                                              <p:attrName>ppt_x</p:attrName>
                                              <p:attrName>ppt_y</p:attrName>
                                            </p:attrNameLst>
                                          </p:cBhvr>
                                          <p:rCtr x="0" y="3611"/>
                                        </p:animMotion>
                                      </p:childTnLst>
                                    </p:cTn>
                                  </p:par>
                                  <p:par>
                                    <p:cTn id="23" presetID="23" presetClass="entr" presetSubtype="272" fill="hold" grpId="0" nodeType="withEffect">
                                      <p:stCondLst>
                                        <p:cond delay="750"/>
                                      </p:stCondLst>
                                      <p:childTnLst>
                                        <p:set>
                                          <p:cBhvr>
                                            <p:cTn id="24" dur="1" fill="hold">
                                              <p:stCondLst>
                                                <p:cond delay="0"/>
                                              </p:stCondLst>
                                            </p:cTn>
                                            <p:tgtEl>
                                              <p:spTgt spid="12"/>
                                            </p:tgtEl>
                                            <p:attrNameLst>
                                              <p:attrName>style.visibility</p:attrName>
                                            </p:attrNameLst>
                                          </p:cBhvr>
                                          <p:to>
                                            <p:strVal val="visible"/>
                                          </p:to>
                                        </p:set>
                                        <p:anim calcmode="lin" valueType="num">
                                          <p:cBhvr>
                                            <p:cTn id="25" dur="250" fill="hold"/>
                                            <p:tgtEl>
                                              <p:spTgt spid="12"/>
                                            </p:tgtEl>
                                            <p:attrNameLst>
                                              <p:attrName>ppt_w</p:attrName>
                                            </p:attrNameLst>
                                          </p:cBhvr>
                                          <p:tavLst>
                                            <p:tav tm="0">
                                              <p:val>
                                                <p:strVal val="2/3*#ppt_w"/>
                                              </p:val>
                                            </p:tav>
                                            <p:tav tm="100000">
                                              <p:val>
                                                <p:strVal val="#ppt_w"/>
                                              </p:val>
                                            </p:tav>
                                          </p:tavLst>
                                        </p:anim>
                                        <p:anim calcmode="lin" valueType="num">
                                          <p:cBhvr>
                                            <p:cTn id="26" dur="250" fill="hold"/>
                                            <p:tgtEl>
                                              <p:spTgt spid="12"/>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750"/>
                                      </p:stCondLst>
                                      <p:childTnLst>
                                        <p:animMotion origin="layout" path="M 2.77778E-6 -2.83951E-6 L 2.77778E-6 0.07238 " pathEditMode="relative" rAng="0" ptsTypes="AA">
                                          <p:cBhvr>
                                            <p:cTn id="28" dur="500" spd="-100000" fill="hold"/>
                                            <p:tgtEl>
                                              <p:spTgt spid="12"/>
                                            </p:tgtEl>
                                            <p:attrNameLst>
                                              <p:attrName>ppt_x</p:attrName>
                                              <p:attrName>ppt_y</p:attrName>
                                            </p:attrNameLst>
                                          </p:cBhvr>
                                          <p:rCtr x="0" y="3611"/>
                                        </p:animMotion>
                                      </p:childTnLst>
                                    </p:cTn>
                                  </p:par>
                                  <p:par>
                                    <p:cTn id="29" presetID="23" presetClass="entr" presetSubtype="272" fill="hold" grpId="0"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p:cTn id="31" dur="250" fill="hold"/>
                                            <p:tgtEl>
                                              <p:spTgt spid="13"/>
                                            </p:tgtEl>
                                            <p:attrNameLst>
                                              <p:attrName>ppt_w</p:attrName>
                                            </p:attrNameLst>
                                          </p:cBhvr>
                                          <p:tavLst>
                                            <p:tav tm="0">
                                              <p:val>
                                                <p:strVal val="2/3*#ppt_w"/>
                                              </p:val>
                                            </p:tav>
                                            <p:tav tm="100000">
                                              <p:val>
                                                <p:strVal val="#ppt_w"/>
                                              </p:val>
                                            </p:tav>
                                          </p:tavLst>
                                        </p:anim>
                                        <p:anim calcmode="lin" valueType="num">
                                          <p:cBhvr>
                                            <p:cTn id="32" dur="250" fill="hold"/>
                                            <p:tgtEl>
                                              <p:spTgt spid="1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5.55556E-7 9.87654E-7 L 5.55556E-7 0.07238 " pathEditMode="relative" rAng="0" ptsTypes="AA">
                                          <p:cBhvr>
                                            <p:cTn id="34" dur="500" spd="-100000" fill="hold"/>
                                            <p:tgtEl>
                                              <p:spTgt spid="13"/>
                                            </p:tgtEl>
                                            <p:attrNameLst>
                                              <p:attrName>ppt_x</p:attrName>
                                              <p:attrName>ppt_y</p:attrName>
                                            </p:attrNameLst>
                                          </p:cBhvr>
                                          <p:rCtr x="0" y="3611"/>
                                        </p:animMotion>
                                      </p:childTnLst>
                                    </p:cTn>
                                  </p:par>
                                  <p:par>
                                    <p:cTn id="35" presetID="23" presetClass="entr" presetSubtype="272" fill="hold" grpId="0" nodeType="withEffect">
                                      <p:stCondLst>
                                        <p:cond delay="750"/>
                                      </p:stCondLst>
                                      <p:childTnLst>
                                        <p:set>
                                          <p:cBhvr>
                                            <p:cTn id="36" dur="1" fill="hold">
                                              <p:stCondLst>
                                                <p:cond delay="0"/>
                                              </p:stCondLst>
                                            </p:cTn>
                                            <p:tgtEl>
                                              <p:spTgt spid="14"/>
                                            </p:tgtEl>
                                            <p:attrNameLst>
                                              <p:attrName>style.visibility</p:attrName>
                                            </p:attrNameLst>
                                          </p:cBhvr>
                                          <p:to>
                                            <p:strVal val="visible"/>
                                          </p:to>
                                        </p:set>
                                        <p:anim calcmode="lin" valueType="num">
                                          <p:cBhvr>
                                            <p:cTn id="37" dur="250" fill="hold"/>
                                            <p:tgtEl>
                                              <p:spTgt spid="14"/>
                                            </p:tgtEl>
                                            <p:attrNameLst>
                                              <p:attrName>ppt_w</p:attrName>
                                            </p:attrNameLst>
                                          </p:cBhvr>
                                          <p:tavLst>
                                            <p:tav tm="0">
                                              <p:val>
                                                <p:strVal val="2/3*#ppt_w"/>
                                              </p:val>
                                            </p:tav>
                                            <p:tav tm="100000">
                                              <p:val>
                                                <p:strVal val="#ppt_w"/>
                                              </p:val>
                                            </p:tav>
                                          </p:tavLst>
                                        </p:anim>
                                        <p:anim calcmode="lin" valueType="num">
                                          <p:cBhvr>
                                            <p:cTn id="38" dur="250" fill="hold"/>
                                            <p:tgtEl>
                                              <p:spTgt spid="14"/>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750"/>
                                      </p:stCondLst>
                                      <p:childTnLst>
                                        <p:animMotion origin="layout" path="M 2.77778E-6 -2.83951E-6 L 2.77778E-6 0.07238 " pathEditMode="relative" rAng="0" ptsTypes="AA">
                                          <p:cBhvr>
                                            <p:cTn id="40" dur="500" spd="-100000" fill="hold"/>
                                            <p:tgtEl>
                                              <p:spTgt spid="14"/>
                                            </p:tgtEl>
                                            <p:attrNameLst>
                                              <p:attrName>ppt_x</p:attrName>
                                              <p:attrName>ppt_y</p:attrName>
                                            </p:attrNameLst>
                                          </p:cBhvr>
                                          <p:rCtr x="0" y="3611"/>
                                        </p:animMotion>
                                      </p:childTnLst>
                                    </p:cTn>
                                  </p:par>
                                  <p:par>
                                    <p:cTn id="41" presetID="23" presetClass="entr" presetSubtype="272" fill="hold" grpId="0" nodeType="withEffect">
                                      <p:stCondLst>
                                        <p:cond delay="750"/>
                                      </p:stCondLst>
                                      <p:childTnLst>
                                        <p:set>
                                          <p:cBhvr>
                                            <p:cTn id="42" dur="1" fill="hold">
                                              <p:stCondLst>
                                                <p:cond delay="0"/>
                                              </p:stCondLst>
                                            </p:cTn>
                                            <p:tgtEl>
                                              <p:spTgt spid="15"/>
                                            </p:tgtEl>
                                            <p:attrNameLst>
                                              <p:attrName>style.visibility</p:attrName>
                                            </p:attrNameLst>
                                          </p:cBhvr>
                                          <p:to>
                                            <p:strVal val="visible"/>
                                          </p:to>
                                        </p:set>
                                        <p:anim calcmode="lin" valueType="num">
                                          <p:cBhvr>
                                            <p:cTn id="43" dur="250" fill="hold"/>
                                            <p:tgtEl>
                                              <p:spTgt spid="15"/>
                                            </p:tgtEl>
                                            <p:attrNameLst>
                                              <p:attrName>ppt_w</p:attrName>
                                            </p:attrNameLst>
                                          </p:cBhvr>
                                          <p:tavLst>
                                            <p:tav tm="0">
                                              <p:val>
                                                <p:strVal val="2/3*#ppt_w"/>
                                              </p:val>
                                            </p:tav>
                                            <p:tav tm="100000">
                                              <p:val>
                                                <p:strVal val="#ppt_w"/>
                                              </p:val>
                                            </p:tav>
                                          </p:tavLst>
                                        </p:anim>
                                        <p:anim calcmode="lin" valueType="num">
                                          <p:cBhvr>
                                            <p:cTn id="44" dur="250" fill="hold"/>
                                            <p:tgtEl>
                                              <p:spTgt spid="15"/>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750"/>
                                      </p:stCondLst>
                                      <p:childTnLst>
                                        <p:animMotion origin="layout" path="M 5.55556E-7 9.87654E-7 L 5.55556E-7 0.07238 " pathEditMode="relative" rAng="0" ptsTypes="AA">
                                          <p:cBhvr>
                                            <p:cTn id="46" dur="500" spd="-100000" fill="hold"/>
                                            <p:tgtEl>
                                              <p:spTgt spid="15"/>
                                            </p:tgtEl>
                                            <p:attrNameLst>
                                              <p:attrName>ppt_x</p:attrName>
                                              <p:attrName>ppt_y</p:attrName>
                                            </p:attrNameLst>
                                          </p:cBhvr>
                                          <p:rCtr x="0" y="3611"/>
                                        </p:animMotion>
                                      </p:childTnLst>
                                    </p:cTn>
                                  </p:par>
                                  <p:par>
                                    <p:cTn id="47" presetID="2" presetClass="entr" presetSubtype="4" fill="hold" grpId="0" nodeType="withEffect" p14:presetBounceEnd="80000">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14:bounceEnd="80000">
                                          <p:cBhvr additive="base">
                                            <p:cTn id="49" dur="1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50"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P spid="10" grpId="1"/>
          <p:bldP spid="11" grpId="0"/>
          <p:bldP spid="11" grpId="1"/>
          <p:bldP spid="12" grpId="0"/>
          <p:bldP spid="12" grpId="1"/>
          <p:bldP spid="13" grpId="0"/>
          <p:bldP spid="13" grpId="1"/>
          <p:bldP spid="14" grpId="0"/>
          <p:bldP spid="14" grpId="1"/>
          <p:bldP spid="15" grpId="0"/>
          <p:bldP spid="15" grpId="1"/>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p:cTn id="7" dur="250" fill="hold"/>
                                            <p:tgtEl>
                                              <p:spTgt spid="9"/>
                                            </p:tgtEl>
                                            <p:attrNameLst>
                                              <p:attrName>ppt_w</p:attrName>
                                            </p:attrNameLst>
                                          </p:cBhvr>
                                          <p:tavLst>
                                            <p:tav tm="0">
                                              <p:val>
                                                <p:strVal val="2/3*#ppt_w"/>
                                              </p:val>
                                            </p:tav>
                                            <p:tav tm="100000">
                                              <p:val>
                                                <p:strVal val="#ppt_w"/>
                                              </p:val>
                                            </p:tav>
                                          </p:tavLst>
                                        </p:anim>
                                        <p:anim calcmode="lin" valueType="num">
                                          <p:cBhvr>
                                            <p:cTn id="8" dur="250" fill="hold"/>
                                            <p:tgtEl>
                                              <p:spTgt spid="9"/>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250"/>
                                      </p:stCondLst>
                                      <p:childTnLst>
                                        <p:animMotion origin="layout" path="M 2.22222E-6 -3.20988E-6 L 2.22222E-6 0.07238 " pathEditMode="relative" rAng="0" ptsTypes="AA">
                                          <p:cBhvr>
                                            <p:cTn id="10" dur="500" spd="-100000" fill="hold"/>
                                            <p:tgtEl>
                                              <p:spTgt spid="9"/>
                                            </p:tgtEl>
                                            <p:attrNameLst>
                                              <p:attrName>ppt_x</p:attrName>
                                              <p:attrName>ppt_y</p:attrName>
                                            </p:attrNameLst>
                                          </p:cBhvr>
                                          <p:rCtr x="0" y="3611"/>
                                        </p:animMotion>
                                      </p:childTnLst>
                                    </p:cTn>
                                  </p:par>
                                  <p:par>
                                    <p:cTn id="11" presetID="23" presetClass="entr" presetSubtype="272" fill="hold" grpId="0" nodeType="withEffect">
                                      <p:stCondLst>
                                        <p:cond delay="750"/>
                                      </p:stCondLst>
                                      <p:childTnLst>
                                        <p:set>
                                          <p:cBhvr>
                                            <p:cTn id="12" dur="1" fill="hold">
                                              <p:stCondLst>
                                                <p:cond delay="0"/>
                                              </p:stCondLst>
                                            </p:cTn>
                                            <p:tgtEl>
                                              <p:spTgt spid="10"/>
                                            </p:tgtEl>
                                            <p:attrNameLst>
                                              <p:attrName>style.visibility</p:attrName>
                                            </p:attrNameLst>
                                          </p:cBhvr>
                                          <p:to>
                                            <p:strVal val="visible"/>
                                          </p:to>
                                        </p:set>
                                        <p:anim calcmode="lin" valueType="num">
                                          <p:cBhvr>
                                            <p:cTn id="13" dur="250" fill="hold"/>
                                            <p:tgtEl>
                                              <p:spTgt spid="10"/>
                                            </p:tgtEl>
                                            <p:attrNameLst>
                                              <p:attrName>ppt_w</p:attrName>
                                            </p:attrNameLst>
                                          </p:cBhvr>
                                          <p:tavLst>
                                            <p:tav tm="0">
                                              <p:val>
                                                <p:strVal val="2/3*#ppt_w"/>
                                              </p:val>
                                            </p:tav>
                                            <p:tav tm="100000">
                                              <p:val>
                                                <p:strVal val="#ppt_w"/>
                                              </p:val>
                                            </p:tav>
                                          </p:tavLst>
                                        </p:anim>
                                        <p:anim calcmode="lin" valueType="num">
                                          <p:cBhvr>
                                            <p:cTn id="14" dur="250" fill="hold"/>
                                            <p:tgtEl>
                                              <p:spTgt spid="10"/>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750"/>
                                      </p:stCondLst>
                                      <p:childTnLst>
                                        <p:animMotion origin="layout" path="M 2.36111E-6 -1.35802E-6 L 2.36111E-6 0.07238 " pathEditMode="relative" rAng="0" ptsTypes="AA">
                                          <p:cBhvr>
                                            <p:cTn id="16" dur="500" spd="-100000" fill="hold"/>
                                            <p:tgtEl>
                                              <p:spTgt spid="10"/>
                                            </p:tgtEl>
                                            <p:attrNameLst>
                                              <p:attrName>ppt_x</p:attrName>
                                              <p:attrName>ppt_y</p:attrName>
                                            </p:attrNameLst>
                                          </p:cBhvr>
                                          <p:rCtr x="0" y="3611"/>
                                        </p:animMotion>
                                      </p:childTnLst>
                                    </p:cTn>
                                  </p:par>
                                  <p:par>
                                    <p:cTn id="17" presetID="23" presetClass="entr" presetSubtype="27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p:cTn id="19" dur="250" fill="hold"/>
                                            <p:tgtEl>
                                              <p:spTgt spid="11"/>
                                            </p:tgtEl>
                                            <p:attrNameLst>
                                              <p:attrName>ppt_w</p:attrName>
                                            </p:attrNameLst>
                                          </p:cBhvr>
                                          <p:tavLst>
                                            <p:tav tm="0">
                                              <p:val>
                                                <p:strVal val="2/3*#ppt_w"/>
                                              </p:val>
                                            </p:tav>
                                            <p:tav tm="100000">
                                              <p:val>
                                                <p:strVal val="#ppt_w"/>
                                              </p:val>
                                            </p:tav>
                                          </p:tavLst>
                                        </p:anim>
                                        <p:anim calcmode="lin" valueType="num">
                                          <p:cBhvr>
                                            <p:cTn id="20" dur="250" fill="hold"/>
                                            <p:tgtEl>
                                              <p:spTgt spid="11"/>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750"/>
                                      </p:stCondLst>
                                      <p:childTnLst>
                                        <p:animMotion origin="layout" path="M -3.05556E-6 9.87654E-7 L -3.05556E-6 0.07238 " pathEditMode="relative" rAng="0" ptsTypes="AA">
                                          <p:cBhvr>
                                            <p:cTn id="22" dur="500" spd="-100000" fill="hold"/>
                                            <p:tgtEl>
                                              <p:spTgt spid="11"/>
                                            </p:tgtEl>
                                            <p:attrNameLst>
                                              <p:attrName>ppt_x</p:attrName>
                                              <p:attrName>ppt_y</p:attrName>
                                            </p:attrNameLst>
                                          </p:cBhvr>
                                          <p:rCtr x="0" y="3611"/>
                                        </p:animMotion>
                                      </p:childTnLst>
                                    </p:cTn>
                                  </p:par>
                                  <p:par>
                                    <p:cTn id="23" presetID="23" presetClass="entr" presetSubtype="272" fill="hold" grpId="0" nodeType="withEffect">
                                      <p:stCondLst>
                                        <p:cond delay="750"/>
                                      </p:stCondLst>
                                      <p:childTnLst>
                                        <p:set>
                                          <p:cBhvr>
                                            <p:cTn id="24" dur="1" fill="hold">
                                              <p:stCondLst>
                                                <p:cond delay="0"/>
                                              </p:stCondLst>
                                            </p:cTn>
                                            <p:tgtEl>
                                              <p:spTgt spid="12"/>
                                            </p:tgtEl>
                                            <p:attrNameLst>
                                              <p:attrName>style.visibility</p:attrName>
                                            </p:attrNameLst>
                                          </p:cBhvr>
                                          <p:to>
                                            <p:strVal val="visible"/>
                                          </p:to>
                                        </p:set>
                                        <p:anim calcmode="lin" valueType="num">
                                          <p:cBhvr>
                                            <p:cTn id="25" dur="250" fill="hold"/>
                                            <p:tgtEl>
                                              <p:spTgt spid="12"/>
                                            </p:tgtEl>
                                            <p:attrNameLst>
                                              <p:attrName>ppt_w</p:attrName>
                                            </p:attrNameLst>
                                          </p:cBhvr>
                                          <p:tavLst>
                                            <p:tav tm="0">
                                              <p:val>
                                                <p:strVal val="2/3*#ppt_w"/>
                                              </p:val>
                                            </p:tav>
                                            <p:tav tm="100000">
                                              <p:val>
                                                <p:strVal val="#ppt_w"/>
                                              </p:val>
                                            </p:tav>
                                          </p:tavLst>
                                        </p:anim>
                                        <p:anim calcmode="lin" valueType="num">
                                          <p:cBhvr>
                                            <p:cTn id="26" dur="250" fill="hold"/>
                                            <p:tgtEl>
                                              <p:spTgt spid="12"/>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750"/>
                                      </p:stCondLst>
                                      <p:childTnLst>
                                        <p:animMotion origin="layout" path="M 2.77778E-6 -2.83951E-6 L 2.77778E-6 0.07238 " pathEditMode="relative" rAng="0" ptsTypes="AA">
                                          <p:cBhvr>
                                            <p:cTn id="28" dur="500" spd="-100000" fill="hold"/>
                                            <p:tgtEl>
                                              <p:spTgt spid="12"/>
                                            </p:tgtEl>
                                            <p:attrNameLst>
                                              <p:attrName>ppt_x</p:attrName>
                                              <p:attrName>ppt_y</p:attrName>
                                            </p:attrNameLst>
                                          </p:cBhvr>
                                          <p:rCtr x="0" y="3611"/>
                                        </p:animMotion>
                                      </p:childTnLst>
                                    </p:cTn>
                                  </p:par>
                                  <p:par>
                                    <p:cTn id="29" presetID="23" presetClass="entr" presetSubtype="272" fill="hold" grpId="0"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p:cTn id="31" dur="250" fill="hold"/>
                                            <p:tgtEl>
                                              <p:spTgt spid="13"/>
                                            </p:tgtEl>
                                            <p:attrNameLst>
                                              <p:attrName>ppt_w</p:attrName>
                                            </p:attrNameLst>
                                          </p:cBhvr>
                                          <p:tavLst>
                                            <p:tav tm="0">
                                              <p:val>
                                                <p:strVal val="2/3*#ppt_w"/>
                                              </p:val>
                                            </p:tav>
                                            <p:tav tm="100000">
                                              <p:val>
                                                <p:strVal val="#ppt_w"/>
                                              </p:val>
                                            </p:tav>
                                          </p:tavLst>
                                        </p:anim>
                                        <p:anim calcmode="lin" valueType="num">
                                          <p:cBhvr>
                                            <p:cTn id="32" dur="250" fill="hold"/>
                                            <p:tgtEl>
                                              <p:spTgt spid="1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5.55556E-7 9.87654E-7 L 5.55556E-7 0.07238 " pathEditMode="relative" rAng="0" ptsTypes="AA">
                                          <p:cBhvr>
                                            <p:cTn id="34" dur="500" spd="-100000" fill="hold"/>
                                            <p:tgtEl>
                                              <p:spTgt spid="13"/>
                                            </p:tgtEl>
                                            <p:attrNameLst>
                                              <p:attrName>ppt_x</p:attrName>
                                              <p:attrName>ppt_y</p:attrName>
                                            </p:attrNameLst>
                                          </p:cBhvr>
                                          <p:rCtr x="0" y="3611"/>
                                        </p:animMotion>
                                      </p:childTnLst>
                                    </p:cTn>
                                  </p:par>
                                  <p:par>
                                    <p:cTn id="35" presetID="23" presetClass="entr" presetSubtype="272" fill="hold" grpId="0" nodeType="withEffect">
                                      <p:stCondLst>
                                        <p:cond delay="750"/>
                                      </p:stCondLst>
                                      <p:childTnLst>
                                        <p:set>
                                          <p:cBhvr>
                                            <p:cTn id="36" dur="1" fill="hold">
                                              <p:stCondLst>
                                                <p:cond delay="0"/>
                                              </p:stCondLst>
                                            </p:cTn>
                                            <p:tgtEl>
                                              <p:spTgt spid="14"/>
                                            </p:tgtEl>
                                            <p:attrNameLst>
                                              <p:attrName>style.visibility</p:attrName>
                                            </p:attrNameLst>
                                          </p:cBhvr>
                                          <p:to>
                                            <p:strVal val="visible"/>
                                          </p:to>
                                        </p:set>
                                        <p:anim calcmode="lin" valueType="num">
                                          <p:cBhvr>
                                            <p:cTn id="37" dur="250" fill="hold"/>
                                            <p:tgtEl>
                                              <p:spTgt spid="14"/>
                                            </p:tgtEl>
                                            <p:attrNameLst>
                                              <p:attrName>ppt_w</p:attrName>
                                            </p:attrNameLst>
                                          </p:cBhvr>
                                          <p:tavLst>
                                            <p:tav tm="0">
                                              <p:val>
                                                <p:strVal val="2/3*#ppt_w"/>
                                              </p:val>
                                            </p:tav>
                                            <p:tav tm="100000">
                                              <p:val>
                                                <p:strVal val="#ppt_w"/>
                                              </p:val>
                                            </p:tav>
                                          </p:tavLst>
                                        </p:anim>
                                        <p:anim calcmode="lin" valueType="num">
                                          <p:cBhvr>
                                            <p:cTn id="38" dur="250" fill="hold"/>
                                            <p:tgtEl>
                                              <p:spTgt spid="14"/>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750"/>
                                      </p:stCondLst>
                                      <p:childTnLst>
                                        <p:animMotion origin="layout" path="M 2.77778E-6 -2.83951E-6 L 2.77778E-6 0.07238 " pathEditMode="relative" rAng="0" ptsTypes="AA">
                                          <p:cBhvr>
                                            <p:cTn id="40" dur="500" spd="-100000" fill="hold"/>
                                            <p:tgtEl>
                                              <p:spTgt spid="14"/>
                                            </p:tgtEl>
                                            <p:attrNameLst>
                                              <p:attrName>ppt_x</p:attrName>
                                              <p:attrName>ppt_y</p:attrName>
                                            </p:attrNameLst>
                                          </p:cBhvr>
                                          <p:rCtr x="0" y="3611"/>
                                        </p:animMotion>
                                      </p:childTnLst>
                                    </p:cTn>
                                  </p:par>
                                  <p:par>
                                    <p:cTn id="41" presetID="23" presetClass="entr" presetSubtype="272" fill="hold" grpId="0" nodeType="withEffect">
                                      <p:stCondLst>
                                        <p:cond delay="750"/>
                                      </p:stCondLst>
                                      <p:childTnLst>
                                        <p:set>
                                          <p:cBhvr>
                                            <p:cTn id="42" dur="1" fill="hold">
                                              <p:stCondLst>
                                                <p:cond delay="0"/>
                                              </p:stCondLst>
                                            </p:cTn>
                                            <p:tgtEl>
                                              <p:spTgt spid="15"/>
                                            </p:tgtEl>
                                            <p:attrNameLst>
                                              <p:attrName>style.visibility</p:attrName>
                                            </p:attrNameLst>
                                          </p:cBhvr>
                                          <p:to>
                                            <p:strVal val="visible"/>
                                          </p:to>
                                        </p:set>
                                        <p:anim calcmode="lin" valueType="num">
                                          <p:cBhvr>
                                            <p:cTn id="43" dur="250" fill="hold"/>
                                            <p:tgtEl>
                                              <p:spTgt spid="15"/>
                                            </p:tgtEl>
                                            <p:attrNameLst>
                                              <p:attrName>ppt_w</p:attrName>
                                            </p:attrNameLst>
                                          </p:cBhvr>
                                          <p:tavLst>
                                            <p:tav tm="0">
                                              <p:val>
                                                <p:strVal val="2/3*#ppt_w"/>
                                              </p:val>
                                            </p:tav>
                                            <p:tav tm="100000">
                                              <p:val>
                                                <p:strVal val="#ppt_w"/>
                                              </p:val>
                                            </p:tav>
                                          </p:tavLst>
                                        </p:anim>
                                        <p:anim calcmode="lin" valueType="num">
                                          <p:cBhvr>
                                            <p:cTn id="44" dur="250" fill="hold"/>
                                            <p:tgtEl>
                                              <p:spTgt spid="15"/>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750"/>
                                      </p:stCondLst>
                                      <p:childTnLst>
                                        <p:animMotion origin="layout" path="M 5.55556E-7 9.87654E-7 L 5.55556E-7 0.07238 " pathEditMode="relative" rAng="0" ptsTypes="AA">
                                          <p:cBhvr>
                                            <p:cTn id="46" dur="500" spd="-100000" fill="hold"/>
                                            <p:tgtEl>
                                              <p:spTgt spid="15"/>
                                            </p:tgtEl>
                                            <p:attrNameLst>
                                              <p:attrName>ppt_x</p:attrName>
                                              <p:attrName>ppt_y</p:attrName>
                                            </p:attrNameLst>
                                          </p:cBhvr>
                                          <p:rCtr x="0" y="3611"/>
                                        </p:animMotion>
                                      </p:childTnLst>
                                    </p:cTn>
                                  </p:par>
                                  <p:par>
                                    <p:cTn id="47" presetID="2" presetClass="entr" presetSubtype="4"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1500" fill="hold"/>
                                            <p:tgtEl>
                                              <p:spTgt spid="16"/>
                                            </p:tgtEl>
                                            <p:attrNameLst>
                                              <p:attrName>ppt_x</p:attrName>
                                            </p:attrNameLst>
                                          </p:cBhvr>
                                          <p:tavLst>
                                            <p:tav tm="0">
                                              <p:val>
                                                <p:strVal val="#ppt_x"/>
                                              </p:val>
                                            </p:tav>
                                            <p:tav tm="100000">
                                              <p:val>
                                                <p:strVal val="#ppt_x"/>
                                              </p:val>
                                            </p:tav>
                                          </p:tavLst>
                                        </p:anim>
                                        <p:anim calcmode="lin" valueType="num">
                                          <p:cBhvr additive="base">
                                            <p:cTn id="50"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P spid="10" grpId="1"/>
          <p:bldP spid="11" grpId="0"/>
          <p:bldP spid="11" grpId="1"/>
          <p:bldP spid="12" grpId="0"/>
          <p:bldP spid="12" grpId="1"/>
          <p:bldP spid="13" grpId="0"/>
          <p:bldP spid="13" grpId="1"/>
          <p:bldP spid="14" grpId="0"/>
          <p:bldP spid="14" grpId="1"/>
          <p:bldP spid="15" grpId="0"/>
          <p:bldP spid="15" grpId="1"/>
          <p:bldP spid="16"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79948" y="7335667"/>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4" name="Rectangle 3">
            <a:extLst>
              <a:ext uri="{FF2B5EF4-FFF2-40B4-BE49-F238E27FC236}">
                <a16:creationId xmlns:a16="http://schemas.microsoft.com/office/drawing/2014/main" xmlns="" id="{245891DE-2E78-4BBA-9725-D3355845B2E3}"/>
              </a:ext>
            </a:extLst>
          </p:cNvPr>
          <p:cNvSpPr/>
          <p:nvPr/>
        </p:nvSpPr>
        <p:spPr>
          <a:xfrm>
            <a:off x="1179949" y="7696129"/>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5" name="TextBox 4"/>
          <p:cNvSpPr txBox="1"/>
          <p:nvPr/>
        </p:nvSpPr>
        <p:spPr>
          <a:xfrm>
            <a:off x="5211621" y="7335667"/>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Innovator's Toolbox</a:t>
            </a:r>
            <a:endParaRPr lang="en-US" sz="2000" dirty="0">
              <a:solidFill>
                <a:schemeClr val="bg1"/>
              </a:solidFill>
              <a:latin typeface="Sora" pitchFamily="2" charset="0"/>
              <a:ea typeface="Montserrat" charset="0"/>
              <a:cs typeface="Sora" pitchFamily="2" charset="0"/>
            </a:endParaRPr>
          </a:p>
        </p:txBody>
      </p:sp>
      <p:sp>
        <p:nvSpPr>
          <p:cNvPr id="6" name="Rectangle 5">
            <a:extLst>
              <a:ext uri="{FF2B5EF4-FFF2-40B4-BE49-F238E27FC236}">
                <a16:creationId xmlns:a16="http://schemas.microsoft.com/office/drawing/2014/main" xmlns="" id="{245891DE-2E78-4BBA-9725-D3355845B2E3}"/>
              </a:ext>
            </a:extLst>
          </p:cNvPr>
          <p:cNvSpPr/>
          <p:nvPr/>
        </p:nvSpPr>
        <p:spPr>
          <a:xfrm>
            <a:off x="5211622" y="7696129"/>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7" name="TextBox 6"/>
          <p:cNvSpPr txBox="1"/>
          <p:nvPr/>
        </p:nvSpPr>
        <p:spPr>
          <a:xfrm>
            <a:off x="1179949" y="3926876"/>
            <a:ext cx="5910662"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Innovations That Blur Man and </a:t>
            </a:r>
            <a:r>
              <a:rPr lang="en-US" sz="7200" spc="-150" dirty="0">
                <a:solidFill>
                  <a:schemeClr val="accent6">
                    <a:lumMod val="60000"/>
                    <a:lumOff val="40000"/>
                  </a:schemeClr>
                </a:solidFill>
                <a:latin typeface="Sora ExtraLight" pitchFamily="2" charset="0"/>
                <a:ea typeface="Montserrat" charset="0"/>
                <a:cs typeface="Sora ExtraLight" pitchFamily="2" charset="0"/>
              </a:rPr>
              <a:t>Machine</a:t>
            </a:r>
          </a:p>
        </p:txBody>
      </p:sp>
      <p:sp>
        <p:nvSpPr>
          <p:cNvPr id="8" name="Picture Placeholder 7"/>
          <p:cNvSpPr>
            <a:spLocks noGrp="1"/>
          </p:cNvSpPr>
          <p:nvPr>
            <p:ph type="pic" sz="quarter" idx="11"/>
          </p:nvPr>
        </p:nvSpPr>
        <p:spPr/>
      </p:sp>
    </p:spTree>
    <p:extLst>
      <p:ext uri="{BB962C8B-B14F-4D97-AF65-F5344CB8AC3E}">
        <p14:creationId xmlns:p14="http://schemas.microsoft.com/office/powerpoint/2010/main" val="302161355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150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4"/>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5"/>
                                            </p:tgtEl>
                                            <p:attrNameLst>
                                              <p:attrName>style.visibility</p:attrName>
                                            </p:attrNameLst>
                                          </p:cBhvr>
                                          <p:to>
                                            <p:strVal val="visible"/>
                                          </p:to>
                                        </p:set>
                                        <p:anim calcmode="lin" valueType="num" p14:bounceEnd="80000">
                                          <p:cBhvr additive="base">
                                            <p:cTn id="17"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ppt_w</p:attrName>
                                            </p:attrNameLst>
                                          </p:cBhvr>
                                          <p:tavLst>
                                            <p:tav tm="0">
                                              <p:val>
                                                <p:strVal val="2/3*#ppt_w"/>
                                              </p:val>
                                            </p:tav>
                                            <p:tav tm="100000">
                                              <p:val>
                                                <p:strVal val="#ppt_w"/>
                                              </p:val>
                                            </p:tav>
                                          </p:tavLst>
                                        </p:anim>
                                        <p:anim calcmode="lin" valueType="num">
                                          <p:cBhvr>
                                            <p:cTn id="22" dur="250" fill="hold"/>
                                            <p:tgtEl>
                                              <p:spTgt spid="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8.33333E-7 3.95062E-6 L 8.33333E-7 0.07237 " pathEditMode="relative" rAng="0" ptsTypes="AA">
                                          <p:cBhvr>
                                            <p:cTn id="24" dur="500" spd="-100000" fill="hold"/>
                                            <p:tgtEl>
                                              <p:spTgt spid="6"/>
                                            </p:tgtEl>
                                            <p:attrNameLst>
                                              <p:attrName>ppt_x</p:attrName>
                                              <p:attrName>ppt_y</p:attrName>
                                            </p:attrNameLst>
                                          </p:cBhvr>
                                          <p:rCtr x="0" y="3611"/>
                                        </p:animMotion>
                                      </p:childTnLst>
                                    </p:cTn>
                                  </p:par>
                                  <p:par>
                                    <p:cTn id="25" presetID="2" presetClass="entr" presetSubtype="4" fill="hold" grpId="0" nodeType="withEffect" p14:presetBounceEnd="80000">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14:bounceEnd="80000">
                                          <p:cBhvr additive="base">
                                            <p:cTn id="2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6" grpId="1"/>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4"/>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500" fill="hold"/>
                                            <p:tgtEl>
                                              <p:spTgt spid="5"/>
                                            </p:tgtEl>
                                            <p:attrNameLst>
                                              <p:attrName>ppt_x</p:attrName>
                                            </p:attrNameLst>
                                          </p:cBhvr>
                                          <p:tavLst>
                                            <p:tav tm="0">
                                              <p:val>
                                                <p:strVal val="#ppt_x"/>
                                              </p:val>
                                            </p:tav>
                                            <p:tav tm="100000">
                                              <p:val>
                                                <p:strVal val="#ppt_x"/>
                                              </p:val>
                                            </p:tav>
                                          </p:tavLst>
                                        </p:anim>
                                        <p:anim calcmode="lin" valueType="num">
                                          <p:cBhvr additive="base">
                                            <p:cTn id="18" dur="1500" fill="hold"/>
                                            <p:tgtEl>
                                              <p:spTgt spid="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ppt_w</p:attrName>
                                            </p:attrNameLst>
                                          </p:cBhvr>
                                          <p:tavLst>
                                            <p:tav tm="0">
                                              <p:val>
                                                <p:strVal val="2/3*#ppt_w"/>
                                              </p:val>
                                            </p:tav>
                                            <p:tav tm="100000">
                                              <p:val>
                                                <p:strVal val="#ppt_w"/>
                                              </p:val>
                                            </p:tav>
                                          </p:tavLst>
                                        </p:anim>
                                        <p:anim calcmode="lin" valueType="num">
                                          <p:cBhvr>
                                            <p:cTn id="22" dur="250" fill="hold"/>
                                            <p:tgtEl>
                                              <p:spTgt spid="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8.33333E-7 3.95062E-6 L 8.33333E-7 0.07237 " pathEditMode="relative" rAng="0" ptsTypes="AA">
                                          <p:cBhvr>
                                            <p:cTn id="24" dur="500" spd="-100000" fill="hold"/>
                                            <p:tgtEl>
                                              <p:spTgt spid="6"/>
                                            </p:tgtEl>
                                            <p:attrNameLst>
                                              <p:attrName>ppt_x</p:attrName>
                                              <p:attrName>ppt_y</p:attrName>
                                            </p:attrNameLst>
                                          </p:cBhvr>
                                          <p:rCtr x="0" y="3611"/>
                                        </p:animMotion>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500" fill="hold"/>
                                            <p:tgtEl>
                                              <p:spTgt spid="7"/>
                                            </p:tgtEl>
                                            <p:attrNameLst>
                                              <p:attrName>ppt_x</p:attrName>
                                            </p:attrNameLst>
                                          </p:cBhvr>
                                          <p:tavLst>
                                            <p:tav tm="0">
                                              <p:val>
                                                <p:strVal val="#ppt_x"/>
                                              </p:val>
                                            </p:tav>
                                            <p:tav tm="100000">
                                              <p:val>
                                                <p:strVal val="#ppt_x"/>
                                              </p:val>
                                            </p:tav>
                                          </p:tavLst>
                                        </p:anim>
                                        <p:anim calcmode="lin" valueType="num">
                                          <p:cBhvr additive="base">
                                            <p:cTn id="28" dur="1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6" grpId="1"/>
          <p:bldP spid="7" grpId="0"/>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 xmlns:a16="http://schemas.microsoft.com/office/drawing/2014/main" id="{245891DE-2E78-4BBA-9725-D3355845B2E3}"/>
              </a:ext>
            </a:extLst>
          </p:cNvPr>
          <p:cNvSpPr/>
          <p:nvPr/>
        </p:nvSpPr>
        <p:spPr>
          <a:xfrm>
            <a:off x="1539013" y="5088195"/>
            <a:ext cx="6451414" cy="1772793"/>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 continue to evolve, the line between human and machine will blur. </a:t>
            </a:r>
          </a:p>
          <a:p>
            <a:pPr defTabSz="857250">
              <a:lnSpc>
                <a:spcPct val="120000"/>
              </a:lnSpc>
            </a:pPr>
            <a:r>
              <a:rPr lang="en-US" sz="1600" dirty="0" smtClean="0">
                <a:solidFill>
                  <a:schemeClr val="bg1"/>
                </a:solidFill>
                <a:latin typeface="Sora ExtraLight" pitchFamily="2" charset="0"/>
                <a:cs typeface="Sora ExtraLight" pitchFamily="2" charset="0"/>
              </a:rPr>
              <a:t>People may enhance their physical and mental capabilities through genetic engineering, brain-computer interfaces.</a:t>
            </a:r>
            <a:endParaRPr lang="en-US" sz="1600" dirty="0">
              <a:solidFill>
                <a:schemeClr val="bg1"/>
              </a:solidFill>
              <a:latin typeface="Sora ExtraLight" pitchFamily="2" charset="0"/>
              <a:cs typeface="Sora ExtraLight" pitchFamily="2" charset="0"/>
            </a:endParaRPr>
          </a:p>
        </p:txBody>
      </p:sp>
      <p:sp>
        <p:nvSpPr>
          <p:cNvPr id="20" name="TextBox 19">
            <a:extLst>
              <a:ext uri="{FF2B5EF4-FFF2-40B4-BE49-F238E27FC236}">
                <a16:creationId xmlns="" xmlns:a16="http://schemas.microsoft.com/office/drawing/2014/main" id="{33B92DE6-3691-48F1-AA26-28D2C50D02CC}"/>
              </a:ext>
            </a:extLst>
          </p:cNvPr>
          <p:cNvSpPr txBox="1"/>
          <p:nvPr/>
        </p:nvSpPr>
        <p:spPr>
          <a:xfrm>
            <a:off x="1539014" y="7543987"/>
            <a:ext cx="1817620"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600+</a:t>
            </a:r>
            <a:endParaRPr lang="en-US" sz="4800" b="0" spc="-141" dirty="0">
              <a:solidFill>
                <a:schemeClr val="bg1"/>
              </a:solidFill>
              <a:latin typeface="Sora" pitchFamily="2" charset="0"/>
              <a:cs typeface="Sora" pitchFamily="2" charset="0"/>
            </a:endParaRPr>
          </a:p>
        </p:txBody>
      </p:sp>
      <p:sp>
        <p:nvSpPr>
          <p:cNvPr id="21" name="TextBox 20">
            <a:extLst>
              <a:ext uri="{FF2B5EF4-FFF2-40B4-BE49-F238E27FC236}">
                <a16:creationId xmlns="" xmlns:a16="http://schemas.microsoft.com/office/drawing/2014/main" id="{D310C144-F985-4120-9AAC-D8CB78C18CB6}"/>
              </a:ext>
            </a:extLst>
          </p:cNvPr>
          <p:cNvSpPr txBox="1"/>
          <p:nvPr/>
        </p:nvSpPr>
        <p:spPr>
          <a:xfrm>
            <a:off x="1539013" y="8250293"/>
            <a:ext cx="1493005" cy="307777"/>
          </a:xfrm>
          <a:prstGeom prst="rect">
            <a:avLst/>
          </a:prstGeom>
          <a:noFill/>
        </p:spPr>
        <p:txBody>
          <a:bodyPr wrap="square" lIns="0" tIns="0" rIns="0" bIns="0" rtlCol="0">
            <a:spAutoFit/>
          </a:bodyPr>
          <a:lstStyle/>
          <a:p>
            <a:r>
              <a:rPr lang="en-US" sz="2000" dirty="0">
                <a:solidFill>
                  <a:schemeClr val="bg1"/>
                </a:solidFill>
                <a:latin typeface="Sora ExtraLight" pitchFamily="2" charset="0"/>
                <a:cs typeface="Sora ExtraLight" pitchFamily="2" charset="0"/>
              </a:rPr>
              <a:t>Sales</a:t>
            </a:r>
          </a:p>
        </p:txBody>
      </p:sp>
      <p:sp>
        <p:nvSpPr>
          <p:cNvPr id="22" name="TextBox 21">
            <a:extLst>
              <a:ext uri="{FF2B5EF4-FFF2-40B4-BE49-F238E27FC236}">
                <a16:creationId xmlns="" xmlns:a16="http://schemas.microsoft.com/office/drawing/2014/main" id="{9A09D395-82B7-4DCA-BA45-49DA4B11D44E}"/>
              </a:ext>
            </a:extLst>
          </p:cNvPr>
          <p:cNvSpPr txBox="1"/>
          <p:nvPr/>
        </p:nvSpPr>
        <p:spPr>
          <a:xfrm>
            <a:off x="3832910" y="7543987"/>
            <a:ext cx="1614334"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124</a:t>
            </a:r>
            <a:r>
              <a:rPr lang="en-US" sz="2800" b="0" spc="-141" dirty="0" smtClean="0">
                <a:solidFill>
                  <a:schemeClr val="bg1"/>
                </a:solidFill>
                <a:latin typeface="Sora" pitchFamily="2" charset="0"/>
                <a:cs typeface="Sora" pitchFamily="2" charset="0"/>
              </a:rPr>
              <a:t>M</a:t>
            </a:r>
            <a:endParaRPr lang="en-US" sz="2800" b="0" spc="-141" dirty="0">
              <a:solidFill>
                <a:schemeClr val="bg1"/>
              </a:solidFill>
              <a:latin typeface="Sora" pitchFamily="2" charset="0"/>
              <a:cs typeface="Sora" pitchFamily="2" charset="0"/>
            </a:endParaRPr>
          </a:p>
        </p:txBody>
      </p:sp>
      <p:sp>
        <p:nvSpPr>
          <p:cNvPr id="23" name="TextBox 22">
            <a:extLst>
              <a:ext uri="{FF2B5EF4-FFF2-40B4-BE49-F238E27FC236}">
                <a16:creationId xmlns="" xmlns:a16="http://schemas.microsoft.com/office/drawing/2014/main" id="{391F2EAF-A391-461E-BEC2-E5CC04D98B12}"/>
              </a:ext>
            </a:extLst>
          </p:cNvPr>
          <p:cNvSpPr txBox="1"/>
          <p:nvPr/>
        </p:nvSpPr>
        <p:spPr>
          <a:xfrm>
            <a:off x="3832909" y="8250293"/>
            <a:ext cx="1493005" cy="307777"/>
          </a:xfrm>
          <a:prstGeom prst="rect">
            <a:avLst/>
          </a:prstGeom>
          <a:noFill/>
        </p:spPr>
        <p:txBody>
          <a:bodyPr wrap="square" lIns="0" tIns="0" rIns="0" bIns="0" rtlCol="0">
            <a:spAutoFit/>
          </a:bodyPr>
          <a:lstStyle/>
          <a:p>
            <a:r>
              <a:rPr lang="en-US" sz="2000" dirty="0" smtClean="0">
                <a:solidFill>
                  <a:schemeClr val="bg1"/>
                </a:solidFill>
                <a:latin typeface="Sora ExtraLight" pitchFamily="2" charset="0"/>
                <a:cs typeface="Sora ExtraLight" pitchFamily="2" charset="0"/>
              </a:rPr>
              <a:t>Profit</a:t>
            </a:r>
            <a:endParaRPr lang="en-US" sz="2000" dirty="0">
              <a:solidFill>
                <a:schemeClr val="bg1"/>
              </a:solidFill>
              <a:latin typeface="Sora ExtraLight" pitchFamily="2" charset="0"/>
              <a:cs typeface="Sora ExtraLight" pitchFamily="2" charset="0"/>
            </a:endParaRPr>
          </a:p>
        </p:txBody>
      </p:sp>
      <p:sp>
        <p:nvSpPr>
          <p:cNvPr id="24" name="TextBox 23">
            <a:extLst>
              <a:ext uri="{FF2B5EF4-FFF2-40B4-BE49-F238E27FC236}">
                <a16:creationId xmlns="" xmlns:a16="http://schemas.microsoft.com/office/drawing/2014/main" id="{9A09D395-82B7-4DCA-BA45-49DA4B11D44E}"/>
              </a:ext>
            </a:extLst>
          </p:cNvPr>
          <p:cNvSpPr txBox="1"/>
          <p:nvPr/>
        </p:nvSpPr>
        <p:spPr>
          <a:xfrm>
            <a:off x="5802189" y="7543987"/>
            <a:ext cx="1614334"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30</a:t>
            </a:r>
            <a:r>
              <a:rPr lang="en-US" sz="2800" b="0" spc="-141" dirty="0" smtClean="0">
                <a:solidFill>
                  <a:schemeClr val="bg1"/>
                </a:solidFill>
                <a:latin typeface="Sora" pitchFamily="2" charset="0"/>
                <a:cs typeface="Sora" pitchFamily="2" charset="0"/>
              </a:rPr>
              <a:t>%</a:t>
            </a:r>
            <a:endParaRPr lang="en-US" sz="2800" b="0" spc="-141" dirty="0">
              <a:solidFill>
                <a:schemeClr val="bg1"/>
              </a:solidFill>
              <a:latin typeface="Sora" pitchFamily="2" charset="0"/>
              <a:cs typeface="Sora" pitchFamily="2" charset="0"/>
            </a:endParaRPr>
          </a:p>
        </p:txBody>
      </p:sp>
      <p:sp>
        <p:nvSpPr>
          <p:cNvPr id="25" name="TextBox 24">
            <a:extLst>
              <a:ext uri="{FF2B5EF4-FFF2-40B4-BE49-F238E27FC236}">
                <a16:creationId xmlns="" xmlns:a16="http://schemas.microsoft.com/office/drawing/2014/main" id="{391F2EAF-A391-461E-BEC2-E5CC04D98B12}"/>
              </a:ext>
            </a:extLst>
          </p:cNvPr>
          <p:cNvSpPr txBox="1"/>
          <p:nvPr/>
        </p:nvSpPr>
        <p:spPr>
          <a:xfrm>
            <a:off x="5802189" y="8250293"/>
            <a:ext cx="1726843" cy="307777"/>
          </a:xfrm>
          <a:prstGeom prst="rect">
            <a:avLst/>
          </a:prstGeom>
          <a:noFill/>
        </p:spPr>
        <p:txBody>
          <a:bodyPr wrap="square" lIns="0" tIns="0" rIns="0" bIns="0" rtlCol="0">
            <a:spAutoFit/>
          </a:bodyPr>
          <a:lstStyle/>
          <a:p>
            <a:r>
              <a:rPr lang="en-US" sz="2000" dirty="0" smtClean="0">
                <a:solidFill>
                  <a:schemeClr val="bg1"/>
                </a:solidFill>
                <a:latin typeface="Sora ExtraLight" pitchFamily="2" charset="0"/>
                <a:cs typeface="Sora ExtraLight" pitchFamily="2" charset="0"/>
              </a:rPr>
              <a:t>Expenditure</a:t>
            </a:r>
            <a:endParaRPr lang="en-US" sz="2000" dirty="0">
              <a:solidFill>
                <a:schemeClr val="bg1"/>
              </a:solidFill>
              <a:latin typeface="Sora ExtraLight" pitchFamily="2" charset="0"/>
              <a:cs typeface="Sora ExtraLight" pitchFamily="2" charset="0"/>
            </a:endParaRPr>
          </a:p>
        </p:txBody>
      </p:sp>
      <p:sp>
        <p:nvSpPr>
          <p:cNvPr id="26" name="TextBox 25"/>
          <p:cNvSpPr txBox="1"/>
          <p:nvPr/>
        </p:nvSpPr>
        <p:spPr>
          <a:xfrm>
            <a:off x="1539013" y="1921306"/>
            <a:ext cx="6251470" cy="2844946"/>
          </a:xfrm>
          <a:prstGeom prst="rect">
            <a:avLst/>
          </a:prstGeom>
          <a:noFill/>
        </p:spPr>
        <p:txBody>
          <a:bodyPr wrap="square" lIns="0" tIns="0" rIns="0" bIns="0" rtlCol="0">
            <a:spAutoFit/>
          </a:bodyPr>
          <a:lstStyle/>
          <a:p>
            <a:pPr>
              <a:lnSpc>
                <a:spcPct val="85000"/>
              </a:lnSpc>
            </a:pPr>
            <a:r>
              <a:rPr lang="en-US" sz="7200" spc="-150" dirty="0" smtClean="0">
                <a:solidFill>
                  <a:schemeClr val="bg1"/>
                </a:solidFill>
                <a:latin typeface="Sora ExtraLight" pitchFamily="2" charset="0"/>
                <a:ea typeface="Montserrat" charset="0"/>
                <a:cs typeface="Sora ExtraLight" pitchFamily="2" charset="0"/>
              </a:rPr>
              <a:t>Innovations </a:t>
            </a:r>
            <a:r>
              <a:rPr lang="en-US" sz="7200" spc="-150" dirty="0">
                <a:solidFill>
                  <a:schemeClr val="bg1"/>
                </a:solidFill>
                <a:latin typeface="Sora ExtraLight" pitchFamily="2" charset="0"/>
                <a:ea typeface="Montserrat" charset="0"/>
                <a:cs typeface="Sora ExtraLight" pitchFamily="2" charset="0"/>
              </a:rPr>
              <a:t>and the Moral </a:t>
            </a:r>
            <a:r>
              <a:rPr lang="en-US" sz="7200" spc="-150" dirty="0">
                <a:solidFill>
                  <a:schemeClr val="accent6">
                    <a:lumMod val="60000"/>
                    <a:lumOff val="40000"/>
                  </a:schemeClr>
                </a:solidFill>
                <a:latin typeface="Sora ExtraLight" pitchFamily="2" charset="0"/>
                <a:ea typeface="Montserrat" charset="0"/>
                <a:cs typeface="Sora ExtraLight" pitchFamily="2" charset="0"/>
              </a:rPr>
              <a:t>Dilemmas</a:t>
            </a:r>
          </a:p>
        </p:txBody>
      </p:sp>
      <p:sp>
        <p:nvSpPr>
          <p:cNvPr id="27" name="Picture Placeholder 26"/>
          <p:cNvSpPr>
            <a:spLocks noGrp="1"/>
          </p:cNvSpPr>
          <p:nvPr>
            <p:ph type="pic" sz="quarter" idx="12"/>
          </p:nvPr>
        </p:nvSpPr>
        <p:spPr/>
      </p:sp>
    </p:spTree>
    <p:extLst>
      <p:ext uri="{BB962C8B-B14F-4D97-AF65-F5344CB8AC3E}">
        <p14:creationId xmlns:p14="http://schemas.microsoft.com/office/powerpoint/2010/main" val="97406871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cBhvr>
                                            <p:cTn id="7" dur="250" fill="hold"/>
                                            <p:tgtEl>
                                              <p:spTgt spid="19"/>
                                            </p:tgtEl>
                                            <p:attrNameLst>
                                              <p:attrName>ppt_w</p:attrName>
                                            </p:attrNameLst>
                                          </p:cBhvr>
                                          <p:tavLst>
                                            <p:tav tm="0">
                                              <p:val>
                                                <p:strVal val="2/3*#ppt_w"/>
                                              </p:val>
                                            </p:tav>
                                            <p:tav tm="100000">
                                              <p:val>
                                                <p:strVal val="#ppt_w"/>
                                              </p:val>
                                            </p:tav>
                                          </p:tavLst>
                                        </p:anim>
                                        <p:anim calcmode="lin" valueType="num">
                                          <p:cBhvr>
                                            <p:cTn id="8" dur="250" fill="hold"/>
                                            <p:tgtEl>
                                              <p:spTgt spid="19"/>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250"/>
                                      </p:stCondLst>
                                      <p:childTnLst>
                                        <p:animMotion origin="layout" path="M 2.22222E-6 -3.20988E-6 L 2.22222E-6 0.07238 " pathEditMode="relative" rAng="0" ptsTypes="AA">
                                          <p:cBhvr>
                                            <p:cTn id="10" dur="500" spd="-100000" fill="hold"/>
                                            <p:tgtEl>
                                              <p:spTgt spid="19"/>
                                            </p:tgtEl>
                                            <p:attrNameLst>
                                              <p:attrName>ppt_x</p:attrName>
                                              <p:attrName>ppt_y</p:attrName>
                                            </p:attrNameLst>
                                          </p:cBhvr>
                                          <p:rCtr x="0" y="3611"/>
                                        </p:animMotion>
                                      </p:childTnLst>
                                    </p:cTn>
                                  </p:par>
                                  <p:par>
                                    <p:cTn id="11" presetID="23" presetClass="entr" presetSubtype="272" fill="hold" grpId="0" nodeType="withEffect">
                                      <p:stCondLst>
                                        <p:cond delay="750"/>
                                      </p:stCondLst>
                                      <p:childTnLst>
                                        <p:set>
                                          <p:cBhvr>
                                            <p:cTn id="12" dur="1" fill="hold">
                                              <p:stCondLst>
                                                <p:cond delay="0"/>
                                              </p:stCondLst>
                                            </p:cTn>
                                            <p:tgtEl>
                                              <p:spTgt spid="20"/>
                                            </p:tgtEl>
                                            <p:attrNameLst>
                                              <p:attrName>style.visibility</p:attrName>
                                            </p:attrNameLst>
                                          </p:cBhvr>
                                          <p:to>
                                            <p:strVal val="visible"/>
                                          </p:to>
                                        </p:set>
                                        <p:anim calcmode="lin" valueType="num">
                                          <p:cBhvr>
                                            <p:cTn id="13" dur="250" fill="hold"/>
                                            <p:tgtEl>
                                              <p:spTgt spid="20"/>
                                            </p:tgtEl>
                                            <p:attrNameLst>
                                              <p:attrName>ppt_w</p:attrName>
                                            </p:attrNameLst>
                                          </p:cBhvr>
                                          <p:tavLst>
                                            <p:tav tm="0">
                                              <p:val>
                                                <p:strVal val="2/3*#ppt_w"/>
                                              </p:val>
                                            </p:tav>
                                            <p:tav tm="100000">
                                              <p:val>
                                                <p:strVal val="#ppt_w"/>
                                              </p:val>
                                            </p:tav>
                                          </p:tavLst>
                                        </p:anim>
                                        <p:anim calcmode="lin" valueType="num">
                                          <p:cBhvr>
                                            <p:cTn id="14" dur="250" fill="hold"/>
                                            <p:tgtEl>
                                              <p:spTgt spid="20"/>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750"/>
                                      </p:stCondLst>
                                      <p:childTnLst>
                                        <p:animMotion origin="layout" path="M 2.36111E-6 -1.35802E-6 L 2.36111E-6 0.07238 " pathEditMode="relative" rAng="0" ptsTypes="AA">
                                          <p:cBhvr>
                                            <p:cTn id="16" dur="500" spd="-100000" fill="hold"/>
                                            <p:tgtEl>
                                              <p:spTgt spid="20"/>
                                            </p:tgtEl>
                                            <p:attrNameLst>
                                              <p:attrName>ppt_x</p:attrName>
                                              <p:attrName>ppt_y</p:attrName>
                                            </p:attrNameLst>
                                          </p:cBhvr>
                                          <p:rCtr x="0" y="3611"/>
                                        </p:animMotion>
                                      </p:childTnLst>
                                    </p:cTn>
                                  </p:par>
                                  <p:par>
                                    <p:cTn id="17" presetID="23" presetClass="entr" presetSubtype="272" fill="hold" grpId="0" nodeType="withEffect">
                                      <p:stCondLst>
                                        <p:cond delay="750"/>
                                      </p:stCondLst>
                                      <p:childTnLst>
                                        <p:set>
                                          <p:cBhvr>
                                            <p:cTn id="18" dur="1" fill="hold">
                                              <p:stCondLst>
                                                <p:cond delay="0"/>
                                              </p:stCondLst>
                                            </p:cTn>
                                            <p:tgtEl>
                                              <p:spTgt spid="21"/>
                                            </p:tgtEl>
                                            <p:attrNameLst>
                                              <p:attrName>style.visibility</p:attrName>
                                            </p:attrNameLst>
                                          </p:cBhvr>
                                          <p:to>
                                            <p:strVal val="visible"/>
                                          </p:to>
                                        </p:set>
                                        <p:anim calcmode="lin" valueType="num">
                                          <p:cBhvr>
                                            <p:cTn id="19" dur="250" fill="hold"/>
                                            <p:tgtEl>
                                              <p:spTgt spid="21"/>
                                            </p:tgtEl>
                                            <p:attrNameLst>
                                              <p:attrName>ppt_w</p:attrName>
                                            </p:attrNameLst>
                                          </p:cBhvr>
                                          <p:tavLst>
                                            <p:tav tm="0">
                                              <p:val>
                                                <p:strVal val="2/3*#ppt_w"/>
                                              </p:val>
                                            </p:tav>
                                            <p:tav tm="100000">
                                              <p:val>
                                                <p:strVal val="#ppt_w"/>
                                              </p:val>
                                            </p:tav>
                                          </p:tavLst>
                                        </p:anim>
                                        <p:anim calcmode="lin" valueType="num">
                                          <p:cBhvr>
                                            <p:cTn id="20" dur="250" fill="hold"/>
                                            <p:tgtEl>
                                              <p:spTgt spid="21"/>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750"/>
                                      </p:stCondLst>
                                      <p:childTnLst>
                                        <p:animMotion origin="layout" path="M -3.05556E-6 9.87654E-7 L -3.05556E-6 0.07238 " pathEditMode="relative" rAng="0" ptsTypes="AA">
                                          <p:cBhvr>
                                            <p:cTn id="22" dur="500" spd="-100000" fill="hold"/>
                                            <p:tgtEl>
                                              <p:spTgt spid="21"/>
                                            </p:tgtEl>
                                            <p:attrNameLst>
                                              <p:attrName>ppt_x</p:attrName>
                                              <p:attrName>ppt_y</p:attrName>
                                            </p:attrNameLst>
                                          </p:cBhvr>
                                          <p:rCtr x="0" y="3611"/>
                                        </p:animMotion>
                                      </p:childTnLst>
                                    </p:cTn>
                                  </p:par>
                                  <p:par>
                                    <p:cTn id="23" presetID="23" presetClass="entr" presetSubtype="272" fill="hold" grpId="0" nodeType="withEffect">
                                      <p:stCondLst>
                                        <p:cond delay="750"/>
                                      </p:stCondLst>
                                      <p:childTnLst>
                                        <p:set>
                                          <p:cBhvr>
                                            <p:cTn id="24" dur="1" fill="hold">
                                              <p:stCondLst>
                                                <p:cond delay="0"/>
                                              </p:stCondLst>
                                            </p:cTn>
                                            <p:tgtEl>
                                              <p:spTgt spid="22"/>
                                            </p:tgtEl>
                                            <p:attrNameLst>
                                              <p:attrName>style.visibility</p:attrName>
                                            </p:attrNameLst>
                                          </p:cBhvr>
                                          <p:to>
                                            <p:strVal val="visible"/>
                                          </p:to>
                                        </p:set>
                                        <p:anim calcmode="lin" valueType="num">
                                          <p:cBhvr>
                                            <p:cTn id="25" dur="250" fill="hold"/>
                                            <p:tgtEl>
                                              <p:spTgt spid="22"/>
                                            </p:tgtEl>
                                            <p:attrNameLst>
                                              <p:attrName>ppt_w</p:attrName>
                                            </p:attrNameLst>
                                          </p:cBhvr>
                                          <p:tavLst>
                                            <p:tav tm="0">
                                              <p:val>
                                                <p:strVal val="2/3*#ppt_w"/>
                                              </p:val>
                                            </p:tav>
                                            <p:tav tm="100000">
                                              <p:val>
                                                <p:strVal val="#ppt_w"/>
                                              </p:val>
                                            </p:tav>
                                          </p:tavLst>
                                        </p:anim>
                                        <p:anim calcmode="lin" valueType="num">
                                          <p:cBhvr>
                                            <p:cTn id="26" dur="250" fill="hold"/>
                                            <p:tgtEl>
                                              <p:spTgt spid="22"/>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750"/>
                                      </p:stCondLst>
                                      <p:childTnLst>
                                        <p:animMotion origin="layout" path="M 2.77778E-6 -2.83951E-6 L 2.77778E-6 0.07238 " pathEditMode="relative" rAng="0" ptsTypes="AA">
                                          <p:cBhvr>
                                            <p:cTn id="28" dur="500" spd="-100000" fill="hold"/>
                                            <p:tgtEl>
                                              <p:spTgt spid="22"/>
                                            </p:tgtEl>
                                            <p:attrNameLst>
                                              <p:attrName>ppt_x</p:attrName>
                                              <p:attrName>ppt_y</p:attrName>
                                            </p:attrNameLst>
                                          </p:cBhvr>
                                          <p:rCtr x="0" y="3611"/>
                                        </p:animMotion>
                                      </p:childTnLst>
                                    </p:cTn>
                                  </p:par>
                                  <p:par>
                                    <p:cTn id="29" presetID="23" presetClass="entr" presetSubtype="272" fill="hold" grpId="0" nodeType="withEffect">
                                      <p:stCondLst>
                                        <p:cond delay="750"/>
                                      </p:stCondLst>
                                      <p:childTnLst>
                                        <p:set>
                                          <p:cBhvr>
                                            <p:cTn id="30" dur="1" fill="hold">
                                              <p:stCondLst>
                                                <p:cond delay="0"/>
                                              </p:stCondLst>
                                            </p:cTn>
                                            <p:tgtEl>
                                              <p:spTgt spid="23"/>
                                            </p:tgtEl>
                                            <p:attrNameLst>
                                              <p:attrName>style.visibility</p:attrName>
                                            </p:attrNameLst>
                                          </p:cBhvr>
                                          <p:to>
                                            <p:strVal val="visible"/>
                                          </p:to>
                                        </p:set>
                                        <p:anim calcmode="lin" valueType="num">
                                          <p:cBhvr>
                                            <p:cTn id="31" dur="250" fill="hold"/>
                                            <p:tgtEl>
                                              <p:spTgt spid="23"/>
                                            </p:tgtEl>
                                            <p:attrNameLst>
                                              <p:attrName>ppt_w</p:attrName>
                                            </p:attrNameLst>
                                          </p:cBhvr>
                                          <p:tavLst>
                                            <p:tav tm="0">
                                              <p:val>
                                                <p:strVal val="2/3*#ppt_w"/>
                                              </p:val>
                                            </p:tav>
                                            <p:tav tm="100000">
                                              <p:val>
                                                <p:strVal val="#ppt_w"/>
                                              </p:val>
                                            </p:tav>
                                          </p:tavLst>
                                        </p:anim>
                                        <p:anim calcmode="lin" valueType="num">
                                          <p:cBhvr>
                                            <p:cTn id="32" dur="250" fill="hold"/>
                                            <p:tgtEl>
                                              <p:spTgt spid="2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5.55556E-7 9.87654E-7 L 5.55556E-7 0.07238 " pathEditMode="relative" rAng="0" ptsTypes="AA">
                                          <p:cBhvr>
                                            <p:cTn id="34" dur="500" spd="-100000" fill="hold"/>
                                            <p:tgtEl>
                                              <p:spTgt spid="23"/>
                                            </p:tgtEl>
                                            <p:attrNameLst>
                                              <p:attrName>ppt_x</p:attrName>
                                              <p:attrName>ppt_y</p:attrName>
                                            </p:attrNameLst>
                                          </p:cBhvr>
                                          <p:rCtr x="0" y="3611"/>
                                        </p:animMotion>
                                      </p:childTnLst>
                                    </p:cTn>
                                  </p:par>
                                  <p:par>
                                    <p:cTn id="35" presetID="23" presetClass="entr" presetSubtype="272" fill="hold" grpId="0" nodeType="withEffect">
                                      <p:stCondLst>
                                        <p:cond delay="750"/>
                                      </p:stCondLst>
                                      <p:childTnLst>
                                        <p:set>
                                          <p:cBhvr>
                                            <p:cTn id="36" dur="1" fill="hold">
                                              <p:stCondLst>
                                                <p:cond delay="0"/>
                                              </p:stCondLst>
                                            </p:cTn>
                                            <p:tgtEl>
                                              <p:spTgt spid="24"/>
                                            </p:tgtEl>
                                            <p:attrNameLst>
                                              <p:attrName>style.visibility</p:attrName>
                                            </p:attrNameLst>
                                          </p:cBhvr>
                                          <p:to>
                                            <p:strVal val="visible"/>
                                          </p:to>
                                        </p:set>
                                        <p:anim calcmode="lin" valueType="num">
                                          <p:cBhvr>
                                            <p:cTn id="37" dur="250" fill="hold"/>
                                            <p:tgtEl>
                                              <p:spTgt spid="24"/>
                                            </p:tgtEl>
                                            <p:attrNameLst>
                                              <p:attrName>ppt_w</p:attrName>
                                            </p:attrNameLst>
                                          </p:cBhvr>
                                          <p:tavLst>
                                            <p:tav tm="0">
                                              <p:val>
                                                <p:strVal val="2/3*#ppt_w"/>
                                              </p:val>
                                            </p:tav>
                                            <p:tav tm="100000">
                                              <p:val>
                                                <p:strVal val="#ppt_w"/>
                                              </p:val>
                                            </p:tav>
                                          </p:tavLst>
                                        </p:anim>
                                        <p:anim calcmode="lin" valueType="num">
                                          <p:cBhvr>
                                            <p:cTn id="38" dur="250" fill="hold"/>
                                            <p:tgtEl>
                                              <p:spTgt spid="24"/>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750"/>
                                      </p:stCondLst>
                                      <p:childTnLst>
                                        <p:animMotion origin="layout" path="M 2.77778E-6 -2.83951E-6 L 2.77778E-6 0.07238 " pathEditMode="relative" rAng="0" ptsTypes="AA">
                                          <p:cBhvr>
                                            <p:cTn id="40" dur="500" spd="-100000" fill="hold"/>
                                            <p:tgtEl>
                                              <p:spTgt spid="24"/>
                                            </p:tgtEl>
                                            <p:attrNameLst>
                                              <p:attrName>ppt_x</p:attrName>
                                              <p:attrName>ppt_y</p:attrName>
                                            </p:attrNameLst>
                                          </p:cBhvr>
                                          <p:rCtr x="0" y="3611"/>
                                        </p:animMotion>
                                      </p:childTnLst>
                                    </p:cTn>
                                  </p:par>
                                  <p:par>
                                    <p:cTn id="41" presetID="23" presetClass="entr" presetSubtype="272" fill="hold" grpId="0" nodeType="withEffect">
                                      <p:stCondLst>
                                        <p:cond delay="750"/>
                                      </p:stCondLst>
                                      <p:childTnLst>
                                        <p:set>
                                          <p:cBhvr>
                                            <p:cTn id="42" dur="1" fill="hold">
                                              <p:stCondLst>
                                                <p:cond delay="0"/>
                                              </p:stCondLst>
                                            </p:cTn>
                                            <p:tgtEl>
                                              <p:spTgt spid="25"/>
                                            </p:tgtEl>
                                            <p:attrNameLst>
                                              <p:attrName>style.visibility</p:attrName>
                                            </p:attrNameLst>
                                          </p:cBhvr>
                                          <p:to>
                                            <p:strVal val="visible"/>
                                          </p:to>
                                        </p:set>
                                        <p:anim calcmode="lin" valueType="num">
                                          <p:cBhvr>
                                            <p:cTn id="43" dur="250" fill="hold"/>
                                            <p:tgtEl>
                                              <p:spTgt spid="25"/>
                                            </p:tgtEl>
                                            <p:attrNameLst>
                                              <p:attrName>ppt_w</p:attrName>
                                            </p:attrNameLst>
                                          </p:cBhvr>
                                          <p:tavLst>
                                            <p:tav tm="0">
                                              <p:val>
                                                <p:strVal val="2/3*#ppt_w"/>
                                              </p:val>
                                            </p:tav>
                                            <p:tav tm="100000">
                                              <p:val>
                                                <p:strVal val="#ppt_w"/>
                                              </p:val>
                                            </p:tav>
                                          </p:tavLst>
                                        </p:anim>
                                        <p:anim calcmode="lin" valueType="num">
                                          <p:cBhvr>
                                            <p:cTn id="44" dur="250" fill="hold"/>
                                            <p:tgtEl>
                                              <p:spTgt spid="25"/>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750"/>
                                      </p:stCondLst>
                                      <p:childTnLst>
                                        <p:animMotion origin="layout" path="M 5.55556E-7 9.87654E-7 L 5.55556E-7 0.07238 " pathEditMode="relative" rAng="0" ptsTypes="AA">
                                          <p:cBhvr>
                                            <p:cTn id="46" dur="500" spd="-100000" fill="hold"/>
                                            <p:tgtEl>
                                              <p:spTgt spid="25"/>
                                            </p:tgtEl>
                                            <p:attrNameLst>
                                              <p:attrName>ppt_x</p:attrName>
                                              <p:attrName>ppt_y</p:attrName>
                                            </p:attrNameLst>
                                          </p:cBhvr>
                                          <p:rCtr x="0" y="3611"/>
                                        </p:animMotion>
                                      </p:childTnLst>
                                    </p:cTn>
                                  </p:par>
                                  <p:par>
                                    <p:cTn id="47" presetID="2" presetClass="entr" presetSubtype="4" fill="hold" grpId="0" nodeType="withEffect" p14:presetBounceEnd="80000">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14:bounceEnd="80000">
                                          <p:cBhvr additive="base">
                                            <p:cTn id="49" dur="1500" fill="hold"/>
                                            <p:tgtEl>
                                              <p:spTgt spid="26"/>
                                            </p:tgtEl>
                                            <p:attrNameLst>
                                              <p:attrName>ppt_x</p:attrName>
                                            </p:attrNameLst>
                                          </p:cBhvr>
                                          <p:tavLst>
                                            <p:tav tm="0">
                                              <p:val>
                                                <p:strVal val="#ppt_x"/>
                                              </p:val>
                                            </p:tav>
                                            <p:tav tm="100000">
                                              <p:val>
                                                <p:strVal val="#ppt_x"/>
                                              </p:val>
                                            </p:tav>
                                          </p:tavLst>
                                        </p:anim>
                                        <p:anim calcmode="lin" valueType="num" p14:bounceEnd="80000">
                                          <p:cBhvr additive="base">
                                            <p:cTn id="50" dur="1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0" grpId="0"/>
          <p:bldP spid="20" grpId="1"/>
          <p:bldP spid="21" grpId="0"/>
          <p:bldP spid="21" grpId="1"/>
          <p:bldP spid="22" grpId="0"/>
          <p:bldP spid="22" grpId="1"/>
          <p:bldP spid="23" grpId="0"/>
          <p:bldP spid="23" grpId="1"/>
          <p:bldP spid="24" grpId="0"/>
          <p:bldP spid="24" grpId="1"/>
          <p:bldP spid="25" grpId="0"/>
          <p:bldP spid="25" grpId="1"/>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cBhvr>
                                            <p:cTn id="7" dur="250" fill="hold"/>
                                            <p:tgtEl>
                                              <p:spTgt spid="19"/>
                                            </p:tgtEl>
                                            <p:attrNameLst>
                                              <p:attrName>ppt_w</p:attrName>
                                            </p:attrNameLst>
                                          </p:cBhvr>
                                          <p:tavLst>
                                            <p:tav tm="0">
                                              <p:val>
                                                <p:strVal val="2/3*#ppt_w"/>
                                              </p:val>
                                            </p:tav>
                                            <p:tav tm="100000">
                                              <p:val>
                                                <p:strVal val="#ppt_w"/>
                                              </p:val>
                                            </p:tav>
                                          </p:tavLst>
                                        </p:anim>
                                        <p:anim calcmode="lin" valueType="num">
                                          <p:cBhvr>
                                            <p:cTn id="8" dur="250" fill="hold"/>
                                            <p:tgtEl>
                                              <p:spTgt spid="19"/>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250"/>
                                      </p:stCondLst>
                                      <p:childTnLst>
                                        <p:animMotion origin="layout" path="M 2.22222E-6 -3.20988E-6 L 2.22222E-6 0.07238 " pathEditMode="relative" rAng="0" ptsTypes="AA">
                                          <p:cBhvr>
                                            <p:cTn id="10" dur="500" spd="-100000" fill="hold"/>
                                            <p:tgtEl>
                                              <p:spTgt spid="19"/>
                                            </p:tgtEl>
                                            <p:attrNameLst>
                                              <p:attrName>ppt_x</p:attrName>
                                              <p:attrName>ppt_y</p:attrName>
                                            </p:attrNameLst>
                                          </p:cBhvr>
                                          <p:rCtr x="0" y="3611"/>
                                        </p:animMotion>
                                      </p:childTnLst>
                                    </p:cTn>
                                  </p:par>
                                  <p:par>
                                    <p:cTn id="11" presetID="23" presetClass="entr" presetSubtype="272" fill="hold" grpId="0" nodeType="withEffect">
                                      <p:stCondLst>
                                        <p:cond delay="750"/>
                                      </p:stCondLst>
                                      <p:childTnLst>
                                        <p:set>
                                          <p:cBhvr>
                                            <p:cTn id="12" dur="1" fill="hold">
                                              <p:stCondLst>
                                                <p:cond delay="0"/>
                                              </p:stCondLst>
                                            </p:cTn>
                                            <p:tgtEl>
                                              <p:spTgt spid="20"/>
                                            </p:tgtEl>
                                            <p:attrNameLst>
                                              <p:attrName>style.visibility</p:attrName>
                                            </p:attrNameLst>
                                          </p:cBhvr>
                                          <p:to>
                                            <p:strVal val="visible"/>
                                          </p:to>
                                        </p:set>
                                        <p:anim calcmode="lin" valueType="num">
                                          <p:cBhvr>
                                            <p:cTn id="13" dur="250" fill="hold"/>
                                            <p:tgtEl>
                                              <p:spTgt spid="20"/>
                                            </p:tgtEl>
                                            <p:attrNameLst>
                                              <p:attrName>ppt_w</p:attrName>
                                            </p:attrNameLst>
                                          </p:cBhvr>
                                          <p:tavLst>
                                            <p:tav tm="0">
                                              <p:val>
                                                <p:strVal val="2/3*#ppt_w"/>
                                              </p:val>
                                            </p:tav>
                                            <p:tav tm="100000">
                                              <p:val>
                                                <p:strVal val="#ppt_w"/>
                                              </p:val>
                                            </p:tav>
                                          </p:tavLst>
                                        </p:anim>
                                        <p:anim calcmode="lin" valueType="num">
                                          <p:cBhvr>
                                            <p:cTn id="14" dur="250" fill="hold"/>
                                            <p:tgtEl>
                                              <p:spTgt spid="20"/>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750"/>
                                      </p:stCondLst>
                                      <p:childTnLst>
                                        <p:animMotion origin="layout" path="M 2.36111E-6 -1.35802E-6 L 2.36111E-6 0.07238 " pathEditMode="relative" rAng="0" ptsTypes="AA">
                                          <p:cBhvr>
                                            <p:cTn id="16" dur="500" spd="-100000" fill="hold"/>
                                            <p:tgtEl>
                                              <p:spTgt spid="20"/>
                                            </p:tgtEl>
                                            <p:attrNameLst>
                                              <p:attrName>ppt_x</p:attrName>
                                              <p:attrName>ppt_y</p:attrName>
                                            </p:attrNameLst>
                                          </p:cBhvr>
                                          <p:rCtr x="0" y="3611"/>
                                        </p:animMotion>
                                      </p:childTnLst>
                                    </p:cTn>
                                  </p:par>
                                  <p:par>
                                    <p:cTn id="17" presetID="23" presetClass="entr" presetSubtype="272" fill="hold" grpId="0" nodeType="withEffect">
                                      <p:stCondLst>
                                        <p:cond delay="750"/>
                                      </p:stCondLst>
                                      <p:childTnLst>
                                        <p:set>
                                          <p:cBhvr>
                                            <p:cTn id="18" dur="1" fill="hold">
                                              <p:stCondLst>
                                                <p:cond delay="0"/>
                                              </p:stCondLst>
                                            </p:cTn>
                                            <p:tgtEl>
                                              <p:spTgt spid="21"/>
                                            </p:tgtEl>
                                            <p:attrNameLst>
                                              <p:attrName>style.visibility</p:attrName>
                                            </p:attrNameLst>
                                          </p:cBhvr>
                                          <p:to>
                                            <p:strVal val="visible"/>
                                          </p:to>
                                        </p:set>
                                        <p:anim calcmode="lin" valueType="num">
                                          <p:cBhvr>
                                            <p:cTn id="19" dur="250" fill="hold"/>
                                            <p:tgtEl>
                                              <p:spTgt spid="21"/>
                                            </p:tgtEl>
                                            <p:attrNameLst>
                                              <p:attrName>ppt_w</p:attrName>
                                            </p:attrNameLst>
                                          </p:cBhvr>
                                          <p:tavLst>
                                            <p:tav tm="0">
                                              <p:val>
                                                <p:strVal val="2/3*#ppt_w"/>
                                              </p:val>
                                            </p:tav>
                                            <p:tav tm="100000">
                                              <p:val>
                                                <p:strVal val="#ppt_w"/>
                                              </p:val>
                                            </p:tav>
                                          </p:tavLst>
                                        </p:anim>
                                        <p:anim calcmode="lin" valueType="num">
                                          <p:cBhvr>
                                            <p:cTn id="20" dur="250" fill="hold"/>
                                            <p:tgtEl>
                                              <p:spTgt spid="21"/>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750"/>
                                      </p:stCondLst>
                                      <p:childTnLst>
                                        <p:animMotion origin="layout" path="M -3.05556E-6 9.87654E-7 L -3.05556E-6 0.07238 " pathEditMode="relative" rAng="0" ptsTypes="AA">
                                          <p:cBhvr>
                                            <p:cTn id="22" dur="500" spd="-100000" fill="hold"/>
                                            <p:tgtEl>
                                              <p:spTgt spid="21"/>
                                            </p:tgtEl>
                                            <p:attrNameLst>
                                              <p:attrName>ppt_x</p:attrName>
                                              <p:attrName>ppt_y</p:attrName>
                                            </p:attrNameLst>
                                          </p:cBhvr>
                                          <p:rCtr x="0" y="3611"/>
                                        </p:animMotion>
                                      </p:childTnLst>
                                    </p:cTn>
                                  </p:par>
                                  <p:par>
                                    <p:cTn id="23" presetID="23" presetClass="entr" presetSubtype="272" fill="hold" grpId="0" nodeType="withEffect">
                                      <p:stCondLst>
                                        <p:cond delay="750"/>
                                      </p:stCondLst>
                                      <p:childTnLst>
                                        <p:set>
                                          <p:cBhvr>
                                            <p:cTn id="24" dur="1" fill="hold">
                                              <p:stCondLst>
                                                <p:cond delay="0"/>
                                              </p:stCondLst>
                                            </p:cTn>
                                            <p:tgtEl>
                                              <p:spTgt spid="22"/>
                                            </p:tgtEl>
                                            <p:attrNameLst>
                                              <p:attrName>style.visibility</p:attrName>
                                            </p:attrNameLst>
                                          </p:cBhvr>
                                          <p:to>
                                            <p:strVal val="visible"/>
                                          </p:to>
                                        </p:set>
                                        <p:anim calcmode="lin" valueType="num">
                                          <p:cBhvr>
                                            <p:cTn id="25" dur="250" fill="hold"/>
                                            <p:tgtEl>
                                              <p:spTgt spid="22"/>
                                            </p:tgtEl>
                                            <p:attrNameLst>
                                              <p:attrName>ppt_w</p:attrName>
                                            </p:attrNameLst>
                                          </p:cBhvr>
                                          <p:tavLst>
                                            <p:tav tm="0">
                                              <p:val>
                                                <p:strVal val="2/3*#ppt_w"/>
                                              </p:val>
                                            </p:tav>
                                            <p:tav tm="100000">
                                              <p:val>
                                                <p:strVal val="#ppt_w"/>
                                              </p:val>
                                            </p:tav>
                                          </p:tavLst>
                                        </p:anim>
                                        <p:anim calcmode="lin" valueType="num">
                                          <p:cBhvr>
                                            <p:cTn id="26" dur="250" fill="hold"/>
                                            <p:tgtEl>
                                              <p:spTgt spid="22"/>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750"/>
                                      </p:stCondLst>
                                      <p:childTnLst>
                                        <p:animMotion origin="layout" path="M 2.77778E-6 -2.83951E-6 L 2.77778E-6 0.07238 " pathEditMode="relative" rAng="0" ptsTypes="AA">
                                          <p:cBhvr>
                                            <p:cTn id="28" dur="500" spd="-100000" fill="hold"/>
                                            <p:tgtEl>
                                              <p:spTgt spid="22"/>
                                            </p:tgtEl>
                                            <p:attrNameLst>
                                              <p:attrName>ppt_x</p:attrName>
                                              <p:attrName>ppt_y</p:attrName>
                                            </p:attrNameLst>
                                          </p:cBhvr>
                                          <p:rCtr x="0" y="3611"/>
                                        </p:animMotion>
                                      </p:childTnLst>
                                    </p:cTn>
                                  </p:par>
                                  <p:par>
                                    <p:cTn id="29" presetID="23" presetClass="entr" presetSubtype="272" fill="hold" grpId="0" nodeType="withEffect">
                                      <p:stCondLst>
                                        <p:cond delay="750"/>
                                      </p:stCondLst>
                                      <p:childTnLst>
                                        <p:set>
                                          <p:cBhvr>
                                            <p:cTn id="30" dur="1" fill="hold">
                                              <p:stCondLst>
                                                <p:cond delay="0"/>
                                              </p:stCondLst>
                                            </p:cTn>
                                            <p:tgtEl>
                                              <p:spTgt spid="23"/>
                                            </p:tgtEl>
                                            <p:attrNameLst>
                                              <p:attrName>style.visibility</p:attrName>
                                            </p:attrNameLst>
                                          </p:cBhvr>
                                          <p:to>
                                            <p:strVal val="visible"/>
                                          </p:to>
                                        </p:set>
                                        <p:anim calcmode="lin" valueType="num">
                                          <p:cBhvr>
                                            <p:cTn id="31" dur="250" fill="hold"/>
                                            <p:tgtEl>
                                              <p:spTgt spid="23"/>
                                            </p:tgtEl>
                                            <p:attrNameLst>
                                              <p:attrName>ppt_w</p:attrName>
                                            </p:attrNameLst>
                                          </p:cBhvr>
                                          <p:tavLst>
                                            <p:tav tm="0">
                                              <p:val>
                                                <p:strVal val="2/3*#ppt_w"/>
                                              </p:val>
                                            </p:tav>
                                            <p:tav tm="100000">
                                              <p:val>
                                                <p:strVal val="#ppt_w"/>
                                              </p:val>
                                            </p:tav>
                                          </p:tavLst>
                                        </p:anim>
                                        <p:anim calcmode="lin" valueType="num">
                                          <p:cBhvr>
                                            <p:cTn id="32" dur="250" fill="hold"/>
                                            <p:tgtEl>
                                              <p:spTgt spid="2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5.55556E-7 9.87654E-7 L 5.55556E-7 0.07238 " pathEditMode="relative" rAng="0" ptsTypes="AA">
                                          <p:cBhvr>
                                            <p:cTn id="34" dur="500" spd="-100000" fill="hold"/>
                                            <p:tgtEl>
                                              <p:spTgt spid="23"/>
                                            </p:tgtEl>
                                            <p:attrNameLst>
                                              <p:attrName>ppt_x</p:attrName>
                                              <p:attrName>ppt_y</p:attrName>
                                            </p:attrNameLst>
                                          </p:cBhvr>
                                          <p:rCtr x="0" y="3611"/>
                                        </p:animMotion>
                                      </p:childTnLst>
                                    </p:cTn>
                                  </p:par>
                                  <p:par>
                                    <p:cTn id="35" presetID="23" presetClass="entr" presetSubtype="272" fill="hold" grpId="0" nodeType="withEffect">
                                      <p:stCondLst>
                                        <p:cond delay="750"/>
                                      </p:stCondLst>
                                      <p:childTnLst>
                                        <p:set>
                                          <p:cBhvr>
                                            <p:cTn id="36" dur="1" fill="hold">
                                              <p:stCondLst>
                                                <p:cond delay="0"/>
                                              </p:stCondLst>
                                            </p:cTn>
                                            <p:tgtEl>
                                              <p:spTgt spid="24"/>
                                            </p:tgtEl>
                                            <p:attrNameLst>
                                              <p:attrName>style.visibility</p:attrName>
                                            </p:attrNameLst>
                                          </p:cBhvr>
                                          <p:to>
                                            <p:strVal val="visible"/>
                                          </p:to>
                                        </p:set>
                                        <p:anim calcmode="lin" valueType="num">
                                          <p:cBhvr>
                                            <p:cTn id="37" dur="250" fill="hold"/>
                                            <p:tgtEl>
                                              <p:spTgt spid="24"/>
                                            </p:tgtEl>
                                            <p:attrNameLst>
                                              <p:attrName>ppt_w</p:attrName>
                                            </p:attrNameLst>
                                          </p:cBhvr>
                                          <p:tavLst>
                                            <p:tav tm="0">
                                              <p:val>
                                                <p:strVal val="2/3*#ppt_w"/>
                                              </p:val>
                                            </p:tav>
                                            <p:tav tm="100000">
                                              <p:val>
                                                <p:strVal val="#ppt_w"/>
                                              </p:val>
                                            </p:tav>
                                          </p:tavLst>
                                        </p:anim>
                                        <p:anim calcmode="lin" valueType="num">
                                          <p:cBhvr>
                                            <p:cTn id="38" dur="250" fill="hold"/>
                                            <p:tgtEl>
                                              <p:spTgt spid="24"/>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750"/>
                                      </p:stCondLst>
                                      <p:childTnLst>
                                        <p:animMotion origin="layout" path="M 2.77778E-6 -2.83951E-6 L 2.77778E-6 0.07238 " pathEditMode="relative" rAng="0" ptsTypes="AA">
                                          <p:cBhvr>
                                            <p:cTn id="40" dur="500" spd="-100000" fill="hold"/>
                                            <p:tgtEl>
                                              <p:spTgt spid="24"/>
                                            </p:tgtEl>
                                            <p:attrNameLst>
                                              <p:attrName>ppt_x</p:attrName>
                                              <p:attrName>ppt_y</p:attrName>
                                            </p:attrNameLst>
                                          </p:cBhvr>
                                          <p:rCtr x="0" y="3611"/>
                                        </p:animMotion>
                                      </p:childTnLst>
                                    </p:cTn>
                                  </p:par>
                                  <p:par>
                                    <p:cTn id="41" presetID="23" presetClass="entr" presetSubtype="272" fill="hold" grpId="0" nodeType="withEffect">
                                      <p:stCondLst>
                                        <p:cond delay="750"/>
                                      </p:stCondLst>
                                      <p:childTnLst>
                                        <p:set>
                                          <p:cBhvr>
                                            <p:cTn id="42" dur="1" fill="hold">
                                              <p:stCondLst>
                                                <p:cond delay="0"/>
                                              </p:stCondLst>
                                            </p:cTn>
                                            <p:tgtEl>
                                              <p:spTgt spid="25"/>
                                            </p:tgtEl>
                                            <p:attrNameLst>
                                              <p:attrName>style.visibility</p:attrName>
                                            </p:attrNameLst>
                                          </p:cBhvr>
                                          <p:to>
                                            <p:strVal val="visible"/>
                                          </p:to>
                                        </p:set>
                                        <p:anim calcmode="lin" valueType="num">
                                          <p:cBhvr>
                                            <p:cTn id="43" dur="250" fill="hold"/>
                                            <p:tgtEl>
                                              <p:spTgt spid="25"/>
                                            </p:tgtEl>
                                            <p:attrNameLst>
                                              <p:attrName>ppt_w</p:attrName>
                                            </p:attrNameLst>
                                          </p:cBhvr>
                                          <p:tavLst>
                                            <p:tav tm="0">
                                              <p:val>
                                                <p:strVal val="2/3*#ppt_w"/>
                                              </p:val>
                                            </p:tav>
                                            <p:tav tm="100000">
                                              <p:val>
                                                <p:strVal val="#ppt_w"/>
                                              </p:val>
                                            </p:tav>
                                          </p:tavLst>
                                        </p:anim>
                                        <p:anim calcmode="lin" valueType="num">
                                          <p:cBhvr>
                                            <p:cTn id="44" dur="250" fill="hold"/>
                                            <p:tgtEl>
                                              <p:spTgt spid="25"/>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750"/>
                                      </p:stCondLst>
                                      <p:childTnLst>
                                        <p:animMotion origin="layout" path="M 5.55556E-7 9.87654E-7 L 5.55556E-7 0.07238 " pathEditMode="relative" rAng="0" ptsTypes="AA">
                                          <p:cBhvr>
                                            <p:cTn id="46" dur="500" spd="-100000" fill="hold"/>
                                            <p:tgtEl>
                                              <p:spTgt spid="25"/>
                                            </p:tgtEl>
                                            <p:attrNameLst>
                                              <p:attrName>ppt_x</p:attrName>
                                              <p:attrName>ppt_y</p:attrName>
                                            </p:attrNameLst>
                                          </p:cBhvr>
                                          <p:rCtr x="0" y="3611"/>
                                        </p:animMotion>
                                      </p:childTnLst>
                                    </p:cTn>
                                  </p:par>
                                  <p:par>
                                    <p:cTn id="47" presetID="2" presetClass="entr" presetSubtype="4"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1500" fill="hold"/>
                                            <p:tgtEl>
                                              <p:spTgt spid="26"/>
                                            </p:tgtEl>
                                            <p:attrNameLst>
                                              <p:attrName>ppt_x</p:attrName>
                                            </p:attrNameLst>
                                          </p:cBhvr>
                                          <p:tavLst>
                                            <p:tav tm="0">
                                              <p:val>
                                                <p:strVal val="#ppt_x"/>
                                              </p:val>
                                            </p:tav>
                                            <p:tav tm="100000">
                                              <p:val>
                                                <p:strVal val="#ppt_x"/>
                                              </p:val>
                                            </p:tav>
                                          </p:tavLst>
                                        </p:anim>
                                        <p:anim calcmode="lin" valueType="num">
                                          <p:cBhvr additive="base">
                                            <p:cTn id="50" dur="1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0" grpId="0"/>
          <p:bldP spid="20" grpId="1"/>
          <p:bldP spid="21" grpId="0"/>
          <p:bldP spid="21" grpId="1"/>
          <p:bldP spid="22" grpId="0"/>
          <p:bldP spid="22" grpId="1"/>
          <p:bldP spid="23" grpId="0"/>
          <p:bldP spid="23" grpId="1"/>
          <p:bldP spid="24" grpId="0"/>
          <p:bldP spid="24" grpId="1"/>
          <p:bldP spid="25" grpId="0"/>
          <p:bldP spid="25" grpId="1"/>
          <p:bldP spid="26" grpId="0"/>
        </p:bldLst>
      </p:timing>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2799276547"/>
              </p:ext>
            </p:extLst>
          </p:nvPr>
        </p:nvGraphicFramePr>
        <p:xfrm>
          <a:off x="14296736" y="5737383"/>
          <a:ext cx="2392300" cy="226368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 xmlns:a16="http://schemas.microsoft.com/office/drawing/2014/main" id="{33B92DE6-3691-48F1-AA26-28D2C50D02CC}"/>
              </a:ext>
            </a:extLst>
          </p:cNvPr>
          <p:cNvSpPr txBox="1"/>
          <p:nvPr/>
        </p:nvSpPr>
        <p:spPr>
          <a:xfrm>
            <a:off x="14786472" y="6515281"/>
            <a:ext cx="1412829" cy="707886"/>
          </a:xfrm>
          <a:prstGeom prst="rect">
            <a:avLst/>
          </a:prstGeom>
          <a:noFill/>
        </p:spPr>
        <p:txBody>
          <a:bodyPr wrap="square"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pPr algn="ctr"/>
            <a:r>
              <a:rPr lang="en-US" sz="4000" b="0" spc="-141" dirty="0" smtClean="0">
                <a:solidFill>
                  <a:schemeClr val="bg1"/>
                </a:solidFill>
                <a:latin typeface="Sora Light" pitchFamily="2" charset="0"/>
                <a:cs typeface="Sora Light" pitchFamily="2" charset="0"/>
              </a:rPr>
              <a:t>70</a:t>
            </a:r>
            <a:r>
              <a:rPr lang="en-US" sz="2400" b="0" spc="-141" dirty="0" smtClean="0">
                <a:solidFill>
                  <a:schemeClr val="bg1"/>
                </a:solidFill>
                <a:latin typeface="Sora Light" pitchFamily="2" charset="0"/>
                <a:cs typeface="Sora Light" pitchFamily="2" charset="0"/>
              </a:rPr>
              <a:t>%</a:t>
            </a:r>
            <a:endParaRPr lang="en-US" sz="4000" b="0" spc="-141" dirty="0">
              <a:solidFill>
                <a:schemeClr val="bg1"/>
              </a:solidFill>
              <a:latin typeface="Sora Light" pitchFamily="2" charset="0"/>
              <a:cs typeface="Sora Light" pitchFamily="2" charset="0"/>
            </a:endParaRPr>
          </a:p>
        </p:txBody>
      </p:sp>
      <p:graphicFrame>
        <p:nvGraphicFramePr>
          <p:cNvPr id="5" name="Chart 4"/>
          <p:cNvGraphicFramePr/>
          <p:nvPr>
            <p:extLst>
              <p:ext uri="{D42A27DB-BD31-4B8C-83A1-F6EECF244321}">
                <p14:modId xmlns:p14="http://schemas.microsoft.com/office/powerpoint/2010/main" val="3483972991"/>
              </p:ext>
            </p:extLst>
          </p:nvPr>
        </p:nvGraphicFramePr>
        <p:xfrm>
          <a:off x="11085445" y="5737383"/>
          <a:ext cx="2392300" cy="2263682"/>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 xmlns:a16="http://schemas.microsoft.com/office/drawing/2014/main" id="{33B92DE6-3691-48F1-AA26-28D2C50D02CC}"/>
              </a:ext>
            </a:extLst>
          </p:cNvPr>
          <p:cNvSpPr txBox="1"/>
          <p:nvPr/>
        </p:nvSpPr>
        <p:spPr>
          <a:xfrm>
            <a:off x="11575181" y="6515281"/>
            <a:ext cx="1412829" cy="707886"/>
          </a:xfrm>
          <a:prstGeom prst="rect">
            <a:avLst/>
          </a:prstGeom>
          <a:noFill/>
        </p:spPr>
        <p:txBody>
          <a:bodyPr wrap="square"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pPr algn="ctr"/>
            <a:r>
              <a:rPr lang="en-US" sz="4000" b="0" spc="-141" dirty="0" smtClean="0">
                <a:solidFill>
                  <a:schemeClr val="bg1"/>
                </a:solidFill>
                <a:latin typeface="Sora Light" pitchFamily="2" charset="0"/>
                <a:cs typeface="Sora Light" pitchFamily="2" charset="0"/>
              </a:rPr>
              <a:t>60</a:t>
            </a:r>
            <a:r>
              <a:rPr lang="en-US" sz="2400" b="0" spc="-141" dirty="0" smtClean="0">
                <a:solidFill>
                  <a:schemeClr val="bg1"/>
                </a:solidFill>
                <a:latin typeface="Sora Light" pitchFamily="2" charset="0"/>
                <a:cs typeface="Sora Light" pitchFamily="2" charset="0"/>
              </a:rPr>
              <a:t>%</a:t>
            </a:r>
            <a:endParaRPr lang="en-US" sz="4000" b="0" spc="-141" dirty="0">
              <a:solidFill>
                <a:schemeClr val="bg1"/>
              </a:solidFill>
              <a:latin typeface="Sora Light" pitchFamily="2" charset="0"/>
              <a:cs typeface="Sora Light" pitchFamily="2" charset="0"/>
            </a:endParaRPr>
          </a:p>
        </p:txBody>
      </p:sp>
      <p:sp>
        <p:nvSpPr>
          <p:cNvPr id="7" name="Rectangle 6">
            <a:extLst>
              <a:ext uri="{FF2B5EF4-FFF2-40B4-BE49-F238E27FC236}">
                <a16:creationId xmlns="" xmlns:a16="http://schemas.microsoft.com/office/drawing/2014/main" id="{245891DE-2E78-4BBA-9725-D3355845B2E3}"/>
              </a:ext>
            </a:extLst>
          </p:cNvPr>
          <p:cNvSpPr/>
          <p:nvPr/>
        </p:nvSpPr>
        <p:spPr>
          <a:xfrm>
            <a:off x="13887241" y="8214154"/>
            <a:ext cx="3211291" cy="689420"/>
          </a:xfrm>
          <a:prstGeom prst="rect">
            <a:avLst/>
          </a:prstGeom>
          <a:noFill/>
        </p:spPr>
        <p:txBody>
          <a:bodyPr wrap="square" lIns="0" tIns="0" rIns="0" bIns="0" rtlCol="0">
            <a:spAutoFit/>
          </a:bodyPr>
          <a:lstStyle/>
          <a:p>
            <a:pPr algn="ctr" defTabSz="857250">
              <a:lnSpc>
                <a:spcPct val="140000"/>
              </a:lnSpc>
            </a:pPr>
            <a:r>
              <a:rPr lang="en-US" sz="1800" b="1" dirty="0">
                <a:solidFill>
                  <a:schemeClr val="bg1"/>
                </a:solidFill>
                <a:latin typeface="Sora" pitchFamily="2" charset="0"/>
                <a:ea typeface="Montserrat" charset="0"/>
                <a:cs typeface="Sora" pitchFamily="2" charset="0"/>
              </a:rPr>
              <a:t>Zen and the </a:t>
            </a:r>
            <a:r>
              <a:rPr lang="en-US" sz="1800" b="1" dirty="0" smtClean="0">
                <a:solidFill>
                  <a:schemeClr val="bg1"/>
                </a:solidFill>
                <a:latin typeface="Sora" pitchFamily="2" charset="0"/>
                <a:ea typeface="Montserrat" charset="0"/>
                <a:cs typeface="Sora" pitchFamily="2" charset="0"/>
              </a:rPr>
              <a:t>Art</a:t>
            </a:r>
          </a:p>
          <a:p>
            <a:pPr algn="ctr" defTabSz="857250">
              <a:lnSpc>
                <a:spcPct val="140000"/>
              </a:lnSpc>
            </a:pPr>
            <a:r>
              <a:rPr lang="en-US" sz="1400" dirty="0" smtClean="0">
                <a:solidFill>
                  <a:schemeClr val="bg1"/>
                </a:solidFill>
                <a:latin typeface="Montserrat Light" panose="00000400000000000000" pitchFamily="2" charset="0"/>
                <a:cs typeface="Sora" pitchFamily="2" charset="0"/>
              </a:rPr>
              <a:t>Effectively managing</a:t>
            </a:r>
            <a:endParaRPr lang="en-US" sz="1400" dirty="0">
              <a:solidFill>
                <a:schemeClr val="bg1"/>
              </a:solidFill>
              <a:latin typeface="Montserrat Light" panose="00000400000000000000" pitchFamily="2" charset="0"/>
              <a:cs typeface="Sora" pitchFamily="2" charset="0"/>
            </a:endParaRPr>
          </a:p>
        </p:txBody>
      </p:sp>
      <p:sp>
        <p:nvSpPr>
          <p:cNvPr id="8" name="Rectangle 7">
            <a:extLst>
              <a:ext uri="{FF2B5EF4-FFF2-40B4-BE49-F238E27FC236}">
                <a16:creationId xmlns="" xmlns:a16="http://schemas.microsoft.com/office/drawing/2014/main" id="{245891DE-2E78-4BBA-9725-D3355845B2E3}"/>
              </a:ext>
            </a:extLst>
          </p:cNvPr>
          <p:cNvSpPr/>
          <p:nvPr/>
        </p:nvSpPr>
        <p:spPr>
          <a:xfrm>
            <a:off x="10675950" y="8214154"/>
            <a:ext cx="3211291" cy="689420"/>
          </a:xfrm>
          <a:prstGeom prst="rect">
            <a:avLst/>
          </a:prstGeom>
          <a:noFill/>
        </p:spPr>
        <p:txBody>
          <a:bodyPr wrap="square" lIns="0" tIns="0" rIns="0" bIns="0" rtlCol="0">
            <a:spAutoFit/>
          </a:bodyPr>
          <a:lstStyle/>
          <a:p>
            <a:pPr algn="ctr" defTabSz="857250">
              <a:lnSpc>
                <a:spcPct val="140000"/>
              </a:lnSpc>
            </a:pPr>
            <a:r>
              <a:rPr lang="en-US" sz="1800" b="1" dirty="0">
                <a:solidFill>
                  <a:schemeClr val="bg1"/>
                </a:solidFill>
                <a:latin typeface="Sora" pitchFamily="2" charset="0"/>
                <a:ea typeface="Montserrat" charset="0"/>
                <a:cs typeface="Sora" pitchFamily="2" charset="0"/>
              </a:rPr>
              <a:t>From </a:t>
            </a:r>
            <a:r>
              <a:rPr lang="en-US" sz="1800" b="1" dirty="0" smtClean="0">
                <a:solidFill>
                  <a:schemeClr val="bg1"/>
                </a:solidFill>
                <a:latin typeface="Sora" pitchFamily="2" charset="0"/>
                <a:ea typeface="Montserrat" charset="0"/>
                <a:cs typeface="Sora" pitchFamily="2" charset="0"/>
              </a:rPr>
              <a:t>Clutter</a:t>
            </a:r>
          </a:p>
          <a:p>
            <a:pPr algn="ctr" defTabSz="857250">
              <a:lnSpc>
                <a:spcPct val="140000"/>
              </a:lnSpc>
            </a:pPr>
            <a:r>
              <a:rPr lang="en-US" sz="1400" dirty="0" smtClean="0">
                <a:solidFill>
                  <a:schemeClr val="bg1"/>
                </a:solidFill>
                <a:latin typeface="Montserrat Light" panose="00000400000000000000" pitchFamily="2" charset="0"/>
                <a:cs typeface="Sora" pitchFamily="2" charset="0"/>
              </a:rPr>
              <a:t>Effectively managing</a:t>
            </a:r>
            <a:endParaRPr lang="en-US" sz="1400" dirty="0">
              <a:solidFill>
                <a:schemeClr val="bg1"/>
              </a:solidFill>
              <a:latin typeface="Montserrat Light" panose="00000400000000000000" pitchFamily="2" charset="0"/>
              <a:cs typeface="Sora" pitchFamily="2" charset="0"/>
            </a:endParaRPr>
          </a:p>
        </p:txBody>
      </p:sp>
      <p:sp>
        <p:nvSpPr>
          <p:cNvPr id="9" name="Rectangle 8">
            <a:extLst>
              <a:ext uri="{FF2B5EF4-FFF2-40B4-BE49-F238E27FC236}">
                <a16:creationId xmlns:a16="http://schemas.microsoft.com/office/drawing/2014/main" xmlns="" id="{245891DE-2E78-4BBA-9725-D3355845B2E3}"/>
              </a:ext>
            </a:extLst>
          </p:cNvPr>
          <p:cNvSpPr/>
          <p:nvPr/>
        </p:nvSpPr>
        <p:spPr>
          <a:xfrm>
            <a:off x="11309167" y="3984125"/>
            <a:ext cx="5466100" cy="1477328"/>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Effectively managing and mitigating these risks involves identifying, assessing, and implementing strategies to minimize their potential negative impacts. Businesses often employ risk management </a:t>
            </a:r>
            <a:r>
              <a:rPr lang="en-US" sz="1600" dirty="0" smtClean="0">
                <a:solidFill>
                  <a:schemeClr val="bg1"/>
                </a:solidFill>
                <a:latin typeface="Sora ExtraLight" pitchFamily="2" charset="0"/>
                <a:cs typeface="Sora ExtraLight" pitchFamily="2" charset="0"/>
              </a:rPr>
              <a:t>practices risk process.</a:t>
            </a:r>
            <a:endParaRPr lang="en-US" sz="1600" dirty="0">
              <a:solidFill>
                <a:schemeClr val="bg1"/>
              </a:solidFill>
              <a:latin typeface="Sora ExtraLight" pitchFamily="2" charset="0"/>
              <a:cs typeface="Sora ExtraLight" pitchFamily="2" charset="0"/>
            </a:endParaRPr>
          </a:p>
        </p:txBody>
      </p:sp>
      <p:sp>
        <p:nvSpPr>
          <p:cNvPr id="10" name="TextBox 9"/>
          <p:cNvSpPr txBox="1"/>
          <p:nvPr/>
        </p:nvSpPr>
        <p:spPr>
          <a:xfrm>
            <a:off x="11309167" y="1828652"/>
            <a:ext cx="6300471" cy="1903150"/>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Learning &amp; </a:t>
            </a:r>
            <a:r>
              <a:rPr lang="en-US" sz="7200" spc="-150" dirty="0">
                <a:solidFill>
                  <a:schemeClr val="accent6">
                    <a:lumMod val="60000"/>
                    <a:lumOff val="40000"/>
                  </a:schemeClr>
                </a:solidFill>
                <a:latin typeface="Sora ExtraLight" pitchFamily="2" charset="0"/>
                <a:ea typeface="Montserrat" charset="0"/>
                <a:cs typeface="Sora ExtraLight" pitchFamily="2" charset="0"/>
              </a:rPr>
              <a:t>Teaching</a:t>
            </a:r>
          </a:p>
        </p:txBody>
      </p:sp>
      <p:sp>
        <p:nvSpPr>
          <p:cNvPr id="11" name="Picture Placeholder 10"/>
          <p:cNvSpPr>
            <a:spLocks noGrp="1"/>
          </p:cNvSpPr>
          <p:nvPr>
            <p:ph type="pic" sz="quarter" idx="11"/>
          </p:nvPr>
        </p:nvSpPr>
        <p:spPr/>
      </p:sp>
    </p:spTree>
    <p:extLst>
      <p:ext uri="{BB962C8B-B14F-4D97-AF65-F5344CB8AC3E}">
        <p14:creationId xmlns:p14="http://schemas.microsoft.com/office/powerpoint/2010/main" val="357981427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1300"/>
                                      </p:stCondLst>
                                      <p:childTnLst>
                                        <p:set>
                                          <p:cBhvr>
                                            <p:cTn id="6" dur="1" fill="hold">
                                              <p:stCondLst>
                                                <p:cond delay="0"/>
                                              </p:stCondLst>
                                            </p:cTn>
                                            <p:tgtEl>
                                              <p:spTgt spid="7"/>
                                            </p:tgtEl>
                                            <p:attrNameLst>
                                              <p:attrName>style.visibility</p:attrName>
                                            </p:attrNameLst>
                                          </p:cBhvr>
                                          <p:to>
                                            <p:strVal val="visible"/>
                                          </p:to>
                                        </p:set>
                                        <p:anim calcmode="lin" valueType="num">
                                          <p:cBhvr>
                                            <p:cTn id="7" dur="250" fill="hold"/>
                                            <p:tgtEl>
                                              <p:spTgt spid="7"/>
                                            </p:tgtEl>
                                            <p:attrNameLst>
                                              <p:attrName>ppt_w</p:attrName>
                                            </p:attrNameLst>
                                          </p:cBhvr>
                                          <p:tavLst>
                                            <p:tav tm="0">
                                              <p:val>
                                                <p:strVal val="2/3*#ppt_w"/>
                                              </p:val>
                                            </p:tav>
                                            <p:tav tm="100000">
                                              <p:val>
                                                <p:strVal val="#ppt_w"/>
                                              </p:val>
                                            </p:tav>
                                          </p:tavLst>
                                        </p:anim>
                                        <p:anim calcmode="lin" valueType="num">
                                          <p:cBhvr>
                                            <p:cTn id="8" dur="250" fill="hold"/>
                                            <p:tgtEl>
                                              <p:spTgt spid="7"/>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1300"/>
                                      </p:stCondLst>
                                      <p:childTnLst>
                                        <p:animMotion origin="layout" path="M 8.33333E-7 3.95062E-6 L 8.33333E-7 0.07237 " pathEditMode="relative" rAng="0" ptsTypes="AA">
                                          <p:cBhvr>
                                            <p:cTn id="10" dur="500" spd="-100000" fill="hold"/>
                                            <p:tgtEl>
                                              <p:spTgt spid="7"/>
                                            </p:tgtEl>
                                            <p:attrNameLst>
                                              <p:attrName>ppt_x</p:attrName>
                                              <p:attrName>ppt_y</p:attrName>
                                            </p:attrNameLst>
                                          </p:cBhvr>
                                          <p:rCtr x="0" y="3611"/>
                                        </p:animMotion>
                                      </p:childTnLst>
                                    </p:cTn>
                                  </p:par>
                                  <p:par>
                                    <p:cTn id="11" presetID="23" presetClass="entr" presetSubtype="272" fill="hold" grpId="0" nodeType="withEffect">
                                      <p:stCondLst>
                                        <p:cond delay="1300"/>
                                      </p:stCondLst>
                                      <p:childTnLst>
                                        <p:set>
                                          <p:cBhvr>
                                            <p:cTn id="12" dur="1" fill="hold">
                                              <p:stCondLst>
                                                <p:cond delay="0"/>
                                              </p:stCondLst>
                                            </p:cTn>
                                            <p:tgtEl>
                                              <p:spTgt spid="8"/>
                                            </p:tgtEl>
                                            <p:attrNameLst>
                                              <p:attrName>style.visibility</p:attrName>
                                            </p:attrNameLst>
                                          </p:cBhvr>
                                          <p:to>
                                            <p:strVal val="visible"/>
                                          </p:to>
                                        </p:set>
                                        <p:anim calcmode="lin" valueType="num">
                                          <p:cBhvr>
                                            <p:cTn id="13" dur="250" fill="hold"/>
                                            <p:tgtEl>
                                              <p:spTgt spid="8"/>
                                            </p:tgtEl>
                                            <p:attrNameLst>
                                              <p:attrName>ppt_w</p:attrName>
                                            </p:attrNameLst>
                                          </p:cBhvr>
                                          <p:tavLst>
                                            <p:tav tm="0">
                                              <p:val>
                                                <p:strVal val="2/3*#ppt_w"/>
                                              </p:val>
                                            </p:tav>
                                            <p:tav tm="100000">
                                              <p:val>
                                                <p:strVal val="#ppt_w"/>
                                              </p:val>
                                            </p:tav>
                                          </p:tavLst>
                                        </p:anim>
                                        <p:anim calcmode="lin" valueType="num">
                                          <p:cBhvr>
                                            <p:cTn id="14" dur="250" fill="hold"/>
                                            <p:tgtEl>
                                              <p:spTgt spid="8"/>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1300"/>
                                      </p:stCondLst>
                                      <p:childTnLst>
                                        <p:animMotion origin="layout" path="M 8.33333E-7 3.95062E-6 L 8.33333E-7 0.07237 " pathEditMode="relative" rAng="0" ptsTypes="AA">
                                          <p:cBhvr>
                                            <p:cTn id="16" dur="500" spd="-100000" fill="hold"/>
                                            <p:tgtEl>
                                              <p:spTgt spid="8"/>
                                            </p:tgtEl>
                                            <p:attrNameLst>
                                              <p:attrName>ppt_x</p:attrName>
                                              <p:attrName>ppt_y</p:attrName>
                                            </p:attrNameLst>
                                          </p:cBhvr>
                                          <p:rCtr x="0" y="3611"/>
                                        </p:animMotion>
                                      </p:childTnLst>
                                    </p:cTn>
                                  </p:par>
                                  <p:par>
                                    <p:cTn id="17" presetID="23" presetClass="entr" presetSubtype="272" fill="hold" grpId="0" nodeType="withEffect">
                                      <p:stCondLst>
                                        <p:cond delay="1300"/>
                                      </p:stCondLst>
                                      <p:childTnLst>
                                        <p:set>
                                          <p:cBhvr>
                                            <p:cTn id="18" dur="1" fill="hold">
                                              <p:stCondLst>
                                                <p:cond delay="0"/>
                                              </p:stCondLst>
                                            </p:cTn>
                                            <p:tgtEl>
                                              <p:spTgt spid="5"/>
                                            </p:tgtEl>
                                            <p:attrNameLst>
                                              <p:attrName>style.visibility</p:attrName>
                                            </p:attrNameLst>
                                          </p:cBhvr>
                                          <p:to>
                                            <p:strVal val="visible"/>
                                          </p:to>
                                        </p:set>
                                        <p:anim calcmode="lin" valueType="num">
                                          <p:cBhvr>
                                            <p:cTn id="19" dur="250" fill="hold"/>
                                            <p:tgtEl>
                                              <p:spTgt spid="5"/>
                                            </p:tgtEl>
                                            <p:attrNameLst>
                                              <p:attrName>ppt_w</p:attrName>
                                            </p:attrNameLst>
                                          </p:cBhvr>
                                          <p:tavLst>
                                            <p:tav tm="0">
                                              <p:val>
                                                <p:strVal val="2/3*#ppt_w"/>
                                              </p:val>
                                            </p:tav>
                                            <p:tav tm="100000">
                                              <p:val>
                                                <p:strVal val="#ppt_w"/>
                                              </p:val>
                                            </p:tav>
                                          </p:tavLst>
                                        </p:anim>
                                        <p:anim calcmode="lin" valueType="num">
                                          <p:cBhvr>
                                            <p:cTn id="20" dur="250" fill="hold"/>
                                            <p:tgtEl>
                                              <p:spTgt spid="5"/>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1300"/>
                                      </p:stCondLst>
                                      <p:childTnLst>
                                        <p:animMotion origin="layout" path="M 8.33333E-7 3.95062E-6 L 8.33333E-7 0.07237 " pathEditMode="relative" rAng="0" ptsTypes="AA">
                                          <p:cBhvr>
                                            <p:cTn id="22" dur="500" spd="-100000" fill="hold"/>
                                            <p:tgtEl>
                                              <p:spTgt spid="5"/>
                                            </p:tgtEl>
                                            <p:attrNameLst>
                                              <p:attrName>ppt_x</p:attrName>
                                              <p:attrName>ppt_y</p:attrName>
                                            </p:attrNameLst>
                                          </p:cBhvr>
                                          <p:rCtr x="0" y="3611"/>
                                        </p:animMotion>
                                      </p:childTnLst>
                                    </p:cTn>
                                  </p:par>
                                  <p:par>
                                    <p:cTn id="23" presetID="23" presetClass="entr" presetSubtype="272" fill="hold" grpId="0" nodeType="withEffect">
                                      <p:stCondLst>
                                        <p:cond delay="1300"/>
                                      </p:stCondLst>
                                      <p:childTnLst>
                                        <p:set>
                                          <p:cBhvr>
                                            <p:cTn id="24" dur="1" fill="hold">
                                              <p:stCondLst>
                                                <p:cond delay="0"/>
                                              </p:stCondLst>
                                            </p:cTn>
                                            <p:tgtEl>
                                              <p:spTgt spid="6"/>
                                            </p:tgtEl>
                                            <p:attrNameLst>
                                              <p:attrName>style.visibility</p:attrName>
                                            </p:attrNameLst>
                                          </p:cBhvr>
                                          <p:to>
                                            <p:strVal val="visible"/>
                                          </p:to>
                                        </p:set>
                                        <p:anim calcmode="lin" valueType="num">
                                          <p:cBhvr>
                                            <p:cTn id="25" dur="250" fill="hold"/>
                                            <p:tgtEl>
                                              <p:spTgt spid="6"/>
                                            </p:tgtEl>
                                            <p:attrNameLst>
                                              <p:attrName>ppt_w</p:attrName>
                                            </p:attrNameLst>
                                          </p:cBhvr>
                                          <p:tavLst>
                                            <p:tav tm="0">
                                              <p:val>
                                                <p:strVal val="2/3*#ppt_w"/>
                                              </p:val>
                                            </p:tav>
                                            <p:tav tm="100000">
                                              <p:val>
                                                <p:strVal val="#ppt_w"/>
                                              </p:val>
                                            </p:tav>
                                          </p:tavLst>
                                        </p:anim>
                                        <p:anim calcmode="lin" valueType="num">
                                          <p:cBhvr>
                                            <p:cTn id="26" dur="250" fill="hold"/>
                                            <p:tgtEl>
                                              <p:spTgt spid="6"/>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1300"/>
                                      </p:stCondLst>
                                      <p:childTnLst>
                                        <p:animMotion origin="layout" path="M 8.33333E-7 3.95062E-6 L 8.33333E-7 0.07237 " pathEditMode="relative" rAng="0" ptsTypes="AA">
                                          <p:cBhvr>
                                            <p:cTn id="28" dur="500" spd="-100000" fill="hold"/>
                                            <p:tgtEl>
                                              <p:spTgt spid="6"/>
                                            </p:tgtEl>
                                            <p:attrNameLst>
                                              <p:attrName>ppt_x</p:attrName>
                                              <p:attrName>ppt_y</p:attrName>
                                            </p:attrNameLst>
                                          </p:cBhvr>
                                          <p:rCtr x="0" y="3611"/>
                                        </p:animMotion>
                                      </p:childTnLst>
                                    </p:cTn>
                                  </p:par>
                                  <p:par>
                                    <p:cTn id="29" presetID="23" presetClass="entr" presetSubtype="272" fill="hold" grpId="0" nodeType="withEffect">
                                      <p:stCondLst>
                                        <p:cond delay="1300"/>
                                      </p:stCondLst>
                                      <p:childTnLst>
                                        <p:set>
                                          <p:cBhvr>
                                            <p:cTn id="30" dur="1" fill="hold">
                                              <p:stCondLst>
                                                <p:cond delay="0"/>
                                              </p:stCondLst>
                                            </p:cTn>
                                            <p:tgtEl>
                                              <p:spTgt spid="4"/>
                                            </p:tgtEl>
                                            <p:attrNameLst>
                                              <p:attrName>style.visibility</p:attrName>
                                            </p:attrNameLst>
                                          </p:cBhvr>
                                          <p:to>
                                            <p:strVal val="visible"/>
                                          </p:to>
                                        </p:set>
                                        <p:anim calcmode="lin" valueType="num">
                                          <p:cBhvr>
                                            <p:cTn id="31" dur="250" fill="hold"/>
                                            <p:tgtEl>
                                              <p:spTgt spid="4"/>
                                            </p:tgtEl>
                                            <p:attrNameLst>
                                              <p:attrName>ppt_w</p:attrName>
                                            </p:attrNameLst>
                                          </p:cBhvr>
                                          <p:tavLst>
                                            <p:tav tm="0">
                                              <p:val>
                                                <p:strVal val="2/3*#ppt_w"/>
                                              </p:val>
                                            </p:tav>
                                            <p:tav tm="100000">
                                              <p:val>
                                                <p:strVal val="#ppt_w"/>
                                              </p:val>
                                            </p:tav>
                                          </p:tavLst>
                                        </p:anim>
                                        <p:anim calcmode="lin" valueType="num">
                                          <p:cBhvr>
                                            <p:cTn id="32" dur="250" fill="hold"/>
                                            <p:tgtEl>
                                              <p:spTgt spid="4"/>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1300"/>
                                      </p:stCondLst>
                                      <p:childTnLst>
                                        <p:animMotion origin="layout" path="M 8.33333E-7 3.95062E-6 L 8.33333E-7 0.07237 " pathEditMode="relative" rAng="0" ptsTypes="AA">
                                          <p:cBhvr>
                                            <p:cTn id="34" dur="500" spd="-100000" fill="hold"/>
                                            <p:tgtEl>
                                              <p:spTgt spid="4"/>
                                            </p:tgtEl>
                                            <p:attrNameLst>
                                              <p:attrName>ppt_x</p:attrName>
                                              <p:attrName>ppt_y</p:attrName>
                                            </p:attrNameLst>
                                          </p:cBhvr>
                                          <p:rCtr x="0" y="3611"/>
                                        </p:animMotion>
                                      </p:childTnLst>
                                    </p:cTn>
                                  </p:par>
                                  <p:par>
                                    <p:cTn id="35" presetID="23" presetClass="entr" presetSubtype="272" fill="hold" grpId="0" nodeType="withEffect">
                                      <p:stCondLst>
                                        <p:cond delay="1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250" fill="hold"/>
                                            <p:tgtEl>
                                              <p:spTgt spid="3"/>
                                            </p:tgtEl>
                                            <p:attrNameLst>
                                              <p:attrName>ppt_w</p:attrName>
                                            </p:attrNameLst>
                                          </p:cBhvr>
                                          <p:tavLst>
                                            <p:tav tm="0">
                                              <p:val>
                                                <p:strVal val="2/3*#ppt_w"/>
                                              </p:val>
                                            </p:tav>
                                            <p:tav tm="100000">
                                              <p:val>
                                                <p:strVal val="#ppt_w"/>
                                              </p:val>
                                            </p:tav>
                                          </p:tavLst>
                                        </p:anim>
                                        <p:anim calcmode="lin" valueType="num">
                                          <p:cBhvr>
                                            <p:cTn id="38" dur="250" fill="hold"/>
                                            <p:tgtEl>
                                              <p:spTgt spid="3"/>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1300"/>
                                      </p:stCondLst>
                                      <p:childTnLst>
                                        <p:animMotion origin="layout" path="M 8.33333E-7 3.95062E-6 L 8.33333E-7 0.07237 " pathEditMode="relative" rAng="0" ptsTypes="AA">
                                          <p:cBhvr>
                                            <p:cTn id="40" dur="500" spd="-100000" fill="hold"/>
                                            <p:tgtEl>
                                              <p:spTgt spid="3"/>
                                            </p:tgtEl>
                                            <p:attrNameLst>
                                              <p:attrName>ppt_x</p:attrName>
                                              <p:attrName>ppt_y</p:attrName>
                                            </p:attrNameLst>
                                          </p:cBhvr>
                                          <p:rCtr x="0" y="3611"/>
                                        </p:animMotion>
                                      </p:childTnLst>
                                    </p:cTn>
                                  </p:par>
                                  <p:par>
                                    <p:cTn id="41" presetID="23" presetClass="entr" presetSubtype="272" fill="hold" grpId="0" nodeType="withEffect">
                                      <p:stCondLst>
                                        <p:cond delay="600"/>
                                      </p:stCondLst>
                                      <p:childTnLst>
                                        <p:set>
                                          <p:cBhvr>
                                            <p:cTn id="42" dur="1" fill="hold">
                                              <p:stCondLst>
                                                <p:cond delay="0"/>
                                              </p:stCondLst>
                                            </p:cTn>
                                            <p:tgtEl>
                                              <p:spTgt spid="9"/>
                                            </p:tgtEl>
                                            <p:attrNameLst>
                                              <p:attrName>style.visibility</p:attrName>
                                            </p:attrNameLst>
                                          </p:cBhvr>
                                          <p:to>
                                            <p:strVal val="visible"/>
                                          </p:to>
                                        </p:set>
                                        <p:anim calcmode="lin" valueType="num">
                                          <p:cBhvr>
                                            <p:cTn id="43" dur="250" fill="hold"/>
                                            <p:tgtEl>
                                              <p:spTgt spid="9"/>
                                            </p:tgtEl>
                                            <p:attrNameLst>
                                              <p:attrName>ppt_w</p:attrName>
                                            </p:attrNameLst>
                                          </p:cBhvr>
                                          <p:tavLst>
                                            <p:tav tm="0">
                                              <p:val>
                                                <p:strVal val="2/3*#ppt_w"/>
                                              </p:val>
                                            </p:tav>
                                            <p:tav tm="100000">
                                              <p:val>
                                                <p:strVal val="#ppt_w"/>
                                              </p:val>
                                            </p:tav>
                                          </p:tavLst>
                                        </p:anim>
                                        <p:anim calcmode="lin" valueType="num">
                                          <p:cBhvr>
                                            <p:cTn id="44" dur="250" fill="hold"/>
                                            <p:tgtEl>
                                              <p:spTgt spid="9"/>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600"/>
                                      </p:stCondLst>
                                      <p:childTnLst>
                                        <p:animMotion origin="layout" path="M 2.22222E-6 -3.20988E-6 L 2.22222E-6 0.07238 " pathEditMode="relative" rAng="0" ptsTypes="AA">
                                          <p:cBhvr>
                                            <p:cTn id="46" dur="500" spd="-100000" fill="hold"/>
                                            <p:tgtEl>
                                              <p:spTgt spid="9"/>
                                            </p:tgtEl>
                                            <p:attrNameLst>
                                              <p:attrName>ppt_x</p:attrName>
                                              <p:attrName>ppt_y</p:attrName>
                                            </p:attrNameLst>
                                          </p:cBhvr>
                                          <p:rCtr x="0" y="3611"/>
                                        </p:animMotion>
                                      </p:childTnLst>
                                    </p:cTn>
                                  </p:par>
                                  <p:par>
                                    <p:cTn id="47" presetID="2" presetClass="entr" presetSubtype="4" fill="hold" grpId="0" nodeType="withEffect" p14:presetBounceEnd="80000">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14:bounceEnd="80000">
                                          <p:cBhvr additive="base">
                                            <p:cTn id="49" dur="1500" fill="hold"/>
                                            <p:tgtEl>
                                              <p:spTgt spid="10"/>
                                            </p:tgtEl>
                                            <p:attrNameLst>
                                              <p:attrName>ppt_x</p:attrName>
                                            </p:attrNameLst>
                                          </p:cBhvr>
                                          <p:tavLst>
                                            <p:tav tm="0">
                                              <p:val>
                                                <p:strVal val="#ppt_x"/>
                                              </p:val>
                                            </p:tav>
                                            <p:tav tm="100000">
                                              <p:val>
                                                <p:strVal val="#ppt_x"/>
                                              </p:val>
                                            </p:tav>
                                          </p:tavLst>
                                        </p:anim>
                                        <p:anim calcmode="lin" valueType="num" p14:bounceEnd="80000">
                                          <p:cBhvr additive="base">
                                            <p:cTn id="50" dur="1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3" grpId="1">
            <p:bldAsOne/>
          </p:bldGraphic>
          <p:bldP spid="4" grpId="0"/>
          <p:bldP spid="4" grpId="1"/>
          <p:bldGraphic spid="5" grpId="0">
            <p:bldAsOne/>
          </p:bldGraphic>
          <p:bldGraphic spid="5" grpId="1">
            <p:bldAsOne/>
          </p:bldGraphic>
          <p:bldP spid="6" grpId="0"/>
          <p:bldP spid="6" grpId="1"/>
          <p:bldP spid="7" grpId="0"/>
          <p:bldP spid="7" grpId="1"/>
          <p:bldP spid="8" grpId="0"/>
          <p:bldP spid="8" grpId="1"/>
          <p:bldP spid="9" grpId="0"/>
          <p:bldP spid="9" grpId="1"/>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1300"/>
                                      </p:stCondLst>
                                      <p:childTnLst>
                                        <p:set>
                                          <p:cBhvr>
                                            <p:cTn id="6" dur="1" fill="hold">
                                              <p:stCondLst>
                                                <p:cond delay="0"/>
                                              </p:stCondLst>
                                            </p:cTn>
                                            <p:tgtEl>
                                              <p:spTgt spid="7"/>
                                            </p:tgtEl>
                                            <p:attrNameLst>
                                              <p:attrName>style.visibility</p:attrName>
                                            </p:attrNameLst>
                                          </p:cBhvr>
                                          <p:to>
                                            <p:strVal val="visible"/>
                                          </p:to>
                                        </p:set>
                                        <p:anim calcmode="lin" valueType="num">
                                          <p:cBhvr>
                                            <p:cTn id="7" dur="250" fill="hold"/>
                                            <p:tgtEl>
                                              <p:spTgt spid="7"/>
                                            </p:tgtEl>
                                            <p:attrNameLst>
                                              <p:attrName>ppt_w</p:attrName>
                                            </p:attrNameLst>
                                          </p:cBhvr>
                                          <p:tavLst>
                                            <p:tav tm="0">
                                              <p:val>
                                                <p:strVal val="2/3*#ppt_w"/>
                                              </p:val>
                                            </p:tav>
                                            <p:tav tm="100000">
                                              <p:val>
                                                <p:strVal val="#ppt_w"/>
                                              </p:val>
                                            </p:tav>
                                          </p:tavLst>
                                        </p:anim>
                                        <p:anim calcmode="lin" valueType="num">
                                          <p:cBhvr>
                                            <p:cTn id="8" dur="250" fill="hold"/>
                                            <p:tgtEl>
                                              <p:spTgt spid="7"/>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1300"/>
                                      </p:stCondLst>
                                      <p:childTnLst>
                                        <p:animMotion origin="layout" path="M 8.33333E-7 3.95062E-6 L 8.33333E-7 0.07237 " pathEditMode="relative" rAng="0" ptsTypes="AA">
                                          <p:cBhvr>
                                            <p:cTn id="10" dur="500" spd="-100000" fill="hold"/>
                                            <p:tgtEl>
                                              <p:spTgt spid="7"/>
                                            </p:tgtEl>
                                            <p:attrNameLst>
                                              <p:attrName>ppt_x</p:attrName>
                                              <p:attrName>ppt_y</p:attrName>
                                            </p:attrNameLst>
                                          </p:cBhvr>
                                          <p:rCtr x="0" y="3611"/>
                                        </p:animMotion>
                                      </p:childTnLst>
                                    </p:cTn>
                                  </p:par>
                                  <p:par>
                                    <p:cTn id="11" presetID="23" presetClass="entr" presetSubtype="272" fill="hold" grpId="0" nodeType="withEffect">
                                      <p:stCondLst>
                                        <p:cond delay="1300"/>
                                      </p:stCondLst>
                                      <p:childTnLst>
                                        <p:set>
                                          <p:cBhvr>
                                            <p:cTn id="12" dur="1" fill="hold">
                                              <p:stCondLst>
                                                <p:cond delay="0"/>
                                              </p:stCondLst>
                                            </p:cTn>
                                            <p:tgtEl>
                                              <p:spTgt spid="8"/>
                                            </p:tgtEl>
                                            <p:attrNameLst>
                                              <p:attrName>style.visibility</p:attrName>
                                            </p:attrNameLst>
                                          </p:cBhvr>
                                          <p:to>
                                            <p:strVal val="visible"/>
                                          </p:to>
                                        </p:set>
                                        <p:anim calcmode="lin" valueType="num">
                                          <p:cBhvr>
                                            <p:cTn id="13" dur="250" fill="hold"/>
                                            <p:tgtEl>
                                              <p:spTgt spid="8"/>
                                            </p:tgtEl>
                                            <p:attrNameLst>
                                              <p:attrName>ppt_w</p:attrName>
                                            </p:attrNameLst>
                                          </p:cBhvr>
                                          <p:tavLst>
                                            <p:tav tm="0">
                                              <p:val>
                                                <p:strVal val="2/3*#ppt_w"/>
                                              </p:val>
                                            </p:tav>
                                            <p:tav tm="100000">
                                              <p:val>
                                                <p:strVal val="#ppt_w"/>
                                              </p:val>
                                            </p:tav>
                                          </p:tavLst>
                                        </p:anim>
                                        <p:anim calcmode="lin" valueType="num">
                                          <p:cBhvr>
                                            <p:cTn id="14" dur="250" fill="hold"/>
                                            <p:tgtEl>
                                              <p:spTgt spid="8"/>
                                            </p:tgtEl>
                                            <p:attrNameLst>
                                              <p:attrName>ppt_h</p:attrName>
                                            </p:attrNameLst>
                                          </p:cBhvr>
                                          <p:tavLst>
                                            <p:tav tm="0">
                                              <p:val>
                                                <p:strVal val="2/3*#ppt_h"/>
                                              </p:val>
                                            </p:tav>
                                            <p:tav tm="100000">
                                              <p:val>
                                                <p:strVal val="#ppt_h"/>
                                              </p:val>
                                            </p:tav>
                                          </p:tavLst>
                                        </p:anim>
                                      </p:childTnLst>
                                    </p:cTn>
                                  </p:par>
                                  <p:par>
                                    <p:cTn id="15" presetID="42" presetClass="path" presetSubtype="0" accel="49333" decel="50667" fill="hold" grpId="1" nodeType="withEffect">
                                      <p:stCondLst>
                                        <p:cond delay="1300"/>
                                      </p:stCondLst>
                                      <p:childTnLst>
                                        <p:animMotion origin="layout" path="M 8.33333E-7 3.95062E-6 L 8.33333E-7 0.07237 " pathEditMode="relative" rAng="0" ptsTypes="AA">
                                          <p:cBhvr>
                                            <p:cTn id="16" dur="500" spd="-100000" fill="hold"/>
                                            <p:tgtEl>
                                              <p:spTgt spid="8"/>
                                            </p:tgtEl>
                                            <p:attrNameLst>
                                              <p:attrName>ppt_x</p:attrName>
                                              <p:attrName>ppt_y</p:attrName>
                                            </p:attrNameLst>
                                          </p:cBhvr>
                                          <p:rCtr x="0" y="3611"/>
                                        </p:animMotion>
                                      </p:childTnLst>
                                    </p:cTn>
                                  </p:par>
                                  <p:par>
                                    <p:cTn id="17" presetID="23" presetClass="entr" presetSubtype="272" fill="hold" grpId="0" nodeType="withEffect">
                                      <p:stCondLst>
                                        <p:cond delay="1300"/>
                                      </p:stCondLst>
                                      <p:childTnLst>
                                        <p:set>
                                          <p:cBhvr>
                                            <p:cTn id="18" dur="1" fill="hold">
                                              <p:stCondLst>
                                                <p:cond delay="0"/>
                                              </p:stCondLst>
                                            </p:cTn>
                                            <p:tgtEl>
                                              <p:spTgt spid="5"/>
                                            </p:tgtEl>
                                            <p:attrNameLst>
                                              <p:attrName>style.visibility</p:attrName>
                                            </p:attrNameLst>
                                          </p:cBhvr>
                                          <p:to>
                                            <p:strVal val="visible"/>
                                          </p:to>
                                        </p:set>
                                        <p:anim calcmode="lin" valueType="num">
                                          <p:cBhvr>
                                            <p:cTn id="19" dur="250" fill="hold"/>
                                            <p:tgtEl>
                                              <p:spTgt spid="5"/>
                                            </p:tgtEl>
                                            <p:attrNameLst>
                                              <p:attrName>ppt_w</p:attrName>
                                            </p:attrNameLst>
                                          </p:cBhvr>
                                          <p:tavLst>
                                            <p:tav tm="0">
                                              <p:val>
                                                <p:strVal val="2/3*#ppt_w"/>
                                              </p:val>
                                            </p:tav>
                                            <p:tav tm="100000">
                                              <p:val>
                                                <p:strVal val="#ppt_w"/>
                                              </p:val>
                                            </p:tav>
                                          </p:tavLst>
                                        </p:anim>
                                        <p:anim calcmode="lin" valueType="num">
                                          <p:cBhvr>
                                            <p:cTn id="20" dur="250" fill="hold"/>
                                            <p:tgtEl>
                                              <p:spTgt spid="5"/>
                                            </p:tgtEl>
                                            <p:attrNameLst>
                                              <p:attrName>ppt_h</p:attrName>
                                            </p:attrNameLst>
                                          </p:cBhvr>
                                          <p:tavLst>
                                            <p:tav tm="0">
                                              <p:val>
                                                <p:strVal val="2/3*#ppt_h"/>
                                              </p:val>
                                            </p:tav>
                                            <p:tav tm="100000">
                                              <p:val>
                                                <p:strVal val="#ppt_h"/>
                                              </p:val>
                                            </p:tav>
                                          </p:tavLst>
                                        </p:anim>
                                      </p:childTnLst>
                                    </p:cTn>
                                  </p:par>
                                  <p:par>
                                    <p:cTn id="21" presetID="42" presetClass="path" presetSubtype="0" accel="49333" decel="50667" fill="hold" grpId="1" nodeType="withEffect">
                                      <p:stCondLst>
                                        <p:cond delay="1300"/>
                                      </p:stCondLst>
                                      <p:childTnLst>
                                        <p:animMotion origin="layout" path="M 8.33333E-7 3.95062E-6 L 8.33333E-7 0.07237 " pathEditMode="relative" rAng="0" ptsTypes="AA">
                                          <p:cBhvr>
                                            <p:cTn id="22" dur="500" spd="-100000" fill="hold"/>
                                            <p:tgtEl>
                                              <p:spTgt spid="5"/>
                                            </p:tgtEl>
                                            <p:attrNameLst>
                                              <p:attrName>ppt_x</p:attrName>
                                              <p:attrName>ppt_y</p:attrName>
                                            </p:attrNameLst>
                                          </p:cBhvr>
                                          <p:rCtr x="0" y="3611"/>
                                        </p:animMotion>
                                      </p:childTnLst>
                                    </p:cTn>
                                  </p:par>
                                  <p:par>
                                    <p:cTn id="23" presetID="23" presetClass="entr" presetSubtype="272" fill="hold" grpId="0" nodeType="withEffect">
                                      <p:stCondLst>
                                        <p:cond delay="1300"/>
                                      </p:stCondLst>
                                      <p:childTnLst>
                                        <p:set>
                                          <p:cBhvr>
                                            <p:cTn id="24" dur="1" fill="hold">
                                              <p:stCondLst>
                                                <p:cond delay="0"/>
                                              </p:stCondLst>
                                            </p:cTn>
                                            <p:tgtEl>
                                              <p:spTgt spid="6"/>
                                            </p:tgtEl>
                                            <p:attrNameLst>
                                              <p:attrName>style.visibility</p:attrName>
                                            </p:attrNameLst>
                                          </p:cBhvr>
                                          <p:to>
                                            <p:strVal val="visible"/>
                                          </p:to>
                                        </p:set>
                                        <p:anim calcmode="lin" valueType="num">
                                          <p:cBhvr>
                                            <p:cTn id="25" dur="250" fill="hold"/>
                                            <p:tgtEl>
                                              <p:spTgt spid="6"/>
                                            </p:tgtEl>
                                            <p:attrNameLst>
                                              <p:attrName>ppt_w</p:attrName>
                                            </p:attrNameLst>
                                          </p:cBhvr>
                                          <p:tavLst>
                                            <p:tav tm="0">
                                              <p:val>
                                                <p:strVal val="2/3*#ppt_w"/>
                                              </p:val>
                                            </p:tav>
                                            <p:tav tm="100000">
                                              <p:val>
                                                <p:strVal val="#ppt_w"/>
                                              </p:val>
                                            </p:tav>
                                          </p:tavLst>
                                        </p:anim>
                                        <p:anim calcmode="lin" valueType="num">
                                          <p:cBhvr>
                                            <p:cTn id="26" dur="250" fill="hold"/>
                                            <p:tgtEl>
                                              <p:spTgt spid="6"/>
                                            </p:tgtEl>
                                            <p:attrNameLst>
                                              <p:attrName>ppt_h</p:attrName>
                                            </p:attrNameLst>
                                          </p:cBhvr>
                                          <p:tavLst>
                                            <p:tav tm="0">
                                              <p:val>
                                                <p:strVal val="2/3*#ppt_h"/>
                                              </p:val>
                                            </p:tav>
                                            <p:tav tm="100000">
                                              <p:val>
                                                <p:strVal val="#ppt_h"/>
                                              </p:val>
                                            </p:tav>
                                          </p:tavLst>
                                        </p:anim>
                                      </p:childTnLst>
                                    </p:cTn>
                                  </p:par>
                                  <p:par>
                                    <p:cTn id="27" presetID="42" presetClass="path" presetSubtype="0" accel="49333" decel="50667" fill="hold" grpId="1" nodeType="withEffect">
                                      <p:stCondLst>
                                        <p:cond delay="1300"/>
                                      </p:stCondLst>
                                      <p:childTnLst>
                                        <p:animMotion origin="layout" path="M 8.33333E-7 3.95062E-6 L 8.33333E-7 0.07237 " pathEditMode="relative" rAng="0" ptsTypes="AA">
                                          <p:cBhvr>
                                            <p:cTn id="28" dur="500" spd="-100000" fill="hold"/>
                                            <p:tgtEl>
                                              <p:spTgt spid="6"/>
                                            </p:tgtEl>
                                            <p:attrNameLst>
                                              <p:attrName>ppt_x</p:attrName>
                                              <p:attrName>ppt_y</p:attrName>
                                            </p:attrNameLst>
                                          </p:cBhvr>
                                          <p:rCtr x="0" y="3611"/>
                                        </p:animMotion>
                                      </p:childTnLst>
                                    </p:cTn>
                                  </p:par>
                                  <p:par>
                                    <p:cTn id="29" presetID="23" presetClass="entr" presetSubtype="272" fill="hold" grpId="0" nodeType="withEffect">
                                      <p:stCondLst>
                                        <p:cond delay="1300"/>
                                      </p:stCondLst>
                                      <p:childTnLst>
                                        <p:set>
                                          <p:cBhvr>
                                            <p:cTn id="30" dur="1" fill="hold">
                                              <p:stCondLst>
                                                <p:cond delay="0"/>
                                              </p:stCondLst>
                                            </p:cTn>
                                            <p:tgtEl>
                                              <p:spTgt spid="4"/>
                                            </p:tgtEl>
                                            <p:attrNameLst>
                                              <p:attrName>style.visibility</p:attrName>
                                            </p:attrNameLst>
                                          </p:cBhvr>
                                          <p:to>
                                            <p:strVal val="visible"/>
                                          </p:to>
                                        </p:set>
                                        <p:anim calcmode="lin" valueType="num">
                                          <p:cBhvr>
                                            <p:cTn id="31" dur="250" fill="hold"/>
                                            <p:tgtEl>
                                              <p:spTgt spid="4"/>
                                            </p:tgtEl>
                                            <p:attrNameLst>
                                              <p:attrName>ppt_w</p:attrName>
                                            </p:attrNameLst>
                                          </p:cBhvr>
                                          <p:tavLst>
                                            <p:tav tm="0">
                                              <p:val>
                                                <p:strVal val="2/3*#ppt_w"/>
                                              </p:val>
                                            </p:tav>
                                            <p:tav tm="100000">
                                              <p:val>
                                                <p:strVal val="#ppt_w"/>
                                              </p:val>
                                            </p:tav>
                                          </p:tavLst>
                                        </p:anim>
                                        <p:anim calcmode="lin" valueType="num">
                                          <p:cBhvr>
                                            <p:cTn id="32" dur="250" fill="hold"/>
                                            <p:tgtEl>
                                              <p:spTgt spid="4"/>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1300"/>
                                      </p:stCondLst>
                                      <p:childTnLst>
                                        <p:animMotion origin="layout" path="M 8.33333E-7 3.95062E-6 L 8.33333E-7 0.07237 " pathEditMode="relative" rAng="0" ptsTypes="AA">
                                          <p:cBhvr>
                                            <p:cTn id="34" dur="500" spd="-100000" fill="hold"/>
                                            <p:tgtEl>
                                              <p:spTgt spid="4"/>
                                            </p:tgtEl>
                                            <p:attrNameLst>
                                              <p:attrName>ppt_x</p:attrName>
                                              <p:attrName>ppt_y</p:attrName>
                                            </p:attrNameLst>
                                          </p:cBhvr>
                                          <p:rCtr x="0" y="3611"/>
                                        </p:animMotion>
                                      </p:childTnLst>
                                    </p:cTn>
                                  </p:par>
                                  <p:par>
                                    <p:cTn id="35" presetID="23" presetClass="entr" presetSubtype="272" fill="hold" grpId="0" nodeType="withEffect">
                                      <p:stCondLst>
                                        <p:cond delay="1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250" fill="hold"/>
                                            <p:tgtEl>
                                              <p:spTgt spid="3"/>
                                            </p:tgtEl>
                                            <p:attrNameLst>
                                              <p:attrName>ppt_w</p:attrName>
                                            </p:attrNameLst>
                                          </p:cBhvr>
                                          <p:tavLst>
                                            <p:tav tm="0">
                                              <p:val>
                                                <p:strVal val="2/3*#ppt_w"/>
                                              </p:val>
                                            </p:tav>
                                            <p:tav tm="100000">
                                              <p:val>
                                                <p:strVal val="#ppt_w"/>
                                              </p:val>
                                            </p:tav>
                                          </p:tavLst>
                                        </p:anim>
                                        <p:anim calcmode="lin" valueType="num">
                                          <p:cBhvr>
                                            <p:cTn id="38" dur="250" fill="hold"/>
                                            <p:tgtEl>
                                              <p:spTgt spid="3"/>
                                            </p:tgtEl>
                                            <p:attrNameLst>
                                              <p:attrName>ppt_h</p:attrName>
                                            </p:attrNameLst>
                                          </p:cBhvr>
                                          <p:tavLst>
                                            <p:tav tm="0">
                                              <p:val>
                                                <p:strVal val="2/3*#ppt_h"/>
                                              </p:val>
                                            </p:tav>
                                            <p:tav tm="100000">
                                              <p:val>
                                                <p:strVal val="#ppt_h"/>
                                              </p:val>
                                            </p:tav>
                                          </p:tavLst>
                                        </p:anim>
                                      </p:childTnLst>
                                    </p:cTn>
                                  </p:par>
                                  <p:par>
                                    <p:cTn id="39" presetID="42" presetClass="path" presetSubtype="0" accel="49333" decel="50667" fill="hold" grpId="1" nodeType="withEffect">
                                      <p:stCondLst>
                                        <p:cond delay="1300"/>
                                      </p:stCondLst>
                                      <p:childTnLst>
                                        <p:animMotion origin="layout" path="M 8.33333E-7 3.95062E-6 L 8.33333E-7 0.07237 " pathEditMode="relative" rAng="0" ptsTypes="AA">
                                          <p:cBhvr>
                                            <p:cTn id="40" dur="500" spd="-100000" fill="hold"/>
                                            <p:tgtEl>
                                              <p:spTgt spid="3"/>
                                            </p:tgtEl>
                                            <p:attrNameLst>
                                              <p:attrName>ppt_x</p:attrName>
                                              <p:attrName>ppt_y</p:attrName>
                                            </p:attrNameLst>
                                          </p:cBhvr>
                                          <p:rCtr x="0" y="3611"/>
                                        </p:animMotion>
                                      </p:childTnLst>
                                    </p:cTn>
                                  </p:par>
                                  <p:par>
                                    <p:cTn id="41" presetID="23" presetClass="entr" presetSubtype="272" fill="hold" grpId="0" nodeType="withEffect">
                                      <p:stCondLst>
                                        <p:cond delay="600"/>
                                      </p:stCondLst>
                                      <p:childTnLst>
                                        <p:set>
                                          <p:cBhvr>
                                            <p:cTn id="42" dur="1" fill="hold">
                                              <p:stCondLst>
                                                <p:cond delay="0"/>
                                              </p:stCondLst>
                                            </p:cTn>
                                            <p:tgtEl>
                                              <p:spTgt spid="9"/>
                                            </p:tgtEl>
                                            <p:attrNameLst>
                                              <p:attrName>style.visibility</p:attrName>
                                            </p:attrNameLst>
                                          </p:cBhvr>
                                          <p:to>
                                            <p:strVal val="visible"/>
                                          </p:to>
                                        </p:set>
                                        <p:anim calcmode="lin" valueType="num">
                                          <p:cBhvr>
                                            <p:cTn id="43" dur="250" fill="hold"/>
                                            <p:tgtEl>
                                              <p:spTgt spid="9"/>
                                            </p:tgtEl>
                                            <p:attrNameLst>
                                              <p:attrName>ppt_w</p:attrName>
                                            </p:attrNameLst>
                                          </p:cBhvr>
                                          <p:tavLst>
                                            <p:tav tm="0">
                                              <p:val>
                                                <p:strVal val="2/3*#ppt_w"/>
                                              </p:val>
                                            </p:tav>
                                            <p:tav tm="100000">
                                              <p:val>
                                                <p:strVal val="#ppt_w"/>
                                              </p:val>
                                            </p:tav>
                                          </p:tavLst>
                                        </p:anim>
                                        <p:anim calcmode="lin" valueType="num">
                                          <p:cBhvr>
                                            <p:cTn id="44" dur="250" fill="hold"/>
                                            <p:tgtEl>
                                              <p:spTgt spid="9"/>
                                            </p:tgtEl>
                                            <p:attrNameLst>
                                              <p:attrName>ppt_h</p:attrName>
                                            </p:attrNameLst>
                                          </p:cBhvr>
                                          <p:tavLst>
                                            <p:tav tm="0">
                                              <p:val>
                                                <p:strVal val="2/3*#ppt_h"/>
                                              </p:val>
                                            </p:tav>
                                            <p:tav tm="100000">
                                              <p:val>
                                                <p:strVal val="#ppt_h"/>
                                              </p:val>
                                            </p:tav>
                                          </p:tavLst>
                                        </p:anim>
                                      </p:childTnLst>
                                    </p:cTn>
                                  </p:par>
                                  <p:par>
                                    <p:cTn id="45" presetID="42" presetClass="path" presetSubtype="0" accel="49333" decel="50667" fill="hold" grpId="1" nodeType="withEffect">
                                      <p:stCondLst>
                                        <p:cond delay="600"/>
                                      </p:stCondLst>
                                      <p:childTnLst>
                                        <p:animMotion origin="layout" path="M 2.22222E-6 -3.20988E-6 L 2.22222E-6 0.07238 " pathEditMode="relative" rAng="0" ptsTypes="AA">
                                          <p:cBhvr>
                                            <p:cTn id="46" dur="500" spd="-100000" fill="hold"/>
                                            <p:tgtEl>
                                              <p:spTgt spid="9"/>
                                            </p:tgtEl>
                                            <p:attrNameLst>
                                              <p:attrName>ppt_x</p:attrName>
                                              <p:attrName>ppt_y</p:attrName>
                                            </p:attrNameLst>
                                          </p:cBhvr>
                                          <p:rCtr x="0" y="3611"/>
                                        </p:animMotion>
                                      </p:childTnLst>
                                    </p:cTn>
                                  </p:par>
                                  <p:par>
                                    <p:cTn id="47" presetID="2" presetClass="entr" presetSubtype="4"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1500" fill="hold"/>
                                            <p:tgtEl>
                                              <p:spTgt spid="10"/>
                                            </p:tgtEl>
                                            <p:attrNameLst>
                                              <p:attrName>ppt_x</p:attrName>
                                            </p:attrNameLst>
                                          </p:cBhvr>
                                          <p:tavLst>
                                            <p:tav tm="0">
                                              <p:val>
                                                <p:strVal val="#ppt_x"/>
                                              </p:val>
                                            </p:tav>
                                            <p:tav tm="100000">
                                              <p:val>
                                                <p:strVal val="#ppt_x"/>
                                              </p:val>
                                            </p:tav>
                                          </p:tavLst>
                                        </p:anim>
                                        <p:anim calcmode="lin" valueType="num">
                                          <p:cBhvr additive="base">
                                            <p:cTn id="50" dur="1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3" grpId="1">
            <p:bldAsOne/>
          </p:bldGraphic>
          <p:bldP spid="4" grpId="0"/>
          <p:bldP spid="4" grpId="1"/>
          <p:bldGraphic spid="5" grpId="0">
            <p:bldAsOne/>
          </p:bldGraphic>
          <p:bldGraphic spid="5" grpId="1">
            <p:bldAsOne/>
          </p:bldGraphic>
          <p:bldP spid="6" grpId="0"/>
          <p:bldP spid="6" grpId="1"/>
          <p:bldP spid="7" grpId="0"/>
          <p:bldP spid="7" grpId="1"/>
          <p:bldP spid="8" grpId="0"/>
          <p:bldP spid="8" grpId="1"/>
          <p:bldP spid="9" grpId="0"/>
          <p:bldP spid="9" grpId="1"/>
          <p:bldP spid="10" grpId="0"/>
        </p:bldLst>
      </p:timing>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62075" y="3548540"/>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4" name="Rectangle 3">
            <a:extLst>
              <a:ext uri="{FF2B5EF4-FFF2-40B4-BE49-F238E27FC236}">
                <a16:creationId xmlns:a16="http://schemas.microsoft.com/office/drawing/2014/main" xmlns="" id="{245891DE-2E78-4BBA-9725-D3355845B2E3}"/>
              </a:ext>
            </a:extLst>
          </p:cNvPr>
          <p:cNvSpPr/>
          <p:nvPr/>
        </p:nvSpPr>
        <p:spPr>
          <a:xfrm>
            <a:off x="1162076" y="3909002"/>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5" name="TextBox 4"/>
          <p:cNvSpPr txBox="1"/>
          <p:nvPr/>
        </p:nvSpPr>
        <p:spPr>
          <a:xfrm>
            <a:off x="1162075" y="7157823"/>
            <a:ext cx="3644992" cy="230832"/>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6" name="Rectangle 5">
            <a:extLst>
              <a:ext uri="{FF2B5EF4-FFF2-40B4-BE49-F238E27FC236}">
                <a16:creationId xmlns:a16="http://schemas.microsoft.com/office/drawing/2014/main" xmlns="" id="{245891DE-2E78-4BBA-9725-D3355845B2E3}"/>
              </a:ext>
            </a:extLst>
          </p:cNvPr>
          <p:cNvSpPr/>
          <p:nvPr/>
        </p:nvSpPr>
        <p:spPr>
          <a:xfrm>
            <a:off x="1162076" y="7518285"/>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7" name="TextBox 6"/>
          <p:cNvSpPr txBox="1"/>
          <p:nvPr/>
        </p:nvSpPr>
        <p:spPr>
          <a:xfrm>
            <a:off x="5145622" y="3548540"/>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Innovator's Toolbox</a:t>
            </a:r>
            <a:endParaRPr lang="en-US" sz="2000" dirty="0">
              <a:solidFill>
                <a:schemeClr val="bg1"/>
              </a:solidFill>
              <a:latin typeface="Sora" pitchFamily="2" charset="0"/>
              <a:ea typeface="Montserrat" charset="0"/>
              <a:cs typeface="Sora" pitchFamily="2" charset="0"/>
            </a:endParaRPr>
          </a:p>
        </p:txBody>
      </p:sp>
      <p:sp>
        <p:nvSpPr>
          <p:cNvPr id="8" name="Rectangle 7">
            <a:extLst>
              <a:ext uri="{FF2B5EF4-FFF2-40B4-BE49-F238E27FC236}">
                <a16:creationId xmlns:a16="http://schemas.microsoft.com/office/drawing/2014/main" xmlns="" id="{245891DE-2E78-4BBA-9725-D3355845B2E3}"/>
              </a:ext>
            </a:extLst>
          </p:cNvPr>
          <p:cNvSpPr/>
          <p:nvPr/>
        </p:nvSpPr>
        <p:spPr>
          <a:xfrm>
            <a:off x="5145623" y="3909002"/>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9" name="TextBox 8"/>
          <p:cNvSpPr txBox="1"/>
          <p:nvPr/>
        </p:nvSpPr>
        <p:spPr>
          <a:xfrm>
            <a:off x="5145622" y="7157823"/>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Creative Mind</a:t>
            </a:r>
            <a:endParaRPr lang="en-US" sz="2000" dirty="0">
              <a:solidFill>
                <a:schemeClr val="bg1"/>
              </a:solidFill>
              <a:latin typeface="Sora" pitchFamily="2" charset="0"/>
              <a:ea typeface="Montserrat" charset="0"/>
              <a:cs typeface="Sora" pitchFamily="2" charset="0"/>
            </a:endParaRPr>
          </a:p>
        </p:txBody>
      </p:sp>
      <p:sp>
        <p:nvSpPr>
          <p:cNvPr id="10" name="Rectangle 9">
            <a:extLst>
              <a:ext uri="{FF2B5EF4-FFF2-40B4-BE49-F238E27FC236}">
                <a16:creationId xmlns:a16="http://schemas.microsoft.com/office/drawing/2014/main" xmlns="" id="{245891DE-2E78-4BBA-9725-D3355845B2E3}"/>
              </a:ext>
            </a:extLst>
          </p:cNvPr>
          <p:cNvSpPr/>
          <p:nvPr/>
        </p:nvSpPr>
        <p:spPr>
          <a:xfrm>
            <a:off x="5145623" y="7518285"/>
            <a:ext cx="3644992"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11" name="Rounded Rectangle 10"/>
          <p:cNvSpPr/>
          <p:nvPr/>
        </p:nvSpPr>
        <p:spPr>
          <a:xfrm rot="2834538">
            <a:off x="1222924" y="5703557"/>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Rounded Rectangle 11"/>
          <p:cNvSpPr/>
          <p:nvPr/>
        </p:nvSpPr>
        <p:spPr>
          <a:xfrm rot="2834538">
            <a:off x="1222924" y="2045429"/>
            <a:ext cx="1072668" cy="1072668"/>
          </a:xfrm>
          <a:prstGeom prst="roundRect">
            <a:avLst>
              <a:gd name="adj" fmla="val 39135"/>
            </a:avLst>
          </a:prstGeom>
          <a:solidFill>
            <a:schemeClr val="accent5"/>
          </a:solidFill>
          <a:ln>
            <a:noFill/>
          </a:ln>
          <a:effectLst>
            <a:outerShdw blurRad="508000" dist="165100" dir="2700000" algn="tl" rotWithShape="0">
              <a:schemeClr val="accent5">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Freeform 68"/>
          <p:cNvSpPr>
            <a:spLocks noEditPoints="1"/>
          </p:cNvSpPr>
          <p:nvPr/>
        </p:nvSpPr>
        <p:spPr bwMode="auto">
          <a:xfrm>
            <a:off x="1554363" y="2437578"/>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schemeClr val="bg1"/>
              </a:solidFill>
            </a:endParaRPr>
          </a:p>
        </p:txBody>
      </p:sp>
      <p:sp>
        <p:nvSpPr>
          <p:cNvPr id="14" name="Rounded Rectangle 13"/>
          <p:cNvSpPr/>
          <p:nvPr/>
        </p:nvSpPr>
        <p:spPr>
          <a:xfrm rot="2834538">
            <a:off x="5199781" y="2032659"/>
            <a:ext cx="1072668" cy="1072668"/>
          </a:xfrm>
          <a:prstGeom prst="roundRect">
            <a:avLst>
              <a:gd name="adj" fmla="val 39135"/>
            </a:avLst>
          </a:prstGeom>
          <a:solidFill>
            <a:schemeClr val="accent2"/>
          </a:solidFill>
          <a:ln>
            <a:noFill/>
          </a:ln>
          <a:effectLst>
            <a:outerShdw blurRad="508000" dist="165100" dir="2700000" algn="tl" rotWithShape="0">
              <a:schemeClr val="accent2">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5" name="Freeform 161"/>
          <p:cNvSpPr>
            <a:spLocks noEditPoints="1"/>
          </p:cNvSpPr>
          <p:nvPr/>
        </p:nvSpPr>
        <p:spPr bwMode="auto">
          <a:xfrm>
            <a:off x="5523194" y="2381751"/>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schemeClr val="bg1"/>
              </a:solidFill>
            </a:endParaRPr>
          </a:p>
        </p:txBody>
      </p:sp>
      <p:sp>
        <p:nvSpPr>
          <p:cNvPr id="17" name="Rounded Rectangle 16"/>
          <p:cNvSpPr/>
          <p:nvPr/>
        </p:nvSpPr>
        <p:spPr>
          <a:xfrm rot="2834538">
            <a:off x="5199783" y="5703557"/>
            <a:ext cx="1072668" cy="1072668"/>
          </a:xfrm>
          <a:prstGeom prst="roundRect">
            <a:avLst>
              <a:gd name="adj" fmla="val 39135"/>
            </a:avLst>
          </a:prstGeom>
          <a:solidFill>
            <a:schemeClr val="accent6"/>
          </a:solidFill>
          <a:ln>
            <a:noFill/>
          </a:ln>
          <a:effectLst>
            <a:outerShdw blurRad="508000" dist="165100" dir="2700000" algn="tl" rotWithShape="0">
              <a:schemeClr val="accent6">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8" name="Freeform 137"/>
          <p:cNvSpPr>
            <a:spLocks noEditPoints="1"/>
          </p:cNvSpPr>
          <p:nvPr/>
        </p:nvSpPr>
        <p:spPr bwMode="auto">
          <a:xfrm>
            <a:off x="5528877" y="6030759"/>
            <a:ext cx="414480" cy="418265"/>
          </a:xfrm>
          <a:custGeom>
            <a:avLst/>
            <a:gdLst>
              <a:gd name="T0" fmla="*/ 358 w 395"/>
              <a:gd name="T1" fmla="*/ 377 h 395"/>
              <a:gd name="T2" fmla="*/ 233 w 395"/>
              <a:gd name="T3" fmla="*/ 358 h 395"/>
              <a:gd name="T4" fmla="*/ 251 w 395"/>
              <a:gd name="T5" fmla="*/ 233 h 395"/>
              <a:gd name="T6" fmla="*/ 376 w 395"/>
              <a:gd name="T7" fmla="*/ 252 h 395"/>
              <a:gd name="T8" fmla="*/ 376 w 395"/>
              <a:gd name="T9" fmla="*/ 276 h 395"/>
              <a:gd name="T10" fmla="*/ 376 w 395"/>
              <a:gd name="T11" fmla="*/ 342 h 395"/>
              <a:gd name="T12" fmla="*/ 358 w 395"/>
              <a:gd name="T13" fmla="*/ 215 h 395"/>
              <a:gd name="T14" fmla="*/ 225 w 395"/>
              <a:gd name="T15" fmla="*/ 226 h 395"/>
              <a:gd name="T16" fmla="*/ 214 w 395"/>
              <a:gd name="T17" fmla="*/ 358 h 395"/>
              <a:gd name="T18" fmla="*/ 231 w 395"/>
              <a:gd name="T19" fmla="*/ 389 h 395"/>
              <a:gd name="T20" fmla="*/ 366 w 395"/>
              <a:gd name="T21" fmla="*/ 394 h 395"/>
              <a:gd name="T22" fmla="*/ 391 w 395"/>
              <a:gd name="T23" fmla="*/ 372 h 395"/>
              <a:gd name="T24" fmla="*/ 391 w 395"/>
              <a:gd name="T25" fmla="*/ 237 h 395"/>
              <a:gd name="T26" fmla="*/ 366 w 395"/>
              <a:gd name="T27" fmla="*/ 216 h 395"/>
              <a:gd name="T28" fmla="*/ 366 w 395"/>
              <a:gd name="T29" fmla="*/ 160 h 395"/>
              <a:gd name="T30" fmla="*/ 234 w 395"/>
              <a:gd name="T31" fmla="*/ 150 h 395"/>
              <a:gd name="T32" fmla="*/ 244 w 395"/>
              <a:gd name="T33" fmla="*/ 19 h 395"/>
              <a:gd name="T34" fmla="*/ 375 w 395"/>
              <a:gd name="T35" fmla="*/ 29 h 395"/>
              <a:gd name="T36" fmla="*/ 376 w 395"/>
              <a:gd name="T37" fmla="*/ 53 h 395"/>
              <a:gd name="T38" fmla="*/ 376 w 395"/>
              <a:gd name="T39" fmla="*/ 119 h 395"/>
              <a:gd name="T40" fmla="*/ 376 w 395"/>
              <a:gd name="T41" fmla="*/ 144 h 395"/>
              <a:gd name="T42" fmla="*/ 231 w 395"/>
              <a:gd name="T43" fmla="*/ 5 h 395"/>
              <a:gd name="T44" fmla="*/ 214 w 395"/>
              <a:gd name="T45" fmla="*/ 36 h 395"/>
              <a:gd name="T46" fmla="*/ 225 w 395"/>
              <a:gd name="T47" fmla="*/ 168 h 395"/>
              <a:gd name="T48" fmla="*/ 358 w 395"/>
              <a:gd name="T49" fmla="*/ 179 h 395"/>
              <a:gd name="T50" fmla="*/ 388 w 395"/>
              <a:gd name="T51" fmla="*/ 163 h 395"/>
              <a:gd name="T52" fmla="*/ 394 w 395"/>
              <a:gd name="T53" fmla="*/ 28 h 395"/>
              <a:gd name="T54" fmla="*/ 372 w 395"/>
              <a:gd name="T55" fmla="*/ 2 h 395"/>
              <a:gd name="T56" fmla="*/ 156 w 395"/>
              <a:gd name="T57" fmla="*/ 157 h 395"/>
              <a:gd name="T58" fmla="*/ 22 w 395"/>
              <a:gd name="T59" fmla="*/ 157 h 395"/>
              <a:gd name="T60" fmla="*/ 22 w 395"/>
              <a:gd name="T61" fmla="*/ 23 h 395"/>
              <a:gd name="T62" fmla="*/ 156 w 395"/>
              <a:gd name="T63" fmla="*/ 23 h 395"/>
              <a:gd name="T64" fmla="*/ 160 w 395"/>
              <a:gd name="T65" fmla="*/ 45 h 395"/>
              <a:gd name="T66" fmla="*/ 160 w 395"/>
              <a:gd name="T67" fmla="*/ 109 h 395"/>
              <a:gd name="T68" fmla="*/ 160 w 395"/>
              <a:gd name="T69" fmla="*/ 143 h 395"/>
              <a:gd name="T70" fmla="*/ 21 w 395"/>
              <a:gd name="T71" fmla="*/ 2 h 395"/>
              <a:gd name="T72" fmla="*/ 0 w 395"/>
              <a:gd name="T73" fmla="*/ 28 h 395"/>
              <a:gd name="T74" fmla="*/ 5 w 395"/>
              <a:gd name="T75" fmla="*/ 163 h 395"/>
              <a:gd name="T76" fmla="*/ 35 w 395"/>
              <a:gd name="T77" fmla="*/ 179 h 395"/>
              <a:gd name="T78" fmla="*/ 168 w 395"/>
              <a:gd name="T79" fmla="*/ 168 h 395"/>
              <a:gd name="T80" fmla="*/ 179 w 395"/>
              <a:gd name="T81" fmla="*/ 36 h 395"/>
              <a:gd name="T82" fmla="*/ 163 w 395"/>
              <a:gd name="T83" fmla="*/ 5 h 395"/>
              <a:gd name="T84" fmla="*/ 159 w 395"/>
              <a:gd name="T85" fmla="*/ 366 h 395"/>
              <a:gd name="T86" fmla="*/ 29 w 395"/>
              <a:gd name="T87" fmla="*/ 376 h 395"/>
              <a:gd name="T88" fmla="*/ 19 w 395"/>
              <a:gd name="T89" fmla="*/ 244 h 395"/>
              <a:gd name="T90" fmla="*/ 150 w 395"/>
              <a:gd name="T91" fmla="*/ 234 h 395"/>
              <a:gd name="T92" fmla="*/ 160 w 395"/>
              <a:gd name="T93" fmla="*/ 256 h 395"/>
              <a:gd name="T94" fmla="*/ 160 w 395"/>
              <a:gd name="T95" fmla="*/ 305 h 395"/>
              <a:gd name="T96" fmla="*/ 160 w 395"/>
              <a:gd name="T97" fmla="*/ 354 h 395"/>
              <a:gd name="T98" fmla="*/ 28 w 395"/>
              <a:gd name="T99" fmla="*/ 216 h 395"/>
              <a:gd name="T100" fmla="*/ 2 w 395"/>
              <a:gd name="T101" fmla="*/ 237 h 395"/>
              <a:gd name="T102" fmla="*/ 2 w 395"/>
              <a:gd name="T103" fmla="*/ 372 h 395"/>
              <a:gd name="T104" fmla="*/ 28 w 395"/>
              <a:gd name="T105" fmla="*/ 394 h 395"/>
              <a:gd name="T106" fmla="*/ 163 w 395"/>
              <a:gd name="T107" fmla="*/ 389 h 395"/>
              <a:gd name="T108" fmla="*/ 179 w 395"/>
              <a:gd name="T109" fmla="*/ 358 h 395"/>
              <a:gd name="T110" fmla="*/ 168 w 395"/>
              <a:gd name="T111" fmla="*/ 226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395">
                <a:moveTo>
                  <a:pt x="376" y="358"/>
                </a:moveTo>
                <a:lnTo>
                  <a:pt x="375" y="366"/>
                </a:lnTo>
                <a:lnTo>
                  <a:pt x="371" y="371"/>
                </a:lnTo>
                <a:lnTo>
                  <a:pt x="366" y="376"/>
                </a:lnTo>
                <a:lnTo>
                  <a:pt x="358" y="377"/>
                </a:lnTo>
                <a:lnTo>
                  <a:pt x="251" y="377"/>
                </a:lnTo>
                <a:lnTo>
                  <a:pt x="244" y="376"/>
                </a:lnTo>
                <a:lnTo>
                  <a:pt x="238" y="371"/>
                </a:lnTo>
                <a:lnTo>
                  <a:pt x="234" y="366"/>
                </a:lnTo>
                <a:lnTo>
                  <a:pt x="233" y="358"/>
                </a:lnTo>
                <a:lnTo>
                  <a:pt x="233" y="252"/>
                </a:lnTo>
                <a:lnTo>
                  <a:pt x="234" y="244"/>
                </a:lnTo>
                <a:lnTo>
                  <a:pt x="238" y="239"/>
                </a:lnTo>
                <a:lnTo>
                  <a:pt x="244" y="234"/>
                </a:lnTo>
                <a:lnTo>
                  <a:pt x="251" y="233"/>
                </a:lnTo>
                <a:lnTo>
                  <a:pt x="358" y="233"/>
                </a:lnTo>
                <a:lnTo>
                  <a:pt x="366" y="234"/>
                </a:lnTo>
                <a:lnTo>
                  <a:pt x="371" y="239"/>
                </a:lnTo>
                <a:lnTo>
                  <a:pt x="375" y="244"/>
                </a:lnTo>
                <a:lnTo>
                  <a:pt x="376" y="252"/>
                </a:lnTo>
                <a:lnTo>
                  <a:pt x="376" y="253"/>
                </a:lnTo>
                <a:lnTo>
                  <a:pt x="376" y="256"/>
                </a:lnTo>
                <a:lnTo>
                  <a:pt x="376" y="261"/>
                </a:lnTo>
                <a:lnTo>
                  <a:pt x="376" y="268"/>
                </a:lnTo>
                <a:lnTo>
                  <a:pt x="376" y="276"/>
                </a:lnTo>
                <a:lnTo>
                  <a:pt x="376" y="285"/>
                </a:lnTo>
                <a:lnTo>
                  <a:pt x="376" y="305"/>
                </a:lnTo>
                <a:lnTo>
                  <a:pt x="376" y="325"/>
                </a:lnTo>
                <a:lnTo>
                  <a:pt x="376" y="334"/>
                </a:lnTo>
                <a:lnTo>
                  <a:pt x="376" y="342"/>
                </a:lnTo>
                <a:lnTo>
                  <a:pt x="376" y="349"/>
                </a:lnTo>
                <a:lnTo>
                  <a:pt x="376" y="354"/>
                </a:lnTo>
                <a:lnTo>
                  <a:pt x="376" y="357"/>
                </a:lnTo>
                <a:lnTo>
                  <a:pt x="376" y="358"/>
                </a:lnTo>
                <a:close/>
                <a:moveTo>
                  <a:pt x="358" y="215"/>
                </a:moveTo>
                <a:lnTo>
                  <a:pt x="251" y="215"/>
                </a:lnTo>
                <a:lnTo>
                  <a:pt x="244" y="216"/>
                </a:lnTo>
                <a:lnTo>
                  <a:pt x="237" y="218"/>
                </a:lnTo>
                <a:lnTo>
                  <a:pt x="231" y="221"/>
                </a:lnTo>
                <a:lnTo>
                  <a:pt x="225" y="226"/>
                </a:lnTo>
                <a:lnTo>
                  <a:pt x="221" y="231"/>
                </a:lnTo>
                <a:lnTo>
                  <a:pt x="218" y="237"/>
                </a:lnTo>
                <a:lnTo>
                  <a:pt x="216" y="244"/>
                </a:lnTo>
                <a:lnTo>
                  <a:pt x="214" y="252"/>
                </a:lnTo>
                <a:lnTo>
                  <a:pt x="214" y="358"/>
                </a:lnTo>
                <a:lnTo>
                  <a:pt x="216" y="366"/>
                </a:lnTo>
                <a:lnTo>
                  <a:pt x="218" y="372"/>
                </a:lnTo>
                <a:lnTo>
                  <a:pt x="221" y="379"/>
                </a:lnTo>
                <a:lnTo>
                  <a:pt x="225" y="384"/>
                </a:lnTo>
                <a:lnTo>
                  <a:pt x="231" y="389"/>
                </a:lnTo>
                <a:lnTo>
                  <a:pt x="237" y="392"/>
                </a:lnTo>
                <a:lnTo>
                  <a:pt x="244" y="394"/>
                </a:lnTo>
                <a:lnTo>
                  <a:pt x="251" y="395"/>
                </a:lnTo>
                <a:lnTo>
                  <a:pt x="358" y="395"/>
                </a:lnTo>
                <a:lnTo>
                  <a:pt x="366" y="394"/>
                </a:lnTo>
                <a:lnTo>
                  <a:pt x="372" y="392"/>
                </a:lnTo>
                <a:lnTo>
                  <a:pt x="379" y="389"/>
                </a:lnTo>
                <a:lnTo>
                  <a:pt x="384" y="384"/>
                </a:lnTo>
                <a:lnTo>
                  <a:pt x="388" y="379"/>
                </a:lnTo>
                <a:lnTo>
                  <a:pt x="391" y="372"/>
                </a:lnTo>
                <a:lnTo>
                  <a:pt x="394" y="366"/>
                </a:lnTo>
                <a:lnTo>
                  <a:pt x="395" y="358"/>
                </a:lnTo>
                <a:lnTo>
                  <a:pt x="395" y="252"/>
                </a:lnTo>
                <a:lnTo>
                  <a:pt x="394" y="244"/>
                </a:lnTo>
                <a:lnTo>
                  <a:pt x="391" y="237"/>
                </a:lnTo>
                <a:lnTo>
                  <a:pt x="388" y="231"/>
                </a:lnTo>
                <a:lnTo>
                  <a:pt x="384" y="226"/>
                </a:lnTo>
                <a:lnTo>
                  <a:pt x="379" y="221"/>
                </a:lnTo>
                <a:lnTo>
                  <a:pt x="372" y="218"/>
                </a:lnTo>
                <a:lnTo>
                  <a:pt x="366" y="216"/>
                </a:lnTo>
                <a:lnTo>
                  <a:pt x="358" y="215"/>
                </a:lnTo>
                <a:close/>
                <a:moveTo>
                  <a:pt x="376" y="144"/>
                </a:moveTo>
                <a:lnTo>
                  <a:pt x="375" y="150"/>
                </a:lnTo>
                <a:lnTo>
                  <a:pt x="371" y="157"/>
                </a:lnTo>
                <a:lnTo>
                  <a:pt x="366" y="160"/>
                </a:lnTo>
                <a:lnTo>
                  <a:pt x="358" y="161"/>
                </a:lnTo>
                <a:lnTo>
                  <a:pt x="251" y="161"/>
                </a:lnTo>
                <a:lnTo>
                  <a:pt x="244" y="160"/>
                </a:lnTo>
                <a:lnTo>
                  <a:pt x="238" y="157"/>
                </a:lnTo>
                <a:lnTo>
                  <a:pt x="234" y="150"/>
                </a:lnTo>
                <a:lnTo>
                  <a:pt x="233" y="144"/>
                </a:lnTo>
                <a:lnTo>
                  <a:pt x="233" y="36"/>
                </a:lnTo>
                <a:lnTo>
                  <a:pt x="234" y="29"/>
                </a:lnTo>
                <a:lnTo>
                  <a:pt x="238" y="23"/>
                </a:lnTo>
                <a:lnTo>
                  <a:pt x="244" y="19"/>
                </a:lnTo>
                <a:lnTo>
                  <a:pt x="251" y="17"/>
                </a:lnTo>
                <a:lnTo>
                  <a:pt x="358" y="17"/>
                </a:lnTo>
                <a:lnTo>
                  <a:pt x="366" y="19"/>
                </a:lnTo>
                <a:lnTo>
                  <a:pt x="371" y="23"/>
                </a:lnTo>
                <a:lnTo>
                  <a:pt x="375" y="29"/>
                </a:lnTo>
                <a:lnTo>
                  <a:pt x="376" y="36"/>
                </a:lnTo>
                <a:lnTo>
                  <a:pt x="376" y="37"/>
                </a:lnTo>
                <a:lnTo>
                  <a:pt x="376" y="40"/>
                </a:lnTo>
                <a:lnTo>
                  <a:pt x="376" y="45"/>
                </a:lnTo>
                <a:lnTo>
                  <a:pt x="376" y="53"/>
                </a:lnTo>
                <a:lnTo>
                  <a:pt x="376" y="60"/>
                </a:lnTo>
                <a:lnTo>
                  <a:pt x="376" y="70"/>
                </a:lnTo>
                <a:lnTo>
                  <a:pt x="376" y="90"/>
                </a:lnTo>
                <a:lnTo>
                  <a:pt x="376" y="109"/>
                </a:lnTo>
                <a:lnTo>
                  <a:pt x="376" y="119"/>
                </a:lnTo>
                <a:lnTo>
                  <a:pt x="376" y="126"/>
                </a:lnTo>
                <a:lnTo>
                  <a:pt x="376" y="134"/>
                </a:lnTo>
                <a:lnTo>
                  <a:pt x="376" y="139"/>
                </a:lnTo>
                <a:lnTo>
                  <a:pt x="376" y="143"/>
                </a:lnTo>
                <a:lnTo>
                  <a:pt x="376" y="144"/>
                </a:lnTo>
                <a:close/>
                <a:moveTo>
                  <a:pt x="358" y="0"/>
                </a:moveTo>
                <a:lnTo>
                  <a:pt x="251" y="0"/>
                </a:lnTo>
                <a:lnTo>
                  <a:pt x="244" y="0"/>
                </a:lnTo>
                <a:lnTo>
                  <a:pt x="237" y="2"/>
                </a:lnTo>
                <a:lnTo>
                  <a:pt x="231" y="5"/>
                </a:lnTo>
                <a:lnTo>
                  <a:pt x="225" y="10"/>
                </a:lnTo>
                <a:lnTo>
                  <a:pt x="221" y="15"/>
                </a:lnTo>
                <a:lnTo>
                  <a:pt x="218" y="22"/>
                </a:lnTo>
                <a:lnTo>
                  <a:pt x="216" y="28"/>
                </a:lnTo>
                <a:lnTo>
                  <a:pt x="214" y="36"/>
                </a:lnTo>
                <a:lnTo>
                  <a:pt x="214" y="144"/>
                </a:lnTo>
                <a:lnTo>
                  <a:pt x="216" y="151"/>
                </a:lnTo>
                <a:lnTo>
                  <a:pt x="218" y="158"/>
                </a:lnTo>
                <a:lnTo>
                  <a:pt x="221" y="163"/>
                </a:lnTo>
                <a:lnTo>
                  <a:pt x="225" y="168"/>
                </a:lnTo>
                <a:lnTo>
                  <a:pt x="231" y="173"/>
                </a:lnTo>
                <a:lnTo>
                  <a:pt x="237" y="177"/>
                </a:lnTo>
                <a:lnTo>
                  <a:pt x="244" y="178"/>
                </a:lnTo>
                <a:lnTo>
                  <a:pt x="251" y="179"/>
                </a:lnTo>
                <a:lnTo>
                  <a:pt x="358" y="179"/>
                </a:lnTo>
                <a:lnTo>
                  <a:pt x="366" y="178"/>
                </a:lnTo>
                <a:lnTo>
                  <a:pt x="372" y="177"/>
                </a:lnTo>
                <a:lnTo>
                  <a:pt x="379" y="173"/>
                </a:lnTo>
                <a:lnTo>
                  <a:pt x="384" y="168"/>
                </a:lnTo>
                <a:lnTo>
                  <a:pt x="388" y="163"/>
                </a:lnTo>
                <a:lnTo>
                  <a:pt x="391" y="158"/>
                </a:lnTo>
                <a:lnTo>
                  <a:pt x="394" y="151"/>
                </a:lnTo>
                <a:lnTo>
                  <a:pt x="395" y="144"/>
                </a:lnTo>
                <a:lnTo>
                  <a:pt x="395" y="36"/>
                </a:lnTo>
                <a:lnTo>
                  <a:pt x="394" y="28"/>
                </a:lnTo>
                <a:lnTo>
                  <a:pt x="391" y="22"/>
                </a:lnTo>
                <a:lnTo>
                  <a:pt x="388" y="15"/>
                </a:lnTo>
                <a:lnTo>
                  <a:pt x="384" y="10"/>
                </a:lnTo>
                <a:lnTo>
                  <a:pt x="379" y="5"/>
                </a:lnTo>
                <a:lnTo>
                  <a:pt x="372" y="2"/>
                </a:lnTo>
                <a:lnTo>
                  <a:pt x="366" y="0"/>
                </a:lnTo>
                <a:lnTo>
                  <a:pt x="358" y="0"/>
                </a:lnTo>
                <a:close/>
                <a:moveTo>
                  <a:pt x="160" y="144"/>
                </a:moveTo>
                <a:lnTo>
                  <a:pt x="159" y="150"/>
                </a:lnTo>
                <a:lnTo>
                  <a:pt x="156" y="157"/>
                </a:lnTo>
                <a:lnTo>
                  <a:pt x="150" y="160"/>
                </a:lnTo>
                <a:lnTo>
                  <a:pt x="143" y="161"/>
                </a:lnTo>
                <a:lnTo>
                  <a:pt x="35" y="161"/>
                </a:lnTo>
                <a:lnTo>
                  <a:pt x="29" y="160"/>
                </a:lnTo>
                <a:lnTo>
                  <a:pt x="22" y="157"/>
                </a:lnTo>
                <a:lnTo>
                  <a:pt x="19" y="150"/>
                </a:lnTo>
                <a:lnTo>
                  <a:pt x="17" y="144"/>
                </a:lnTo>
                <a:lnTo>
                  <a:pt x="17" y="36"/>
                </a:lnTo>
                <a:lnTo>
                  <a:pt x="19" y="29"/>
                </a:lnTo>
                <a:lnTo>
                  <a:pt x="22" y="23"/>
                </a:lnTo>
                <a:lnTo>
                  <a:pt x="29" y="19"/>
                </a:lnTo>
                <a:lnTo>
                  <a:pt x="35" y="17"/>
                </a:lnTo>
                <a:lnTo>
                  <a:pt x="143" y="17"/>
                </a:lnTo>
                <a:lnTo>
                  <a:pt x="150" y="19"/>
                </a:lnTo>
                <a:lnTo>
                  <a:pt x="156" y="23"/>
                </a:lnTo>
                <a:lnTo>
                  <a:pt x="159" y="29"/>
                </a:lnTo>
                <a:lnTo>
                  <a:pt x="160" y="36"/>
                </a:lnTo>
                <a:lnTo>
                  <a:pt x="160" y="37"/>
                </a:lnTo>
                <a:lnTo>
                  <a:pt x="160" y="40"/>
                </a:lnTo>
                <a:lnTo>
                  <a:pt x="160" y="45"/>
                </a:lnTo>
                <a:lnTo>
                  <a:pt x="160" y="53"/>
                </a:lnTo>
                <a:lnTo>
                  <a:pt x="160" y="60"/>
                </a:lnTo>
                <a:lnTo>
                  <a:pt x="160" y="70"/>
                </a:lnTo>
                <a:lnTo>
                  <a:pt x="160" y="90"/>
                </a:lnTo>
                <a:lnTo>
                  <a:pt x="160" y="109"/>
                </a:lnTo>
                <a:lnTo>
                  <a:pt x="160" y="119"/>
                </a:lnTo>
                <a:lnTo>
                  <a:pt x="160" y="126"/>
                </a:lnTo>
                <a:lnTo>
                  <a:pt x="160" y="134"/>
                </a:lnTo>
                <a:lnTo>
                  <a:pt x="160" y="139"/>
                </a:lnTo>
                <a:lnTo>
                  <a:pt x="160" y="143"/>
                </a:lnTo>
                <a:lnTo>
                  <a:pt x="160" y="144"/>
                </a:lnTo>
                <a:close/>
                <a:moveTo>
                  <a:pt x="143" y="0"/>
                </a:moveTo>
                <a:lnTo>
                  <a:pt x="35" y="0"/>
                </a:lnTo>
                <a:lnTo>
                  <a:pt x="28" y="0"/>
                </a:lnTo>
                <a:lnTo>
                  <a:pt x="21" y="2"/>
                </a:lnTo>
                <a:lnTo>
                  <a:pt x="15" y="5"/>
                </a:lnTo>
                <a:lnTo>
                  <a:pt x="9" y="10"/>
                </a:lnTo>
                <a:lnTo>
                  <a:pt x="5" y="15"/>
                </a:lnTo>
                <a:lnTo>
                  <a:pt x="2" y="22"/>
                </a:lnTo>
                <a:lnTo>
                  <a:pt x="0" y="28"/>
                </a:lnTo>
                <a:lnTo>
                  <a:pt x="0" y="36"/>
                </a:lnTo>
                <a:lnTo>
                  <a:pt x="0" y="144"/>
                </a:lnTo>
                <a:lnTo>
                  <a:pt x="0" y="151"/>
                </a:lnTo>
                <a:lnTo>
                  <a:pt x="2" y="158"/>
                </a:lnTo>
                <a:lnTo>
                  <a:pt x="5" y="163"/>
                </a:lnTo>
                <a:lnTo>
                  <a:pt x="9" y="168"/>
                </a:lnTo>
                <a:lnTo>
                  <a:pt x="15" y="173"/>
                </a:lnTo>
                <a:lnTo>
                  <a:pt x="21" y="177"/>
                </a:lnTo>
                <a:lnTo>
                  <a:pt x="28" y="178"/>
                </a:lnTo>
                <a:lnTo>
                  <a:pt x="35" y="179"/>
                </a:lnTo>
                <a:lnTo>
                  <a:pt x="143" y="179"/>
                </a:lnTo>
                <a:lnTo>
                  <a:pt x="151" y="178"/>
                </a:lnTo>
                <a:lnTo>
                  <a:pt x="157" y="177"/>
                </a:lnTo>
                <a:lnTo>
                  <a:pt x="163" y="173"/>
                </a:lnTo>
                <a:lnTo>
                  <a:pt x="168" y="168"/>
                </a:lnTo>
                <a:lnTo>
                  <a:pt x="172" y="163"/>
                </a:lnTo>
                <a:lnTo>
                  <a:pt x="177" y="158"/>
                </a:lnTo>
                <a:lnTo>
                  <a:pt x="178" y="151"/>
                </a:lnTo>
                <a:lnTo>
                  <a:pt x="179" y="144"/>
                </a:lnTo>
                <a:lnTo>
                  <a:pt x="179" y="36"/>
                </a:lnTo>
                <a:lnTo>
                  <a:pt x="178" y="28"/>
                </a:lnTo>
                <a:lnTo>
                  <a:pt x="177" y="22"/>
                </a:lnTo>
                <a:lnTo>
                  <a:pt x="172" y="15"/>
                </a:lnTo>
                <a:lnTo>
                  <a:pt x="168" y="10"/>
                </a:lnTo>
                <a:lnTo>
                  <a:pt x="163" y="5"/>
                </a:lnTo>
                <a:lnTo>
                  <a:pt x="157" y="2"/>
                </a:lnTo>
                <a:lnTo>
                  <a:pt x="151" y="0"/>
                </a:lnTo>
                <a:lnTo>
                  <a:pt x="143" y="0"/>
                </a:lnTo>
                <a:close/>
                <a:moveTo>
                  <a:pt x="160" y="358"/>
                </a:moveTo>
                <a:lnTo>
                  <a:pt x="159" y="366"/>
                </a:lnTo>
                <a:lnTo>
                  <a:pt x="156" y="371"/>
                </a:lnTo>
                <a:lnTo>
                  <a:pt x="150" y="376"/>
                </a:lnTo>
                <a:lnTo>
                  <a:pt x="143" y="377"/>
                </a:lnTo>
                <a:lnTo>
                  <a:pt x="35" y="377"/>
                </a:lnTo>
                <a:lnTo>
                  <a:pt x="29" y="376"/>
                </a:lnTo>
                <a:lnTo>
                  <a:pt x="22" y="371"/>
                </a:lnTo>
                <a:lnTo>
                  <a:pt x="19" y="366"/>
                </a:lnTo>
                <a:lnTo>
                  <a:pt x="17" y="358"/>
                </a:lnTo>
                <a:lnTo>
                  <a:pt x="17" y="252"/>
                </a:lnTo>
                <a:lnTo>
                  <a:pt x="19" y="244"/>
                </a:lnTo>
                <a:lnTo>
                  <a:pt x="22" y="239"/>
                </a:lnTo>
                <a:lnTo>
                  <a:pt x="29" y="234"/>
                </a:lnTo>
                <a:lnTo>
                  <a:pt x="35" y="233"/>
                </a:lnTo>
                <a:lnTo>
                  <a:pt x="143" y="233"/>
                </a:lnTo>
                <a:lnTo>
                  <a:pt x="150" y="234"/>
                </a:lnTo>
                <a:lnTo>
                  <a:pt x="156" y="239"/>
                </a:lnTo>
                <a:lnTo>
                  <a:pt x="159" y="244"/>
                </a:lnTo>
                <a:lnTo>
                  <a:pt x="160" y="252"/>
                </a:lnTo>
                <a:lnTo>
                  <a:pt x="160" y="253"/>
                </a:lnTo>
                <a:lnTo>
                  <a:pt x="160" y="256"/>
                </a:lnTo>
                <a:lnTo>
                  <a:pt x="160" y="261"/>
                </a:lnTo>
                <a:lnTo>
                  <a:pt x="160" y="268"/>
                </a:lnTo>
                <a:lnTo>
                  <a:pt x="160" y="276"/>
                </a:lnTo>
                <a:lnTo>
                  <a:pt x="160" y="285"/>
                </a:lnTo>
                <a:lnTo>
                  <a:pt x="160" y="305"/>
                </a:lnTo>
                <a:lnTo>
                  <a:pt x="160" y="325"/>
                </a:lnTo>
                <a:lnTo>
                  <a:pt x="160" y="334"/>
                </a:lnTo>
                <a:lnTo>
                  <a:pt x="160" y="342"/>
                </a:lnTo>
                <a:lnTo>
                  <a:pt x="160" y="349"/>
                </a:lnTo>
                <a:lnTo>
                  <a:pt x="160" y="354"/>
                </a:lnTo>
                <a:lnTo>
                  <a:pt x="160" y="357"/>
                </a:lnTo>
                <a:lnTo>
                  <a:pt x="160" y="358"/>
                </a:lnTo>
                <a:close/>
                <a:moveTo>
                  <a:pt x="143" y="215"/>
                </a:moveTo>
                <a:lnTo>
                  <a:pt x="35" y="215"/>
                </a:lnTo>
                <a:lnTo>
                  <a:pt x="28" y="216"/>
                </a:lnTo>
                <a:lnTo>
                  <a:pt x="21" y="218"/>
                </a:lnTo>
                <a:lnTo>
                  <a:pt x="15" y="221"/>
                </a:lnTo>
                <a:lnTo>
                  <a:pt x="9" y="226"/>
                </a:lnTo>
                <a:lnTo>
                  <a:pt x="5" y="231"/>
                </a:lnTo>
                <a:lnTo>
                  <a:pt x="2" y="237"/>
                </a:lnTo>
                <a:lnTo>
                  <a:pt x="0" y="244"/>
                </a:lnTo>
                <a:lnTo>
                  <a:pt x="0" y="252"/>
                </a:lnTo>
                <a:lnTo>
                  <a:pt x="0" y="358"/>
                </a:lnTo>
                <a:lnTo>
                  <a:pt x="0" y="366"/>
                </a:lnTo>
                <a:lnTo>
                  <a:pt x="2" y="372"/>
                </a:lnTo>
                <a:lnTo>
                  <a:pt x="5" y="379"/>
                </a:lnTo>
                <a:lnTo>
                  <a:pt x="9" y="384"/>
                </a:lnTo>
                <a:lnTo>
                  <a:pt x="15" y="389"/>
                </a:lnTo>
                <a:lnTo>
                  <a:pt x="21" y="392"/>
                </a:lnTo>
                <a:lnTo>
                  <a:pt x="28" y="394"/>
                </a:lnTo>
                <a:lnTo>
                  <a:pt x="35" y="395"/>
                </a:lnTo>
                <a:lnTo>
                  <a:pt x="143" y="395"/>
                </a:lnTo>
                <a:lnTo>
                  <a:pt x="151" y="394"/>
                </a:lnTo>
                <a:lnTo>
                  <a:pt x="157" y="392"/>
                </a:lnTo>
                <a:lnTo>
                  <a:pt x="163" y="389"/>
                </a:lnTo>
                <a:lnTo>
                  <a:pt x="168" y="384"/>
                </a:lnTo>
                <a:lnTo>
                  <a:pt x="172" y="379"/>
                </a:lnTo>
                <a:lnTo>
                  <a:pt x="177" y="372"/>
                </a:lnTo>
                <a:lnTo>
                  <a:pt x="178" y="366"/>
                </a:lnTo>
                <a:lnTo>
                  <a:pt x="179" y="358"/>
                </a:lnTo>
                <a:lnTo>
                  <a:pt x="179" y="252"/>
                </a:lnTo>
                <a:lnTo>
                  <a:pt x="178" y="244"/>
                </a:lnTo>
                <a:lnTo>
                  <a:pt x="177" y="237"/>
                </a:lnTo>
                <a:lnTo>
                  <a:pt x="172" y="231"/>
                </a:lnTo>
                <a:lnTo>
                  <a:pt x="168" y="226"/>
                </a:lnTo>
                <a:lnTo>
                  <a:pt x="163" y="221"/>
                </a:lnTo>
                <a:lnTo>
                  <a:pt x="157" y="218"/>
                </a:lnTo>
                <a:lnTo>
                  <a:pt x="151" y="216"/>
                </a:lnTo>
                <a:lnTo>
                  <a:pt x="143" y="215"/>
                </a:lnTo>
                <a:close/>
              </a:path>
            </a:pathLst>
          </a:custGeom>
          <a:solidFill>
            <a:schemeClr val="bg1"/>
          </a:solidFill>
          <a:ln>
            <a:noFill/>
          </a:ln>
          <a:extLst/>
        </p:spPr>
        <p:txBody>
          <a:bodyPr lIns="137160" tIns="68580" rIns="137160" bIns="68580"/>
          <a:lstStyle/>
          <a:p>
            <a:pPr defTabSz="1371643">
              <a:defRPr/>
            </a:pPr>
            <a:endParaRPr lang="en-US" sz="4320">
              <a:solidFill>
                <a:schemeClr val="bg1"/>
              </a:solidFill>
            </a:endParaRPr>
          </a:p>
        </p:txBody>
      </p:sp>
      <p:sp>
        <p:nvSpPr>
          <p:cNvPr id="19" name="Freeform 160"/>
          <p:cNvSpPr>
            <a:spLocks noEditPoints="1"/>
          </p:cNvSpPr>
          <p:nvPr/>
        </p:nvSpPr>
        <p:spPr bwMode="auto">
          <a:xfrm>
            <a:off x="1497321" y="5959492"/>
            <a:ext cx="523874" cy="560798"/>
          </a:xfrm>
          <a:custGeom>
            <a:avLst/>
            <a:gdLst>
              <a:gd name="T0" fmla="*/ 379 w 409"/>
              <a:gd name="T1" fmla="*/ 226 h 436"/>
              <a:gd name="T2" fmla="*/ 207 w 409"/>
              <a:gd name="T3" fmla="*/ 324 h 436"/>
              <a:gd name="T4" fmla="*/ 203 w 409"/>
              <a:gd name="T5" fmla="*/ 325 h 436"/>
              <a:gd name="T6" fmla="*/ 199 w 409"/>
              <a:gd name="T7" fmla="*/ 324 h 436"/>
              <a:gd name="T8" fmla="*/ 28 w 409"/>
              <a:gd name="T9" fmla="*/ 226 h 436"/>
              <a:gd name="T10" fmla="*/ 28 w 409"/>
              <a:gd name="T11" fmla="*/ 209 h 436"/>
              <a:gd name="T12" fmla="*/ 71 w 409"/>
              <a:gd name="T13" fmla="*/ 184 h 436"/>
              <a:gd name="T14" fmla="*/ 210 w 409"/>
              <a:gd name="T15" fmla="*/ 256 h 436"/>
              <a:gd name="T16" fmla="*/ 216 w 409"/>
              <a:gd name="T17" fmla="*/ 253 h 436"/>
              <a:gd name="T18" fmla="*/ 379 w 409"/>
              <a:gd name="T19" fmla="*/ 209 h 436"/>
              <a:gd name="T20" fmla="*/ 379 w 409"/>
              <a:gd name="T21" fmla="*/ 226 h 436"/>
              <a:gd name="T22" fmla="*/ 207 w 409"/>
              <a:gd name="T23" fmla="*/ 413 h 436"/>
              <a:gd name="T24" fmla="*/ 199 w 409"/>
              <a:gd name="T25" fmla="*/ 413 h 436"/>
              <a:gd name="T26" fmla="*/ 28 w 409"/>
              <a:gd name="T27" fmla="*/ 315 h 436"/>
              <a:gd name="T28" fmla="*/ 71 w 409"/>
              <a:gd name="T29" fmla="*/ 273 h 436"/>
              <a:gd name="T30" fmla="*/ 191 w 409"/>
              <a:gd name="T31" fmla="*/ 342 h 436"/>
              <a:gd name="T32" fmla="*/ 203 w 409"/>
              <a:gd name="T33" fmla="*/ 346 h 436"/>
              <a:gd name="T34" fmla="*/ 216 w 409"/>
              <a:gd name="T35" fmla="*/ 342 h 436"/>
              <a:gd name="T36" fmla="*/ 335 w 409"/>
              <a:gd name="T37" fmla="*/ 273 h 436"/>
              <a:gd name="T38" fmla="*/ 342 w 409"/>
              <a:gd name="T39" fmla="*/ 277 h 436"/>
              <a:gd name="T40" fmla="*/ 357 w 409"/>
              <a:gd name="T41" fmla="*/ 285 h 436"/>
              <a:gd name="T42" fmla="*/ 28 w 409"/>
              <a:gd name="T43" fmla="*/ 136 h 436"/>
              <a:gd name="T44" fmla="*/ 28 w 409"/>
              <a:gd name="T45" fmla="*/ 120 h 436"/>
              <a:gd name="T46" fmla="*/ 199 w 409"/>
              <a:gd name="T47" fmla="*/ 21 h 436"/>
              <a:gd name="T48" fmla="*/ 203 w 409"/>
              <a:gd name="T49" fmla="*/ 20 h 436"/>
              <a:gd name="T50" fmla="*/ 207 w 409"/>
              <a:gd name="T51" fmla="*/ 21 h 436"/>
              <a:gd name="T52" fmla="*/ 379 w 409"/>
              <a:gd name="T53" fmla="*/ 120 h 436"/>
              <a:gd name="T54" fmla="*/ 383 w 409"/>
              <a:gd name="T55" fmla="*/ 128 h 436"/>
              <a:gd name="T56" fmla="*/ 379 w 409"/>
              <a:gd name="T57" fmla="*/ 136 h 436"/>
              <a:gd name="T58" fmla="*/ 207 w 409"/>
              <a:gd name="T59" fmla="*/ 236 h 436"/>
              <a:gd name="T60" fmla="*/ 199 w 409"/>
              <a:gd name="T61" fmla="*/ 236 h 436"/>
              <a:gd name="T62" fmla="*/ 197 w 409"/>
              <a:gd name="T63" fmla="*/ 235 h 436"/>
              <a:gd name="T64" fmla="*/ 28 w 409"/>
              <a:gd name="T65" fmla="*/ 136 h 436"/>
              <a:gd name="T66" fmla="*/ 387 w 409"/>
              <a:gd name="T67" fmla="*/ 191 h 436"/>
              <a:gd name="T68" fmla="*/ 355 w 409"/>
              <a:gd name="T69" fmla="*/ 173 h 436"/>
              <a:gd name="T70" fmla="*/ 387 w 409"/>
              <a:gd name="T71" fmla="*/ 154 h 436"/>
              <a:gd name="T72" fmla="*/ 387 w 409"/>
              <a:gd name="T73" fmla="*/ 102 h 436"/>
              <a:gd name="T74" fmla="*/ 216 w 409"/>
              <a:gd name="T75" fmla="*/ 3 h 436"/>
              <a:gd name="T76" fmla="*/ 210 w 409"/>
              <a:gd name="T77" fmla="*/ 1 h 436"/>
              <a:gd name="T78" fmla="*/ 196 w 409"/>
              <a:gd name="T79" fmla="*/ 1 h 436"/>
              <a:gd name="T80" fmla="*/ 191 w 409"/>
              <a:gd name="T81" fmla="*/ 3 h 436"/>
              <a:gd name="T82" fmla="*/ 19 w 409"/>
              <a:gd name="T83" fmla="*/ 102 h 436"/>
              <a:gd name="T84" fmla="*/ 19 w 409"/>
              <a:gd name="T85" fmla="*/ 154 h 436"/>
              <a:gd name="T86" fmla="*/ 19 w 409"/>
              <a:gd name="T87" fmla="*/ 191 h 436"/>
              <a:gd name="T88" fmla="*/ 14 w 409"/>
              <a:gd name="T89" fmla="*/ 196 h 436"/>
              <a:gd name="T90" fmla="*/ 19 w 409"/>
              <a:gd name="T91" fmla="*/ 243 h 436"/>
              <a:gd name="T92" fmla="*/ 52 w 409"/>
              <a:gd name="T93" fmla="*/ 261 h 436"/>
              <a:gd name="T94" fmla="*/ 19 w 409"/>
              <a:gd name="T95" fmla="*/ 280 h 436"/>
              <a:gd name="T96" fmla="*/ 14 w 409"/>
              <a:gd name="T97" fmla="*/ 328 h 436"/>
              <a:gd name="T98" fmla="*/ 19 w 409"/>
              <a:gd name="T99" fmla="*/ 333 h 436"/>
              <a:gd name="T100" fmla="*/ 191 w 409"/>
              <a:gd name="T101" fmla="*/ 431 h 436"/>
              <a:gd name="T102" fmla="*/ 216 w 409"/>
              <a:gd name="T103" fmla="*/ 431 h 436"/>
              <a:gd name="T104" fmla="*/ 387 w 409"/>
              <a:gd name="T105" fmla="*/ 333 h 436"/>
              <a:gd name="T106" fmla="*/ 387 w 409"/>
              <a:gd name="T107" fmla="*/ 280 h 436"/>
              <a:gd name="T108" fmla="*/ 387 w 409"/>
              <a:gd name="T109" fmla="*/ 243 h 436"/>
              <a:gd name="T110" fmla="*/ 393 w 409"/>
              <a:gd name="T111" fmla="*/ 19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9" h="436">
                <a:moveTo>
                  <a:pt x="379" y="226"/>
                </a:moveTo>
                <a:lnTo>
                  <a:pt x="379" y="226"/>
                </a:lnTo>
                <a:lnTo>
                  <a:pt x="207" y="325"/>
                </a:lnTo>
                <a:lnTo>
                  <a:pt x="207" y="324"/>
                </a:lnTo>
                <a:lnTo>
                  <a:pt x="205" y="325"/>
                </a:lnTo>
                <a:lnTo>
                  <a:pt x="203" y="325"/>
                </a:lnTo>
                <a:lnTo>
                  <a:pt x="202" y="325"/>
                </a:lnTo>
                <a:lnTo>
                  <a:pt x="199" y="324"/>
                </a:lnTo>
                <a:lnTo>
                  <a:pt x="199" y="325"/>
                </a:lnTo>
                <a:lnTo>
                  <a:pt x="28" y="226"/>
                </a:lnTo>
                <a:lnTo>
                  <a:pt x="28" y="226"/>
                </a:lnTo>
                <a:cubicBezTo>
                  <a:pt x="22" y="219"/>
                  <a:pt x="22" y="215"/>
                  <a:pt x="28" y="209"/>
                </a:cubicBezTo>
                <a:lnTo>
                  <a:pt x="28" y="209"/>
                </a:lnTo>
                <a:lnTo>
                  <a:pt x="71" y="184"/>
                </a:lnTo>
                <a:cubicBezTo>
                  <a:pt x="112" y="207"/>
                  <a:pt x="157" y="231"/>
                  <a:pt x="196" y="256"/>
                </a:cubicBezTo>
                <a:cubicBezTo>
                  <a:pt x="201" y="260"/>
                  <a:pt x="206" y="260"/>
                  <a:pt x="210" y="256"/>
                </a:cubicBezTo>
                <a:lnTo>
                  <a:pt x="216" y="253"/>
                </a:lnTo>
                <a:lnTo>
                  <a:pt x="216" y="253"/>
                </a:lnTo>
                <a:lnTo>
                  <a:pt x="335" y="184"/>
                </a:lnTo>
                <a:lnTo>
                  <a:pt x="379" y="209"/>
                </a:lnTo>
                <a:lnTo>
                  <a:pt x="379" y="209"/>
                </a:lnTo>
                <a:cubicBezTo>
                  <a:pt x="384" y="215"/>
                  <a:pt x="384" y="219"/>
                  <a:pt x="379" y="226"/>
                </a:cubicBezTo>
                <a:close/>
                <a:moveTo>
                  <a:pt x="382" y="302"/>
                </a:moveTo>
                <a:cubicBezTo>
                  <a:pt x="409" y="313"/>
                  <a:pt x="232" y="399"/>
                  <a:pt x="207" y="413"/>
                </a:cubicBezTo>
                <a:lnTo>
                  <a:pt x="207" y="413"/>
                </a:lnTo>
                <a:cubicBezTo>
                  <a:pt x="204" y="415"/>
                  <a:pt x="202" y="416"/>
                  <a:pt x="199" y="413"/>
                </a:cubicBezTo>
                <a:lnTo>
                  <a:pt x="199" y="413"/>
                </a:lnTo>
                <a:lnTo>
                  <a:pt x="28" y="315"/>
                </a:lnTo>
                <a:lnTo>
                  <a:pt x="28" y="315"/>
                </a:lnTo>
                <a:cubicBezTo>
                  <a:pt x="13" y="299"/>
                  <a:pt x="58" y="281"/>
                  <a:pt x="71" y="273"/>
                </a:cubicBezTo>
                <a:lnTo>
                  <a:pt x="191" y="342"/>
                </a:lnTo>
                <a:lnTo>
                  <a:pt x="191" y="342"/>
                </a:lnTo>
                <a:lnTo>
                  <a:pt x="196" y="344"/>
                </a:lnTo>
                <a:lnTo>
                  <a:pt x="203" y="346"/>
                </a:lnTo>
                <a:lnTo>
                  <a:pt x="210" y="344"/>
                </a:lnTo>
                <a:lnTo>
                  <a:pt x="216" y="342"/>
                </a:lnTo>
                <a:lnTo>
                  <a:pt x="216" y="342"/>
                </a:lnTo>
                <a:lnTo>
                  <a:pt x="335" y="273"/>
                </a:lnTo>
                <a:lnTo>
                  <a:pt x="338" y="274"/>
                </a:lnTo>
                <a:lnTo>
                  <a:pt x="342" y="277"/>
                </a:lnTo>
                <a:lnTo>
                  <a:pt x="349" y="280"/>
                </a:lnTo>
                <a:lnTo>
                  <a:pt x="357" y="285"/>
                </a:lnTo>
                <a:cubicBezTo>
                  <a:pt x="370" y="293"/>
                  <a:pt x="372" y="291"/>
                  <a:pt x="382" y="302"/>
                </a:cubicBezTo>
                <a:close/>
                <a:moveTo>
                  <a:pt x="28" y="136"/>
                </a:moveTo>
                <a:lnTo>
                  <a:pt x="28" y="136"/>
                </a:lnTo>
                <a:cubicBezTo>
                  <a:pt x="22" y="130"/>
                  <a:pt x="22" y="126"/>
                  <a:pt x="28" y="120"/>
                </a:cubicBezTo>
                <a:lnTo>
                  <a:pt x="28" y="120"/>
                </a:lnTo>
                <a:lnTo>
                  <a:pt x="199" y="21"/>
                </a:lnTo>
                <a:lnTo>
                  <a:pt x="199" y="21"/>
                </a:lnTo>
                <a:lnTo>
                  <a:pt x="203" y="20"/>
                </a:lnTo>
                <a:lnTo>
                  <a:pt x="207" y="21"/>
                </a:lnTo>
                <a:lnTo>
                  <a:pt x="207" y="21"/>
                </a:lnTo>
                <a:lnTo>
                  <a:pt x="379" y="120"/>
                </a:lnTo>
                <a:lnTo>
                  <a:pt x="379" y="120"/>
                </a:lnTo>
                <a:lnTo>
                  <a:pt x="382" y="123"/>
                </a:lnTo>
                <a:lnTo>
                  <a:pt x="383" y="128"/>
                </a:lnTo>
                <a:lnTo>
                  <a:pt x="382" y="133"/>
                </a:lnTo>
                <a:lnTo>
                  <a:pt x="379" y="136"/>
                </a:lnTo>
                <a:lnTo>
                  <a:pt x="379" y="136"/>
                </a:lnTo>
                <a:lnTo>
                  <a:pt x="207" y="236"/>
                </a:lnTo>
                <a:lnTo>
                  <a:pt x="207" y="236"/>
                </a:lnTo>
                <a:cubicBezTo>
                  <a:pt x="205" y="239"/>
                  <a:pt x="202" y="239"/>
                  <a:pt x="199" y="236"/>
                </a:cubicBezTo>
                <a:lnTo>
                  <a:pt x="199" y="236"/>
                </a:lnTo>
                <a:lnTo>
                  <a:pt x="197" y="235"/>
                </a:lnTo>
                <a:lnTo>
                  <a:pt x="30" y="138"/>
                </a:lnTo>
                <a:lnTo>
                  <a:pt x="28" y="136"/>
                </a:lnTo>
                <a:close/>
                <a:moveTo>
                  <a:pt x="393" y="196"/>
                </a:moveTo>
                <a:lnTo>
                  <a:pt x="387" y="191"/>
                </a:lnTo>
                <a:lnTo>
                  <a:pt x="387" y="191"/>
                </a:lnTo>
                <a:lnTo>
                  <a:pt x="355" y="173"/>
                </a:lnTo>
                <a:lnTo>
                  <a:pt x="387" y="154"/>
                </a:lnTo>
                <a:lnTo>
                  <a:pt x="387" y="154"/>
                </a:lnTo>
                <a:cubicBezTo>
                  <a:pt x="404" y="140"/>
                  <a:pt x="406" y="125"/>
                  <a:pt x="393" y="107"/>
                </a:cubicBezTo>
                <a:lnTo>
                  <a:pt x="387" y="102"/>
                </a:lnTo>
                <a:lnTo>
                  <a:pt x="387" y="102"/>
                </a:lnTo>
                <a:lnTo>
                  <a:pt x="216" y="3"/>
                </a:lnTo>
                <a:lnTo>
                  <a:pt x="216" y="3"/>
                </a:lnTo>
                <a:lnTo>
                  <a:pt x="210" y="1"/>
                </a:lnTo>
                <a:lnTo>
                  <a:pt x="203" y="0"/>
                </a:lnTo>
                <a:lnTo>
                  <a:pt x="196" y="1"/>
                </a:lnTo>
                <a:lnTo>
                  <a:pt x="191" y="3"/>
                </a:lnTo>
                <a:lnTo>
                  <a:pt x="191" y="3"/>
                </a:lnTo>
                <a:lnTo>
                  <a:pt x="19" y="102"/>
                </a:lnTo>
                <a:lnTo>
                  <a:pt x="19" y="102"/>
                </a:lnTo>
                <a:cubicBezTo>
                  <a:pt x="0" y="119"/>
                  <a:pt x="0" y="138"/>
                  <a:pt x="19" y="154"/>
                </a:cubicBezTo>
                <a:lnTo>
                  <a:pt x="19" y="154"/>
                </a:lnTo>
                <a:lnTo>
                  <a:pt x="52" y="173"/>
                </a:lnTo>
                <a:lnTo>
                  <a:pt x="19" y="191"/>
                </a:lnTo>
                <a:lnTo>
                  <a:pt x="19" y="191"/>
                </a:lnTo>
                <a:lnTo>
                  <a:pt x="14" y="196"/>
                </a:lnTo>
                <a:cubicBezTo>
                  <a:pt x="2" y="212"/>
                  <a:pt x="2" y="223"/>
                  <a:pt x="14" y="239"/>
                </a:cubicBezTo>
                <a:lnTo>
                  <a:pt x="19" y="243"/>
                </a:lnTo>
                <a:lnTo>
                  <a:pt x="19" y="243"/>
                </a:lnTo>
                <a:lnTo>
                  <a:pt x="52" y="261"/>
                </a:lnTo>
                <a:lnTo>
                  <a:pt x="19" y="280"/>
                </a:lnTo>
                <a:lnTo>
                  <a:pt x="19" y="280"/>
                </a:lnTo>
                <a:lnTo>
                  <a:pt x="14" y="285"/>
                </a:lnTo>
                <a:cubicBezTo>
                  <a:pt x="2" y="301"/>
                  <a:pt x="2" y="312"/>
                  <a:pt x="14" y="328"/>
                </a:cubicBezTo>
                <a:lnTo>
                  <a:pt x="19" y="333"/>
                </a:lnTo>
                <a:lnTo>
                  <a:pt x="19" y="333"/>
                </a:lnTo>
                <a:lnTo>
                  <a:pt x="191" y="431"/>
                </a:lnTo>
                <a:lnTo>
                  <a:pt x="191" y="431"/>
                </a:lnTo>
                <a:cubicBezTo>
                  <a:pt x="201" y="436"/>
                  <a:pt x="205" y="436"/>
                  <a:pt x="216" y="431"/>
                </a:cubicBezTo>
                <a:lnTo>
                  <a:pt x="216" y="431"/>
                </a:lnTo>
                <a:lnTo>
                  <a:pt x="387" y="333"/>
                </a:lnTo>
                <a:lnTo>
                  <a:pt x="387" y="333"/>
                </a:lnTo>
                <a:cubicBezTo>
                  <a:pt x="406" y="316"/>
                  <a:pt x="406" y="297"/>
                  <a:pt x="387" y="280"/>
                </a:cubicBezTo>
                <a:lnTo>
                  <a:pt x="387" y="280"/>
                </a:lnTo>
                <a:lnTo>
                  <a:pt x="355" y="261"/>
                </a:lnTo>
                <a:lnTo>
                  <a:pt x="387" y="243"/>
                </a:lnTo>
                <a:lnTo>
                  <a:pt x="387" y="243"/>
                </a:lnTo>
                <a:cubicBezTo>
                  <a:pt x="404" y="229"/>
                  <a:pt x="406" y="214"/>
                  <a:pt x="393" y="196"/>
                </a:cubicBezTo>
                <a:close/>
              </a:path>
            </a:pathLst>
          </a:custGeom>
          <a:solidFill>
            <a:schemeClr val="bg1"/>
          </a:solidFill>
          <a:ln>
            <a:noFill/>
          </a:ln>
          <a:extLst/>
        </p:spPr>
        <p:txBody>
          <a:bodyPr lIns="137160" tIns="68580" rIns="137160" bIns="68580"/>
          <a:lstStyle/>
          <a:p>
            <a:pPr>
              <a:defRPr/>
            </a:pPr>
            <a:endParaRPr lang="en-US" sz="4320"/>
          </a:p>
        </p:txBody>
      </p:sp>
      <p:sp>
        <p:nvSpPr>
          <p:cNvPr id="16" name="Picture Placeholder 15"/>
          <p:cNvSpPr>
            <a:spLocks noGrp="1"/>
          </p:cNvSpPr>
          <p:nvPr>
            <p:ph type="pic" sz="quarter" idx="11"/>
          </p:nvPr>
        </p:nvSpPr>
        <p:spPr/>
      </p:sp>
    </p:spTree>
    <p:extLst>
      <p:ext uri="{BB962C8B-B14F-4D97-AF65-F5344CB8AC3E}">
        <p14:creationId xmlns:p14="http://schemas.microsoft.com/office/powerpoint/2010/main" val="379130622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150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4"/>
                                            </p:tgtEl>
                                            <p:attrNameLst>
                                              <p:attrName>ppt_x</p:attrName>
                                              <p:attrName>ppt_y</p:attrName>
                                            </p:attrNameLst>
                                          </p:cBhvr>
                                          <p:rCtr x="0" y="3611"/>
                                        </p:animMotion>
                                      </p:childTnLst>
                                    </p:cTn>
                                  </p:par>
                                  <p:par>
                                    <p:cTn id="15" presetID="2" presetClass="entr" presetSubtype="4" fill="hold" grpId="0" nodeType="withEffect" p14:presetBounceEnd="80000">
                                      <p:stCondLst>
                                        <p:cond delay="1000"/>
                                      </p:stCondLst>
                                      <p:childTnLst>
                                        <p:set>
                                          <p:cBhvr>
                                            <p:cTn id="16" dur="1" fill="hold">
                                              <p:stCondLst>
                                                <p:cond delay="0"/>
                                              </p:stCondLst>
                                            </p:cTn>
                                            <p:tgtEl>
                                              <p:spTgt spid="5"/>
                                            </p:tgtEl>
                                            <p:attrNameLst>
                                              <p:attrName>style.visibility</p:attrName>
                                            </p:attrNameLst>
                                          </p:cBhvr>
                                          <p:to>
                                            <p:strVal val="visible"/>
                                          </p:to>
                                        </p:set>
                                        <p:anim calcmode="lin" valueType="num" p14:bounceEnd="80000">
                                          <p:cBhvr additive="base">
                                            <p:cTn id="17" dur="15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ppt_w</p:attrName>
                                            </p:attrNameLst>
                                          </p:cBhvr>
                                          <p:tavLst>
                                            <p:tav tm="0">
                                              <p:val>
                                                <p:strVal val="2/3*#ppt_w"/>
                                              </p:val>
                                            </p:tav>
                                            <p:tav tm="100000">
                                              <p:val>
                                                <p:strVal val="#ppt_w"/>
                                              </p:val>
                                            </p:tav>
                                          </p:tavLst>
                                        </p:anim>
                                        <p:anim calcmode="lin" valueType="num">
                                          <p:cBhvr>
                                            <p:cTn id="22" dur="250" fill="hold"/>
                                            <p:tgtEl>
                                              <p:spTgt spid="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6"/>
                                            </p:tgtEl>
                                            <p:attrNameLst>
                                              <p:attrName>ppt_x</p:attrName>
                                              <p:attrName>ppt_y</p:attrName>
                                            </p:attrNameLst>
                                          </p:cBhvr>
                                          <p:rCtr x="0" y="3611"/>
                                        </p:animMotion>
                                      </p:childTnLst>
                                    </p:cTn>
                                  </p:par>
                                  <p:par>
                                    <p:cTn id="25" presetID="2" presetClass="entr" presetSubtype="4" fill="hold" grpId="0" nodeType="withEffect" p14:presetBounceEnd="80000">
                                      <p:stCondLst>
                                        <p:cond delay="750"/>
                                      </p:stCondLst>
                                      <p:childTnLst>
                                        <p:set>
                                          <p:cBhvr>
                                            <p:cTn id="26" dur="1" fill="hold">
                                              <p:stCondLst>
                                                <p:cond delay="0"/>
                                              </p:stCondLst>
                                            </p:cTn>
                                            <p:tgtEl>
                                              <p:spTgt spid="7"/>
                                            </p:tgtEl>
                                            <p:attrNameLst>
                                              <p:attrName>style.visibility</p:attrName>
                                            </p:attrNameLst>
                                          </p:cBhvr>
                                          <p:to>
                                            <p:strVal val="visible"/>
                                          </p:to>
                                        </p:set>
                                        <p:anim calcmode="lin" valueType="num" p14:bounceEnd="80000">
                                          <p:cBhvr additive="base">
                                            <p:cTn id="27" dur="15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7"/>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2/3*#ppt_w"/>
                                              </p:val>
                                            </p:tav>
                                            <p:tav tm="100000">
                                              <p:val>
                                                <p:strVal val="#ppt_w"/>
                                              </p:val>
                                            </p:tav>
                                          </p:tavLst>
                                        </p:anim>
                                        <p:anim calcmode="lin" valueType="num">
                                          <p:cBhvr>
                                            <p:cTn id="32" dur="250" fill="hold"/>
                                            <p:tgtEl>
                                              <p:spTgt spid="8"/>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8.33333E-7 3.95062E-6 L 8.33333E-7 0.07237 " pathEditMode="relative" rAng="0" ptsTypes="AA">
                                          <p:cBhvr>
                                            <p:cTn id="34" dur="500" spd="-100000" fill="hold"/>
                                            <p:tgtEl>
                                              <p:spTgt spid="8"/>
                                            </p:tgtEl>
                                            <p:attrNameLst>
                                              <p:attrName>ppt_x</p:attrName>
                                              <p:attrName>ppt_y</p:attrName>
                                            </p:attrNameLst>
                                          </p:cBhvr>
                                          <p:rCtr x="0" y="3611"/>
                                        </p:animMotion>
                                      </p:childTnLst>
                                    </p:cTn>
                                  </p:par>
                                  <p:par>
                                    <p:cTn id="35" presetID="2" presetClass="entr" presetSubtype="4" fill="hold" grpId="0" nodeType="withEffect" p14:presetBounceEnd="80000">
                                      <p:stCondLst>
                                        <p:cond delay="1000"/>
                                      </p:stCondLst>
                                      <p:childTnLst>
                                        <p:set>
                                          <p:cBhvr>
                                            <p:cTn id="36" dur="1" fill="hold">
                                              <p:stCondLst>
                                                <p:cond delay="0"/>
                                              </p:stCondLst>
                                            </p:cTn>
                                            <p:tgtEl>
                                              <p:spTgt spid="9"/>
                                            </p:tgtEl>
                                            <p:attrNameLst>
                                              <p:attrName>style.visibility</p:attrName>
                                            </p:attrNameLst>
                                          </p:cBhvr>
                                          <p:to>
                                            <p:strVal val="visible"/>
                                          </p:to>
                                        </p:set>
                                        <p:anim calcmode="lin" valueType="num" p14:bounceEnd="80000">
                                          <p:cBhvr additive="base">
                                            <p:cTn id="37" dur="1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38" dur="1500" fill="hold"/>
                                            <p:tgtEl>
                                              <p:spTgt spid="9"/>
                                            </p:tgtEl>
                                            <p:attrNameLst>
                                              <p:attrName>ppt_y</p:attrName>
                                            </p:attrNameLst>
                                          </p:cBhvr>
                                          <p:tavLst>
                                            <p:tav tm="0">
                                              <p:val>
                                                <p:strVal val="1+#ppt_h/2"/>
                                              </p:val>
                                            </p:tav>
                                            <p:tav tm="100000">
                                              <p:val>
                                                <p:strVal val="#ppt_y"/>
                                              </p:val>
                                            </p:tav>
                                          </p:tavLst>
                                        </p:anim>
                                      </p:childTnLst>
                                    </p:cTn>
                                  </p:par>
                                  <p:par>
                                    <p:cTn id="39" presetID="23" presetClass="entr" presetSubtype="272" fill="hold" grpId="0" nodeType="withEffect">
                                      <p:stCondLst>
                                        <p:cond delay="10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strVal val="2/3*#ppt_w"/>
                                              </p:val>
                                            </p:tav>
                                            <p:tav tm="100000">
                                              <p:val>
                                                <p:strVal val="#ppt_w"/>
                                              </p:val>
                                            </p:tav>
                                          </p:tavLst>
                                        </p:anim>
                                        <p:anim calcmode="lin" valueType="num">
                                          <p:cBhvr>
                                            <p:cTn id="42" dur="250" fill="hold"/>
                                            <p:tgtEl>
                                              <p:spTgt spid="10"/>
                                            </p:tgtEl>
                                            <p:attrNameLst>
                                              <p:attrName>ppt_h</p:attrName>
                                            </p:attrNameLst>
                                          </p:cBhvr>
                                          <p:tavLst>
                                            <p:tav tm="0">
                                              <p:val>
                                                <p:strVal val="2/3*#ppt_h"/>
                                              </p:val>
                                            </p:tav>
                                            <p:tav tm="100000">
                                              <p:val>
                                                <p:strVal val="#ppt_h"/>
                                              </p:val>
                                            </p:tav>
                                          </p:tavLst>
                                        </p:anim>
                                      </p:childTnLst>
                                    </p:cTn>
                                  </p:par>
                                  <p:par>
                                    <p:cTn id="43" presetID="42" presetClass="path" presetSubtype="0" accel="49333" decel="50667" fill="hold" grpId="1" nodeType="withEffect">
                                      <p:stCondLst>
                                        <p:cond delay="1000"/>
                                      </p:stCondLst>
                                      <p:childTnLst>
                                        <p:animMotion origin="layout" path="M 8.33333E-7 3.95062E-6 L 8.33333E-7 0.07237 " pathEditMode="relative" rAng="0" ptsTypes="AA">
                                          <p:cBhvr>
                                            <p:cTn id="44" dur="500" spd="-100000" fill="hold"/>
                                            <p:tgtEl>
                                              <p:spTgt spid="10"/>
                                            </p:tgtEl>
                                            <p:attrNameLst>
                                              <p:attrName>ppt_x</p:attrName>
                                              <p:attrName>ppt_y</p:attrName>
                                            </p:attrNameLst>
                                          </p:cBhvr>
                                          <p:rCtr x="0" y="3611"/>
                                        </p:animMotion>
                                      </p:childTnLst>
                                    </p:cTn>
                                  </p:par>
                                  <p:par>
                                    <p:cTn id="45" presetID="2" presetClass="entr" presetSubtype="4" fill="hold" grpId="0" nodeType="withEffect" p14:presetBounceEnd="80000">
                                      <p:stCondLst>
                                        <p:cond delay="600"/>
                                      </p:stCondLst>
                                      <p:childTnLst>
                                        <p:set>
                                          <p:cBhvr>
                                            <p:cTn id="46" dur="1" fill="hold">
                                              <p:stCondLst>
                                                <p:cond delay="0"/>
                                              </p:stCondLst>
                                            </p:cTn>
                                            <p:tgtEl>
                                              <p:spTgt spid="13"/>
                                            </p:tgtEl>
                                            <p:attrNameLst>
                                              <p:attrName>style.visibility</p:attrName>
                                            </p:attrNameLst>
                                          </p:cBhvr>
                                          <p:to>
                                            <p:strVal val="visible"/>
                                          </p:to>
                                        </p:set>
                                        <p:anim calcmode="lin" valueType="num" p14:bounceEnd="80000">
                                          <p:cBhvr additive="base">
                                            <p:cTn id="47" dur="15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48" dur="1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80000">
                                      <p:stCondLst>
                                        <p:cond delay="600"/>
                                      </p:stCondLst>
                                      <p:childTnLst>
                                        <p:set>
                                          <p:cBhvr>
                                            <p:cTn id="50" dur="1" fill="hold">
                                              <p:stCondLst>
                                                <p:cond delay="0"/>
                                              </p:stCondLst>
                                            </p:cTn>
                                            <p:tgtEl>
                                              <p:spTgt spid="15"/>
                                            </p:tgtEl>
                                            <p:attrNameLst>
                                              <p:attrName>style.visibility</p:attrName>
                                            </p:attrNameLst>
                                          </p:cBhvr>
                                          <p:to>
                                            <p:strVal val="visible"/>
                                          </p:to>
                                        </p:set>
                                        <p:anim calcmode="lin" valueType="num" p14:bounceEnd="80000">
                                          <p:cBhvr additive="base">
                                            <p:cTn id="51" dur="1500" fill="hold"/>
                                            <p:tgtEl>
                                              <p:spTgt spid="15"/>
                                            </p:tgtEl>
                                            <p:attrNameLst>
                                              <p:attrName>ppt_x</p:attrName>
                                            </p:attrNameLst>
                                          </p:cBhvr>
                                          <p:tavLst>
                                            <p:tav tm="0">
                                              <p:val>
                                                <p:strVal val="#ppt_x"/>
                                              </p:val>
                                            </p:tav>
                                            <p:tav tm="100000">
                                              <p:val>
                                                <p:strVal val="#ppt_x"/>
                                              </p:val>
                                            </p:tav>
                                          </p:tavLst>
                                        </p:anim>
                                        <p:anim calcmode="lin" valueType="num" p14:bounceEnd="80000">
                                          <p:cBhvr additive="base">
                                            <p:cTn id="52" dur="1500" fill="hold"/>
                                            <p:tgtEl>
                                              <p:spTgt spid="15"/>
                                            </p:tgtEl>
                                            <p:attrNameLst>
                                              <p:attrName>ppt_y</p:attrName>
                                            </p:attrNameLst>
                                          </p:cBhvr>
                                          <p:tavLst>
                                            <p:tav tm="0">
                                              <p:val>
                                                <p:strVal val="1+#ppt_h/2"/>
                                              </p:val>
                                            </p:tav>
                                            <p:tav tm="100000">
                                              <p:val>
                                                <p:strVal val="#ppt_y"/>
                                              </p:val>
                                            </p:tav>
                                          </p:tavLst>
                                        </p:anim>
                                      </p:childTnLst>
                                    </p:cTn>
                                  </p:par>
                                  <p:par>
                                    <p:cTn id="53" presetID="53" presetClass="entr" presetSubtype="16" fill="hold" grpId="0" nodeType="withEffect">
                                      <p:stCondLst>
                                        <p:cond delay="50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par>
                                    <p:cTn id="68" presetID="2" presetClass="entr" presetSubtype="4" fill="hold" grpId="0" nodeType="withEffect">
                                      <p:stCondLst>
                                        <p:cond delay="75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ppt_x"/>
                                              </p:val>
                                            </p:tav>
                                            <p:tav tm="100000">
                                              <p:val>
                                                <p:strVal val="#ppt_x"/>
                                              </p:val>
                                            </p:tav>
                                          </p:tavLst>
                                        </p:anim>
                                        <p:anim calcmode="lin" valueType="num">
                                          <p:cBhvr additive="base">
                                            <p:cTn id="71" dur="500" fill="hold"/>
                                            <p:tgtEl>
                                              <p:spTgt spid="18"/>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500"/>
                                      </p:stCondLst>
                                      <p:childTnLst>
                                        <p:set>
                                          <p:cBhvr>
                                            <p:cTn id="73" dur="1" fill="hold">
                                              <p:stCondLst>
                                                <p:cond delay="0"/>
                                              </p:stCondLst>
                                            </p:cTn>
                                            <p:tgtEl>
                                              <p:spTgt spid="17"/>
                                            </p:tgtEl>
                                            <p:attrNameLst>
                                              <p:attrName>style.visibility</p:attrName>
                                            </p:attrNameLst>
                                          </p:cBhvr>
                                          <p:to>
                                            <p:strVal val="visible"/>
                                          </p:to>
                                        </p:set>
                                        <p:anim calcmode="lin" valueType="num">
                                          <p:cBhvr>
                                            <p:cTn id="74" dur="500" fill="hold"/>
                                            <p:tgtEl>
                                              <p:spTgt spid="17"/>
                                            </p:tgtEl>
                                            <p:attrNameLst>
                                              <p:attrName>ppt_w</p:attrName>
                                            </p:attrNameLst>
                                          </p:cBhvr>
                                          <p:tavLst>
                                            <p:tav tm="0">
                                              <p:val>
                                                <p:fltVal val="0"/>
                                              </p:val>
                                            </p:tav>
                                            <p:tav tm="100000">
                                              <p:val>
                                                <p:strVal val="#ppt_w"/>
                                              </p:val>
                                            </p:tav>
                                          </p:tavLst>
                                        </p:anim>
                                        <p:anim calcmode="lin" valueType="num">
                                          <p:cBhvr>
                                            <p:cTn id="75" dur="500" fill="hold"/>
                                            <p:tgtEl>
                                              <p:spTgt spid="17"/>
                                            </p:tgtEl>
                                            <p:attrNameLst>
                                              <p:attrName>ppt_h</p:attrName>
                                            </p:attrNameLst>
                                          </p:cBhvr>
                                          <p:tavLst>
                                            <p:tav tm="0">
                                              <p:val>
                                                <p:fltVal val="0"/>
                                              </p:val>
                                            </p:tav>
                                            <p:tav tm="100000">
                                              <p:val>
                                                <p:strVal val="#ppt_h"/>
                                              </p:val>
                                            </p:tav>
                                          </p:tavLst>
                                        </p:anim>
                                        <p:animEffect transition="in" filter="fade">
                                          <p:cBhvr>
                                            <p:cTn id="76" dur="500"/>
                                            <p:tgtEl>
                                              <p:spTgt spid="17"/>
                                            </p:tgtEl>
                                          </p:cBhvr>
                                        </p:animEffect>
                                      </p:childTnLst>
                                    </p:cTn>
                                  </p:par>
                                  <p:par>
                                    <p:cTn id="77" presetID="2" presetClass="entr" presetSubtype="4" fill="hold" grpId="0" nodeType="withEffect" p14:presetBounceEnd="80000">
                                      <p:stCondLst>
                                        <p:cond delay="600"/>
                                      </p:stCondLst>
                                      <p:childTnLst>
                                        <p:set>
                                          <p:cBhvr>
                                            <p:cTn id="78" dur="1" fill="hold">
                                              <p:stCondLst>
                                                <p:cond delay="0"/>
                                              </p:stCondLst>
                                            </p:cTn>
                                            <p:tgtEl>
                                              <p:spTgt spid="19"/>
                                            </p:tgtEl>
                                            <p:attrNameLst>
                                              <p:attrName>style.visibility</p:attrName>
                                            </p:attrNameLst>
                                          </p:cBhvr>
                                          <p:to>
                                            <p:strVal val="visible"/>
                                          </p:to>
                                        </p:set>
                                        <p:anim calcmode="lin" valueType="num" p14:bounceEnd="80000">
                                          <p:cBhvr additive="base">
                                            <p:cTn id="79" dur="150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80" dur="1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6" grpId="1"/>
          <p:bldP spid="7" grpId="0"/>
          <p:bldP spid="8" grpId="0"/>
          <p:bldP spid="8" grpId="1"/>
          <p:bldP spid="9" grpId="0"/>
          <p:bldP spid="10" grpId="0"/>
          <p:bldP spid="10" grpId="1"/>
          <p:bldP spid="11" grpId="0" animBg="1"/>
          <p:bldP spid="12" grpId="0" animBg="1"/>
          <p:bldP spid="13" grpId="0" animBg="1"/>
          <p:bldP spid="14" grpId="0" animBg="1"/>
          <p:bldP spid="15" grpId="0" animBg="1"/>
          <p:bldP spid="17" grpId="0" animBg="1"/>
          <p:bldP spid="18" grpId="0" animBg="1"/>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4"/>
                                            </p:tgtEl>
                                            <p:attrNameLst>
                                              <p:attrName>ppt_x</p:attrName>
                                              <p:attrName>ppt_y</p:attrName>
                                            </p:attrNameLst>
                                          </p:cBhvr>
                                          <p:rCtr x="0" y="3611"/>
                                        </p:animMotion>
                                      </p:childTnLst>
                                    </p:cTn>
                                  </p:par>
                                  <p:par>
                                    <p:cTn id="15" presetID="2" presetClass="entr" presetSubtype="4" fill="hold" grpId="0" nodeType="withEffect">
                                      <p:stCondLst>
                                        <p:cond delay="10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500" fill="hold"/>
                                            <p:tgtEl>
                                              <p:spTgt spid="5"/>
                                            </p:tgtEl>
                                            <p:attrNameLst>
                                              <p:attrName>ppt_x</p:attrName>
                                            </p:attrNameLst>
                                          </p:cBhvr>
                                          <p:tavLst>
                                            <p:tav tm="0">
                                              <p:val>
                                                <p:strVal val="#ppt_x"/>
                                              </p:val>
                                            </p:tav>
                                            <p:tav tm="100000">
                                              <p:val>
                                                <p:strVal val="#ppt_x"/>
                                              </p:val>
                                            </p:tav>
                                          </p:tavLst>
                                        </p:anim>
                                        <p:anim calcmode="lin" valueType="num">
                                          <p:cBhvr additive="base">
                                            <p:cTn id="18" dur="1500" fill="hold"/>
                                            <p:tgtEl>
                                              <p:spTgt spid="5"/>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ppt_w</p:attrName>
                                            </p:attrNameLst>
                                          </p:cBhvr>
                                          <p:tavLst>
                                            <p:tav tm="0">
                                              <p:val>
                                                <p:strVal val="2/3*#ppt_w"/>
                                              </p:val>
                                            </p:tav>
                                            <p:tav tm="100000">
                                              <p:val>
                                                <p:strVal val="#ppt_w"/>
                                              </p:val>
                                            </p:tav>
                                          </p:tavLst>
                                        </p:anim>
                                        <p:anim calcmode="lin" valueType="num">
                                          <p:cBhvr>
                                            <p:cTn id="22" dur="250" fill="hold"/>
                                            <p:tgtEl>
                                              <p:spTgt spid="6"/>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6"/>
                                            </p:tgtEl>
                                            <p:attrNameLst>
                                              <p:attrName>ppt_x</p:attrName>
                                              <p:attrName>ppt_y</p:attrName>
                                            </p:attrNameLst>
                                          </p:cBhvr>
                                          <p:rCtr x="0" y="3611"/>
                                        </p:animMotion>
                                      </p:childTnLst>
                                    </p:cTn>
                                  </p:par>
                                  <p:par>
                                    <p:cTn id="25" presetID="2" presetClass="entr" presetSubtype="4" fill="hold" grpId="0" nodeType="withEffect">
                                      <p:stCondLst>
                                        <p:cond delay="75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500" fill="hold"/>
                                            <p:tgtEl>
                                              <p:spTgt spid="7"/>
                                            </p:tgtEl>
                                            <p:attrNameLst>
                                              <p:attrName>ppt_x</p:attrName>
                                            </p:attrNameLst>
                                          </p:cBhvr>
                                          <p:tavLst>
                                            <p:tav tm="0">
                                              <p:val>
                                                <p:strVal val="#ppt_x"/>
                                              </p:val>
                                            </p:tav>
                                            <p:tav tm="100000">
                                              <p:val>
                                                <p:strVal val="#ppt_x"/>
                                              </p:val>
                                            </p:tav>
                                          </p:tavLst>
                                        </p:anim>
                                        <p:anim calcmode="lin" valueType="num">
                                          <p:cBhvr additive="base">
                                            <p:cTn id="28" dur="1500" fill="hold"/>
                                            <p:tgtEl>
                                              <p:spTgt spid="7"/>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2/3*#ppt_w"/>
                                              </p:val>
                                            </p:tav>
                                            <p:tav tm="100000">
                                              <p:val>
                                                <p:strVal val="#ppt_w"/>
                                              </p:val>
                                            </p:tav>
                                          </p:tavLst>
                                        </p:anim>
                                        <p:anim calcmode="lin" valueType="num">
                                          <p:cBhvr>
                                            <p:cTn id="32" dur="250" fill="hold"/>
                                            <p:tgtEl>
                                              <p:spTgt spid="8"/>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8.33333E-7 3.95062E-6 L 8.33333E-7 0.07237 " pathEditMode="relative" rAng="0" ptsTypes="AA">
                                          <p:cBhvr>
                                            <p:cTn id="34" dur="500" spd="-100000" fill="hold"/>
                                            <p:tgtEl>
                                              <p:spTgt spid="8"/>
                                            </p:tgtEl>
                                            <p:attrNameLst>
                                              <p:attrName>ppt_x</p:attrName>
                                              <p:attrName>ppt_y</p:attrName>
                                            </p:attrNameLst>
                                          </p:cBhvr>
                                          <p:rCtr x="0" y="3611"/>
                                        </p:animMotion>
                                      </p:childTnLst>
                                    </p:cTn>
                                  </p:par>
                                  <p:par>
                                    <p:cTn id="35" presetID="2" presetClass="entr" presetSubtype="4" fill="hold" grpId="0" nodeType="withEffect">
                                      <p:stCondLst>
                                        <p:cond delay="10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1500" fill="hold"/>
                                            <p:tgtEl>
                                              <p:spTgt spid="9"/>
                                            </p:tgtEl>
                                            <p:attrNameLst>
                                              <p:attrName>ppt_x</p:attrName>
                                            </p:attrNameLst>
                                          </p:cBhvr>
                                          <p:tavLst>
                                            <p:tav tm="0">
                                              <p:val>
                                                <p:strVal val="#ppt_x"/>
                                              </p:val>
                                            </p:tav>
                                            <p:tav tm="100000">
                                              <p:val>
                                                <p:strVal val="#ppt_x"/>
                                              </p:val>
                                            </p:tav>
                                          </p:tavLst>
                                        </p:anim>
                                        <p:anim calcmode="lin" valueType="num">
                                          <p:cBhvr additive="base">
                                            <p:cTn id="38" dur="1500" fill="hold"/>
                                            <p:tgtEl>
                                              <p:spTgt spid="9"/>
                                            </p:tgtEl>
                                            <p:attrNameLst>
                                              <p:attrName>ppt_y</p:attrName>
                                            </p:attrNameLst>
                                          </p:cBhvr>
                                          <p:tavLst>
                                            <p:tav tm="0">
                                              <p:val>
                                                <p:strVal val="1+#ppt_h/2"/>
                                              </p:val>
                                            </p:tav>
                                            <p:tav tm="100000">
                                              <p:val>
                                                <p:strVal val="#ppt_y"/>
                                              </p:val>
                                            </p:tav>
                                          </p:tavLst>
                                        </p:anim>
                                      </p:childTnLst>
                                    </p:cTn>
                                  </p:par>
                                  <p:par>
                                    <p:cTn id="39" presetID="23" presetClass="entr" presetSubtype="272" fill="hold" grpId="0" nodeType="withEffect">
                                      <p:stCondLst>
                                        <p:cond delay="10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strVal val="2/3*#ppt_w"/>
                                              </p:val>
                                            </p:tav>
                                            <p:tav tm="100000">
                                              <p:val>
                                                <p:strVal val="#ppt_w"/>
                                              </p:val>
                                            </p:tav>
                                          </p:tavLst>
                                        </p:anim>
                                        <p:anim calcmode="lin" valueType="num">
                                          <p:cBhvr>
                                            <p:cTn id="42" dur="250" fill="hold"/>
                                            <p:tgtEl>
                                              <p:spTgt spid="10"/>
                                            </p:tgtEl>
                                            <p:attrNameLst>
                                              <p:attrName>ppt_h</p:attrName>
                                            </p:attrNameLst>
                                          </p:cBhvr>
                                          <p:tavLst>
                                            <p:tav tm="0">
                                              <p:val>
                                                <p:strVal val="2/3*#ppt_h"/>
                                              </p:val>
                                            </p:tav>
                                            <p:tav tm="100000">
                                              <p:val>
                                                <p:strVal val="#ppt_h"/>
                                              </p:val>
                                            </p:tav>
                                          </p:tavLst>
                                        </p:anim>
                                      </p:childTnLst>
                                    </p:cTn>
                                  </p:par>
                                  <p:par>
                                    <p:cTn id="43" presetID="42" presetClass="path" presetSubtype="0" accel="49333" decel="50667" fill="hold" grpId="1" nodeType="withEffect">
                                      <p:stCondLst>
                                        <p:cond delay="1000"/>
                                      </p:stCondLst>
                                      <p:childTnLst>
                                        <p:animMotion origin="layout" path="M 8.33333E-7 3.95062E-6 L 8.33333E-7 0.07237 " pathEditMode="relative" rAng="0" ptsTypes="AA">
                                          <p:cBhvr>
                                            <p:cTn id="44" dur="500" spd="-100000" fill="hold"/>
                                            <p:tgtEl>
                                              <p:spTgt spid="10"/>
                                            </p:tgtEl>
                                            <p:attrNameLst>
                                              <p:attrName>ppt_x</p:attrName>
                                              <p:attrName>ppt_y</p:attrName>
                                            </p:attrNameLst>
                                          </p:cBhvr>
                                          <p:rCtr x="0" y="3611"/>
                                        </p:animMotion>
                                      </p:childTnLst>
                                    </p:cTn>
                                  </p:par>
                                  <p:par>
                                    <p:cTn id="45" presetID="2" presetClass="entr" presetSubtype="4" fill="hold" grpId="0" nodeType="withEffect">
                                      <p:stCondLst>
                                        <p:cond delay="60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500" fill="hold"/>
                                            <p:tgtEl>
                                              <p:spTgt spid="13"/>
                                            </p:tgtEl>
                                            <p:attrNameLst>
                                              <p:attrName>ppt_x</p:attrName>
                                            </p:attrNameLst>
                                          </p:cBhvr>
                                          <p:tavLst>
                                            <p:tav tm="0">
                                              <p:val>
                                                <p:strVal val="#ppt_x"/>
                                              </p:val>
                                            </p:tav>
                                            <p:tav tm="100000">
                                              <p:val>
                                                <p:strVal val="#ppt_x"/>
                                              </p:val>
                                            </p:tav>
                                          </p:tavLst>
                                        </p:anim>
                                        <p:anim calcmode="lin" valueType="num">
                                          <p:cBhvr additive="base">
                                            <p:cTn id="48" dur="1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60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500" fill="hold"/>
                                            <p:tgtEl>
                                              <p:spTgt spid="15"/>
                                            </p:tgtEl>
                                            <p:attrNameLst>
                                              <p:attrName>ppt_x</p:attrName>
                                            </p:attrNameLst>
                                          </p:cBhvr>
                                          <p:tavLst>
                                            <p:tav tm="0">
                                              <p:val>
                                                <p:strVal val="#ppt_x"/>
                                              </p:val>
                                            </p:tav>
                                            <p:tav tm="100000">
                                              <p:val>
                                                <p:strVal val="#ppt_x"/>
                                              </p:val>
                                            </p:tav>
                                          </p:tavLst>
                                        </p:anim>
                                        <p:anim calcmode="lin" valueType="num">
                                          <p:cBhvr additive="base">
                                            <p:cTn id="52" dur="1500" fill="hold"/>
                                            <p:tgtEl>
                                              <p:spTgt spid="15"/>
                                            </p:tgtEl>
                                            <p:attrNameLst>
                                              <p:attrName>ppt_y</p:attrName>
                                            </p:attrNameLst>
                                          </p:cBhvr>
                                          <p:tavLst>
                                            <p:tav tm="0">
                                              <p:val>
                                                <p:strVal val="1+#ppt_h/2"/>
                                              </p:val>
                                            </p:tav>
                                            <p:tav tm="100000">
                                              <p:val>
                                                <p:strVal val="#ppt_y"/>
                                              </p:val>
                                            </p:tav>
                                          </p:tavLst>
                                        </p:anim>
                                      </p:childTnLst>
                                    </p:cTn>
                                  </p:par>
                                  <p:par>
                                    <p:cTn id="53" presetID="53" presetClass="entr" presetSubtype="16" fill="hold" grpId="0" nodeType="withEffect">
                                      <p:stCondLst>
                                        <p:cond delay="50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par>
                                    <p:cTn id="68" presetID="2" presetClass="entr" presetSubtype="4" fill="hold" grpId="0" nodeType="withEffect">
                                      <p:stCondLst>
                                        <p:cond delay="75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ppt_x"/>
                                              </p:val>
                                            </p:tav>
                                            <p:tav tm="100000">
                                              <p:val>
                                                <p:strVal val="#ppt_x"/>
                                              </p:val>
                                            </p:tav>
                                          </p:tavLst>
                                        </p:anim>
                                        <p:anim calcmode="lin" valueType="num">
                                          <p:cBhvr additive="base">
                                            <p:cTn id="71" dur="500" fill="hold"/>
                                            <p:tgtEl>
                                              <p:spTgt spid="18"/>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500"/>
                                      </p:stCondLst>
                                      <p:childTnLst>
                                        <p:set>
                                          <p:cBhvr>
                                            <p:cTn id="73" dur="1" fill="hold">
                                              <p:stCondLst>
                                                <p:cond delay="0"/>
                                              </p:stCondLst>
                                            </p:cTn>
                                            <p:tgtEl>
                                              <p:spTgt spid="17"/>
                                            </p:tgtEl>
                                            <p:attrNameLst>
                                              <p:attrName>style.visibility</p:attrName>
                                            </p:attrNameLst>
                                          </p:cBhvr>
                                          <p:to>
                                            <p:strVal val="visible"/>
                                          </p:to>
                                        </p:set>
                                        <p:anim calcmode="lin" valueType="num">
                                          <p:cBhvr>
                                            <p:cTn id="74" dur="500" fill="hold"/>
                                            <p:tgtEl>
                                              <p:spTgt spid="17"/>
                                            </p:tgtEl>
                                            <p:attrNameLst>
                                              <p:attrName>ppt_w</p:attrName>
                                            </p:attrNameLst>
                                          </p:cBhvr>
                                          <p:tavLst>
                                            <p:tav tm="0">
                                              <p:val>
                                                <p:fltVal val="0"/>
                                              </p:val>
                                            </p:tav>
                                            <p:tav tm="100000">
                                              <p:val>
                                                <p:strVal val="#ppt_w"/>
                                              </p:val>
                                            </p:tav>
                                          </p:tavLst>
                                        </p:anim>
                                        <p:anim calcmode="lin" valueType="num">
                                          <p:cBhvr>
                                            <p:cTn id="75" dur="500" fill="hold"/>
                                            <p:tgtEl>
                                              <p:spTgt spid="17"/>
                                            </p:tgtEl>
                                            <p:attrNameLst>
                                              <p:attrName>ppt_h</p:attrName>
                                            </p:attrNameLst>
                                          </p:cBhvr>
                                          <p:tavLst>
                                            <p:tav tm="0">
                                              <p:val>
                                                <p:fltVal val="0"/>
                                              </p:val>
                                            </p:tav>
                                            <p:tav tm="100000">
                                              <p:val>
                                                <p:strVal val="#ppt_h"/>
                                              </p:val>
                                            </p:tav>
                                          </p:tavLst>
                                        </p:anim>
                                        <p:animEffect transition="in" filter="fade">
                                          <p:cBhvr>
                                            <p:cTn id="76" dur="500"/>
                                            <p:tgtEl>
                                              <p:spTgt spid="17"/>
                                            </p:tgtEl>
                                          </p:cBhvr>
                                        </p:animEffect>
                                      </p:childTnLst>
                                    </p:cTn>
                                  </p:par>
                                  <p:par>
                                    <p:cTn id="77" presetID="2" presetClass="entr" presetSubtype="4" fill="hold" grpId="0" nodeType="withEffect">
                                      <p:stCondLst>
                                        <p:cond delay="60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1500" fill="hold"/>
                                            <p:tgtEl>
                                              <p:spTgt spid="19"/>
                                            </p:tgtEl>
                                            <p:attrNameLst>
                                              <p:attrName>ppt_x</p:attrName>
                                            </p:attrNameLst>
                                          </p:cBhvr>
                                          <p:tavLst>
                                            <p:tav tm="0">
                                              <p:val>
                                                <p:strVal val="#ppt_x"/>
                                              </p:val>
                                            </p:tav>
                                            <p:tav tm="100000">
                                              <p:val>
                                                <p:strVal val="#ppt_x"/>
                                              </p:val>
                                            </p:tav>
                                          </p:tavLst>
                                        </p:anim>
                                        <p:anim calcmode="lin" valueType="num">
                                          <p:cBhvr additive="base">
                                            <p:cTn id="80" dur="1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6" grpId="1"/>
          <p:bldP spid="7" grpId="0"/>
          <p:bldP spid="8" grpId="0"/>
          <p:bldP spid="8" grpId="1"/>
          <p:bldP spid="9" grpId="0"/>
          <p:bldP spid="10" grpId="0"/>
          <p:bldP spid="10" grpId="1"/>
          <p:bldP spid="11" grpId="0" animBg="1"/>
          <p:bldP spid="12" grpId="0" animBg="1"/>
          <p:bldP spid="13" grpId="0" animBg="1"/>
          <p:bldP spid="14" grpId="0" animBg="1"/>
          <p:bldP spid="15" grpId="0" animBg="1"/>
          <p:bldP spid="17" grpId="0" animBg="1"/>
          <p:bldP spid="18" grpId="0" animBg="1"/>
          <p:bldP spid="19"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93" name="Freeform 92"/>
          <p:cNvSpPr/>
          <p:nvPr/>
        </p:nvSpPr>
        <p:spPr>
          <a:xfrm>
            <a:off x="0" y="0"/>
            <a:ext cx="18288000" cy="10287000"/>
          </a:xfrm>
          <a:custGeom>
            <a:avLst/>
            <a:gdLst>
              <a:gd name="connsiteX0" fmla="*/ 13520133 w 18288000"/>
              <a:gd name="connsiteY0" fmla="*/ 6723548 h 10287000"/>
              <a:gd name="connsiteX1" fmla="*/ 13449172 w 18288000"/>
              <a:gd name="connsiteY1" fmla="*/ 6738754 h 10287000"/>
              <a:gd name="connsiteX2" fmla="*/ 11579926 w 18288000"/>
              <a:gd name="connsiteY2" fmla="*/ 7545938 h 10287000"/>
              <a:gd name="connsiteX3" fmla="*/ 11483165 w 18288000"/>
              <a:gd name="connsiteY3" fmla="*/ 7785310 h 10287000"/>
              <a:gd name="connsiteX4" fmla="*/ 12291197 w 18288000"/>
              <a:gd name="connsiteY4" fmla="*/ 9656522 h 10287000"/>
              <a:gd name="connsiteX5" fmla="*/ 12532784 w 18288000"/>
              <a:gd name="connsiteY5" fmla="*/ 9752532 h 10287000"/>
              <a:gd name="connsiteX6" fmla="*/ 14402030 w 18288000"/>
              <a:gd name="connsiteY6" fmla="*/ 8945348 h 10287000"/>
              <a:gd name="connsiteX7" fmla="*/ 14497786 w 18288000"/>
              <a:gd name="connsiteY7" fmla="*/ 8703667 h 10287000"/>
              <a:gd name="connsiteX8" fmla="*/ 13689753 w 18288000"/>
              <a:gd name="connsiteY8" fmla="*/ 6832454 h 10287000"/>
              <a:gd name="connsiteX9" fmla="*/ 13520133 w 18288000"/>
              <a:gd name="connsiteY9" fmla="*/ 6723548 h 10287000"/>
              <a:gd name="connsiteX10" fmla="*/ 15787737 w 18288000"/>
              <a:gd name="connsiteY10" fmla="*/ 5744345 h 10287000"/>
              <a:gd name="connsiteX11" fmla="*/ 15716772 w 18288000"/>
              <a:gd name="connsiteY11" fmla="*/ 5759552 h 10287000"/>
              <a:gd name="connsiteX12" fmla="*/ 13847532 w 18288000"/>
              <a:gd name="connsiteY12" fmla="*/ 6566733 h 10287000"/>
              <a:gd name="connsiteX13" fmla="*/ 13750772 w 18288000"/>
              <a:gd name="connsiteY13" fmla="*/ 6806105 h 10287000"/>
              <a:gd name="connsiteX14" fmla="*/ 14558804 w 18288000"/>
              <a:gd name="connsiteY14" fmla="*/ 8677318 h 10287000"/>
              <a:gd name="connsiteX15" fmla="*/ 14800391 w 18288000"/>
              <a:gd name="connsiteY15" fmla="*/ 8773327 h 10287000"/>
              <a:gd name="connsiteX16" fmla="*/ 16669630 w 18288000"/>
              <a:gd name="connsiteY16" fmla="*/ 7966147 h 10287000"/>
              <a:gd name="connsiteX17" fmla="*/ 16765393 w 18288000"/>
              <a:gd name="connsiteY17" fmla="*/ 7724462 h 10287000"/>
              <a:gd name="connsiteX18" fmla="*/ 15957360 w 18288000"/>
              <a:gd name="connsiteY18" fmla="*/ 5853250 h 10287000"/>
              <a:gd name="connsiteX19" fmla="*/ 15787737 w 18288000"/>
              <a:gd name="connsiteY19" fmla="*/ 5744345 h 10287000"/>
              <a:gd name="connsiteX20" fmla="*/ 10274712 w 18288000"/>
              <a:gd name="connsiteY20" fmla="*/ 5410425 h 10287000"/>
              <a:gd name="connsiteX21" fmla="*/ 10203747 w 18288000"/>
              <a:gd name="connsiteY21" fmla="*/ 5425632 h 10287000"/>
              <a:gd name="connsiteX22" fmla="*/ 8334507 w 18288000"/>
              <a:gd name="connsiteY22" fmla="*/ 6232813 h 10287000"/>
              <a:gd name="connsiteX23" fmla="*/ 8237747 w 18288000"/>
              <a:gd name="connsiteY23" fmla="*/ 6472185 h 10287000"/>
              <a:gd name="connsiteX24" fmla="*/ 9045779 w 18288000"/>
              <a:gd name="connsiteY24" fmla="*/ 8343398 h 10287000"/>
              <a:gd name="connsiteX25" fmla="*/ 9287365 w 18288000"/>
              <a:gd name="connsiteY25" fmla="*/ 8439407 h 10287000"/>
              <a:gd name="connsiteX26" fmla="*/ 11156605 w 18288000"/>
              <a:gd name="connsiteY26" fmla="*/ 7632226 h 10287000"/>
              <a:gd name="connsiteX27" fmla="*/ 11252367 w 18288000"/>
              <a:gd name="connsiteY27" fmla="*/ 7390542 h 10287000"/>
              <a:gd name="connsiteX28" fmla="*/ 10444334 w 18288000"/>
              <a:gd name="connsiteY28" fmla="*/ 5519330 h 10287000"/>
              <a:gd name="connsiteX29" fmla="*/ 10274712 w 18288000"/>
              <a:gd name="connsiteY29" fmla="*/ 5410425 h 10287000"/>
              <a:gd name="connsiteX30" fmla="*/ 12532149 w 18288000"/>
              <a:gd name="connsiteY30" fmla="*/ 4435611 h 10287000"/>
              <a:gd name="connsiteX31" fmla="*/ 12461188 w 18288000"/>
              <a:gd name="connsiteY31" fmla="*/ 4450817 h 10287000"/>
              <a:gd name="connsiteX32" fmla="*/ 10591941 w 18288000"/>
              <a:gd name="connsiteY32" fmla="*/ 5258001 h 10287000"/>
              <a:gd name="connsiteX33" fmla="*/ 10495181 w 18288000"/>
              <a:gd name="connsiteY33" fmla="*/ 5497373 h 10287000"/>
              <a:gd name="connsiteX34" fmla="*/ 11303213 w 18288000"/>
              <a:gd name="connsiteY34" fmla="*/ 7368585 h 10287000"/>
              <a:gd name="connsiteX35" fmla="*/ 11544800 w 18288000"/>
              <a:gd name="connsiteY35" fmla="*/ 7464595 h 10287000"/>
              <a:gd name="connsiteX36" fmla="*/ 13414046 w 18288000"/>
              <a:gd name="connsiteY36" fmla="*/ 6657411 h 10287000"/>
              <a:gd name="connsiteX37" fmla="*/ 13509802 w 18288000"/>
              <a:gd name="connsiteY37" fmla="*/ 6415730 h 10287000"/>
              <a:gd name="connsiteX38" fmla="*/ 12701769 w 18288000"/>
              <a:gd name="connsiteY38" fmla="*/ 4544517 h 10287000"/>
              <a:gd name="connsiteX39" fmla="*/ 12532149 w 18288000"/>
              <a:gd name="connsiteY39" fmla="*/ 4435611 h 10287000"/>
              <a:gd name="connsiteX40" fmla="*/ 14799753 w 18288000"/>
              <a:gd name="connsiteY40" fmla="*/ 3456407 h 10287000"/>
              <a:gd name="connsiteX41" fmla="*/ 14728788 w 18288000"/>
              <a:gd name="connsiteY41" fmla="*/ 3471615 h 10287000"/>
              <a:gd name="connsiteX42" fmla="*/ 12859548 w 18288000"/>
              <a:gd name="connsiteY42" fmla="*/ 4278796 h 10287000"/>
              <a:gd name="connsiteX43" fmla="*/ 12762787 w 18288000"/>
              <a:gd name="connsiteY43" fmla="*/ 4518168 h 10287000"/>
              <a:gd name="connsiteX44" fmla="*/ 13570820 w 18288000"/>
              <a:gd name="connsiteY44" fmla="*/ 6389381 h 10287000"/>
              <a:gd name="connsiteX45" fmla="*/ 13812407 w 18288000"/>
              <a:gd name="connsiteY45" fmla="*/ 6485390 h 10287000"/>
              <a:gd name="connsiteX46" fmla="*/ 15681646 w 18288000"/>
              <a:gd name="connsiteY46" fmla="*/ 5678209 h 10287000"/>
              <a:gd name="connsiteX47" fmla="*/ 15777408 w 18288000"/>
              <a:gd name="connsiteY47" fmla="*/ 5436525 h 10287000"/>
              <a:gd name="connsiteX48" fmla="*/ 14969376 w 18288000"/>
              <a:gd name="connsiteY48" fmla="*/ 3565312 h 10287000"/>
              <a:gd name="connsiteX49" fmla="*/ 14799753 w 18288000"/>
              <a:gd name="connsiteY49" fmla="*/ 3456407 h 10287000"/>
              <a:gd name="connsiteX50" fmla="*/ 9286725 w 18288000"/>
              <a:gd name="connsiteY50" fmla="*/ 3122481 h 10287000"/>
              <a:gd name="connsiteX51" fmla="*/ 9215760 w 18288000"/>
              <a:gd name="connsiteY51" fmla="*/ 3137689 h 10287000"/>
              <a:gd name="connsiteX52" fmla="*/ 7346520 w 18288000"/>
              <a:gd name="connsiteY52" fmla="*/ 3944869 h 10287000"/>
              <a:gd name="connsiteX53" fmla="*/ 7249759 w 18288000"/>
              <a:gd name="connsiteY53" fmla="*/ 4184242 h 10287000"/>
              <a:gd name="connsiteX54" fmla="*/ 8057792 w 18288000"/>
              <a:gd name="connsiteY54" fmla="*/ 6055455 h 10287000"/>
              <a:gd name="connsiteX55" fmla="*/ 8299379 w 18288000"/>
              <a:gd name="connsiteY55" fmla="*/ 6151464 h 10287000"/>
              <a:gd name="connsiteX56" fmla="*/ 10168618 w 18288000"/>
              <a:gd name="connsiteY56" fmla="*/ 5344283 h 10287000"/>
              <a:gd name="connsiteX57" fmla="*/ 10264380 w 18288000"/>
              <a:gd name="connsiteY57" fmla="*/ 5102598 h 10287000"/>
              <a:gd name="connsiteX58" fmla="*/ 9456348 w 18288000"/>
              <a:gd name="connsiteY58" fmla="*/ 3231386 h 10287000"/>
              <a:gd name="connsiteX59" fmla="*/ 9286725 w 18288000"/>
              <a:gd name="connsiteY59" fmla="*/ 3122481 h 10287000"/>
              <a:gd name="connsiteX60" fmla="*/ 11544163 w 18288000"/>
              <a:gd name="connsiteY60" fmla="*/ 2147667 h 10287000"/>
              <a:gd name="connsiteX61" fmla="*/ 11473201 w 18288000"/>
              <a:gd name="connsiteY61" fmla="*/ 2162873 h 10287000"/>
              <a:gd name="connsiteX62" fmla="*/ 9603955 w 18288000"/>
              <a:gd name="connsiteY62" fmla="*/ 2970057 h 10287000"/>
              <a:gd name="connsiteX63" fmla="*/ 9507194 w 18288000"/>
              <a:gd name="connsiteY63" fmla="*/ 3209429 h 10287000"/>
              <a:gd name="connsiteX64" fmla="*/ 10315227 w 18288000"/>
              <a:gd name="connsiteY64" fmla="*/ 5080642 h 10287000"/>
              <a:gd name="connsiteX65" fmla="*/ 10556813 w 18288000"/>
              <a:gd name="connsiteY65" fmla="*/ 5176651 h 10287000"/>
              <a:gd name="connsiteX66" fmla="*/ 12426060 w 18288000"/>
              <a:gd name="connsiteY66" fmla="*/ 4369468 h 10287000"/>
              <a:gd name="connsiteX67" fmla="*/ 12521815 w 18288000"/>
              <a:gd name="connsiteY67" fmla="*/ 4127786 h 10287000"/>
              <a:gd name="connsiteX68" fmla="*/ 11713782 w 18288000"/>
              <a:gd name="connsiteY68" fmla="*/ 2256574 h 10287000"/>
              <a:gd name="connsiteX69" fmla="*/ 11544163 w 18288000"/>
              <a:gd name="connsiteY69" fmla="*/ 2147667 h 10287000"/>
              <a:gd name="connsiteX70" fmla="*/ 13811766 w 18288000"/>
              <a:gd name="connsiteY70" fmla="*/ 1168463 h 10287000"/>
              <a:gd name="connsiteX71" fmla="*/ 13740801 w 18288000"/>
              <a:gd name="connsiteY71" fmla="*/ 1183671 h 10287000"/>
              <a:gd name="connsiteX72" fmla="*/ 11871561 w 18288000"/>
              <a:gd name="connsiteY72" fmla="*/ 1990852 h 10287000"/>
              <a:gd name="connsiteX73" fmla="*/ 11774801 w 18288000"/>
              <a:gd name="connsiteY73" fmla="*/ 2230225 h 10287000"/>
              <a:gd name="connsiteX74" fmla="*/ 12582833 w 18288000"/>
              <a:gd name="connsiteY74" fmla="*/ 4101437 h 10287000"/>
              <a:gd name="connsiteX75" fmla="*/ 12824420 w 18288000"/>
              <a:gd name="connsiteY75" fmla="*/ 4197447 h 10287000"/>
              <a:gd name="connsiteX76" fmla="*/ 14693659 w 18288000"/>
              <a:gd name="connsiteY76" fmla="*/ 3390266 h 10287000"/>
              <a:gd name="connsiteX77" fmla="*/ 14789422 w 18288000"/>
              <a:gd name="connsiteY77" fmla="*/ 3148581 h 10287000"/>
              <a:gd name="connsiteX78" fmla="*/ 13981389 w 18288000"/>
              <a:gd name="connsiteY78" fmla="*/ 1277369 h 10287000"/>
              <a:gd name="connsiteX79" fmla="*/ 13811766 w 18288000"/>
              <a:gd name="connsiteY79" fmla="*/ 1168463 h 10287000"/>
              <a:gd name="connsiteX80" fmla="*/ 0 w 18288000"/>
              <a:gd name="connsiteY80" fmla="*/ 0 h 10287000"/>
              <a:gd name="connsiteX81" fmla="*/ 18288000 w 18288000"/>
              <a:gd name="connsiteY81" fmla="*/ 0 h 10287000"/>
              <a:gd name="connsiteX82" fmla="*/ 18288000 w 18288000"/>
              <a:gd name="connsiteY82" fmla="*/ 10287000 h 10287000"/>
              <a:gd name="connsiteX83" fmla="*/ 17581404 w 18288000"/>
              <a:gd name="connsiteY83" fmla="*/ 10287000 h 10287000"/>
              <a:gd name="connsiteX84" fmla="*/ 17657616 w 18288000"/>
              <a:gd name="connsiteY84" fmla="*/ 10254090 h 10287000"/>
              <a:gd name="connsiteX85" fmla="*/ 17753380 w 18288000"/>
              <a:gd name="connsiteY85" fmla="*/ 10012406 h 10287000"/>
              <a:gd name="connsiteX86" fmla="*/ 16945346 w 18288000"/>
              <a:gd name="connsiteY86" fmla="*/ 8141193 h 10287000"/>
              <a:gd name="connsiteX87" fmla="*/ 16704759 w 18288000"/>
              <a:gd name="connsiteY87" fmla="*/ 8047495 h 10287000"/>
              <a:gd name="connsiteX88" fmla="*/ 14835519 w 18288000"/>
              <a:gd name="connsiteY88" fmla="*/ 8854676 h 10287000"/>
              <a:gd name="connsiteX89" fmla="*/ 14738758 w 18288000"/>
              <a:gd name="connsiteY89" fmla="*/ 9094048 h 10287000"/>
              <a:gd name="connsiteX90" fmla="*/ 15253902 w 18288000"/>
              <a:gd name="connsiteY90" fmla="*/ 10287000 h 10287000"/>
              <a:gd name="connsiteX91" fmla="*/ 15181506 w 18288000"/>
              <a:gd name="connsiteY91" fmla="*/ 10287000 h 10287000"/>
              <a:gd name="connsiteX92" fmla="*/ 14677740 w 18288000"/>
              <a:gd name="connsiteY92" fmla="*/ 9120397 h 10287000"/>
              <a:gd name="connsiteX93" fmla="*/ 14437159 w 18288000"/>
              <a:gd name="connsiteY93" fmla="*/ 9026697 h 10287000"/>
              <a:gd name="connsiteX94" fmla="*/ 12567912 w 18288000"/>
              <a:gd name="connsiteY94" fmla="*/ 9833881 h 10287000"/>
              <a:gd name="connsiteX95" fmla="*/ 12471151 w 18288000"/>
              <a:gd name="connsiteY95" fmla="*/ 10073253 h 10287000"/>
              <a:gd name="connsiteX96" fmla="*/ 12563452 w 18288000"/>
              <a:gd name="connsiteY96" fmla="*/ 10287000 h 10287000"/>
              <a:gd name="connsiteX97" fmla="*/ 12503124 w 18288000"/>
              <a:gd name="connsiteY97" fmla="*/ 10287000 h 10287000"/>
              <a:gd name="connsiteX98" fmla="*/ 12420305 w 18288000"/>
              <a:gd name="connsiteY98" fmla="*/ 10095210 h 10287000"/>
              <a:gd name="connsiteX99" fmla="*/ 12179717 w 18288000"/>
              <a:gd name="connsiteY99" fmla="*/ 10001512 h 10287000"/>
              <a:gd name="connsiteX100" fmla="*/ 11518595 w 18288000"/>
              <a:gd name="connsiteY100" fmla="*/ 10287000 h 10287000"/>
              <a:gd name="connsiteX101" fmla="*/ 11295081 w 18288000"/>
              <a:gd name="connsiteY101" fmla="*/ 10287000 h 10287000"/>
              <a:gd name="connsiteX102" fmla="*/ 12144589 w 18288000"/>
              <a:gd name="connsiteY102" fmla="*/ 9920163 h 10287000"/>
              <a:gd name="connsiteX103" fmla="*/ 12240351 w 18288000"/>
              <a:gd name="connsiteY103" fmla="*/ 9678479 h 10287000"/>
              <a:gd name="connsiteX104" fmla="*/ 11432318 w 18288000"/>
              <a:gd name="connsiteY104" fmla="*/ 7807267 h 10287000"/>
              <a:gd name="connsiteX105" fmla="*/ 11191731 w 18288000"/>
              <a:gd name="connsiteY105" fmla="*/ 7713569 h 10287000"/>
              <a:gd name="connsiteX106" fmla="*/ 9322491 w 18288000"/>
              <a:gd name="connsiteY106" fmla="*/ 8520750 h 10287000"/>
              <a:gd name="connsiteX107" fmla="*/ 9225730 w 18288000"/>
              <a:gd name="connsiteY107" fmla="*/ 8760122 h 10287000"/>
              <a:gd name="connsiteX108" fmla="*/ 9885071 w 18288000"/>
              <a:gd name="connsiteY108" fmla="*/ 10287000 h 10287000"/>
              <a:gd name="connsiteX109" fmla="*/ 0 w 18288000"/>
              <a:gd name="connsiteY109" fmla="*/ 10287000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18288000" h="10287000">
                <a:moveTo>
                  <a:pt x="13520133" y="6723548"/>
                </a:moveTo>
                <a:cubicBezTo>
                  <a:pt x="13496368" y="6723863"/>
                  <a:pt x="13472276" y="6728777"/>
                  <a:pt x="13449172" y="6738754"/>
                </a:cubicBezTo>
                <a:lnTo>
                  <a:pt x="11579926" y="7545938"/>
                </a:lnTo>
                <a:cubicBezTo>
                  <a:pt x="11487502" y="7585849"/>
                  <a:pt x="11443212" y="7692790"/>
                  <a:pt x="11483165" y="7785310"/>
                </a:cubicBezTo>
                <a:lnTo>
                  <a:pt x="12291197" y="9656522"/>
                </a:lnTo>
                <a:cubicBezTo>
                  <a:pt x="12331150" y="9749042"/>
                  <a:pt x="12440360" y="9792443"/>
                  <a:pt x="12532784" y="9752532"/>
                </a:cubicBezTo>
                <a:lnTo>
                  <a:pt x="14402030" y="8945348"/>
                </a:lnTo>
                <a:cubicBezTo>
                  <a:pt x="14494448" y="8905440"/>
                  <a:pt x="14537738" y="8796187"/>
                  <a:pt x="14497786" y="8703667"/>
                </a:cubicBezTo>
                <a:lnTo>
                  <a:pt x="13689753" y="6832454"/>
                </a:lnTo>
                <a:cubicBezTo>
                  <a:pt x="13659789" y="6763064"/>
                  <a:pt x="13591429" y="6722605"/>
                  <a:pt x="13520133" y="6723548"/>
                </a:cubicBezTo>
                <a:close/>
                <a:moveTo>
                  <a:pt x="15787737" y="5744345"/>
                </a:moveTo>
                <a:cubicBezTo>
                  <a:pt x="15763971" y="5744659"/>
                  <a:pt x="15739878" y="5749575"/>
                  <a:pt x="15716772" y="5759552"/>
                </a:cubicBezTo>
                <a:lnTo>
                  <a:pt x="13847532" y="6566733"/>
                </a:lnTo>
                <a:cubicBezTo>
                  <a:pt x="13755108" y="6606644"/>
                  <a:pt x="13710819" y="6713585"/>
                  <a:pt x="13750772" y="6806105"/>
                </a:cubicBezTo>
                <a:lnTo>
                  <a:pt x="14558804" y="8677318"/>
                </a:lnTo>
                <a:cubicBezTo>
                  <a:pt x="14598756" y="8769837"/>
                  <a:pt x="14707966" y="8813238"/>
                  <a:pt x="14800391" y="8773327"/>
                </a:cubicBezTo>
                <a:lnTo>
                  <a:pt x="16669630" y="7966147"/>
                </a:lnTo>
                <a:cubicBezTo>
                  <a:pt x="16762054" y="7926236"/>
                  <a:pt x="16805344" y="7816982"/>
                  <a:pt x="16765393" y="7724462"/>
                </a:cubicBezTo>
                <a:lnTo>
                  <a:pt x="15957360" y="5853250"/>
                </a:lnTo>
                <a:cubicBezTo>
                  <a:pt x="15927395" y="5783860"/>
                  <a:pt x="15859035" y="5743400"/>
                  <a:pt x="15787737" y="5744345"/>
                </a:cubicBezTo>
                <a:close/>
                <a:moveTo>
                  <a:pt x="10274712" y="5410425"/>
                </a:moveTo>
                <a:cubicBezTo>
                  <a:pt x="10250946" y="5410739"/>
                  <a:pt x="10226853" y="5415655"/>
                  <a:pt x="10203747" y="5425632"/>
                </a:cubicBezTo>
                <a:lnTo>
                  <a:pt x="8334507" y="6232813"/>
                </a:lnTo>
                <a:cubicBezTo>
                  <a:pt x="8242083" y="6272724"/>
                  <a:pt x="8197794" y="6379665"/>
                  <a:pt x="8237747" y="6472185"/>
                </a:cubicBezTo>
                <a:lnTo>
                  <a:pt x="9045779" y="8343398"/>
                </a:lnTo>
                <a:cubicBezTo>
                  <a:pt x="9085731" y="8435917"/>
                  <a:pt x="9194941" y="8479318"/>
                  <a:pt x="9287365" y="8439407"/>
                </a:cubicBezTo>
                <a:lnTo>
                  <a:pt x="11156605" y="7632226"/>
                </a:lnTo>
                <a:cubicBezTo>
                  <a:pt x="11249029" y="7592316"/>
                  <a:pt x="11292319" y="7483062"/>
                  <a:pt x="11252367" y="7390542"/>
                </a:cubicBezTo>
                <a:lnTo>
                  <a:pt x="10444334" y="5519330"/>
                </a:lnTo>
                <a:cubicBezTo>
                  <a:pt x="10414370" y="5449940"/>
                  <a:pt x="10346010" y="5409480"/>
                  <a:pt x="10274712" y="5410425"/>
                </a:cubicBezTo>
                <a:close/>
                <a:moveTo>
                  <a:pt x="12532149" y="4435611"/>
                </a:moveTo>
                <a:cubicBezTo>
                  <a:pt x="12508384" y="4435925"/>
                  <a:pt x="12484292" y="4440840"/>
                  <a:pt x="12461188" y="4450817"/>
                </a:cubicBezTo>
                <a:lnTo>
                  <a:pt x="10591941" y="5258001"/>
                </a:lnTo>
                <a:cubicBezTo>
                  <a:pt x="10499518" y="5297911"/>
                  <a:pt x="10455228" y="5404853"/>
                  <a:pt x="10495181" y="5497373"/>
                </a:cubicBezTo>
                <a:lnTo>
                  <a:pt x="11303213" y="7368585"/>
                </a:lnTo>
                <a:cubicBezTo>
                  <a:pt x="11343166" y="7461105"/>
                  <a:pt x="11452376" y="7504506"/>
                  <a:pt x="11544800" y="7464595"/>
                </a:cubicBezTo>
                <a:lnTo>
                  <a:pt x="13414046" y="6657411"/>
                </a:lnTo>
                <a:cubicBezTo>
                  <a:pt x="13506464" y="6617503"/>
                  <a:pt x="13549754" y="6508250"/>
                  <a:pt x="13509802" y="6415730"/>
                </a:cubicBezTo>
                <a:lnTo>
                  <a:pt x="12701769" y="4544517"/>
                </a:lnTo>
                <a:cubicBezTo>
                  <a:pt x="12671805" y="4475127"/>
                  <a:pt x="12603445" y="4434668"/>
                  <a:pt x="12532149" y="4435611"/>
                </a:cubicBezTo>
                <a:close/>
                <a:moveTo>
                  <a:pt x="14799753" y="3456407"/>
                </a:moveTo>
                <a:cubicBezTo>
                  <a:pt x="14775987" y="3456722"/>
                  <a:pt x="14751894" y="3461637"/>
                  <a:pt x="14728788" y="3471615"/>
                </a:cubicBezTo>
                <a:lnTo>
                  <a:pt x="12859548" y="4278796"/>
                </a:lnTo>
                <a:cubicBezTo>
                  <a:pt x="12767124" y="4318707"/>
                  <a:pt x="12722835" y="4425648"/>
                  <a:pt x="12762787" y="4518168"/>
                </a:cubicBezTo>
                <a:lnTo>
                  <a:pt x="13570820" y="6389381"/>
                </a:lnTo>
                <a:cubicBezTo>
                  <a:pt x="13610772" y="6481900"/>
                  <a:pt x="13719982" y="6525301"/>
                  <a:pt x="13812407" y="6485390"/>
                </a:cubicBezTo>
                <a:lnTo>
                  <a:pt x="15681646" y="5678209"/>
                </a:lnTo>
                <a:cubicBezTo>
                  <a:pt x="15774070" y="5638299"/>
                  <a:pt x="15817361" y="5529045"/>
                  <a:pt x="15777408" y="5436525"/>
                </a:cubicBezTo>
                <a:lnTo>
                  <a:pt x="14969376" y="3565312"/>
                </a:lnTo>
                <a:cubicBezTo>
                  <a:pt x="14939412" y="3495922"/>
                  <a:pt x="14871052" y="3455463"/>
                  <a:pt x="14799753" y="3456407"/>
                </a:cubicBezTo>
                <a:close/>
                <a:moveTo>
                  <a:pt x="9286725" y="3122481"/>
                </a:moveTo>
                <a:cubicBezTo>
                  <a:pt x="9262959" y="3122796"/>
                  <a:pt x="9238866" y="3127711"/>
                  <a:pt x="9215760" y="3137689"/>
                </a:cubicBezTo>
                <a:lnTo>
                  <a:pt x="7346520" y="3944869"/>
                </a:lnTo>
                <a:cubicBezTo>
                  <a:pt x="7254097" y="3984780"/>
                  <a:pt x="7209808" y="4091722"/>
                  <a:pt x="7249759" y="4184242"/>
                </a:cubicBezTo>
                <a:lnTo>
                  <a:pt x="8057792" y="6055455"/>
                </a:lnTo>
                <a:cubicBezTo>
                  <a:pt x="8097745" y="6147975"/>
                  <a:pt x="8206955" y="6191375"/>
                  <a:pt x="8299379" y="6151464"/>
                </a:cubicBezTo>
                <a:lnTo>
                  <a:pt x="10168618" y="5344283"/>
                </a:lnTo>
                <a:cubicBezTo>
                  <a:pt x="10261042" y="5304372"/>
                  <a:pt x="10304333" y="5195118"/>
                  <a:pt x="10264380" y="5102598"/>
                </a:cubicBezTo>
                <a:lnTo>
                  <a:pt x="9456348" y="3231386"/>
                </a:lnTo>
                <a:cubicBezTo>
                  <a:pt x="9426383" y="3161996"/>
                  <a:pt x="9358023" y="3121536"/>
                  <a:pt x="9286725" y="3122481"/>
                </a:cubicBezTo>
                <a:close/>
                <a:moveTo>
                  <a:pt x="11544163" y="2147667"/>
                </a:moveTo>
                <a:cubicBezTo>
                  <a:pt x="11520397" y="2147982"/>
                  <a:pt x="11496306" y="2152896"/>
                  <a:pt x="11473201" y="2162873"/>
                </a:cubicBezTo>
                <a:lnTo>
                  <a:pt x="9603955" y="2970057"/>
                </a:lnTo>
                <a:cubicBezTo>
                  <a:pt x="9511531" y="3009968"/>
                  <a:pt x="9467242" y="3116909"/>
                  <a:pt x="9507194" y="3209429"/>
                </a:cubicBezTo>
                <a:lnTo>
                  <a:pt x="10315227" y="5080642"/>
                </a:lnTo>
                <a:cubicBezTo>
                  <a:pt x="10355179" y="5173162"/>
                  <a:pt x="10464389" y="5216562"/>
                  <a:pt x="10556813" y="5176651"/>
                </a:cubicBezTo>
                <a:lnTo>
                  <a:pt x="12426060" y="4369468"/>
                </a:lnTo>
                <a:cubicBezTo>
                  <a:pt x="12518477" y="4329560"/>
                  <a:pt x="12561767" y="4220306"/>
                  <a:pt x="12521815" y="4127786"/>
                </a:cubicBezTo>
                <a:lnTo>
                  <a:pt x="11713782" y="2256574"/>
                </a:lnTo>
                <a:cubicBezTo>
                  <a:pt x="11683818" y="2187184"/>
                  <a:pt x="11615458" y="2146724"/>
                  <a:pt x="11544163" y="2147667"/>
                </a:cubicBezTo>
                <a:close/>
                <a:moveTo>
                  <a:pt x="13811766" y="1168463"/>
                </a:moveTo>
                <a:cubicBezTo>
                  <a:pt x="13788000" y="1168778"/>
                  <a:pt x="13763907" y="1173694"/>
                  <a:pt x="13740801" y="1183671"/>
                </a:cubicBezTo>
                <a:lnTo>
                  <a:pt x="11871561" y="1990852"/>
                </a:lnTo>
                <a:cubicBezTo>
                  <a:pt x="11779137" y="2030763"/>
                  <a:pt x="11734848" y="2137704"/>
                  <a:pt x="11774801" y="2230225"/>
                </a:cubicBezTo>
                <a:lnTo>
                  <a:pt x="12582833" y="4101437"/>
                </a:lnTo>
                <a:cubicBezTo>
                  <a:pt x="12622786" y="4193957"/>
                  <a:pt x="12731995" y="4237358"/>
                  <a:pt x="12824420" y="4197447"/>
                </a:cubicBezTo>
                <a:lnTo>
                  <a:pt x="14693659" y="3390266"/>
                </a:lnTo>
                <a:cubicBezTo>
                  <a:pt x="14786083" y="3350355"/>
                  <a:pt x="14829374" y="3241101"/>
                  <a:pt x="14789422" y="3148581"/>
                </a:cubicBezTo>
                <a:lnTo>
                  <a:pt x="13981389" y="1277369"/>
                </a:lnTo>
                <a:cubicBezTo>
                  <a:pt x="13951425" y="1207979"/>
                  <a:pt x="13883065" y="1167519"/>
                  <a:pt x="13811766" y="1168463"/>
                </a:cubicBezTo>
                <a:close/>
                <a:moveTo>
                  <a:pt x="0" y="0"/>
                </a:moveTo>
                <a:lnTo>
                  <a:pt x="18288000" y="0"/>
                </a:lnTo>
                <a:lnTo>
                  <a:pt x="18288000" y="10287000"/>
                </a:lnTo>
                <a:lnTo>
                  <a:pt x="17581404" y="10287000"/>
                </a:lnTo>
                <a:lnTo>
                  <a:pt x="17657616" y="10254090"/>
                </a:lnTo>
                <a:cubicBezTo>
                  <a:pt x="17750040" y="10214179"/>
                  <a:pt x="17793332" y="10104925"/>
                  <a:pt x="17753380" y="10012406"/>
                </a:cubicBezTo>
                <a:lnTo>
                  <a:pt x="16945346" y="8141193"/>
                </a:lnTo>
                <a:cubicBezTo>
                  <a:pt x="16905394" y="8048673"/>
                  <a:pt x="16797182" y="8007585"/>
                  <a:pt x="16704759" y="8047495"/>
                </a:cubicBezTo>
                <a:lnTo>
                  <a:pt x="14835519" y="8854676"/>
                </a:lnTo>
                <a:cubicBezTo>
                  <a:pt x="14743095" y="8894587"/>
                  <a:pt x="14698806" y="9001528"/>
                  <a:pt x="14738758" y="9094048"/>
                </a:cubicBezTo>
                <a:lnTo>
                  <a:pt x="15253902" y="10287000"/>
                </a:lnTo>
                <a:lnTo>
                  <a:pt x="15181506" y="10287000"/>
                </a:lnTo>
                <a:lnTo>
                  <a:pt x="14677740" y="9120397"/>
                </a:lnTo>
                <a:cubicBezTo>
                  <a:pt x="14637787" y="9027878"/>
                  <a:pt x="14529576" y="8986789"/>
                  <a:pt x="14437159" y="9026697"/>
                </a:cubicBezTo>
                <a:lnTo>
                  <a:pt x="12567912" y="9833881"/>
                </a:lnTo>
                <a:cubicBezTo>
                  <a:pt x="12475488" y="9873792"/>
                  <a:pt x="12431199" y="9980733"/>
                  <a:pt x="12471151" y="10073253"/>
                </a:cubicBezTo>
                <a:lnTo>
                  <a:pt x="12563452" y="10287000"/>
                </a:lnTo>
                <a:lnTo>
                  <a:pt x="12503124" y="10287000"/>
                </a:lnTo>
                <a:lnTo>
                  <a:pt x="12420305" y="10095210"/>
                </a:lnTo>
                <a:cubicBezTo>
                  <a:pt x="12380353" y="10002690"/>
                  <a:pt x="12272141" y="9961602"/>
                  <a:pt x="12179717" y="10001512"/>
                </a:cubicBezTo>
                <a:lnTo>
                  <a:pt x="11518595" y="10287000"/>
                </a:lnTo>
                <a:lnTo>
                  <a:pt x="11295081" y="10287000"/>
                </a:lnTo>
                <a:lnTo>
                  <a:pt x="12144589" y="9920163"/>
                </a:lnTo>
                <a:cubicBezTo>
                  <a:pt x="12237013" y="9880253"/>
                  <a:pt x="12280303" y="9770999"/>
                  <a:pt x="12240351" y="9678479"/>
                </a:cubicBezTo>
                <a:lnTo>
                  <a:pt x="11432318" y="7807267"/>
                </a:lnTo>
                <a:cubicBezTo>
                  <a:pt x="11392366" y="7714746"/>
                  <a:pt x="11284155" y="7673659"/>
                  <a:pt x="11191731" y="7713569"/>
                </a:cubicBezTo>
                <a:lnTo>
                  <a:pt x="9322491" y="8520750"/>
                </a:lnTo>
                <a:cubicBezTo>
                  <a:pt x="9230067" y="8560661"/>
                  <a:pt x="9185778" y="8667602"/>
                  <a:pt x="9225730" y="8760122"/>
                </a:cubicBezTo>
                <a:lnTo>
                  <a:pt x="9885071" y="10287000"/>
                </a:lnTo>
                <a:lnTo>
                  <a:pt x="0" y="10287000"/>
                </a:lnTo>
                <a:close/>
              </a:path>
            </a:pathLst>
          </a:custGeom>
          <a:solidFill>
            <a:srgbClr val="29062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1240194" y="2731691"/>
            <a:ext cx="6251470" cy="2844946"/>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Innovations to Build </a:t>
            </a:r>
            <a:r>
              <a:rPr lang="en-US" sz="7200" spc="-150" dirty="0" smtClean="0">
                <a:solidFill>
                  <a:schemeClr val="accent6">
                    <a:lumMod val="60000"/>
                    <a:lumOff val="40000"/>
                  </a:schemeClr>
                </a:solidFill>
                <a:latin typeface="Sora ExtraLight" pitchFamily="2" charset="0"/>
                <a:ea typeface="Montserrat" charset="0"/>
                <a:cs typeface="Sora ExtraLight" pitchFamily="2" charset="0"/>
              </a:rPr>
              <a:t>Worlds</a:t>
            </a:r>
            <a:endParaRPr lang="en-US" sz="7200" spc="-150" dirty="0">
              <a:solidFill>
                <a:schemeClr val="accent6">
                  <a:lumMod val="60000"/>
                  <a:lumOff val="40000"/>
                </a:schemeClr>
              </a:solidFill>
              <a:latin typeface="Sora ExtraLight" pitchFamily="2" charset="0"/>
              <a:ea typeface="Montserrat" charset="0"/>
              <a:cs typeface="Sora ExtraLight" pitchFamily="2" charset="0"/>
            </a:endParaRPr>
          </a:p>
        </p:txBody>
      </p:sp>
      <p:sp>
        <p:nvSpPr>
          <p:cNvPr id="95" name="Rectangle 94">
            <a:extLst>
              <a:ext uri="{FF2B5EF4-FFF2-40B4-BE49-F238E27FC236}">
                <a16:creationId xmlns="" xmlns:a16="http://schemas.microsoft.com/office/drawing/2014/main" id="{245891DE-2E78-4BBA-9725-D3355845B2E3}"/>
              </a:ext>
            </a:extLst>
          </p:cNvPr>
          <p:cNvSpPr/>
          <p:nvPr/>
        </p:nvSpPr>
        <p:spPr>
          <a:xfrm>
            <a:off x="1240193" y="5979494"/>
            <a:ext cx="4919976" cy="1181862"/>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a:t>
            </a:r>
            <a:endParaRPr lang="en-US" sz="1600" dirty="0">
              <a:solidFill>
                <a:schemeClr val="bg1"/>
              </a:solidFill>
              <a:latin typeface="Sora ExtraLight" pitchFamily="2" charset="0"/>
              <a:cs typeface="Sora ExtraLight" pitchFamily="2" charset="0"/>
            </a:endParaRPr>
          </a:p>
        </p:txBody>
      </p:sp>
      <p:sp>
        <p:nvSpPr>
          <p:cNvPr id="96" name="Rectangle 95"/>
          <p:cNvSpPr/>
          <p:nvPr/>
        </p:nvSpPr>
        <p:spPr>
          <a:xfrm>
            <a:off x="1240193" y="7564213"/>
            <a:ext cx="1886594" cy="4469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pc="600" dirty="0" smtClean="0">
                <a:solidFill>
                  <a:schemeClr val="bg1"/>
                </a:solidFill>
                <a:latin typeface="Sora" pitchFamily="2" charset="0"/>
                <a:ea typeface="Roboto" pitchFamily="2" charset="0"/>
                <a:cs typeface="Sora" pitchFamily="2" charset="0"/>
              </a:rPr>
              <a:t>DETAIL</a:t>
            </a:r>
            <a:endParaRPr lang="en-US" sz="1600" spc="600" dirty="0">
              <a:solidFill>
                <a:schemeClr val="bg1"/>
              </a:solidFill>
              <a:latin typeface="Sora" pitchFamily="2" charset="0"/>
              <a:ea typeface="Roboto" pitchFamily="2" charset="0"/>
              <a:cs typeface="Sora" pitchFamily="2" charset="0"/>
            </a:endParaRPr>
          </a:p>
        </p:txBody>
      </p:sp>
    </p:spTree>
    <p:extLst>
      <p:ext uri="{BB962C8B-B14F-4D97-AF65-F5344CB8AC3E}">
        <p14:creationId xmlns:p14="http://schemas.microsoft.com/office/powerpoint/2010/main" val="195249490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14:bounceEnd="80000">
                                          <p:cBhvr additive="base">
                                            <p:cTn id="7" dur="1500" fill="hold"/>
                                            <p:tgtEl>
                                              <p:spTgt spid="94"/>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9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95"/>
                                            </p:tgtEl>
                                            <p:attrNameLst>
                                              <p:attrName>style.visibility</p:attrName>
                                            </p:attrNameLst>
                                          </p:cBhvr>
                                          <p:to>
                                            <p:strVal val="visible"/>
                                          </p:to>
                                        </p:set>
                                        <p:anim calcmode="lin" valueType="num">
                                          <p:cBhvr>
                                            <p:cTn id="11" dur="250" fill="hold"/>
                                            <p:tgtEl>
                                              <p:spTgt spid="95"/>
                                            </p:tgtEl>
                                            <p:attrNameLst>
                                              <p:attrName>ppt_w</p:attrName>
                                            </p:attrNameLst>
                                          </p:cBhvr>
                                          <p:tavLst>
                                            <p:tav tm="0">
                                              <p:val>
                                                <p:strVal val="2/3*#ppt_w"/>
                                              </p:val>
                                            </p:tav>
                                            <p:tav tm="100000">
                                              <p:val>
                                                <p:strVal val="#ppt_w"/>
                                              </p:val>
                                            </p:tav>
                                          </p:tavLst>
                                        </p:anim>
                                        <p:anim calcmode="lin" valueType="num">
                                          <p:cBhvr>
                                            <p:cTn id="12" dur="250" fill="hold"/>
                                            <p:tgtEl>
                                              <p:spTgt spid="9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95"/>
                                            </p:tgtEl>
                                            <p:attrNameLst>
                                              <p:attrName>ppt_x</p:attrName>
                                              <p:attrName>ppt_y</p:attrName>
                                            </p:attrNameLst>
                                          </p:cBhvr>
                                          <p:rCtr x="0" y="3611"/>
                                        </p:animMotion>
                                      </p:childTnLst>
                                    </p:cTn>
                                  </p:par>
                                  <p:par>
                                    <p:cTn id="15" presetID="2" presetClass="entr" presetSubtype="4" fill="hold" grpId="0" nodeType="withEffect" p14:presetBounceEnd="80000">
                                      <p:stCondLst>
                                        <p:cond delay="900"/>
                                      </p:stCondLst>
                                      <p:childTnLst>
                                        <p:set>
                                          <p:cBhvr>
                                            <p:cTn id="16" dur="1" fill="hold">
                                              <p:stCondLst>
                                                <p:cond delay="0"/>
                                              </p:stCondLst>
                                            </p:cTn>
                                            <p:tgtEl>
                                              <p:spTgt spid="96"/>
                                            </p:tgtEl>
                                            <p:attrNameLst>
                                              <p:attrName>style.visibility</p:attrName>
                                            </p:attrNameLst>
                                          </p:cBhvr>
                                          <p:to>
                                            <p:strVal val="visible"/>
                                          </p:to>
                                        </p:set>
                                        <p:anim calcmode="lin" valueType="num" p14:bounceEnd="80000">
                                          <p:cBhvr additive="base">
                                            <p:cTn id="17" dur="1500" fill="hold"/>
                                            <p:tgtEl>
                                              <p:spTgt spid="96"/>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5" grpId="1"/>
          <p:bldP spid="9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1500" fill="hold"/>
                                            <p:tgtEl>
                                              <p:spTgt spid="94"/>
                                            </p:tgtEl>
                                            <p:attrNameLst>
                                              <p:attrName>ppt_x</p:attrName>
                                            </p:attrNameLst>
                                          </p:cBhvr>
                                          <p:tavLst>
                                            <p:tav tm="0">
                                              <p:val>
                                                <p:strVal val="#ppt_x"/>
                                              </p:val>
                                            </p:tav>
                                            <p:tav tm="100000">
                                              <p:val>
                                                <p:strVal val="#ppt_x"/>
                                              </p:val>
                                            </p:tav>
                                          </p:tavLst>
                                        </p:anim>
                                        <p:anim calcmode="lin" valueType="num">
                                          <p:cBhvr additive="base">
                                            <p:cTn id="8" dur="1500" fill="hold"/>
                                            <p:tgtEl>
                                              <p:spTgt spid="94"/>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95"/>
                                            </p:tgtEl>
                                            <p:attrNameLst>
                                              <p:attrName>style.visibility</p:attrName>
                                            </p:attrNameLst>
                                          </p:cBhvr>
                                          <p:to>
                                            <p:strVal val="visible"/>
                                          </p:to>
                                        </p:set>
                                        <p:anim calcmode="lin" valueType="num">
                                          <p:cBhvr>
                                            <p:cTn id="11" dur="250" fill="hold"/>
                                            <p:tgtEl>
                                              <p:spTgt spid="95"/>
                                            </p:tgtEl>
                                            <p:attrNameLst>
                                              <p:attrName>ppt_w</p:attrName>
                                            </p:attrNameLst>
                                          </p:cBhvr>
                                          <p:tavLst>
                                            <p:tav tm="0">
                                              <p:val>
                                                <p:strVal val="2/3*#ppt_w"/>
                                              </p:val>
                                            </p:tav>
                                            <p:tav tm="100000">
                                              <p:val>
                                                <p:strVal val="#ppt_w"/>
                                              </p:val>
                                            </p:tav>
                                          </p:tavLst>
                                        </p:anim>
                                        <p:anim calcmode="lin" valueType="num">
                                          <p:cBhvr>
                                            <p:cTn id="12" dur="250" fill="hold"/>
                                            <p:tgtEl>
                                              <p:spTgt spid="95"/>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95"/>
                                            </p:tgtEl>
                                            <p:attrNameLst>
                                              <p:attrName>ppt_x</p:attrName>
                                              <p:attrName>ppt_y</p:attrName>
                                            </p:attrNameLst>
                                          </p:cBhvr>
                                          <p:rCtr x="0" y="3611"/>
                                        </p:animMotion>
                                      </p:childTnLst>
                                    </p:cTn>
                                  </p:par>
                                  <p:par>
                                    <p:cTn id="15" presetID="2" presetClass="entr" presetSubtype="4" fill="hold" grpId="0" nodeType="withEffect">
                                      <p:stCondLst>
                                        <p:cond delay="90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1500" fill="hold"/>
                                            <p:tgtEl>
                                              <p:spTgt spid="96"/>
                                            </p:tgtEl>
                                            <p:attrNameLst>
                                              <p:attrName>ppt_x</p:attrName>
                                            </p:attrNameLst>
                                          </p:cBhvr>
                                          <p:tavLst>
                                            <p:tav tm="0">
                                              <p:val>
                                                <p:strVal val="#ppt_x"/>
                                              </p:val>
                                            </p:tav>
                                            <p:tav tm="100000">
                                              <p:val>
                                                <p:strVal val="#ppt_x"/>
                                              </p:val>
                                            </p:tav>
                                          </p:tavLst>
                                        </p:anim>
                                        <p:anim calcmode="lin" valueType="num">
                                          <p:cBhvr additive="base">
                                            <p:cTn id="18" dur="1500" fill="hold"/>
                                            <p:tgtEl>
                                              <p:spTgt spid="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5" grpId="1"/>
          <p:bldP spid="96" grpId="0" animBg="1"/>
        </p:bldLst>
      </p:timing>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5"/>
          <p:cNvSpPr>
            <a:spLocks noEditPoints="1"/>
          </p:cNvSpPr>
          <p:nvPr/>
        </p:nvSpPr>
        <p:spPr bwMode="auto">
          <a:xfrm>
            <a:off x="13838040" y="5979915"/>
            <a:ext cx="415231" cy="433090"/>
          </a:xfrm>
          <a:custGeom>
            <a:avLst/>
            <a:gdLst>
              <a:gd name="T0" fmla="*/ 217 w 502"/>
              <a:gd name="T1" fmla="*/ 0 h 521"/>
              <a:gd name="T2" fmla="*/ 230 w 502"/>
              <a:gd name="T3" fmla="*/ 8 h 521"/>
              <a:gd name="T4" fmla="*/ 230 w 502"/>
              <a:gd name="T5" fmla="*/ 8 h 521"/>
              <a:gd name="T6" fmla="*/ 229 w 502"/>
              <a:gd name="T7" fmla="*/ 10 h 521"/>
              <a:gd name="T8" fmla="*/ 229 w 502"/>
              <a:gd name="T9" fmla="*/ 11 h 521"/>
              <a:gd name="T10" fmla="*/ 228 w 502"/>
              <a:gd name="T11" fmla="*/ 12 h 521"/>
              <a:gd name="T12" fmla="*/ 227 w 502"/>
              <a:gd name="T13" fmla="*/ 15 h 521"/>
              <a:gd name="T14" fmla="*/ 227 w 502"/>
              <a:gd name="T15" fmla="*/ 16 h 521"/>
              <a:gd name="T16" fmla="*/ 227 w 502"/>
              <a:gd name="T17" fmla="*/ 17 h 521"/>
              <a:gd name="T18" fmla="*/ 226 w 502"/>
              <a:gd name="T19" fmla="*/ 19 h 521"/>
              <a:gd name="T20" fmla="*/ 225 w 502"/>
              <a:gd name="T21" fmla="*/ 20 h 521"/>
              <a:gd name="T22" fmla="*/ 225 w 502"/>
              <a:gd name="T23" fmla="*/ 22 h 521"/>
              <a:gd name="T24" fmla="*/ 224 w 502"/>
              <a:gd name="T25" fmla="*/ 23 h 521"/>
              <a:gd name="T26" fmla="*/ 224 w 502"/>
              <a:gd name="T27" fmla="*/ 24 h 521"/>
              <a:gd name="T28" fmla="*/ 224 w 502"/>
              <a:gd name="T29" fmla="*/ 26 h 521"/>
              <a:gd name="T30" fmla="*/ 223 w 502"/>
              <a:gd name="T31" fmla="*/ 27 h 521"/>
              <a:gd name="T32" fmla="*/ 223 w 502"/>
              <a:gd name="T33" fmla="*/ 28 h 521"/>
              <a:gd name="T34" fmla="*/ 223 w 502"/>
              <a:gd name="T35" fmla="*/ 29 h 521"/>
              <a:gd name="T36" fmla="*/ 222 w 502"/>
              <a:gd name="T37" fmla="*/ 31 h 521"/>
              <a:gd name="T38" fmla="*/ 222 w 502"/>
              <a:gd name="T39" fmla="*/ 32 h 521"/>
              <a:gd name="T40" fmla="*/ 221 w 502"/>
              <a:gd name="T41" fmla="*/ 34 h 521"/>
              <a:gd name="T42" fmla="*/ 221 w 502"/>
              <a:gd name="T43" fmla="*/ 35 h 521"/>
              <a:gd name="T44" fmla="*/ 221 w 502"/>
              <a:gd name="T45" fmla="*/ 36 h 521"/>
              <a:gd name="T46" fmla="*/ 466 w 502"/>
              <a:gd name="T47" fmla="*/ 307 h 521"/>
              <a:gd name="T48" fmla="*/ 467 w 502"/>
              <a:gd name="T49" fmla="*/ 307 h 521"/>
              <a:gd name="T50" fmla="*/ 469 w 502"/>
              <a:gd name="T51" fmla="*/ 306 h 521"/>
              <a:gd name="T52" fmla="*/ 470 w 502"/>
              <a:gd name="T53" fmla="*/ 306 h 521"/>
              <a:gd name="T54" fmla="*/ 472 w 502"/>
              <a:gd name="T55" fmla="*/ 306 h 521"/>
              <a:gd name="T56" fmla="*/ 473 w 502"/>
              <a:gd name="T57" fmla="*/ 306 h 521"/>
              <a:gd name="T58" fmla="*/ 474 w 502"/>
              <a:gd name="T59" fmla="*/ 305 h 521"/>
              <a:gd name="T60" fmla="*/ 476 w 502"/>
              <a:gd name="T61" fmla="*/ 305 h 521"/>
              <a:gd name="T62" fmla="*/ 477 w 502"/>
              <a:gd name="T63" fmla="*/ 305 h 521"/>
              <a:gd name="T64" fmla="*/ 478 w 502"/>
              <a:gd name="T65" fmla="*/ 305 h 521"/>
              <a:gd name="T66" fmla="*/ 480 w 502"/>
              <a:gd name="T67" fmla="*/ 304 h 521"/>
              <a:gd name="T68" fmla="*/ 481 w 502"/>
              <a:gd name="T69" fmla="*/ 304 h 521"/>
              <a:gd name="T70" fmla="*/ 482 w 502"/>
              <a:gd name="T71" fmla="*/ 304 h 521"/>
              <a:gd name="T72" fmla="*/ 484 w 502"/>
              <a:gd name="T73" fmla="*/ 303 h 521"/>
              <a:gd name="T74" fmla="*/ 486 w 502"/>
              <a:gd name="T75" fmla="*/ 303 h 521"/>
              <a:gd name="T76" fmla="*/ 487 w 502"/>
              <a:gd name="T77" fmla="*/ 303 h 521"/>
              <a:gd name="T78" fmla="*/ 488 w 502"/>
              <a:gd name="T79" fmla="*/ 302 h 521"/>
              <a:gd name="T80" fmla="*/ 490 w 502"/>
              <a:gd name="T81" fmla="*/ 302 h 521"/>
              <a:gd name="T82" fmla="*/ 492 w 502"/>
              <a:gd name="T83" fmla="*/ 301 h 521"/>
              <a:gd name="T84" fmla="*/ 493 w 502"/>
              <a:gd name="T85" fmla="*/ 301 h 521"/>
              <a:gd name="T86" fmla="*/ 495 w 502"/>
              <a:gd name="T87" fmla="*/ 301 h 521"/>
              <a:gd name="T88" fmla="*/ 497 w 502"/>
              <a:gd name="T89" fmla="*/ 300 h 521"/>
              <a:gd name="T90" fmla="*/ 502 w 502"/>
              <a:gd name="T91" fmla="*/ 314 h 521"/>
              <a:gd name="T92" fmla="*/ 464 w 502"/>
              <a:gd name="T93" fmla="*/ 359 h 521"/>
              <a:gd name="T94" fmla="*/ 169 w 502"/>
              <a:gd name="T95" fmla="*/ 33 h 521"/>
              <a:gd name="T96" fmla="*/ 441 w 502"/>
              <a:gd name="T97" fmla="*/ 335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02" h="521">
                <a:moveTo>
                  <a:pt x="169" y="33"/>
                </a:moveTo>
                <a:cubicBezTo>
                  <a:pt x="184" y="20"/>
                  <a:pt x="200" y="9"/>
                  <a:pt x="217" y="0"/>
                </a:cubicBezTo>
                <a:lnTo>
                  <a:pt x="217" y="0"/>
                </a:lnTo>
                <a:cubicBezTo>
                  <a:pt x="221" y="3"/>
                  <a:pt x="225" y="6"/>
                  <a:pt x="230" y="8"/>
                </a:cubicBezTo>
                <a:lnTo>
                  <a:pt x="230" y="8"/>
                </a:lnTo>
                <a:lnTo>
                  <a:pt x="230" y="8"/>
                </a:lnTo>
                <a:lnTo>
                  <a:pt x="229" y="9"/>
                </a:lnTo>
                <a:lnTo>
                  <a:pt x="229" y="10"/>
                </a:lnTo>
                <a:lnTo>
                  <a:pt x="229" y="10"/>
                </a:lnTo>
                <a:lnTo>
                  <a:pt x="229" y="11"/>
                </a:lnTo>
                <a:lnTo>
                  <a:pt x="228" y="12"/>
                </a:lnTo>
                <a:lnTo>
                  <a:pt x="228" y="12"/>
                </a:lnTo>
                <a:lnTo>
                  <a:pt x="228" y="13"/>
                </a:lnTo>
                <a:lnTo>
                  <a:pt x="227" y="15"/>
                </a:lnTo>
                <a:lnTo>
                  <a:pt x="227" y="15"/>
                </a:lnTo>
                <a:lnTo>
                  <a:pt x="227" y="16"/>
                </a:lnTo>
                <a:lnTo>
                  <a:pt x="227" y="16"/>
                </a:lnTo>
                <a:lnTo>
                  <a:pt x="227" y="17"/>
                </a:lnTo>
                <a:lnTo>
                  <a:pt x="226" y="17"/>
                </a:lnTo>
                <a:lnTo>
                  <a:pt x="226" y="19"/>
                </a:lnTo>
                <a:lnTo>
                  <a:pt x="226" y="19"/>
                </a:lnTo>
                <a:lnTo>
                  <a:pt x="225" y="20"/>
                </a:lnTo>
                <a:lnTo>
                  <a:pt x="225" y="20"/>
                </a:lnTo>
                <a:lnTo>
                  <a:pt x="225" y="22"/>
                </a:lnTo>
                <a:lnTo>
                  <a:pt x="225" y="22"/>
                </a:lnTo>
                <a:lnTo>
                  <a:pt x="224" y="23"/>
                </a:lnTo>
                <a:lnTo>
                  <a:pt x="224" y="24"/>
                </a:lnTo>
                <a:lnTo>
                  <a:pt x="224" y="24"/>
                </a:lnTo>
                <a:lnTo>
                  <a:pt x="224" y="25"/>
                </a:lnTo>
                <a:lnTo>
                  <a:pt x="224" y="26"/>
                </a:lnTo>
                <a:lnTo>
                  <a:pt x="224" y="26"/>
                </a:lnTo>
                <a:lnTo>
                  <a:pt x="223" y="27"/>
                </a:lnTo>
                <a:lnTo>
                  <a:pt x="223" y="27"/>
                </a:lnTo>
                <a:lnTo>
                  <a:pt x="223" y="28"/>
                </a:lnTo>
                <a:lnTo>
                  <a:pt x="223" y="29"/>
                </a:lnTo>
                <a:lnTo>
                  <a:pt x="223" y="29"/>
                </a:lnTo>
                <a:lnTo>
                  <a:pt x="222" y="30"/>
                </a:lnTo>
                <a:lnTo>
                  <a:pt x="222" y="31"/>
                </a:lnTo>
                <a:lnTo>
                  <a:pt x="222" y="32"/>
                </a:lnTo>
                <a:lnTo>
                  <a:pt x="222" y="32"/>
                </a:lnTo>
                <a:lnTo>
                  <a:pt x="222" y="33"/>
                </a:lnTo>
                <a:lnTo>
                  <a:pt x="221" y="34"/>
                </a:lnTo>
                <a:lnTo>
                  <a:pt x="221" y="34"/>
                </a:lnTo>
                <a:lnTo>
                  <a:pt x="221" y="35"/>
                </a:lnTo>
                <a:lnTo>
                  <a:pt x="221" y="35"/>
                </a:lnTo>
                <a:lnTo>
                  <a:pt x="221" y="36"/>
                </a:lnTo>
                <a:cubicBezTo>
                  <a:pt x="203" y="105"/>
                  <a:pt x="220" y="181"/>
                  <a:pt x="271" y="237"/>
                </a:cubicBezTo>
                <a:cubicBezTo>
                  <a:pt x="322" y="294"/>
                  <a:pt x="396" y="317"/>
                  <a:pt x="466" y="307"/>
                </a:cubicBezTo>
                <a:lnTo>
                  <a:pt x="467" y="307"/>
                </a:lnTo>
                <a:lnTo>
                  <a:pt x="467" y="307"/>
                </a:lnTo>
                <a:lnTo>
                  <a:pt x="468" y="307"/>
                </a:lnTo>
                <a:lnTo>
                  <a:pt x="469" y="306"/>
                </a:lnTo>
                <a:lnTo>
                  <a:pt x="469" y="306"/>
                </a:lnTo>
                <a:lnTo>
                  <a:pt x="470" y="306"/>
                </a:lnTo>
                <a:lnTo>
                  <a:pt x="471" y="306"/>
                </a:lnTo>
                <a:lnTo>
                  <a:pt x="472" y="306"/>
                </a:lnTo>
                <a:lnTo>
                  <a:pt x="472" y="306"/>
                </a:lnTo>
                <a:lnTo>
                  <a:pt x="473" y="306"/>
                </a:lnTo>
                <a:lnTo>
                  <a:pt x="474" y="306"/>
                </a:lnTo>
                <a:lnTo>
                  <a:pt x="474" y="305"/>
                </a:lnTo>
                <a:lnTo>
                  <a:pt x="475" y="305"/>
                </a:lnTo>
                <a:lnTo>
                  <a:pt x="476" y="305"/>
                </a:lnTo>
                <a:lnTo>
                  <a:pt x="477" y="305"/>
                </a:lnTo>
                <a:lnTo>
                  <a:pt x="477" y="305"/>
                </a:lnTo>
                <a:lnTo>
                  <a:pt x="477" y="305"/>
                </a:lnTo>
                <a:lnTo>
                  <a:pt x="478" y="305"/>
                </a:lnTo>
                <a:lnTo>
                  <a:pt x="479" y="305"/>
                </a:lnTo>
                <a:lnTo>
                  <a:pt x="480" y="304"/>
                </a:lnTo>
                <a:lnTo>
                  <a:pt x="480" y="304"/>
                </a:lnTo>
                <a:lnTo>
                  <a:pt x="481" y="304"/>
                </a:lnTo>
                <a:lnTo>
                  <a:pt x="482" y="304"/>
                </a:lnTo>
                <a:lnTo>
                  <a:pt x="482" y="304"/>
                </a:lnTo>
                <a:lnTo>
                  <a:pt x="483" y="304"/>
                </a:lnTo>
                <a:lnTo>
                  <a:pt x="484" y="303"/>
                </a:lnTo>
                <a:lnTo>
                  <a:pt x="485" y="303"/>
                </a:lnTo>
                <a:lnTo>
                  <a:pt x="486" y="303"/>
                </a:lnTo>
                <a:lnTo>
                  <a:pt x="486" y="303"/>
                </a:lnTo>
                <a:lnTo>
                  <a:pt x="487" y="303"/>
                </a:lnTo>
                <a:lnTo>
                  <a:pt x="488" y="303"/>
                </a:lnTo>
                <a:lnTo>
                  <a:pt x="488" y="302"/>
                </a:lnTo>
                <a:lnTo>
                  <a:pt x="490" y="302"/>
                </a:lnTo>
                <a:lnTo>
                  <a:pt x="490" y="302"/>
                </a:lnTo>
                <a:lnTo>
                  <a:pt x="491" y="302"/>
                </a:lnTo>
                <a:lnTo>
                  <a:pt x="492" y="301"/>
                </a:lnTo>
                <a:lnTo>
                  <a:pt x="493" y="301"/>
                </a:lnTo>
                <a:lnTo>
                  <a:pt x="493" y="301"/>
                </a:lnTo>
                <a:lnTo>
                  <a:pt x="494" y="301"/>
                </a:lnTo>
                <a:lnTo>
                  <a:pt x="495" y="301"/>
                </a:lnTo>
                <a:lnTo>
                  <a:pt x="495" y="301"/>
                </a:lnTo>
                <a:lnTo>
                  <a:pt x="497" y="300"/>
                </a:lnTo>
                <a:lnTo>
                  <a:pt x="497" y="300"/>
                </a:lnTo>
                <a:cubicBezTo>
                  <a:pt x="498" y="305"/>
                  <a:pt x="500" y="310"/>
                  <a:pt x="502" y="314"/>
                </a:cubicBezTo>
                <a:lnTo>
                  <a:pt x="501" y="314"/>
                </a:lnTo>
                <a:cubicBezTo>
                  <a:pt x="491" y="330"/>
                  <a:pt x="479" y="345"/>
                  <a:pt x="464" y="359"/>
                </a:cubicBezTo>
                <a:cubicBezTo>
                  <a:pt x="374" y="440"/>
                  <a:pt x="235" y="433"/>
                  <a:pt x="154" y="343"/>
                </a:cubicBezTo>
                <a:cubicBezTo>
                  <a:pt x="72" y="254"/>
                  <a:pt x="79" y="115"/>
                  <a:pt x="169" y="33"/>
                </a:cubicBezTo>
                <a:close/>
                <a:moveTo>
                  <a:pt x="190" y="59"/>
                </a:moveTo>
                <a:cubicBezTo>
                  <a:pt x="0" y="196"/>
                  <a:pt x="237" y="521"/>
                  <a:pt x="441" y="335"/>
                </a:cubicBezTo>
                <a:cubicBezTo>
                  <a:pt x="295" y="353"/>
                  <a:pt x="162" y="201"/>
                  <a:pt x="190" y="59"/>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5" name="Freeform 6"/>
          <p:cNvSpPr>
            <a:spLocks noEditPoints="1"/>
          </p:cNvSpPr>
          <p:nvPr/>
        </p:nvSpPr>
        <p:spPr bwMode="auto">
          <a:xfrm>
            <a:off x="14589622" y="1311176"/>
            <a:ext cx="330398" cy="325933"/>
          </a:xfrm>
          <a:custGeom>
            <a:avLst/>
            <a:gdLst>
              <a:gd name="T0" fmla="*/ 208 w 395"/>
              <a:gd name="T1" fmla="*/ 71 h 395"/>
              <a:gd name="T2" fmla="*/ 321 w 395"/>
              <a:gd name="T3" fmla="*/ 170 h 395"/>
              <a:gd name="T4" fmla="*/ 343 w 395"/>
              <a:gd name="T5" fmla="*/ 190 h 395"/>
              <a:gd name="T6" fmla="*/ 377 w 395"/>
              <a:gd name="T7" fmla="*/ 190 h 395"/>
              <a:gd name="T8" fmla="*/ 208 w 395"/>
              <a:gd name="T9" fmla="*/ 18 h 395"/>
              <a:gd name="T10" fmla="*/ 208 w 395"/>
              <a:gd name="T11" fmla="*/ 71 h 395"/>
              <a:gd name="T12" fmla="*/ 342 w 395"/>
              <a:gd name="T13" fmla="*/ 207 h 395"/>
              <a:gd name="T14" fmla="*/ 321 w 395"/>
              <a:gd name="T15" fmla="*/ 225 h 395"/>
              <a:gd name="T16" fmla="*/ 208 w 395"/>
              <a:gd name="T17" fmla="*/ 324 h 395"/>
              <a:gd name="T18" fmla="*/ 208 w 395"/>
              <a:gd name="T19" fmla="*/ 377 h 395"/>
              <a:gd name="T20" fmla="*/ 377 w 395"/>
              <a:gd name="T21" fmla="*/ 207 h 395"/>
              <a:gd name="T22" fmla="*/ 342 w 395"/>
              <a:gd name="T23" fmla="*/ 207 h 395"/>
              <a:gd name="T24" fmla="*/ 303 w 395"/>
              <a:gd name="T25" fmla="*/ 223 h 395"/>
              <a:gd name="T26" fmla="*/ 288 w 395"/>
              <a:gd name="T27" fmla="*/ 207 h 395"/>
              <a:gd name="T28" fmla="*/ 232 w 395"/>
              <a:gd name="T29" fmla="*/ 207 h 395"/>
              <a:gd name="T30" fmla="*/ 208 w 395"/>
              <a:gd name="T31" fmla="*/ 232 h 395"/>
              <a:gd name="T32" fmla="*/ 208 w 395"/>
              <a:gd name="T33" fmla="*/ 306 h 395"/>
              <a:gd name="T34" fmla="*/ 303 w 395"/>
              <a:gd name="T35" fmla="*/ 223 h 395"/>
              <a:gd name="T36" fmla="*/ 288 w 395"/>
              <a:gd name="T37" fmla="*/ 190 h 395"/>
              <a:gd name="T38" fmla="*/ 303 w 395"/>
              <a:gd name="T39" fmla="*/ 172 h 395"/>
              <a:gd name="T40" fmla="*/ 208 w 395"/>
              <a:gd name="T41" fmla="*/ 89 h 395"/>
              <a:gd name="T42" fmla="*/ 208 w 395"/>
              <a:gd name="T43" fmla="*/ 163 h 395"/>
              <a:gd name="T44" fmla="*/ 233 w 395"/>
              <a:gd name="T45" fmla="*/ 190 h 395"/>
              <a:gd name="T46" fmla="*/ 288 w 395"/>
              <a:gd name="T47" fmla="*/ 190 h 395"/>
              <a:gd name="T48" fmla="*/ 112 w 395"/>
              <a:gd name="T49" fmla="*/ 94 h 395"/>
              <a:gd name="T50" fmla="*/ 122 w 395"/>
              <a:gd name="T51" fmla="*/ 96 h 395"/>
              <a:gd name="T52" fmla="*/ 187 w 395"/>
              <a:gd name="T53" fmla="*/ 71 h 395"/>
              <a:gd name="T54" fmla="*/ 187 w 395"/>
              <a:gd name="T55" fmla="*/ 18 h 395"/>
              <a:gd name="T56" fmla="*/ 18 w 395"/>
              <a:gd name="T57" fmla="*/ 190 h 395"/>
              <a:gd name="T58" fmla="*/ 71 w 395"/>
              <a:gd name="T59" fmla="*/ 190 h 395"/>
              <a:gd name="T60" fmla="*/ 87 w 395"/>
              <a:gd name="T61" fmla="*/ 136 h 395"/>
              <a:gd name="T62" fmla="*/ 84 w 395"/>
              <a:gd name="T63" fmla="*/ 123 h 395"/>
              <a:gd name="T64" fmla="*/ 112 w 395"/>
              <a:gd name="T65" fmla="*/ 94 h 395"/>
              <a:gd name="T66" fmla="*/ 136 w 395"/>
              <a:gd name="T67" fmla="*/ 108 h 395"/>
              <a:gd name="T68" fmla="*/ 141 w 395"/>
              <a:gd name="T69" fmla="*/ 123 h 395"/>
              <a:gd name="T70" fmla="*/ 112 w 395"/>
              <a:gd name="T71" fmla="*/ 151 h 395"/>
              <a:gd name="T72" fmla="*/ 101 w 395"/>
              <a:gd name="T73" fmla="*/ 149 h 395"/>
              <a:gd name="T74" fmla="*/ 89 w 395"/>
              <a:gd name="T75" fmla="*/ 190 h 395"/>
              <a:gd name="T76" fmla="*/ 163 w 395"/>
              <a:gd name="T77" fmla="*/ 190 h 395"/>
              <a:gd name="T78" fmla="*/ 187 w 395"/>
              <a:gd name="T79" fmla="*/ 163 h 395"/>
              <a:gd name="T80" fmla="*/ 187 w 395"/>
              <a:gd name="T81" fmla="*/ 89 h 395"/>
              <a:gd name="T82" fmla="*/ 136 w 395"/>
              <a:gd name="T83" fmla="*/ 108 h 395"/>
              <a:gd name="T84" fmla="*/ 163 w 395"/>
              <a:gd name="T85" fmla="*/ 207 h 395"/>
              <a:gd name="T86" fmla="*/ 89 w 395"/>
              <a:gd name="T87" fmla="*/ 207 h 395"/>
              <a:gd name="T88" fmla="*/ 187 w 395"/>
              <a:gd name="T89" fmla="*/ 306 h 395"/>
              <a:gd name="T90" fmla="*/ 187 w 395"/>
              <a:gd name="T91" fmla="*/ 232 h 395"/>
              <a:gd name="T92" fmla="*/ 163 w 395"/>
              <a:gd name="T93" fmla="*/ 207 h 395"/>
              <a:gd name="T94" fmla="*/ 71 w 395"/>
              <a:gd name="T95" fmla="*/ 207 h 395"/>
              <a:gd name="T96" fmla="*/ 18 w 395"/>
              <a:gd name="T97" fmla="*/ 207 h 395"/>
              <a:gd name="T98" fmla="*/ 187 w 395"/>
              <a:gd name="T99" fmla="*/ 377 h 395"/>
              <a:gd name="T100" fmla="*/ 187 w 395"/>
              <a:gd name="T101" fmla="*/ 324 h 395"/>
              <a:gd name="T102" fmla="*/ 71 w 395"/>
              <a:gd name="T103" fmla="*/ 207 h 395"/>
              <a:gd name="T104" fmla="*/ 198 w 395"/>
              <a:gd name="T105" fmla="*/ 0 h 395"/>
              <a:gd name="T106" fmla="*/ 395 w 395"/>
              <a:gd name="T107" fmla="*/ 197 h 395"/>
              <a:gd name="T108" fmla="*/ 198 w 395"/>
              <a:gd name="T109" fmla="*/ 395 h 395"/>
              <a:gd name="T110" fmla="*/ 0 w 395"/>
              <a:gd name="T111" fmla="*/ 197 h 395"/>
              <a:gd name="T112" fmla="*/ 198 w 395"/>
              <a:gd name="T113"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5" h="395">
                <a:moveTo>
                  <a:pt x="208" y="71"/>
                </a:moveTo>
                <a:cubicBezTo>
                  <a:pt x="264" y="76"/>
                  <a:pt x="309" y="116"/>
                  <a:pt x="321" y="170"/>
                </a:cubicBezTo>
                <a:cubicBezTo>
                  <a:pt x="332" y="172"/>
                  <a:pt x="340" y="180"/>
                  <a:pt x="343" y="190"/>
                </a:cubicBezTo>
                <a:lnTo>
                  <a:pt x="377" y="190"/>
                </a:lnTo>
                <a:cubicBezTo>
                  <a:pt x="374" y="97"/>
                  <a:pt x="300" y="23"/>
                  <a:pt x="208" y="18"/>
                </a:cubicBezTo>
                <a:lnTo>
                  <a:pt x="208" y="71"/>
                </a:lnTo>
                <a:close/>
                <a:moveTo>
                  <a:pt x="342" y="207"/>
                </a:moveTo>
                <a:cubicBezTo>
                  <a:pt x="339" y="216"/>
                  <a:pt x="331" y="223"/>
                  <a:pt x="321" y="225"/>
                </a:cubicBezTo>
                <a:cubicBezTo>
                  <a:pt x="309" y="279"/>
                  <a:pt x="264" y="319"/>
                  <a:pt x="208" y="324"/>
                </a:cubicBezTo>
                <a:lnTo>
                  <a:pt x="208" y="377"/>
                </a:lnTo>
                <a:cubicBezTo>
                  <a:pt x="299" y="372"/>
                  <a:pt x="373" y="299"/>
                  <a:pt x="377" y="207"/>
                </a:cubicBezTo>
                <a:lnTo>
                  <a:pt x="342" y="207"/>
                </a:lnTo>
                <a:close/>
                <a:moveTo>
                  <a:pt x="303" y="223"/>
                </a:moveTo>
                <a:cubicBezTo>
                  <a:pt x="296" y="220"/>
                  <a:pt x="291" y="214"/>
                  <a:pt x="288" y="207"/>
                </a:cubicBezTo>
                <a:lnTo>
                  <a:pt x="232" y="207"/>
                </a:lnTo>
                <a:cubicBezTo>
                  <a:pt x="229" y="219"/>
                  <a:pt x="220" y="228"/>
                  <a:pt x="208" y="232"/>
                </a:cubicBezTo>
                <a:lnTo>
                  <a:pt x="208" y="306"/>
                </a:lnTo>
                <a:cubicBezTo>
                  <a:pt x="255" y="301"/>
                  <a:pt x="292" y="267"/>
                  <a:pt x="303" y="223"/>
                </a:cubicBezTo>
                <a:close/>
                <a:moveTo>
                  <a:pt x="288" y="190"/>
                </a:moveTo>
                <a:cubicBezTo>
                  <a:pt x="290" y="182"/>
                  <a:pt x="296" y="175"/>
                  <a:pt x="303" y="172"/>
                </a:cubicBezTo>
                <a:cubicBezTo>
                  <a:pt x="292" y="127"/>
                  <a:pt x="254" y="94"/>
                  <a:pt x="208" y="89"/>
                </a:cubicBezTo>
                <a:lnTo>
                  <a:pt x="208" y="163"/>
                </a:lnTo>
                <a:cubicBezTo>
                  <a:pt x="220" y="167"/>
                  <a:pt x="230" y="177"/>
                  <a:pt x="233" y="190"/>
                </a:cubicBezTo>
                <a:lnTo>
                  <a:pt x="288" y="190"/>
                </a:lnTo>
                <a:close/>
                <a:moveTo>
                  <a:pt x="112" y="94"/>
                </a:moveTo>
                <a:cubicBezTo>
                  <a:pt x="116" y="94"/>
                  <a:pt x="119" y="95"/>
                  <a:pt x="122" y="96"/>
                </a:cubicBezTo>
                <a:cubicBezTo>
                  <a:pt x="140" y="82"/>
                  <a:pt x="163" y="73"/>
                  <a:pt x="187" y="71"/>
                </a:cubicBezTo>
                <a:lnTo>
                  <a:pt x="187" y="18"/>
                </a:lnTo>
                <a:cubicBezTo>
                  <a:pt x="95" y="23"/>
                  <a:pt x="21" y="97"/>
                  <a:pt x="18" y="190"/>
                </a:cubicBezTo>
                <a:lnTo>
                  <a:pt x="71" y="190"/>
                </a:lnTo>
                <a:cubicBezTo>
                  <a:pt x="72" y="170"/>
                  <a:pt x="78" y="152"/>
                  <a:pt x="87" y="136"/>
                </a:cubicBezTo>
                <a:cubicBezTo>
                  <a:pt x="85" y="132"/>
                  <a:pt x="84" y="127"/>
                  <a:pt x="84" y="123"/>
                </a:cubicBezTo>
                <a:cubicBezTo>
                  <a:pt x="84" y="107"/>
                  <a:pt x="96" y="94"/>
                  <a:pt x="112" y="94"/>
                </a:cubicBezTo>
                <a:close/>
                <a:moveTo>
                  <a:pt x="136" y="108"/>
                </a:moveTo>
                <a:cubicBezTo>
                  <a:pt x="139" y="112"/>
                  <a:pt x="141" y="117"/>
                  <a:pt x="141" y="123"/>
                </a:cubicBezTo>
                <a:cubicBezTo>
                  <a:pt x="141" y="138"/>
                  <a:pt x="128" y="151"/>
                  <a:pt x="112" y="151"/>
                </a:cubicBezTo>
                <a:cubicBezTo>
                  <a:pt x="108" y="151"/>
                  <a:pt x="104" y="150"/>
                  <a:pt x="101" y="149"/>
                </a:cubicBezTo>
                <a:cubicBezTo>
                  <a:pt x="94" y="161"/>
                  <a:pt x="90" y="175"/>
                  <a:pt x="89" y="190"/>
                </a:cubicBezTo>
                <a:lnTo>
                  <a:pt x="163" y="190"/>
                </a:lnTo>
                <a:cubicBezTo>
                  <a:pt x="165" y="177"/>
                  <a:pt x="175" y="167"/>
                  <a:pt x="187" y="163"/>
                </a:cubicBezTo>
                <a:lnTo>
                  <a:pt x="187" y="89"/>
                </a:lnTo>
                <a:cubicBezTo>
                  <a:pt x="168" y="91"/>
                  <a:pt x="151" y="98"/>
                  <a:pt x="136" y="108"/>
                </a:cubicBezTo>
                <a:close/>
                <a:moveTo>
                  <a:pt x="163" y="207"/>
                </a:moveTo>
                <a:lnTo>
                  <a:pt x="89" y="207"/>
                </a:lnTo>
                <a:cubicBezTo>
                  <a:pt x="94" y="259"/>
                  <a:pt x="135" y="301"/>
                  <a:pt x="187" y="306"/>
                </a:cubicBezTo>
                <a:lnTo>
                  <a:pt x="187" y="232"/>
                </a:lnTo>
                <a:cubicBezTo>
                  <a:pt x="175" y="228"/>
                  <a:pt x="166" y="219"/>
                  <a:pt x="163" y="207"/>
                </a:cubicBezTo>
                <a:close/>
                <a:moveTo>
                  <a:pt x="71" y="207"/>
                </a:moveTo>
                <a:lnTo>
                  <a:pt x="18" y="207"/>
                </a:lnTo>
                <a:cubicBezTo>
                  <a:pt x="23" y="299"/>
                  <a:pt x="96" y="372"/>
                  <a:pt x="187" y="377"/>
                </a:cubicBezTo>
                <a:lnTo>
                  <a:pt x="187" y="324"/>
                </a:lnTo>
                <a:cubicBezTo>
                  <a:pt x="125" y="319"/>
                  <a:pt x="76" y="269"/>
                  <a:pt x="71" y="207"/>
                </a:cubicBezTo>
                <a:close/>
                <a:moveTo>
                  <a:pt x="198" y="0"/>
                </a:moveTo>
                <a:cubicBezTo>
                  <a:pt x="307" y="0"/>
                  <a:pt x="395" y="89"/>
                  <a:pt x="395" y="197"/>
                </a:cubicBezTo>
                <a:cubicBezTo>
                  <a:pt x="395" y="306"/>
                  <a:pt x="307" y="395"/>
                  <a:pt x="198" y="395"/>
                </a:cubicBezTo>
                <a:cubicBezTo>
                  <a:pt x="89" y="395"/>
                  <a:pt x="0" y="306"/>
                  <a:pt x="0" y="197"/>
                </a:cubicBezTo>
                <a:cubicBezTo>
                  <a:pt x="0" y="89"/>
                  <a:pt x="89" y="0"/>
                  <a:pt x="198" y="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6" name="Freeform 7"/>
          <p:cNvSpPr>
            <a:spLocks noEditPoints="1"/>
          </p:cNvSpPr>
          <p:nvPr/>
        </p:nvSpPr>
        <p:spPr bwMode="auto">
          <a:xfrm>
            <a:off x="16018372" y="4942583"/>
            <a:ext cx="269378" cy="328910"/>
          </a:xfrm>
          <a:custGeom>
            <a:avLst/>
            <a:gdLst>
              <a:gd name="T0" fmla="*/ 163 w 327"/>
              <a:gd name="T1" fmla="*/ 0 h 398"/>
              <a:gd name="T2" fmla="*/ 327 w 327"/>
              <a:gd name="T3" fmla="*/ 164 h 398"/>
              <a:gd name="T4" fmla="*/ 215 w 327"/>
              <a:gd name="T5" fmla="*/ 319 h 398"/>
              <a:gd name="T6" fmla="*/ 215 w 327"/>
              <a:gd name="T7" fmla="*/ 296 h 398"/>
              <a:gd name="T8" fmla="*/ 305 w 327"/>
              <a:gd name="T9" fmla="*/ 164 h 398"/>
              <a:gd name="T10" fmla="*/ 163 w 327"/>
              <a:gd name="T11" fmla="*/ 22 h 398"/>
              <a:gd name="T12" fmla="*/ 22 w 327"/>
              <a:gd name="T13" fmla="*/ 164 h 398"/>
              <a:gd name="T14" fmla="*/ 112 w 327"/>
              <a:gd name="T15" fmla="*/ 296 h 398"/>
              <a:gd name="T16" fmla="*/ 112 w 327"/>
              <a:gd name="T17" fmla="*/ 319 h 398"/>
              <a:gd name="T18" fmla="*/ 0 w 327"/>
              <a:gd name="T19" fmla="*/ 164 h 398"/>
              <a:gd name="T20" fmla="*/ 163 w 327"/>
              <a:gd name="T21" fmla="*/ 0 h 398"/>
              <a:gd name="T22" fmla="*/ 163 w 327"/>
              <a:gd name="T23" fmla="*/ 250 h 398"/>
              <a:gd name="T24" fmla="*/ 163 w 327"/>
              <a:gd name="T25" fmla="*/ 250 h 398"/>
              <a:gd name="T26" fmla="*/ 179 w 327"/>
              <a:gd name="T27" fmla="*/ 265 h 398"/>
              <a:gd name="T28" fmla="*/ 179 w 327"/>
              <a:gd name="T29" fmla="*/ 359 h 398"/>
              <a:gd name="T30" fmla="*/ 163 w 327"/>
              <a:gd name="T31" fmla="*/ 375 h 398"/>
              <a:gd name="T32" fmla="*/ 163 w 327"/>
              <a:gd name="T33" fmla="*/ 375 h 398"/>
              <a:gd name="T34" fmla="*/ 148 w 327"/>
              <a:gd name="T35" fmla="*/ 359 h 398"/>
              <a:gd name="T36" fmla="*/ 148 w 327"/>
              <a:gd name="T37" fmla="*/ 265 h 398"/>
              <a:gd name="T38" fmla="*/ 163 w 327"/>
              <a:gd name="T39" fmla="*/ 250 h 398"/>
              <a:gd name="T40" fmla="*/ 128 w 327"/>
              <a:gd name="T41" fmla="*/ 363 h 398"/>
              <a:gd name="T42" fmla="*/ 128 w 327"/>
              <a:gd name="T43" fmla="*/ 266 h 398"/>
              <a:gd name="T44" fmla="*/ 163 w 327"/>
              <a:gd name="T45" fmla="*/ 231 h 398"/>
              <a:gd name="T46" fmla="*/ 164 w 327"/>
              <a:gd name="T47" fmla="*/ 231 h 398"/>
              <a:gd name="T48" fmla="*/ 199 w 327"/>
              <a:gd name="T49" fmla="*/ 266 h 398"/>
              <a:gd name="T50" fmla="*/ 199 w 327"/>
              <a:gd name="T51" fmla="*/ 363 h 398"/>
              <a:gd name="T52" fmla="*/ 164 w 327"/>
              <a:gd name="T53" fmla="*/ 398 h 398"/>
              <a:gd name="T54" fmla="*/ 163 w 327"/>
              <a:gd name="T55" fmla="*/ 398 h 398"/>
              <a:gd name="T56" fmla="*/ 128 w 327"/>
              <a:gd name="T57" fmla="*/ 363 h 398"/>
              <a:gd name="T58" fmla="*/ 163 w 327"/>
              <a:gd name="T59" fmla="*/ 126 h 398"/>
              <a:gd name="T60" fmla="*/ 202 w 327"/>
              <a:gd name="T61" fmla="*/ 164 h 398"/>
              <a:gd name="T62" fmla="*/ 163 w 327"/>
              <a:gd name="T63" fmla="*/ 202 h 398"/>
              <a:gd name="T64" fmla="*/ 125 w 327"/>
              <a:gd name="T65" fmla="*/ 164 h 398"/>
              <a:gd name="T66" fmla="*/ 163 w 327"/>
              <a:gd name="T67" fmla="*/ 126 h 398"/>
              <a:gd name="T68" fmla="*/ 163 w 327"/>
              <a:gd name="T69" fmla="*/ 143 h 398"/>
              <a:gd name="T70" fmla="*/ 185 w 327"/>
              <a:gd name="T71" fmla="*/ 164 h 398"/>
              <a:gd name="T72" fmla="*/ 163 w 327"/>
              <a:gd name="T73" fmla="*/ 185 h 398"/>
              <a:gd name="T74" fmla="*/ 142 w 327"/>
              <a:gd name="T75" fmla="*/ 164 h 398"/>
              <a:gd name="T76" fmla="*/ 163 w 327"/>
              <a:gd name="T77" fmla="*/ 143 h 398"/>
              <a:gd name="T78" fmla="*/ 163 w 327"/>
              <a:gd name="T79" fmla="*/ 65 h 398"/>
              <a:gd name="T80" fmla="*/ 262 w 327"/>
              <a:gd name="T81" fmla="*/ 164 h 398"/>
              <a:gd name="T82" fmla="*/ 214 w 327"/>
              <a:gd name="T83" fmla="*/ 249 h 398"/>
              <a:gd name="T84" fmla="*/ 205 w 327"/>
              <a:gd name="T85" fmla="*/ 229 h 398"/>
              <a:gd name="T86" fmla="*/ 240 w 327"/>
              <a:gd name="T87" fmla="*/ 164 h 398"/>
              <a:gd name="T88" fmla="*/ 163 w 327"/>
              <a:gd name="T89" fmla="*/ 87 h 398"/>
              <a:gd name="T90" fmla="*/ 87 w 327"/>
              <a:gd name="T91" fmla="*/ 164 h 398"/>
              <a:gd name="T92" fmla="*/ 122 w 327"/>
              <a:gd name="T93" fmla="*/ 229 h 398"/>
              <a:gd name="T94" fmla="*/ 113 w 327"/>
              <a:gd name="T95" fmla="*/ 249 h 398"/>
              <a:gd name="T96" fmla="*/ 65 w 327"/>
              <a:gd name="T97" fmla="*/ 164 h 398"/>
              <a:gd name="T98" fmla="*/ 163 w 327"/>
              <a:gd name="T99" fmla="*/ 6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 h="398">
                <a:moveTo>
                  <a:pt x="163" y="0"/>
                </a:moveTo>
                <a:cubicBezTo>
                  <a:pt x="254" y="0"/>
                  <a:pt x="327" y="74"/>
                  <a:pt x="327" y="164"/>
                </a:cubicBezTo>
                <a:cubicBezTo>
                  <a:pt x="327" y="236"/>
                  <a:pt x="280" y="297"/>
                  <a:pt x="215" y="319"/>
                </a:cubicBezTo>
                <a:lnTo>
                  <a:pt x="215" y="296"/>
                </a:lnTo>
                <a:cubicBezTo>
                  <a:pt x="268" y="275"/>
                  <a:pt x="305" y="224"/>
                  <a:pt x="305" y="164"/>
                </a:cubicBezTo>
                <a:cubicBezTo>
                  <a:pt x="305" y="86"/>
                  <a:pt x="242" y="22"/>
                  <a:pt x="163" y="22"/>
                </a:cubicBezTo>
                <a:cubicBezTo>
                  <a:pt x="85" y="22"/>
                  <a:pt x="22" y="86"/>
                  <a:pt x="22" y="164"/>
                </a:cubicBezTo>
                <a:cubicBezTo>
                  <a:pt x="22" y="224"/>
                  <a:pt x="59" y="275"/>
                  <a:pt x="112" y="296"/>
                </a:cubicBezTo>
                <a:lnTo>
                  <a:pt x="112" y="319"/>
                </a:lnTo>
                <a:cubicBezTo>
                  <a:pt x="47" y="297"/>
                  <a:pt x="0" y="236"/>
                  <a:pt x="0" y="164"/>
                </a:cubicBezTo>
                <a:cubicBezTo>
                  <a:pt x="0" y="74"/>
                  <a:pt x="73" y="0"/>
                  <a:pt x="163" y="0"/>
                </a:cubicBezTo>
                <a:close/>
                <a:moveTo>
                  <a:pt x="163" y="250"/>
                </a:moveTo>
                <a:lnTo>
                  <a:pt x="163" y="250"/>
                </a:lnTo>
                <a:cubicBezTo>
                  <a:pt x="172" y="250"/>
                  <a:pt x="179" y="256"/>
                  <a:pt x="179" y="265"/>
                </a:cubicBezTo>
                <a:lnTo>
                  <a:pt x="179" y="359"/>
                </a:lnTo>
                <a:cubicBezTo>
                  <a:pt x="179" y="368"/>
                  <a:pt x="172" y="375"/>
                  <a:pt x="163" y="375"/>
                </a:cubicBezTo>
                <a:lnTo>
                  <a:pt x="163" y="375"/>
                </a:lnTo>
                <a:cubicBezTo>
                  <a:pt x="155" y="375"/>
                  <a:pt x="148" y="368"/>
                  <a:pt x="148" y="359"/>
                </a:cubicBezTo>
                <a:lnTo>
                  <a:pt x="148" y="265"/>
                </a:lnTo>
                <a:cubicBezTo>
                  <a:pt x="148" y="256"/>
                  <a:pt x="155" y="250"/>
                  <a:pt x="163" y="250"/>
                </a:cubicBezTo>
                <a:close/>
                <a:moveTo>
                  <a:pt x="128" y="363"/>
                </a:moveTo>
                <a:lnTo>
                  <a:pt x="128" y="266"/>
                </a:lnTo>
                <a:cubicBezTo>
                  <a:pt x="128" y="247"/>
                  <a:pt x="144" y="231"/>
                  <a:pt x="163" y="231"/>
                </a:cubicBezTo>
                <a:lnTo>
                  <a:pt x="164" y="231"/>
                </a:lnTo>
                <a:cubicBezTo>
                  <a:pt x="183" y="231"/>
                  <a:pt x="199" y="247"/>
                  <a:pt x="199" y="266"/>
                </a:cubicBezTo>
                <a:lnTo>
                  <a:pt x="199" y="363"/>
                </a:lnTo>
                <a:cubicBezTo>
                  <a:pt x="199" y="382"/>
                  <a:pt x="183" y="398"/>
                  <a:pt x="164" y="398"/>
                </a:cubicBezTo>
                <a:lnTo>
                  <a:pt x="163" y="398"/>
                </a:lnTo>
                <a:cubicBezTo>
                  <a:pt x="144" y="398"/>
                  <a:pt x="128" y="382"/>
                  <a:pt x="128" y="363"/>
                </a:cubicBezTo>
                <a:close/>
                <a:moveTo>
                  <a:pt x="163" y="126"/>
                </a:moveTo>
                <a:cubicBezTo>
                  <a:pt x="185" y="126"/>
                  <a:pt x="202" y="143"/>
                  <a:pt x="202" y="164"/>
                </a:cubicBezTo>
                <a:cubicBezTo>
                  <a:pt x="202" y="185"/>
                  <a:pt x="185" y="202"/>
                  <a:pt x="163" y="202"/>
                </a:cubicBezTo>
                <a:cubicBezTo>
                  <a:pt x="142" y="202"/>
                  <a:pt x="125" y="185"/>
                  <a:pt x="125" y="164"/>
                </a:cubicBezTo>
                <a:cubicBezTo>
                  <a:pt x="125" y="143"/>
                  <a:pt x="142" y="126"/>
                  <a:pt x="163" y="126"/>
                </a:cubicBezTo>
                <a:close/>
                <a:moveTo>
                  <a:pt x="163" y="143"/>
                </a:moveTo>
                <a:cubicBezTo>
                  <a:pt x="175" y="143"/>
                  <a:pt x="185" y="152"/>
                  <a:pt x="185" y="164"/>
                </a:cubicBezTo>
                <a:cubicBezTo>
                  <a:pt x="185" y="175"/>
                  <a:pt x="175" y="185"/>
                  <a:pt x="163" y="185"/>
                </a:cubicBezTo>
                <a:cubicBezTo>
                  <a:pt x="152" y="185"/>
                  <a:pt x="142" y="175"/>
                  <a:pt x="142" y="164"/>
                </a:cubicBezTo>
                <a:cubicBezTo>
                  <a:pt x="142" y="152"/>
                  <a:pt x="152" y="143"/>
                  <a:pt x="163" y="143"/>
                </a:cubicBezTo>
                <a:close/>
                <a:moveTo>
                  <a:pt x="163" y="65"/>
                </a:moveTo>
                <a:cubicBezTo>
                  <a:pt x="218" y="65"/>
                  <a:pt x="262" y="109"/>
                  <a:pt x="262" y="164"/>
                </a:cubicBezTo>
                <a:cubicBezTo>
                  <a:pt x="262" y="200"/>
                  <a:pt x="243" y="232"/>
                  <a:pt x="214" y="249"/>
                </a:cubicBezTo>
                <a:cubicBezTo>
                  <a:pt x="212" y="242"/>
                  <a:pt x="209" y="235"/>
                  <a:pt x="205" y="229"/>
                </a:cubicBezTo>
                <a:cubicBezTo>
                  <a:pt x="226" y="215"/>
                  <a:pt x="240" y="191"/>
                  <a:pt x="240" y="164"/>
                </a:cubicBezTo>
                <a:cubicBezTo>
                  <a:pt x="240" y="121"/>
                  <a:pt x="206" y="87"/>
                  <a:pt x="163" y="87"/>
                </a:cubicBezTo>
                <a:cubicBezTo>
                  <a:pt x="121" y="87"/>
                  <a:pt x="87" y="121"/>
                  <a:pt x="87" y="164"/>
                </a:cubicBezTo>
                <a:cubicBezTo>
                  <a:pt x="87" y="191"/>
                  <a:pt x="101" y="215"/>
                  <a:pt x="122" y="229"/>
                </a:cubicBezTo>
                <a:cubicBezTo>
                  <a:pt x="118" y="235"/>
                  <a:pt x="115" y="242"/>
                  <a:pt x="113" y="249"/>
                </a:cubicBezTo>
                <a:cubicBezTo>
                  <a:pt x="84" y="232"/>
                  <a:pt x="65" y="200"/>
                  <a:pt x="65" y="164"/>
                </a:cubicBezTo>
                <a:cubicBezTo>
                  <a:pt x="65" y="109"/>
                  <a:pt x="109" y="65"/>
                  <a:pt x="163" y="65"/>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7" name="Freeform 8"/>
          <p:cNvSpPr>
            <a:spLocks noEditPoints="1"/>
          </p:cNvSpPr>
          <p:nvPr/>
        </p:nvSpPr>
        <p:spPr bwMode="auto">
          <a:xfrm>
            <a:off x="15988606" y="3807023"/>
            <a:ext cx="328910" cy="328911"/>
          </a:xfrm>
          <a:custGeom>
            <a:avLst/>
            <a:gdLst>
              <a:gd name="T0" fmla="*/ 110 w 397"/>
              <a:gd name="T1" fmla="*/ 342 h 397"/>
              <a:gd name="T2" fmla="*/ 0 w 397"/>
              <a:gd name="T3" fmla="*/ 342 h 397"/>
              <a:gd name="T4" fmla="*/ 10 w 397"/>
              <a:gd name="T5" fmla="*/ 0 h 397"/>
              <a:gd name="T6" fmla="*/ 3 w 397"/>
              <a:gd name="T7" fmla="*/ 2 h 397"/>
              <a:gd name="T8" fmla="*/ 1 w 397"/>
              <a:gd name="T9" fmla="*/ 8 h 397"/>
              <a:gd name="T10" fmla="*/ 3 w 397"/>
              <a:gd name="T11" fmla="*/ 15 h 397"/>
              <a:gd name="T12" fmla="*/ 10 w 397"/>
              <a:gd name="T13" fmla="*/ 17 h 397"/>
              <a:gd name="T14" fmla="*/ 380 w 397"/>
              <a:gd name="T15" fmla="*/ 390 h 397"/>
              <a:gd name="T16" fmla="*/ 384 w 397"/>
              <a:gd name="T17" fmla="*/ 395 h 397"/>
              <a:gd name="T18" fmla="*/ 392 w 397"/>
              <a:gd name="T19" fmla="*/ 395 h 397"/>
              <a:gd name="T20" fmla="*/ 396 w 397"/>
              <a:gd name="T21" fmla="*/ 390 h 397"/>
              <a:gd name="T22" fmla="*/ 10 w 397"/>
              <a:gd name="T23" fmla="*/ 0 h 397"/>
              <a:gd name="T24" fmla="*/ 7 w 397"/>
              <a:gd name="T25" fmla="*/ 180 h 397"/>
              <a:gd name="T26" fmla="*/ 1 w 397"/>
              <a:gd name="T27" fmla="*/ 185 h 397"/>
              <a:gd name="T28" fmla="*/ 1 w 397"/>
              <a:gd name="T29" fmla="*/ 192 h 397"/>
              <a:gd name="T30" fmla="*/ 7 w 397"/>
              <a:gd name="T31" fmla="*/ 197 h 397"/>
              <a:gd name="T32" fmla="*/ 29 w 397"/>
              <a:gd name="T33" fmla="*/ 198 h 397"/>
              <a:gd name="T34" fmla="*/ 200 w 397"/>
              <a:gd name="T35" fmla="*/ 390 h 397"/>
              <a:gd name="T36" fmla="*/ 204 w 397"/>
              <a:gd name="T37" fmla="*/ 395 h 397"/>
              <a:gd name="T38" fmla="*/ 212 w 397"/>
              <a:gd name="T39" fmla="*/ 395 h 397"/>
              <a:gd name="T40" fmla="*/ 216 w 397"/>
              <a:gd name="T41" fmla="*/ 390 h 397"/>
              <a:gd name="T42" fmla="*/ 31 w 397"/>
              <a:gd name="T43" fmla="*/ 181 h 397"/>
              <a:gd name="T44" fmla="*/ 10 w 397"/>
              <a:gd name="T45" fmla="*/ 89 h 397"/>
              <a:gd name="T46" fmla="*/ 3 w 397"/>
              <a:gd name="T47" fmla="*/ 92 h 397"/>
              <a:gd name="T48" fmla="*/ 1 w 397"/>
              <a:gd name="T49" fmla="*/ 98 h 397"/>
              <a:gd name="T50" fmla="*/ 3 w 397"/>
              <a:gd name="T51" fmla="*/ 104 h 397"/>
              <a:gd name="T52" fmla="*/ 10 w 397"/>
              <a:gd name="T53" fmla="*/ 108 h 397"/>
              <a:gd name="T54" fmla="*/ 289 w 397"/>
              <a:gd name="T55" fmla="*/ 390 h 397"/>
              <a:gd name="T56" fmla="*/ 295 w 397"/>
              <a:gd name="T57" fmla="*/ 395 h 397"/>
              <a:gd name="T58" fmla="*/ 301 w 397"/>
              <a:gd name="T59" fmla="*/ 395 h 397"/>
              <a:gd name="T60" fmla="*/ 307 w 397"/>
              <a:gd name="T61" fmla="*/ 390 h 397"/>
              <a:gd name="T62" fmla="*/ 10 w 397"/>
              <a:gd name="T63" fmla="*/ 89 h 397"/>
              <a:gd name="T64" fmla="*/ 93 w 397"/>
              <a:gd name="T65" fmla="*/ 342 h 397"/>
              <a:gd name="T66" fmla="*/ 17 w 397"/>
              <a:gd name="T67" fmla="*/ 34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7" h="397">
                <a:moveTo>
                  <a:pt x="55" y="287"/>
                </a:moveTo>
                <a:cubicBezTo>
                  <a:pt x="85" y="287"/>
                  <a:pt x="110" y="311"/>
                  <a:pt x="110" y="342"/>
                </a:cubicBezTo>
                <a:cubicBezTo>
                  <a:pt x="110" y="372"/>
                  <a:pt x="85" y="397"/>
                  <a:pt x="55" y="397"/>
                </a:cubicBezTo>
                <a:cubicBezTo>
                  <a:pt x="25" y="397"/>
                  <a:pt x="0" y="372"/>
                  <a:pt x="0" y="342"/>
                </a:cubicBezTo>
                <a:cubicBezTo>
                  <a:pt x="0" y="311"/>
                  <a:pt x="25" y="287"/>
                  <a:pt x="55" y="287"/>
                </a:cubicBezTo>
                <a:close/>
                <a:moveTo>
                  <a:pt x="10" y="0"/>
                </a:moveTo>
                <a:lnTo>
                  <a:pt x="7" y="0"/>
                </a:lnTo>
                <a:lnTo>
                  <a:pt x="3" y="2"/>
                </a:lnTo>
                <a:lnTo>
                  <a:pt x="1" y="5"/>
                </a:lnTo>
                <a:lnTo>
                  <a:pt x="1" y="8"/>
                </a:lnTo>
                <a:lnTo>
                  <a:pt x="1" y="11"/>
                </a:lnTo>
                <a:lnTo>
                  <a:pt x="3" y="15"/>
                </a:lnTo>
                <a:lnTo>
                  <a:pt x="7" y="17"/>
                </a:lnTo>
                <a:lnTo>
                  <a:pt x="10" y="17"/>
                </a:lnTo>
                <a:cubicBezTo>
                  <a:pt x="236" y="30"/>
                  <a:pt x="367" y="176"/>
                  <a:pt x="379" y="386"/>
                </a:cubicBezTo>
                <a:lnTo>
                  <a:pt x="380" y="390"/>
                </a:lnTo>
                <a:lnTo>
                  <a:pt x="382" y="392"/>
                </a:lnTo>
                <a:lnTo>
                  <a:pt x="384" y="395"/>
                </a:lnTo>
                <a:lnTo>
                  <a:pt x="388" y="396"/>
                </a:lnTo>
                <a:lnTo>
                  <a:pt x="392" y="395"/>
                </a:lnTo>
                <a:lnTo>
                  <a:pt x="394" y="392"/>
                </a:lnTo>
                <a:lnTo>
                  <a:pt x="396" y="390"/>
                </a:lnTo>
                <a:lnTo>
                  <a:pt x="397" y="386"/>
                </a:lnTo>
                <a:cubicBezTo>
                  <a:pt x="385" y="167"/>
                  <a:pt x="245" y="12"/>
                  <a:pt x="10" y="0"/>
                </a:cubicBezTo>
                <a:close/>
                <a:moveTo>
                  <a:pt x="10" y="180"/>
                </a:moveTo>
                <a:lnTo>
                  <a:pt x="7" y="180"/>
                </a:lnTo>
                <a:lnTo>
                  <a:pt x="3" y="182"/>
                </a:lnTo>
                <a:lnTo>
                  <a:pt x="1" y="185"/>
                </a:lnTo>
                <a:lnTo>
                  <a:pt x="1" y="188"/>
                </a:lnTo>
                <a:lnTo>
                  <a:pt x="1" y="192"/>
                </a:lnTo>
                <a:lnTo>
                  <a:pt x="3" y="195"/>
                </a:lnTo>
                <a:lnTo>
                  <a:pt x="7" y="197"/>
                </a:lnTo>
                <a:lnTo>
                  <a:pt x="10" y="197"/>
                </a:lnTo>
                <a:lnTo>
                  <a:pt x="29" y="198"/>
                </a:lnTo>
                <a:cubicBezTo>
                  <a:pt x="138" y="217"/>
                  <a:pt x="193" y="286"/>
                  <a:pt x="199" y="386"/>
                </a:cubicBezTo>
                <a:lnTo>
                  <a:pt x="200" y="390"/>
                </a:lnTo>
                <a:lnTo>
                  <a:pt x="202" y="392"/>
                </a:lnTo>
                <a:lnTo>
                  <a:pt x="204" y="395"/>
                </a:lnTo>
                <a:lnTo>
                  <a:pt x="208" y="396"/>
                </a:lnTo>
                <a:lnTo>
                  <a:pt x="212" y="395"/>
                </a:lnTo>
                <a:lnTo>
                  <a:pt x="214" y="392"/>
                </a:lnTo>
                <a:lnTo>
                  <a:pt x="216" y="390"/>
                </a:lnTo>
                <a:lnTo>
                  <a:pt x="217" y="386"/>
                </a:lnTo>
                <a:cubicBezTo>
                  <a:pt x="211" y="278"/>
                  <a:pt x="148" y="199"/>
                  <a:pt x="31" y="181"/>
                </a:cubicBezTo>
                <a:lnTo>
                  <a:pt x="10" y="180"/>
                </a:lnTo>
                <a:close/>
                <a:moveTo>
                  <a:pt x="10" y="89"/>
                </a:moveTo>
                <a:lnTo>
                  <a:pt x="7" y="90"/>
                </a:lnTo>
                <a:lnTo>
                  <a:pt x="3" y="92"/>
                </a:lnTo>
                <a:lnTo>
                  <a:pt x="1" y="95"/>
                </a:lnTo>
                <a:lnTo>
                  <a:pt x="1" y="98"/>
                </a:lnTo>
                <a:lnTo>
                  <a:pt x="1" y="102"/>
                </a:lnTo>
                <a:lnTo>
                  <a:pt x="3" y="104"/>
                </a:lnTo>
                <a:lnTo>
                  <a:pt x="7" y="106"/>
                </a:lnTo>
                <a:lnTo>
                  <a:pt x="10" y="108"/>
                </a:lnTo>
                <a:cubicBezTo>
                  <a:pt x="185" y="114"/>
                  <a:pt x="277" y="231"/>
                  <a:pt x="289" y="386"/>
                </a:cubicBezTo>
                <a:lnTo>
                  <a:pt x="289" y="390"/>
                </a:lnTo>
                <a:lnTo>
                  <a:pt x="292" y="392"/>
                </a:lnTo>
                <a:lnTo>
                  <a:pt x="295" y="395"/>
                </a:lnTo>
                <a:lnTo>
                  <a:pt x="298" y="396"/>
                </a:lnTo>
                <a:lnTo>
                  <a:pt x="301" y="395"/>
                </a:lnTo>
                <a:lnTo>
                  <a:pt x="304" y="392"/>
                </a:lnTo>
                <a:lnTo>
                  <a:pt x="307" y="390"/>
                </a:lnTo>
                <a:lnTo>
                  <a:pt x="307" y="386"/>
                </a:lnTo>
                <a:cubicBezTo>
                  <a:pt x="301" y="216"/>
                  <a:pt x="190" y="102"/>
                  <a:pt x="10" y="89"/>
                </a:cubicBezTo>
                <a:close/>
                <a:moveTo>
                  <a:pt x="55" y="304"/>
                </a:moveTo>
                <a:cubicBezTo>
                  <a:pt x="76" y="304"/>
                  <a:pt x="93" y="321"/>
                  <a:pt x="93" y="342"/>
                </a:cubicBezTo>
                <a:cubicBezTo>
                  <a:pt x="93" y="363"/>
                  <a:pt x="76" y="380"/>
                  <a:pt x="55" y="380"/>
                </a:cubicBezTo>
                <a:cubicBezTo>
                  <a:pt x="34" y="380"/>
                  <a:pt x="17" y="363"/>
                  <a:pt x="17" y="342"/>
                </a:cubicBezTo>
                <a:cubicBezTo>
                  <a:pt x="17" y="321"/>
                  <a:pt x="34" y="304"/>
                  <a:pt x="55" y="304"/>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8" name="Freeform 9"/>
          <p:cNvSpPr>
            <a:spLocks noEditPoints="1"/>
          </p:cNvSpPr>
          <p:nvPr/>
        </p:nvSpPr>
        <p:spPr bwMode="auto">
          <a:xfrm>
            <a:off x="4927700" y="6033493"/>
            <a:ext cx="330398" cy="325934"/>
          </a:xfrm>
          <a:custGeom>
            <a:avLst/>
            <a:gdLst>
              <a:gd name="T0" fmla="*/ 253 w 396"/>
              <a:gd name="T1" fmla="*/ 198 h 396"/>
              <a:gd name="T2" fmla="*/ 143 w 396"/>
              <a:gd name="T3" fmla="*/ 198 h 396"/>
              <a:gd name="T4" fmla="*/ 198 w 396"/>
              <a:gd name="T5" fmla="*/ 0 h 396"/>
              <a:gd name="T6" fmla="*/ 334 w 396"/>
              <a:gd name="T7" fmla="*/ 342 h 396"/>
              <a:gd name="T8" fmla="*/ 337 w 396"/>
              <a:gd name="T9" fmla="*/ 347 h 396"/>
              <a:gd name="T10" fmla="*/ 345 w 396"/>
              <a:gd name="T11" fmla="*/ 361 h 396"/>
              <a:gd name="T12" fmla="*/ 352 w 396"/>
              <a:gd name="T13" fmla="*/ 375 h 396"/>
              <a:gd name="T14" fmla="*/ 356 w 396"/>
              <a:gd name="T15" fmla="*/ 381 h 396"/>
              <a:gd name="T16" fmla="*/ 358 w 396"/>
              <a:gd name="T17" fmla="*/ 387 h 396"/>
              <a:gd name="T18" fmla="*/ 356 w 396"/>
              <a:gd name="T19" fmla="*/ 393 h 396"/>
              <a:gd name="T20" fmla="*/ 349 w 396"/>
              <a:gd name="T21" fmla="*/ 396 h 396"/>
              <a:gd name="T22" fmla="*/ 340 w 396"/>
              <a:gd name="T23" fmla="*/ 390 h 396"/>
              <a:gd name="T24" fmla="*/ 198 w 396"/>
              <a:gd name="T25" fmla="*/ 396 h 396"/>
              <a:gd name="T26" fmla="*/ 85 w 396"/>
              <a:gd name="T27" fmla="*/ 361 h 396"/>
              <a:gd name="T28" fmla="*/ 51 w 396"/>
              <a:gd name="T29" fmla="*/ 390 h 396"/>
              <a:gd name="T30" fmla="*/ 47 w 396"/>
              <a:gd name="T31" fmla="*/ 395 h 396"/>
              <a:gd name="T32" fmla="*/ 39 w 396"/>
              <a:gd name="T33" fmla="*/ 395 h 396"/>
              <a:gd name="T34" fmla="*/ 35 w 396"/>
              <a:gd name="T35" fmla="*/ 391 h 396"/>
              <a:gd name="T36" fmla="*/ 35 w 396"/>
              <a:gd name="T37" fmla="*/ 383 h 396"/>
              <a:gd name="T38" fmla="*/ 59 w 396"/>
              <a:gd name="T39" fmla="*/ 340 h 396"/>
              <a:gd name="T40" fmla="*/ 59 w 396"/>
              <a:gd name="T41" fmla="*/ 339 h 396"/>
              <a:gd name="T42" fmla="*/ 198 w 396"/>
              <a:gd name="T43" fmla="*/ 0 h 396"/>
              <a:gd name="T44" fmla="*/ 305 w 396"/>
              <a:gd name="T45" fmla="*/ 341 h 396"/>
              <a:gd name="T46" fmla="*/ 198 w 396"/>
              <a:gd name="T47" fmla="*/ 378 h 396"/>
              <a:gd name="T48" fmla="*/ 198 w 396"/>
              <a:gd name="T49" fmla="*/ 18 h 396"/>
              <a:gd name="T50" fmla="*/ 309 w 396"/>
              <a:gd name="T51" fmla="*/ 339 h 396"/>
              <a:gd name="T52" fmla="*/ 198 w 396"/>
              <a:gd name="T53" fmla="*/ 73 h 396"/>
              <a:gd name="T54" fmla="*/ 198 w 396"/>
              <a:gd name="T55" fmla="*/ 324 h 396"/>
              <a:gd name="T56" fmla="*/ 198 w 396"/>
              <a:gd name="T57" fmla="*/ 73 h 396"/>
              <a:gd name="T58" fmla="*/ 306 w 396"/>
              <a:gd name="T59" fmla="*/ 198 h 396"/>
              <a:gd name="T60" fmla="*/ 89 w 396"/>
              <a:gd name="T61" fmla="*/ 198 h 396"/>
              <a:gd name="T62" fmla="*/ 198 w 396"/>
              <a:gd name="T63" fmla="*/ 161 h 396"/>
              <a:gd name="T64" fmla="*/ 198 w 396"/>
              <a:gd name="T65" fmla="*/ 236 h 396"/>
              <a:gd name="T66" fmla="*/ 198 w 396"/>
              <a:gd name="T67" fmla="*/ 16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6" h="396">
                <a:moveTo>
                  <a:pt x="198" y="143"/>
                </a:moveTo>
                <a:cubicBezTo>
                  <a:pt x="228" y="143"/>
                  <a:pt x="253" y="168"/>
                  <a:pt x="253" y="198"/>
                </a:cubicBezTo>
                <a:cubicBezTo>
                  <a:pt x="253" y="228"/>
                  <a:pt x="228" y="253"/>
                  <a:pt x="198" y="253"/>
                </a:cubicBezTo>
                <a:cubicBezTo>
                  <a:pt x="167" y="253"/>
                  <a:pt x="143" y="228"/>
                  <a:pt x="143" y="198"/>
                </a:cubicBezTo>
                <a:cubicBezTo>
                  <a:pt x="143" y="168"/>
                  <a:pt x="167" y="143"/>
                  <a:pt x="198" y="143"/>
                </a:cubicBezTo>
                <a:close/>
                <a:moveTo>
                  <a:pt x="198" y="0"/>
                </a:moveTo>
                <a:cubicBezTo>
                  <a:pt x="307" y="0"/>
                  <a:pt x="396" y="89"/>
                  <a:pt x="396" y="198"/>
                </a:cubicBezTo>
                <a:cubicBezTo>
                  <a:pt x="396" y="255"/>
                  <a:pt x="372" y="306"/>
                  <a:pt x="334" y="342"/>
                </a:cubicBezTo>
                <a:lnTo>
                  <a:pt x="334" y="342"/>
                </a:lnTo>
                <a:lnTo>
                  <a:pt x="337" y="347"/>
                </a:lnTo>
                <a:lnTo>
                  <a:pt x="340" y="353"/>
                </a:lnTo>
                <a:lnTo>
                  <a:pt x="345" y="361"/>
                </a:lnTo>
                <a:lnTo>
                  <a:pt x="348" y="368"/>
                </a:lnTo>
                <a:lnTo>
                  <a:pt x="352" y="375"/>
                </a:lnTo>
                <a:lnTo>
                  <a:pt x="354" y="379"/>
                </a:lnTo>
                <a:lnTo>
                  <a:pt x="356" y="381"/>
                </a:lnTo>
                <a:lnTo>
                  <a:pt x="358" y="383"/>
                </a:lnTo>
                <a:lnTo>
                  <a:pt x="358" y="387"/>
                </a:lnTo>
                <a:lnTo>
                  <a:pt x="358" y="391"/>
                </a:lnTo>
                <a:lnTo>
                  <a:pt x="356" y="393"/>
                </a:lnTo>
                <a:lnTo>
                  <a:pt x="352" y="395"/>
                </a:lnTo>
                <a:lnTo>
                  <a:pt x="349" y="396"/>
                </a:lnTo>
                <a:lnTo>
                  <a:pt x="344" y="394"/>
                </a:lnTo>
                <a:lnTo>
                  <a:pt x="340" y="390"/>
                </a:lnTo>
                <a:lnTo>
                  <a:pt x="321" y="353"/>
                </a:lnTo>
                <a:cubicBezTo>
                  <a:pt x="287" y="380"/>
                  <a:pt x="244" y="396"/>
                  <a:pt x="198" y="396"/>
                </a:cubicBezTo>
                <a:cubicBezTo>
                  <a:pt x="156" y="396"/>
                  <a:pt x="117" y="383"/>
                  <a:pt x="85" y="361"/>
                </a:cubicBezTo>
                <a:lnTo>
                  <a:pt x="85" y="361"/>
                </a:lnTo>
                <a:lnTo>
                  <a:pt x="72" y="352"/>
                </a:lnTo>
                <a:lnTo>
                  <a:pt x="51" y="390"/>
                </a:lnTo>
                <a:lnTo>
                  <a:pt x="49" y="393"/>
                </a:lnTo>
                <a:lnTo>
                  <a:pt x="47" y="395"/>
                </a:lnTo>
                <a:lnTo>
                  <a:pt x="43" y="396"/>
                </a:lnTo>
                <a:lnTo>
                  <a:pt x="39" y="395"/>
                </a:lnTo>
                <a:lnTo>
                  <a:pt x="37" y="393"/>
                </a:lnTo>
                <a:lnTo>
                  <a:pt x="35" y="391"/>
                </a:lnTo>
                <a:lnTo>
                  <a:pt x="34" y="387"/>
                </a:lnTo>
                <a:lnTo>
                  <a:pt x="35" y="383"/>
                </a:lnTo>
                <a:lnTo>
                  <a:pt x="37" y="381"/>
                </a:lnTo>
                <a:lnTo>
                  <a:pt x="59" y="340"/>
                </a:lnTo>
                <a:lnTo>
                  <a:pt x="58" y="339"/>
                </a:lnTo>
                <a:lnTo>
                  <a:pt x="59" y="339"/>
                </a:lnTo>
                <a:cubicBezTo>
                  <a:pt x="22" y="304"/>
                  <a:pt x="0" y="253"/>
                  <a:pt x="0" y="198"/>
                </a:cubicBezTo>
                <a:cubicBezTo>
                  <a:pt x="0" y="89"/>
                  <a:pt x="88" y="0"/>
                  <a:pt x="198" y="0"/>
                </a:cubicBezTo>
                <a:close/>
                <a:moveTo>
                  <a:pt x="307" y="339"/>
                </a:moveTo>
                <a:lnTo>
                  <a:pt x="305" y="341"/>
                </a:lnTo>
                <a:lnTo>
                  <a:pt x="305" y="343"/>
                </a:lnTo>
                <a:cubicBezTo>
                  <a:pt x="275" y="365"/>
                  <a:pt x="238" y="378"/>
                  <a:pt x="198" y="378"/>
                </a:cubicBezTo>
                <a:cubicBezTo>
                  <a:pt x="98" y="378"/>
                  <a:pt x="18" y="297"/>
                  <a:pt x="18" y="198"/>
                </a:cubicBezTo>
                <a:cubicBezTo>
                  <a:pt x="18" y="99"/>
                  <a:pt x="98" y="18"/>
                  <a:pt x="198" y="18"/>
                </a:cubicBezTo>
                <a:cubicBezTo>
                  <a:pt x="297" y="18"/>
                  <a:pt x="378" y="99"/>
                  <a:pt x="378" y="198"/>
                </a:cubicBezTo>
                <a:cubicBezTo>
                  <a:pt x="378" y="255"/>
                  <a:pt x="351" y="307"/>
                  <a:pt x="309" y="339"/>
                </a:cubicBezTo>
                <a:lnTo>
                  <a:pt x="307" y="339"/>
                </a:lnTo>
                <a:close/>
                <a:moveTo>
                  <a:pt x="198" y="73"/>
                </a:moveTo>
                <a:cubicBezTo>
                  <a:pt x="267" y="73"/>
                  <a:pt x="323" y="129"/>
                  <a:pt x="323" y="198"/>
                </a:cubicBezTo>
                <a:cubicBezTo>
                  <a:pt x="323" y="267"/>
                  <a:pt x="267" y="324"/>
                  <a:pt x="198" y="324"/>
                </a:cubicBezTo>
                <a:cubicBezTo>
                  <a:pt x="128" y="324"/>
                  <a:pt x="72" y="267"/>
                  <a:pt x="72" y="198"/>
                </a:cubicBezTo>
                <a:cubicBezTo>
                  <a:pt x="72" y="129"/>
                  <a:pt x="128" y="73"/>
                  <a:pt x="198" y="73"/>
                </a:cubicBezTo>
                <a:close/>
                <a:moveTo>
                  <a:pt x="198" y="90"/>
                </a:moveTo>
                <a:cubicBezTo>
                  <a:pt x="258" y="90"/>
                  <a:pt x="306" y="138"/>
                  <a:pt x="306" y="198"/>
                </a:cubicBezTo>
                <a:cubicBezTo>
                  <a:pt x="306" y="258"/>
                  <a:pt x="258" y="306"/>
                  <a:pt x="198" y="306"/>
                </a:cubicBezTo>
                <a:cubicBezTo>
                  <a:pt x="138" y="306"/>
                  <a:pt x="89" y="258"/>
                  <a:pt x="89" y="198"/>
                </a:cubicBezTo>
                <a:cubicBezTo>
                  <a:pt x="89" y="138"/>
                  <a:pt x="138" y="90"/>
                  <a:pt x="198" y="90"/>
                </a:cubicBezTo>
                <a:close/>
                <a:moveTo>
                  <a:pt x="198" y="161"/>
                </a:moveTo>
                <a:cubicBezTo>
                  <a:pt x="218" y="161"/>
                  <a:pt x="235" y="177"/>
                  <a:pt x="235" y="198"/>
                </a:cubicBezTo>
                <a:cubicBezTo>
                  <a:pt x="235" y="219"/>
                  <a:pt x="218" y="236"/>
                  <a:pt x="198" y="236"/>
                </a:cubicBezTo>
                <a:cubicBezTo>
                  <a:pt x="177" y="236"/>
                  <a:pt x="160" y="219"/>
                  <a:pt x="160" y="198"/>
                </a:cubicBezTo>
                <a:cubicBezTo>
                  <a:pt x="160" y="177"/>
                  <a:pt x="177" y="161"/>
                  <a:pt x="198" y="161"/>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9" name="Freeform 10"/>
          <p:cNvSpPr>
            <a:spLocks noEditPoints="1"/>
          </p:cNvSpPr>
          <p:nvPr/>
        </p:nvSpPr>
        <p:spPr bwMode="auto">
          <a:xfrm>
            <a:off x="10267653" y="4387454"/>
            <a:ext cx="325933" cy="266403"/>
          </a:xfrm>
          <a:custGeom>
            <a:avLst/>
            <a:gdLst>
              <a:gd name="T0" fmla="*/ 291 w 396"/>
              <a:gd name="T1" fmla="*/ 233 h 324"/>
              <a:gd name="T2" fmla="*/ 377 w 396"/>
              <a:gd name="T3" fmla="*/ 295 h 324"/>
              <a:gd name="T4" fmla="*/ 359 w 396"/>
              <a:gd name="T5" fmla="*/ 306 h 324"/>
              <a:gd name="T6" fmla="*/ 23 w 396"/>
              <a:gd name="T7" fmla="*/ 300 h 324"/>
              <a:gd name="T8" fmla="*/ 17 w 396"/>
              <a:gd name="T9" fmla="*/ 233 h 324"/>
              <a:gd name="T10" fmla="*/ 17 w 396"/>
              <a:gd name="T11" fmla="*/ 216 h 324"/>
              <a:gd name="T12" fmla="*/ 23 w 396"/>
              <a:gd name="T13" fmla="*/ 60 h 324"/>
              <a:gd name="T14" fmla="*/ 71 w 396"/>
              <a:gd name="T15" fmla="*/ 54 h 324"/>
              <a:gd name="T16" fmla="*/ 100 w 396"/>
              <a:gd name="T17" fmla="*/ 42 h 324"/>
              <a:gd name="T18" fmla="*/ 119 w 396"/>
              <a:gd name="T19" fmla="*/ 24 h 324"/>
              <a:gd name="T20" fmla="*/ 198 w 396"/>
              <a:gd name="T21" fmla="*/ 18 h 324"/>
              <a:gd name="T22" fmla="*/ 277 w 396"/>
              <a:gd name="T23" fmla="*/ 24 h 324"/>
              <a:gd name="T24" fmla="*/ 296 w 396"/>
              <a:gd name="T25" fmla="*/ 42 h 324"/>
              <a:gd name="T26" fmla="*/ 312 w 396"/>
              <a:gd name="T27" fmla="*/ 104 h 324"/>
              <a:gd name="T28" fmla="*/ 367 w 396"/>
              <a:gd name="T29" fmla="*/ 55 h 324"/>
              <a:gd name="T30" fmla="*/ 378 w 396"/>
              <a:gd name="T31" fmla="*/ 71 h 324"/>
              <a:gd name="T32" fmla="*/ 378 w 396"/>
              <a:gd name="T33" fmla="*/ 86 h 324"/>
              <a:gd name="T34" fmla="*/ 378 w 396"/>
              <a:gd name="T35" fmla="*/ 118 h 324"/>
              <a:gd name="T36" fmla="*/ 378 w 396"/>
              <a:gd name="T37" fmla="*/ 183 h 324"/>
              <a:gd name="T38" fmla="*/ 378 w 396"/>
              <a:gd name="T39" fmla="*/ 210 h 324"/>
              <a:gd name="T40" fmla="*/ 325 w 396"/>
              <a:gd name="T41" fmla="*/ 54 h 324"/>
              <a:gd name="T42" fmla="*/ 325 w 396"/>
              <a:gd name="T43" fmla="*/ 92 h 324"/>
              <a:gd name="T44" fmla="*/ 290 w 396"/>
              <a:gd name="T45" fmla="*/ 181 h 324"/>
              <a:gd name="T46" fmla="*/ 196 w 396"/>
              <a:gd name="T47" fmla="*/ 90 h 324"/>
              <a:gd name="T48" fmla="*/ 200 w 396"/>
              <a:gd name="T49" fmla="*/ 90 h 324"/>
              <a:gd name="T50" fmla="*/ 315 w 396"/>
              <a:gd name="T51" fmla="*/ 35 h 324"/>
              <a:gd name="T52" fmla="*/ 296 w 396"/>
              <a:gd name="T53" fmla="*/ 18 h 324"/>
              <a:gd name="T54" fmla="*/ 273 w 396"/>
              <a:gd name="T55" fmla="*/ 1 h 324"/>
              <a:gd name="T56" fmla="*/ 135 w 396"/>
              <a:gd name="T57" fmla="*/ 0 h 324"/>
              <a:gd name="T58" fmla="*/ 106 w 396"/>
              <a:gd name="T59" fmla="*/ 11 h 324"/>
              <a:gd name="T60" fmla="*/ 87 w 396"/>
              <a:gd name="T61" fmla="*/ 30 h 324"/>
              <a:gd name="T62" fmla="*/ 36 w 396"/>
              <a:gd name="T63" fmla="*/ 36 h 324"/>
              <a:gd name="T64" fmla="*/ 15 w 396"/>
              <a:gd name="T65" fmla="*/ 42 h 324"/>
              <a:gd name="T66" fmla="*/ 2 w 396"/>
              <a:gd name="T67" fmla="*/ 59 h 324"/>
              <a:gd name="T68" fmla="*/ 0 w 396"/>
              <a:gd name="T69" fmla="*/ 287 h 324"/>
              <a:gd name="T70" fmla="*/ 5 w 396"/>
              <a:gd name="T71" fmla="*/ 308 h 324"/>
              <a:gd name="T72" fmla="*/ 22 w 396"/>
              <a:gd name="T73" fmla="*/ 321 h 324"/>
              <a:gd name="T74" fmla="*/ 359 w 396"/>
              <a:gd name="T75" fmla="*/ 324 h 324"/>
              <a:gd name="T76" fmla="*/ 380 w 396"/>
              <a:gd name="T77" fmla="*/ 318 h 324"/>
              <a:gd name="T78" fmla="*/ 393 w 396"/>
              <a:gd name="T79" fmla="*/ 301 h 324"/>
              <a:gd name="T80" fmla="*/ 396 w 396"/>
              <a:gd name="T81" fmla="*/ 71 h 324"/>
              <a:gd name="T82" fmla="*/ 390 w 396"/>
              <a:gd name="T83" fmla="*/ 52 h 324"/>
              <a:gd name="T84" fmla="*/ 373 w 396"/>
              <a:gd name="T85" fmla="*/ 39 h 324"/>
              <a:gd name="T86" fmla="*/ 153 w 396"/>
              <a:gd name="T87" fmla="*/ 54 h 324"/>
              <a:gd name="T88" fmla="*/ 249 w 396"/>
              <a:gd name="T89" fmla="*/ 51 h 324"/>
              <a:gd name="T90" fmla="*/ 252 w 396"/>
              <a:gd name="T91" fmla="*/ 41 h 324"/>
              <a:gd name="T92" fmla="*/ 243 w 396"/>
              <a:gd name="T93" fmla="*/ 36 h 324"/>
              <a:gd name="T94" fmla="*/ 147 w 396"/>
              <a:gd name="T95" fmla="*/ 39 h 324"/>
              <a:gd name="T96" fmla="*/ 145 w 396"/>
              <a:gd name="T97" fmla="*/ 49 h 324"/>
              <a:gd name="T98" fmla="*/ 153 w 396"/>
              <a:gd name="T99" fmla="*/ 54 h 324"/>
              <a:gd name="T100" fmla="*/ 198 w 396"/>
              <a:gd name="T101" fmla="*/ 230 h 324"/>
              <a:gd name="T102" fmla="*/ 198 w 396"/>
              <a:gd name="T103" fmla="*/ 150 h 324"/>
              <a:gd name="T104" fmla="*/ 167 w 396"/>
              <a:gd name="T105" fmla="*/ 181 h 324"/>
              <a:gd name="T106" fmla="*/ 272 w 396"/>
              <a:gd name="T107" fmla="*/ 181 h 324"/>
              <a:gd name="T108" fmla="*/ 198 w 396"/>
              <a:gd name="T109" fmla="*/ 10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6" h="324">
                <a:moveTo>
                  <a:pt x="378" y="216"/>
                </a:moveTo>
                <a:lnTo>
                  <a:pt x="300" y="216"/>
                </a:lnTo>
                <a:lnTo>
                  <a:pt x="291" y="233"/>
                </a:lnTo>
                <a:lnTo>
                  <a:pt x="378" y="233"/>
                </a:lnTo>
                <a:lnTo>
                  <a:pt x="378" y="287"/>
                </a:lnTo>
                <a:lnTo>
                  <a:pt x="377" y="295"/>
                </a:lnTo>
                <a:lnTo>
                  <a:pt x="372" y="300"/>
                </a:lnTo>
                <a:lnTo>
                  <a:pt x="367" y="305"/>
                </a:lnTo>
                <a:lnTo>
                  <a:pt x="359" y="306"/>
                </a:lnTo>
                <a:lnTo>
                  <a:pt x="36" y="306"/>
                </a:lnTo>
                <a:lnTo>
                  <a:pt x="29" y="305"/>
                </a:lnTo>
                <a:lnTo>
                  <a:pt x="23" y="300"/>
                </a:lnTo>
                <a:lnTo>
                  <a:pt x="19" y="295"/>
                </a:lnTo>
                <a:lnTo>
                  <a:pt x="17" y="287"/>
                </a:lnTo>
                <a:lnTo>
                  <a:pt x="17" y="233"/>
                </a:lnTo>
                <a:lnTo>
                  <a:pt x="105" y="233"/>
                </a:lnTo>
                <a:lnTo>
                  <a:pt x="96" y="216"/>
                </a:lnTo>
                <a:lnTo>
                  <a:pt x="17" y="216"/>
                </a:lnTo>
                <a:lnTo>
                  <a:pt x="17" y="71"/>
                </a:lnTo>
                <a:lnTo>
                  <a:pt x="19" y="65"/>
                </a:lnTo>
                <a:lnTo>
                  <a:pt x="23" y="60"/>
                </a:lnTo>
                <a:lnTo>
                  <a:pt x="29" y="55"/>
                </a:lnTo>
                <a:lnTo>
                  <a:pt x="36" y="54"/>
                </a:lnTo>
                <a:lnTo>
                  <a:pt x="71" y="54"/>
                </a:lnTo>
                <a:lnTo>
                  <a:pt x="84" y="52"/>
                </a:lnTo>
                <a:lnTo>
                  <a:pt x="93" y="48"/>
                </a:lnTo>
                <a:lnTo>
                  <a:pt x="100" y="42"/>
                </a:lnTo>
                <a:lnTo>
                  <a:pt x="107" y="36"/>
                </a:lnTo>
                <a:lnTo>
                  <a:pt x="112" y="29"/>
                </a:lnTo>
                <a:lnTo>
                  <a:pt x="119" y="24"/>
                </a:lnTo>
                <a:lnTo>
                  <a:pt x="126" y="20"/>
                </a:lnTo>
                <a:lnTo>
                  <a:pt x="135" y="18"/>
                </a:lnTo>
                <a:lnTo>
                  <a:pt x="198" y="18"/>
                </a:lnTo>
                <a:lnTo>
                  <a:pt x="261" y="18"/>
                </a:lnTo>
                <a:lnTo>
                  <a:pt x="270" y="20"/>
                </a:lnTo>
                <a:lnTo>
                  <a:pt x="277" y="24"/>
                </a:lnTo>
                <a:lnTo>
                  <a:pt x="283" y="29"/>
                </a:lnTo>
                <a:lnTo>
                  <a:pt x="289" y="36"/>
                </a:lnTo>
                <a:lnTo>
                  <a:pt x="296" y="42"/>
                </a:lnTo>
                <a:lnTo>
                  <a:pt x="302" y="48"/>
                </a:lnTo>
                <a:lnTo>
                  <a:pt x="312" y="52"/>
                </a:lnTo>
                <a:lnTo>
                  <a:pt x="312" y="104"/>
                </a:lnTo>
                <a:lnTo>
                  <a:pt x="362" y="104"/>
                </a:lnTo>
                <a:lnTo>
                  <a:pt x="362" y="55"/>
                </a:lnTo>
                <a:lnTo>
                  <a:pt x="367" y="55"/>
                </a:lnTo>
                <a:lnTo>
                  <a:pt x="372" y="60"/>
                </a:lnTo>
                <a:lnTo>
                  <a:pt x="377" y="65"/>
                </a:lnTo>
                <a:lnTo>
                  <a:pt x="378" y="71"/>
                </a:lnTo>
                <a:lnTo>
                  <a:pt x="378" y="74"/>
                </a:lnTo>
                <a:lnTo>
                  <a:pt x="378" y="78"/>
                </a:lnTo>
                <a:lnTo>
                  <a:pt x="378" y="86"/>
                </a:lnTo>
                <a:lnTo>
                  <a:pt x="378" y="94"/>
                </a:lnTo>
                <a:lnTo>
                  <a:pt x="378" y="105"/>
                </a:lnTo>
                <a:lnTo>
                  <a:pt x="378" y="118"/>
                </a:lnTo>
                <a:lnTo>
                  <a:pt x="378" y="144"/>
                </a:lnTo>
                <a:lnTo>
                  <a:pt x="378" y="170"/>
                </a:lnTo>
                <a:lnTo>
                  <a:pt x="378" y="183"/>
                </a:lnTo>
                <a:lnTo>
                  <a:pt x="378" y="193"/>
                </a:lnTo>
                <a:lnTo>
                  <a:pt x="378" y="202"/>
                </a:lnTo>
                <a:lnTo>
                  <a:pt x="378" y="210"/>
                </a:lnTo>
                <a:lnTo>
                  <a:pt x="378" y="214"/>
                </a:lnTo>
                <a:lnTo>
                  <a:pt x="378" y="216"/>
                </a:lnTo>
                <a:close/>
                <a:moveTo>
                  <a:pt x="325" y="54"/>
                </a:moveTo>
                <a:lnTo>
                  <a:pt x="349" y="54"/>
                </a:lnTo>
                <a:lnTo>
                  <a:pt x="349" y="92"/>
                </a:lnTo>
                <a:lnTo>
                  <a:pt x="325" y="92"/>
                </a:lnTo>
                <a:lnTo>
                  <a:pt x="325" y="54"/>
                </a:lnTo>
                <a:close/>
                <a:moveTo>
                  <a:pt x="200" y="90"/>
                </a:moveTo>
                <a:cubicBezTo>
                  <a:pt x="249" y="91"/>
                  <a:pt x="290" y="131"/>
                  <a:pt x="290" y="181"/>
                </a:cubicBezTo>
                <a:cubicBezTo>
                  <a:pt x="290" y="232"/>
                  <a:pt x="249" y="272"/>
                  <a:pt x="198" y="272"/>
                </a:cubicBezTo>
                <a:cubicBezTo>
                  <a:pt x="148" y="272"/>
                  <a:pt x="107" y="232"/>
                  <a:pt x="107" y="181"/>
                </a:cubicBezTo>
                <a:cubicBezTo>
                  <a:pt x="107" y="132"/>
                  <a:pt x="147" y="91"/>
                  <a:pt x="196" y="90"/>
                </a:cubicBezTo>
                <a:lnTo>
                  <a:pt x="195" y="90"/>
                </a:lnTo>
                <a:lnTo>
                  <a:pt x="198" y="90"/>
                </a:lnTo>
                <a:lnTo>
                  <a:pt x="200" y="90"/>
                </a:lnTo>
                <a:close/>
                <a:moveTo>
                  <a:pt x="359" y="36"/>
                </a:moveTo>
                <a:lnTo>
                  <a:pt x="324" y="36"/>
                </a:lnTo>
                <a:lnTo>
                  <a:pt x="315" y="35"/>
                </a:lnTo>
                <a:lnTo>
                  <a:pt x="308" y="30"/>
                </a:lnTo>
                <a:lnTo>
                  <a:pt x="301" y="25"/>
                </a:lnTo>
                <a:lnTo>
                  <a:pt x="296" y="18"/>
                </a:lnTo>
                <a:lnTo>
                  <a:pt x="289" y="11"/>
                </a:lnTo>
                <a:lnTo>
                  <a:pt x="282" y="6"/>
                </a:lnTo>
                <a:lnTo>
                  <a:pt x="273" y="1"/>
                </a:lnTo>
                <a:lnTo>
                  <a:pt x="261" y="0"/>
                </a:lnTo>
                <a:lnTo>
                  <a:pt x="198" y="0"/>
                </a:lnTo>
                <a:lnTo>
                  <a:pt x="135" y="0"/>
                </a:lnTo>
                <a:lnTo>
                  <a:pt x="123" y="1"/>
                </a:lnTo>
                <a:lnTo>
                  <a:pt x="113" y="6"/>
                </a:lnTo>
                <a:lnTo>
                  <a:pt x="106" y="11"/>
                </a:lnTo>
                <a:lnTo>
                  <a:pt x="99" y="18"/>
                </a:lnTo>
                <a:lnTo>
                  <a:pt x="94" y="25"/>
                </a:lnTo>
                <a:lnTo>
                  <a:pt x="87" y="30"/>
                </a:lnTo>
                <a:lnTo>
                  <a:pt x="81" y="35"/>
                </a:lnTo>
                <a:lnTo>
                  <a:pt x="71" y="36"/>
                </a:lnTo>
                <a:lnTo>
                  <a:pt x="36" y="36"/>
                </a:lnTo>
                <a:lnTo>
                  <a:pt x="28" y="37"/>
                </a:lnTo>
                <a:lnTo>
                  <a:pt x="22" y="39"/>
                </a:lnTo>
                <a:lnTo>
                  <a:pt x="15" y="42"/>
                </a:lnTo>
                <a:lnTo>
                  <a:pt x="10" y="47"/>
                </a:lnTo>
                <a:lnTo>
                  <a:pt x="5" y="52"/>
                </a:lnTo>
                <a:lnTo>
                  <a:pt x="2" y="59"/>
                </a:lnTo>
                <a:lnTo>
                  <a:pt x="0" y="65"/>
                </a:lnTo>
                <a:lnTo>
                  <a:pt x="0" y="71"/>
                </a:lnTo>
                <a:lnTo>
                  <a:pt x="0" y="287"/>
                </a:lnTo>
                <a:lnTo>
                  <a:pt x="0" y="295"/>
                </a:lnTo>
                <a:lnTo>
                  <a:pt x="2" y="301"/>
                </a:lnTo>
                <a:lnTo>
                  <a:pt x="5" y="308"/>
                </a:lnTo>
                <a:lnTo>
                  <a:pt x="10" y="313"/>
                </a:lnTo>
                <a:lnTo>
                  <a:pt x="15" y="318"/>
                </a:lnTo>
                <a:lnTo>
                  <a:pt x="22" y="321"/>
                </a:lnTo>
                <a:lnTo>
                  <a:pt x="28" y="323"/>
                </a:lnTo>
                <a:lnTo>
                  <a:pt x="36" y="324"/>
                </a:lnTo>
                <a:lnTo>
                  <a:pt x="359" y="324"/>
                </a:lnTo>
                <a:lnTo>
                  <a:pt x="367" y="323"/>
                </a:lnTo>
                <a:lnTo>
                  <a:pt x="373" y="321"/>
                </a:lnTo>
                <a:lnTo>
                  <a:pt x="380" y="318"/>
                </a:lnTo>
                <a:lnTo>
                  <a:pt x="385" y="313"/>
                </a:lnTo>
                <a:lnTo>
                  <a:pt x="390" y="308"/>
                </a:lnTo>
                <a:lnTo>
                  <a:pt x="393" y="301"/>
                </a:lnTo>
                <a:lnTo>
                  <a:pt x="395" y="295"/>
                </a:lnTo>
                <a:lnTo>
                  <a:pt x="396" y="287"/>
                </a:lnTo>
                <a:lnTo>
                  <a:pt x="396" y="71"/>
                </a:lnTo>
                <a:lnTo>
                  <a:pt x="395" y="65"/>
                </a:lnTo>
                <a:lnTo>
                  <a:pt x="393" y="59"/>
                </a:lnTo>
                <a:lnTo>
                  <a:pt x="390" y="52"/>
                </a:lnTo>
                <a:lnTo>
                  <a:pt x="385" y="47"/>
                </a:lnTo>
                <a:lnTo>
                  <a:pt x="380" y="42"/>
                </a:lnTo>
                <a:lnTo>
                  <a:pt x="373" y="39"/>
                </a:lnTo>
                <a:lnTo>
                  <a:pt x="367" y="37"/>
                </a:lnTo>
                <a:lnTo>
                  <a:pt x="359" y="36"/>
                </a:lnTo>
                <a:close/>
                <a:moveTo>
                  <a:pt x="153" y="54"/>
                </a:moveTo>
                <a:lnTo>
                  <a:pt x="243" y="54"/>
                </a:lnTo>
                <a:lnTo>
                  <a:pt x="246" y="53"/>
                </a:lnTo>
                <a:lnTo>
                  <a:pt x="249" y="51"/>
                </a:lnTo>
                <a:lnTo>
                  <a:pt x="252" y="49"/>
                </a:lnTo>
                <a:lnTo>
                  <a:pt x="252" y="45"/>
                </a:lnTo>
                <a:lnTo>
                  <a:pt x="252" y="41"/>
                </a:lnTo>
                <a:lnTo>
                  <a:pt x="249" y="39"/>
                </a:lnTo>
                <a:lnTo>
                  <a:pt x="246" y="37"/>
                </a:lnTo>
                <a:lnTo>
                  <a:pt x="243" y="36"/>
                </a:lnTo>
                <a:lnTo>
                  <a:pt x="153" y="36"/>
                </a:lnTo>
                <a:lnTo>
                  <a:pt x="149" y="37"/>
                </a:lnTo>
                <a:lnTo>
                  <a:pt x="147" y="39"/>
                </a:lnTo>
                <a:lnTo>
                  <a:pt x="145" y="41"/>
                </a:lnTo>
                <a:lnTo>
                  <a:pt x="144" y="45"/>
                </a:lnTo>
                <a:lnTo>
                  <a:pt x="145" y="49"/>
                </a:lnTo>
                <a:lnTo>
                  <a:pt x="147" y="51"/>
                </a:lnTo>
                <a:lnTo>
                  <a:pt x="149" y="53"/>
                </a:lnTo>
                <a:lnTo>
                  <a:pt x="153" y="54"/>
                </a:lnTo>
                <a:close/>
                <a:moveTo>
                  <a:pt x="198" y="132"/>
                </a:moveTo>
                <a:cubicBezTo>
                  <a:pt x="225" y="132"/>
                  <a:pt x="247" y="154"/>
                  <a:pt x="247" y="181"/>
                </a:cubicBezTo>
                <a:cubicBezTo>
                  <a:pt x="247" y="208"/>
                  <a:pt x="225" y="230"/>
                  <a:pt x="198" y="230"/>
                </a:cubicBezTo>
                <a:cubicBezTo>
                  <a:pt x="171" y="230"/>
                  <a:pt x="149" y="208"/>
                  <a:pt x="149" y="181"/>
                </a:cubicBezTo>
                <a:cubicBezTo>
                  <a:pt x="149" y="154"/>
                  <a:pt x="171" y="132"/>
                  <a:pt x="198" y="132"/>
                </a:cubicBezTo>
                <a:close/>
                <a:moveTo>
                  <a:pt x="198" y="150"/>
                </a:moveTo>
                <a:cubicBezTo>
                  <a:pt x="216" y="150"/>
                  <a:pt x="230" y="164"/>
                  <a:pt x="230" y="181"/>
                </a:cubicBezTo>
                <a:cubicBezTo>
                  <a:pt x="230" y="198"/>
                  <a:pt x="216" y="212"/>
                  <a:pt x="198" y="212"/>
                </a:cubicBezTo>
                <a:cubicBezTo>
                  <a:pt x="181" y="212"/>
                  <a:pt x="167" y="198"/>
                  <a:pt x="167" y="181"/>
                </a:cubicBezTo>
                <a:cubicBezTo>
                  <a:pt x="167" y="164"/>
                  <a:pt x="181" y="150"/>
                  <a:pt x="198" y="150"/>
                </a:cubicBezTo>
                <a:close/>
                <a:moveTo>
                  <a:pt x="198" y="107"/>
                </a:moveTo>
                <a:cubicBezTo>
                  <a:pt x="239" y="107"/>
                  <a:pt x="272" y="140"/>
                  <a:pt x="272" y="181"/>
                </a:cubicBezTo>
                <a:cubicBezTo>
                  <a:pt x="272" y="222"/>
                  <a:pt x="239" y="255"/>
                  <a:pt x="198" y="255"/>
                </a:cubicBezTo>
                <a:cubicBezTo>
                  <a:pt x="158" y="255"/>
                  <a:pt x="125" y="222"/>
                  <a:pt x="125" y="181"/>
                </a:cubicBezTo>
                <a:cubicBezTo>
                  <a:pt x="125" y="140"/>
                  <a:pt x="158" y="107"/>
                  <a:pt x="198" y="107"/>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0" name="Freeform 11"/>
          <p:cNvSpPr>
            <a:spLocks noEditPoints="1"/>
          </p:cNvSpPr>
          <p:nvPr/>
        </p:nvSpPr>
        <p:spPr bwMode="auto">
          <a:xfrm>
            <a:off x="9402961" y="2591098"/>
            <a:ext cx="437555" cy="278308"/>
          </a:xfrm>
          <a:custGeom>
            <a:avLst/>
            <a:gdLst>
              <a:gd name="T0" fmla="*/ 264 w 529"/>
              <a:gd name="T1" fmla="*/ 49 h 338"/>
              <a:gd name="T2" fmla="*/ 384 w 529"/>
              <a:gd name="T3" fmla="*/ 169 h 338"/>
              <a:gd name="T4" fmla="*/ 264 w 529"/>
              <a:gd name="T5" fmla="*/ 289 h 338"/>
              <a:gd name="T6" fmla="*/ 144 w 529"/>
              <a:gd name="T7" fmla="*/ 169 h 338"/>
              <a:gd name="T8" fmla="*/ 264 w 529"/>
              <a:gd name="T9" fmla="*/ 49 h 338"/>
              <a:gd name="T10" fmla="*/ 263 w 529"/>
              <a:gd name="T11" fmla="*/ 336 h 338"/>
              <a:gd name="T12" fmla="*/ 520 w 529"/>
              <a:gd name="T13" fmla="*/ 188 h 338"/>
              <a:gd name="T14" fmla="*/ 520 w 529"/>
              <a:gd name="T15" fmla="*/ 149 h 338"/>
              <a:gd name="T16" fmla="*/ 263 w 529"/>
              <a:gd name="T17" fmla="*/ 1 h 338"/>
              <a:gd name="T18" fmla="*/ 6 w 529"/>
              <a:gd name="T19" fmla="*/ 151 h 338"/>
              <a:gd name="T20" fmla="*/ 6 w 529"/>
              <a:gd name="T21" fmla="*/ 187 h 338"/>
              <a:gd name="T22" fmla="*/ 263 w 529"/>
              <a:gd name="T23" fmla="*/ 336 h 338"/>
              <a:gd name="T24" fmla="*/ 509 w 529"/>
              <a:gd name="T25" fmla="*/ 176 h 338"/>
              <a:gd name="T26" fmla="*/ 263 w 529"/>
              <a:gd name="T27" fmla="*/ 312 h 338"/>
              <a:gd name="T28" fmla="*/ 17 w 529"/>
              <a:gd name="T29" fmla="*/ 173 h 338"/>
              <a:gd name="T30" fmla="*/ 17 w 529"/>
              <a:gd name="T31" fmla="*/ 164 h 338"/>
              <a:gd name="T32" fmla="*/ 263 w 529"/>
              <a:gd name="T33" fmla="*/ 26 h 338"/>
              <a:gd name="T34" fmla="*/ 509 w 529"/>
              <a:gd name="T35" fmla="*/ 161 h 338"/>
              <a:gd name="T36" fmla="*/ 509 w 529"/>
              <a:gd name="T37" fmla="*/ 176 h 338"/>
              <a:gd name="T38" fmla="*/ 264 w 529"/>
              <a:gd name="T39" fmla="*/ 129 h 338"/>
              <a:gd name="T40" fmla="*/ 304 w 529"/>
              <a:gd name="T41" fmla="*/ 169 h 338"/>
              <a:gd name="T42" fmla="*/ 264 w 529"/>
              <a:gd name="T43" fmla="*/ 209 h 338"/>
              <a:gd name="T44" fmla="*/ 224 w 529"/>
              <a:gd name="T45" fmla="*/ 169 h 338"/>
              <a:gd name="T46" fmla="*/ 264 w 529"/>
              <a:gd name="T47" fmla="*/ 129 h 338"/>
              <a:gd name="T48" fmla="*/ 264 w 529"/>
              <a:gd name="T49" fmla="*/ 72 h 338"/>
              <a:gd name="T50" fmla="*/ 361 w 529"/>
              <a:gd name="T51" fmla="*/ 169 h 338"/>
              <a:gd name="T52" fmla="*/ 264 w 529"/>
              <a:gd name="T53" fmla="*/ 266 h 338"/>
              <a:gd name="T54" fmla="*/ 167 w 529"/>
              <a:gd name="T55" fmla="*/ 169 h 338"/>
              <a:gd name="T56" fmla="*/ 264 w 529"/>
              <a:gd name="T57" fmla="*/ 72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9" h="338">
                <a:moveTo>
                  <a:pt x="264" y="49"/>
                </a:moveTo>
                <a:cubicBezTo>
                  <a:pt x="330" y="49"/>
                  <a:pt x="384" y="103"/>
                  <a:pt x="384" y="169"/>
                </a:cubicBezTo>
                <a:cubicBezTo>
                  <a:pt x="384" y="235"/>
                  <a:pt x="330" y="289"/>
                  <a:pt x="264" y="289"/>
                </a:cubicBezTo>
                <a:cubicBezTo>
                  <a:pt x="198" y="289"/>
                  <a:pt x="144" y="235"/>
                  <a:pt x="144" y="169"/>
                </a:cubicBezTo>
                <a:cubicBezTo>
                  <a:pt x="144" y="103"/>
                  <a:pt x="198" y="49"/>
                  <a:pt x="264" y="49"/>
                </a:cubicBezTo>
                <a:close/>
                <a:moveTo>
                  <a:pt x="263" y="336"/>
                </a:moveTo>
                <a:cubicBezTo>
                  <a:pt x="364" y="338"/>
                  <a:pt x="486" y="269"/>
                  <a:pt x="520" y="188"/>
                </a:cubicBezTo>
                <a:cubicBezTo>
                  <a:pt x="529" y="176"/>
                  <a:pt x="528" y="163"/>
                  <a:pt x="520" y="149"/>
                </a:cubicBezTo>
                <a:cubicBezTo>
                  <a:pt x="486" y="69"/>
                  <a:pt x="364" y="0"/>
                  <a:pt x="263" y="1"/>
                </a:cubicBezTo>
                <a:cubicBezTo>
                  <a:pt x="161" y="3"/>
                  <a:pt x="43" y="68"/>
                  <a:pt x="6" y="151"/>
                </a:cubicBezTo>
                <a:cubicBezTo>
                  <a:pt x="0" y="163"/>
                  <a:pt x="0" y="175"/>
                  <a:pt x="6" y="187"/>
                </a:cubicBezTo>
                <a:cubicBezTo>
                  <a:pt x="43" y="270"/>
                  <a:pt x="161" y="335"/>
                  <a:pt x="263" y="336"/>
                </a:cubicBezTo>
                <a:close/>
                <a:moveTo>
                  <a:pt x="509" y="176"/>
                </a:moveTo>
                <a:cubicBezTo>
                  <a:pt x="465" y="252"/>
                  <a:pt x="356" y="313"/>
                  <a:pt x="263" y="312"/>
                </a:cubicBezTo>
                <a:cubicBezTo>
                  <a:pt x="169" y="310"/>
                  <a:pt x="62" y="248"/>
                  <a:pt x="17" y="173"/>
                </a:cubicBezTo>
                <a:cubicBezTo>
                  <a:pt x="14" y="168"/>
                  <a:pt x="14" y="169"/>
                  <a:pt x="17" y="164"/>
                </a:cubicBezTo>
                <a:cubicBezTo>
                  <a:pt x="62" y="85"/>
                  <a:pt x="169" y="27"/>
                  <a:pt x="263" y="26"/>
                </a:cubicBezTo>
                <a:cubicBezTo>
                  <a:pt x="355" y="24"/>
                  <a:pt x="464" y="85"/>
                  <a:pt x="509" y="161"/>
                </a:cubicBezTo>
                <a:cubicBezTo>
                  <a:pt x="514" y="169"/>
                  <a:pt x="514" y="168"/>
                  <a:pt x="509" y="176"/>
                </a:cubicBezTo>
                <a:close/>
                <a:moveTo>
                  <a:pt x="264" y="129"/>
                </a:moveTo>
                <a:cubicBezTo>
                  <a:pt x="286" y="129"/>
                  <a:pt x="304" y="147"/>
                  <a:pt x="304" y="169"/>
                </a:cubicBezTo>
                <a:cubicBezTo>
                  <a:pt x="304" y="191"/>
                  <a:pt x="286" y="209"/>
                  <a:pt x="264" y="209"/>
                </a:cubicBezTo>
                <a:cubicBezTo>
                  <a:pt x="242" y="209"/>
                  <a:pt x="224" y="191"/>
                  <a:pt x="224" y="169"/>
                </a:cubicBezTo>
                <a:cubicBezTo>
                  <a:pt x="224" y="147"/>
                  <a:pt x="242" y="129"/>
                  <a:pt x="264" y="129"/>
                </a:cubicBezTo>
                <a:close/>
                <a:moveTo>
                  <a:pt x="264" y="72"/>
                </a:moveTo>
                <a:cubicBezTo>
                  <a:pt x="318" y="72"/>
                  <a:pt x="361" y="115"/>
                  <a:pt x="361" y="169"/>
                </a:cubicBezTo>
                <a:cubicBezTo>
                  <a:pt x="361" y="222"/>
                  <a:pt x="318" y="266"/>
                  <a:pt x="264" y="266"/>
                </a:cubicBezTo>
                <a:cubicBezTo>
                  <a:pt x="211" y="266"/>
                  <a:pt x="167" y="222"/>
                  <a:pt x="167" y="169"/>
                </a:cubicBezTo>
                <a:cubicBezTo>
                  <a:pt x="167" y="115"/>
                  <a:pt x="211" y="72"/>
                  <a:pt x="264" y="72"/>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1" name="Freeform 12"/>
          <p:cNvSpPr>
            <a:spLocks noEditPoints="1"/>
          </p:cNvSpPr>
          <p:nvPr/>
        </p:nvSpPr>
        <p:spPr bwMode="auto">
          <a:xfrm>
            <a:off x="9456539" y="1961555"/>
            <a:ext cx="328911" cy="278309"/>
          </a:xfrm>
          <a:custGeom>
            <a:avLst/>
            <a:gdLst>
              <a:gd name="T0" fmla="*/ 32 w 396"/>
              <a:gd name="T1" fmla="*/ 183 h 338"/>
              <a:gd name="T2" fmla="*/ 32 w 396"/>
              <a:gd name="T3" fmla="*/ 246 h 338"/>
              <a:gd name="T4" fmla="*/ 101 w 396"/>
              <a:gd name="T5" fmla="*/ 298 h 338"/>
              <a:gd name="T6" fmla="*/ 396 w 396"/>
              <a:gd name="T7" fmla="*/ 307 h 338"/>
              <a:gd name="T8" fmla="*/ 387 w 396"/>
              <a:gd name="T9" fmla="*/ 316 h 338"/>
              <a:gd name="T10" fmla="*/ 92 w 396"/>
              <a:gd name="T11" fmla="*/ 307 h 338"/>
              <a:gd name="T12" fmla="*/ 101 w 396"/>
              <a:gd name="T13" fmla="*/ 298 h 338"/>
              <a:gd name="T14" fmla="*/ 387 w 396"/>
              <a:gd name="T15" fmla="*/ 206 h 338"/>
              <a:gd name="T16" fmla="*/ 396 w 396"/>
              <a:gd name="T17" fmla="*/ 214 h 338"/>
              <a:gd name="T18" fmla="*/ 101 w 396"/>
              <a:gd name="T19" fmla="*/ 223 h 338"/>
              <a:gd name="T20" fmla="*/ 92 w 396"/>
              <a:gd name="T21" fmla="*/ 214 h 338"/>
              <a:gd name="T22" fmla="*/ 101 w 396"/>
              <a:gd name="T23" fmla="*/ 115 h 338"/>
              <a:gd name="T24" fmla="*/ 396 w 396"/>
              <a:gd name="T25" fmla="*/ 124 h 338"/>
              <a:gd name="T26" fmla="*/ 387 w 396"/>
              <a:gd name="T27" fmla="*/ 133 h 338"/>
              <a:gd name="T28" fmla="*/ 92 w 396"/>
              <a:gd name="T29" fmla="*/ 124 h 338"/>
              <a:gd name="T30" fmla="*/ 101 w 396"/>
              <a:gd name="T31" fmla="*/ 115 h 338"/>
              <a:gd name="T32" fmla="*/ 387 w 396"/>
              <a:gd name="T33" fmla="*/ 23 h 338"/>
              <a:gd name="T34" fmla="*/ 396 w 396"/>
              <a:gd name="T35" fmla="*/ 32 h 338"/>
              <a:gd name="T36" fmla="*/ 101 w 396"/>
              <a:gd name="T37" fmla="*/ 41 h 338"/>
              <a:gd name="T38" fmla="*/ 92 w 396"/>
              <a:gd name="T39" fmla="*/ 32 h 338"/>
              <a:gd name="T40" fmla="*/ 0 w 396"/>
              <a:gd name="T41" fmla="*/ 32 h 338"/>
              <a:gd name="T42" fmla="*/ 63 w 396"/>
              <a:gd name="T43" fmla="*/ 32 h 338"/>
              <a:gd name="T44" fmla="*/ 0 w 396"/>
              <a:gd name="T45" fmla="*/ 32 h 338"/>
              <a:gd name="T46" fmla="*/ 32 w 396"/>
              <a:gd name="T47" fmla="*/ 16 h 338"/>
              <a:gd name="T48" fmla="*/ 32 w 396"/>
              <a:gd name="T49" fmla="*/ 48 h 338"/>
              <a:gd name="T50" fmla="*/ 0 w 396"/>
              <a:gd name="T51" fmla="*/ 307 h 338"/>
              <a:gd name="T52" fmla="*/ 63 w 396"/>
              <a:gd name="T53" fmla="*/ 307 h 338"/>
              <a:gd name="T54" fmla="*/ 0 w 396"/>
              <a:gd name="T55" fmla="*/ 307 h 338"/>
              <a:gd name="T56" fmla="*/ 32 w 396"/>
              <a:gd name="T57" fmla="*/ 291 h 338"/>
              <a:gd name="T58" fmla="*/ 32 w 396"/>
              <a:gd name="T59" fmla="*/ 323 h 338"/>
              <a:gd name="T60" fmla="*/ 0 w 396"/>
              <a:gd name="T61" fmla="*/ 124 h 338"/>
              <a:gd name="T62" fmla="*/ 63 w 396"/>
              <a:gd name="T63" fmla="*/ 124 h 338"/>
              <a:gd name="T64" fmla="*/ 0 w 396"/>
              <a:gd name="T65" fmla="*/ 124 h 338"/>
              <a:gd name="T66" fmla="*/ 32 w 396"/>
              <a:gd name="T67" fmla="*/ 108 h 338"/>
              <a:gd name="T68" fmla="*/ 32 w 396"/>
              <a:gd name="T69" fmla="*/ 140 h 338"/>
              <a:gd name="T70" fmla="*/ 16 w 396"/>
              <a:gd name="T71" fmla="*/ 214 h 338"/>
              <a:gd name="T72" fmla="*/ 47 w 396"/>
              <a:gd name="T73" fmla="*/ 214 h 338"/>
              <a:gd name="T74" fmla="*/ 16 w 396"/>
              <a:gd name="T75" fmla="*/ 21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6" h="338">
                <a:moveTo>
                  <a:pt x="0" y="214"/>
                </a:moveTo>
                <a:cubicBezTo>
                  <a:pt x="0" y="197"/>
                  <a:pt x="14" y="183"/>
                  <a:pt x="32" y="183"/>
                </a:cubicBezTo>
                <a:cubicBezTo>
                  <a:pt x="49" y="183"/>
                  <a:pt x="63" y="197"/>
                  <a:pt x="63" y="214"/>
                </a:cubicBezTo>
                <a:cubicBezTo>
                  <a:pt x="63" y="232"/>
                  <a:pt x="49" y="246"/>
                  <a:pt x="32" y="246"/>
                </a:cubicBezTo>
                <a:cubicBezTo>
                  <a:pt x="14" y="246"/>
                  <a:pt x="0" y="232"/>
                  <a:pt x="0" y="214"/>
                </a:cubicBezTo>
                <a:close/>
                <a:moveTo>
                  <a:pt x="101" y="298"/>
                </a:moveTo>
                <a:lnTo>
                  <a:pt x="387" y="298"/>
                </a:lnTo>
                <a:cubicBezTo>
                  <a:pt x="392" y="298"/>
                  <a:pt x="396" y="302"/>
                  <a:pt x="396" y="307"/>
                </a:cubicBezTo>
                <a:lnTo>
                  <a:pt x="396" y="307"/>
                </a:lnTo>
                <a:cubicBezTo>
                  <a:pt x="396" y="312"/>
                  <a:pt x="392" y="316"/>
                  <a:pt x="387" y="316"/>
                </a:cubicBezTo>
                <a:lnTo>
                  <a:pt x="101" y="316"/>
                </a:lnTo>
                <a:cubicBezTo>
                  <a:pt x="96" y="316"/>
                  <a:pt x="92" y="312"/>
                  <a:pt x="92" y="307"/>
                </a:cubicBezTo>
                <a:lnTo>
                  <a:pt x="92" y="307"/>
                </a:lnTo>
                <a:cubicBezTo>
                  <a:pt x="92" y="302"/>
                  <a:pt x="96" y="298"/>
                  <a:pt x="101" y="298"/>
                </a:cubicBezTo>
                <a:close/>
                <a:moveTo>
                  <a:pt x="101" y="206"/>
                </a:moveTo>
                <a:lnTo>
                  <a:pt x="387" y="206"/>
                </a:lnTo>
                <a:cubicBezTo>
                  <a:pt x="392" y="206"/>
                  <a:pt x="396" y="210"/>
                  <a:pt x="396" y="214"/>
                </a:cubicBezTo>
                <a:lnTo>
                  <a:pt x="396" y="214"/>
                </a:lnTo>
                <a:cubicBezTo>
                  <a:pt x="396" y="219"/>
                  <a:pt x="392" y="223"/>
                  <a:pt x="387" y="223"/>
                </a:cubicBezTo>
                <a:lnTo>
                  <a:pt x="101" y="223"/>
                </a:lnTo>
                <a:cubicBezTo>
                  <a:pt x="96" y="223"/>
                  <a:pt x="92" y="219"/>
                  <a:pt x="92" y="214"/>
                </a:cubicBezTo>
                <a:lnTo>
                  <a:pt x="92" y="214"/>
                </a:lnTo>
                <a:cubicBezTo>
                  <a:pt x="92" y="210"/>
                  <a:pt x="96" y="206"/>
                  <a:pt x="101" y="206"/>
                </a:cubicBezTo>
                <a:close/>
                <a:moveTo>
                  <a:pt x="101" y="115"/>
                </a:moveTo>
                <a:lnTo>
                  <a:pt x="387" y="115"/>
                </a:lnTo>
                <a:cubicBezTo>
                  <a:pt x="392" y="115"/>
                  <a:pt x="396" y="119"/>
                  <a:pt x="396" y="124"/>
                </a:cubicBezTo>
                <a:lnTo>
                  <a:pt x="396" y="124"/>
                </a:lnTo>
                <a:cubicBezTo>
                  <a:pt x="396" y="129"/>
                  <a:pt x="392" y="133"/>
                  <a:pt x="387" y="133"/>
                </a:cubicBezTo>
                <a:lnTo>
                  <a:pt x="101" y="133"/>
                </a:lnTo>
                <a:cubicBezTo>
                  <a:pt x="96" y="133"/>
                  <a:pt x="92" y="129"/>
                  <a:pt x="92" y="124"/>
                </a:cubicBezTo>
                <a:lnTo>
                  <a:pt x="92" y="124"/>
                </a:lnTo>
                <a:cubicBezTo>
                  <a:pt x="92" y="119"/>
                  <a:pt x="96" y="115"/>
                  <a:pt x="101" y="115"/>
                </a:cubicBezTo>
                <a:close/>
                <a:moveTo>
                  <a:pt x="101" y="23"/>
                </a:moveTo>
                <a:lnTo>
                  <a:pt x="387" y="23"/>
                </a:lnTo>
                <a:cubicBezTo>
                  <a:pt x="392" y="23"/>
                  <a:pt x="396" y="27"/>
                  <a:pt x="396" y="32"/>
                </a:cubicBezTo>
                <a:lnTo>
                  <a:pt x="396" y="32"/>
                </a:lnTo>
                <a:cubicBezTo>
                  <a:pt x="396" y="37"/>
                  <a:pt x="392" y="41"/>
                  <a:pt x="387" y="41"/>
                </a:cubicBezTo>
                <a:lnTo>
                  <a:pt x="101" y="41"/>
                </a:lnTo>
                <a:cubicBezTo>
                  <a:pt x="96" y="41"/>
                  <a:pt x="92" y="37"/>
                  <a:pt x="92" y="32"/>
                </a:cubicBezTo>
                <a:lnTo>
                  <a:pt x="92" y="32"/>
                </a:lnTo>
                <a:cubicBezTo>
                  <a:pt x="92" y="27"/>
                  <a:pt x="96" y="23"/>
                  <a:pt x="101" y="23"/>
                </a:cubicBezTo>
                <a:close/>
                <a:moveTo>
                  <a:pt x="0" y="32"/>
                </a:moveTo>
                <a:cubicBezTo>
                  <a:pt x="0" y="15"/>
                  <a:pt x="14" y="0"/>
                  <a:pt x="32" y="0"/>
                </a:cubicBezTo>
                <a:cubicBezTo>
                  <a:pt x="49" y="0"/>
                  <a:pt x="63" y="15"/>
                  <a:pt x="63" y="32"/>
                </a:cubicBezTo>
                <a:cubicBezTo>
                  <a:pt x="63" y="49"/>
                  <a:pt x="49" y="63"/>
                  <a:pt x="32" y="63"/>
                </a:cubicBezTo>
                <a:cubicBezTo>
                  <a:pt x="14" y="63"/>
                  <a:pt x="0" y="49"/>
                  <a:pt x="0" y="32"/>
                </a:cubicBezTo>
                <a:close/>
                <a:moveTo>
                  <a:pt x="16" y="32"/>
                </a:moveTo>
                <a:cubicBezTo>
                  <a:pt x="16" y="23"/>
                  <a:pt x="23" y="16"/>
                  <a:pt x="32" y="16"/>
                </a:cubicBezTo>
                <a:cubicBezTo>
                  <a:pt x="40" y="16"/>
                  <a:pt x="47" y="23"/>
                  <a:pt x="47" y="32"/>
                </a:cubicBezTo>
                <a:cubicBezTo>
                  <a:pt x="47" y="41"/>
                  <a:pt x="40" y="48"/>
                  <a:pt x="32" y="48"/>
                </a:cubicBezTo>
                <a:cubicBezTo>
                  <a:pt x="23" y="48"/>
                  <a:pt x="16" y="41"/>
                  <a:pt x="16" y="32"/>
                </a:cubicBezTo>
                <a:close/>
                <a:moveTo>
                  <a:pt x="0" y="307"/>
                </a:moveTo>
                <a:cubicBezTo>
                  <a:pt x="0" y="289"/>
                  <a:pt x="14" y="275"/>
                  <a:pt x="32" y="275"/>
                </a:cubicBezTo>
                <a:cubicBezTo>
                  <a:pt x="49" y="275"/>
                  <a:pt x="63" y="289"/>
                  <a:pt x="63" y="307"/>
                </a:cubicBezTo>
                <a:cubicBezTo>
                  <a:pt x="63" y="324"/>
                  <a:pt x="49" y="338"/>
                  <a:pt x="32" y="338"/>
                </a:cubicBezTo>
                <a:cubicBezTo>
                  <a:pt x="14" y="338"/>
                  <a:pt x="0" y="324"/>
                  <a:pt x="0" y="307"/>
                </a:cubicBezTo>
                <a:close/>
                <a:moveTo>
                  <a:pt x="16" y="307"/>
                </a:moveTo>
                <a:cubicBezTo>
                  <a:pt x="16" y="298"/>
                  <a:pt x="23" y="291"/>
                  <a:pt x="32" y="291"/>
                </a:cubicBezTo>
                <a:cubicBezTo>
                  <a:pt x="40" y="291"/>
                  <a:pt x="47" y="298"/>
                  <a:pt x="47" y="307"/>
                </a:cubicBezTo>
                <a:cubicBezTo>
                  <a:pt x="47" y="316"/>
                  <a:pt x="40" y="323"/>
                  <a:pt x="32" y="323"/>
                </a:cubicBezTo>
                <a:cubicBezTo>
                  <a:pt x="23" y="323"/>
                  <a:pt x="16" y="316"/>
                  <a:pt x="16" y="307"/>
                </a:cubicBezTo>
                <a:close/>
                <a:moveTo>
                  <a:pt x="0" y="124"/>
                </a:moveTo>
                <a:cubicBezTo>
                  <a:pt x="0" y="106"/>
                  <a:pt x="14" y="92"/>
                  <a:pt x="32" y="92"/>
                </a:cubicBezTo>
                <a:cubicBezTo>
                  <a:pt x="49" y="92"/>
                  <a:pt x="63" y="106"/>
                  <a:pt x="63" y="124"/>
                </a:cubicBezTo>
                <a:cubicBezTo>
                  <a:pt x="63" y="141"/>
                  <a:pt x="49" y="155"/>
                  <a:pt x="32" y="155"/>
                </a:cubicBezTo>
                <a:cubicBezTo>
                  <a:pt x="14" y="155"/>
                  <a:pt x="0" y="141"/>
                  <a:pt x="0" y="124"/>
                </a:cubicBezTo>
                <a:close/>
                <a:moveTo>
                  <a:pt x="16" y="124"/>
                </a:moveTo>
                <a:cubicBezTo>
                  <a:pt x="16" y="115"/>
                  <a:pt x="23" y="108"/>
                  <a:pt x="32" y="108"/>
                </a:cubicBezTo>
                <a:cubicBezTo>
                  <a:pt x="40" y="108"/>
                  <a:pt x="47" y="115"/>
                  <a:pt x="47" y="124"/>
                </a:cubicBezTo>
                <a:cubicBezTo>
                  <a:pt x="47" y="133"/>
                  <a:pt x="40" y="140"/>
                  <a:pt x="32" y="140"/>
                </a:cubicBezTo>
                <a:cubicBezTo>
                  <a:pt x="23" y="140"/>
                  <a:pt x="16" y="133"/>
                  <a:pt x="16" y="124"/>
                </a:cubicBezTo>
                <a:close/>
                <a:moveTo>
                  <a:pt x="16" y="214"/>
                </a:moveTo>
                <a:cubicBezTo>
                  <a:pt x="16" y="206"/>
                  <a:pt x="23" y="199"/>
                  <a:pt x="32" y="199"/>
                </a:cubicBezTo>
                <a:cubicBezTo>
                  <a:pt x="40" y="199"/>
                  <a:pt x="47" y="206"/>
                  <a:pt x="47" y="214"/>
                </a:cubicBezTo>
                <a:cubicBezTo>
                  <a:pt x="47" y="223"/>
                  <a:pt x="40" y="230"/>
                  <a:pt x="32" y="230"/>
                </a:cubicBezTo>
                <a:cubicBezTo>
                  <a:pt x="23" y="230"/>
                  <a:pt x="16" y="223"/>
                  <a:pt x="16" y="214"/>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2" name="Freeform 13"/>
          <p:cNvSpPr>
            <a:spLocks noEditPoints="1"/>
          </p:cNvSpPr>
          <p:nvPr/>
        </p:nvSpPr>
        <p:spPr bwMode="auto">
          <a:xfrm>
            <a:off x="7073801" y="1937743"/>
            <a:ext cx="327422" cy="325934"/>
          </a:xfrm>
          <a:custGeom>
            <a:avLst/>
            <a:gdLst>
              <a:gd name="T0" fmla="*/ 323 w 396"/>
              <a:gd name="T1" fmla="*/ 376 h 395"/>
              <a:gd name="T2" fmla="*/ 322 w 396"/>
              <a:gd name="T3" fmla="*/ 346 h 395"/>
              <a:gd name="T4" fmla="*/ 318 w 396"/>
              <a:gd name="T5" fmla="*/ 342 h 395"/>
              <a:gd name="T6" fmla="*/ 288 w 396"/>
              <a:gd name="T7" fmla="*/ 341 h 395"/>
              <a:gd name="T8" fmla="*/ 287 w 396"/>
              <a:gd name="T9" fmla="*/ 311 h 395"/>
              <a:gd name="T10" fmla="*/ 282 w 396"/>
              <a:gd name="T11" fmla="*/ 305 h 395"/>
              <a:gd name="T12" fmla="*/ 246 w 396"/>
              <a:gd name="T13" fmla="*/ 305 h 395"/>
              <a:gd name="T14" fmla="*/ 187 w 396"/>
              <a:gd name="T15" fmla="*/ 247 h 395"/>
              <a:gd name="T16" fmla="*/ 180 w 396"/>
              <a:gd name="T17" fmla="*/ 247 h 395"/>
              <a:gd name="T18" fmla="*/ 163 w 396"/>
              <a:gd name="T19" fmla="*/ 263 h 395"/>
              <a:gd name="T20" fmla="*/ 150 w 396"/>
              <a:gd name="T21" fmla="*/ 269 h 395"/>
              <a:gd name="T22" fmla="*/ 137 w 396"/>
              <a:gd name="T23" fmla="*/ 263 h 395"/>
              <a:gd name="T24" fmla="*/ 19 w 396"/>
              <a:gd name="T25" fmla="*/ 143 h 395"/>
              <a:gd name="T26" fmla="*/ 19 w 396"/>
              <a:gd name="T27" fmla="*/ 130 h 395"/>
              <a:gd name="T28" fmla="*/ 125 w 396"/>
              <a:gd name="T29" fmla="*/ 22 h 395"/>
              <a:gd name="T30" fmla="*/ 137 w 396"/>
              <a:gd name="T31" fmla="*/ 17 h 395"/>
              <a:gd name="T32" fmla="*/ 150 w 396"/>
              <a:gd name="T33" fmla="*/ 22 h 395"/>
              <a:gd name="T34" fmla="*/ 268 w 396"/>
              <a:gd name="T35" fmla="*/ 142 h 395"/>
              <a:gd name="T36" fmla="*/ 268 w 396"/>
              <a:gd name="T37" fmla="*/ 156 h 395"/>
              <a:gd name="T38" fmla="*/ 250 w 396"/>
              <a:gd name="T39" fmla="*/ 177 h 395"/>
              <a:gd name="T40" fmla="*/ 247 w 396"/>
              <a:gd name="T41" fmla="*/ 183 h 395"/>
              <a:gd name="T42" fmla="*/ 249 w 396"/>
              <a:gd name="T43" fmla="*/ 190 h 395"/>
              <a:gd name="T44" fmla="*/ 377 w 396"/>
              <a:gd name="T45" fmla="*/ 318 h 395"/>
              <a:gd name="T46" fmla="*/ 377 w 396"/>
              <a:gd name="T47" fmla="*/ 327 h 395"/>
              <a:gd name="T48" fmla="*/ 377 w 396"/>
              <a:gd name="T49" fmla="*/ 347 h 395"/>
              <a:gd name="T50" fmla="*/ 377 w 396"/>
              <a:gd name="T51" fmla="*/ 368 h 395"/>
              <a:gd name="T52" fmla="*/ 377 w 396"/>
              <a:gd name="T53" fmla="*/ 376 h 395"/>
              <a:gd name="T54" fmla="*/ 97 w 396"/>
              <a:gd name="T55" fmla="*/ 147 h 395"/>
              <a:gd name="T56" fmla="*/ 195 w 396"/>
              <a:gd name="T57" fmla="*/ 147 h 395"/>
              <a:gd name="T58" fmla="*/ 97 w 396"/>
              <a:gd name="T59" fmla="*/ 147 h 395"/>
              <a:gd name="T60" fmla="*/ 146 w 396"/>
              <a:gd name="T61" fmla="*/ 119 h 395"/>
              <a:gd name="T62" fmla="*/ 146 w 396"/>
              <a:gd name="T63" fmla="*/ 176 h 395"/>
              <a:gd name="T64" fmla="*/ 393 w 396"/>
              <a:gd name="T65" fmla="*/ 307 h 395"/>
              <a:gd name="T66" fmla="*/ 277 w 396"/>
              <a:gd name="T67" fmla="*/ 175 h 395"/>
              <a:gd name="T68" fmla="*/ 285 w 396"/>
              <a:gd name="T69" fmla="*/ 163 h 395"/>
              <a:gd name="T70" fmla="*/ 288 w 396"/>
              <a:gd name="T71" fmla="*/ 150 h 395"/>
              <a:gd name="T72" fmla="*/ 285 w 396"/>
              <a:gd name="T73" fmla="*/ 136 h 395"/>
              <a:gd name="T74" fmla="*/ 277 w 396"/>
              <a:gd name="T75" fmla="*/ 124 h 395"/>
              <a:gd name="T76" fmla="*/ 157 w 396"/>
              <a:gd name="T77" fmla="*/ 5 h 395"/>
              <a:gd name="T78" fmla="*/ 144 w 396"/>
              <a:gd name="T79" fmla="*/ 0 h 395"/>
              <a:gd name="T80" fmla="*/ 130 w 396"/>
              <a:gd name="T81" fmla="*/ 0 h 395"/>
              <a:gd name="T82" fmla="*/ 117 w 396"/>
              <a:gd name="T83" fmla="*/ 5 h 395"/>
              <a:gd name="T84" fmla="*/ 9 w 396"/>
              <a:gd name="T85" fmla="*/ 111 h 395"/>
              <a:gd name="T86" fmla="*/ 2 w 396"/>
              <a:gd name="T87" fmla="*/ 123 h 395"/>
              <a:gd name="T88" fmla="*/ 0 w 396"/>
              <a:gd name="T89" fmla="*/ 137 h 395"/>
              <a:gd name="T90" fmla="*/ 2 w 396"/>
              <a:gd name="T91" fmla="*/ 150 h 395"/>
              <a:gd name="T92" fmla="*/ 9 w 396"/>
              <a:gd name="T93" fmla="*/ 162 h 395"/>
              <a:gd name="T94" fmla="*/ 130 w 396"/>
              <a:gd name="T95" fmla="*/ 280 h 395"/>
              <a:gd name="T96" fmla="*/ 143 w 396"/>
              <a:gd name="T97" fmla="*/ 286 h 395"/>
              <a:gd name="T98" fmla="*/ 157 w 396"/>
              <a:gd name="T99" fmla="*/ 286 h 395"/>
              <a:gd name="T100" fmla="*/ 169 w 396"/>
              <a:gd name="T101" fmla="*/ 280 h 395"/>
              <a:gd name="T102" fmla="*/ 184 w 396"/>
              <a:gd name="T103" fmla="*/ 267 h 395"/>
              <a:gd name="T104" fmla="*/ 239 w 396"/>
              <a:gd name="T105" fmla="*/ 323 h 395"/>
              <a:gd name="T106" fmla="*/ 269 w 396"/>
              <a:gd name="T107" fmla="*/ 323 h 395"/>
              <a:gd name="T108" fmla="*/ 271 w 396"/>
              <a:gd name="T109" fmla="*/ 353 h 395"/>
              <a:gd name="T110" fmla="*/ 275 w 396"/>
              <a:gd name="T111" fmla="*/ 358 h 395"/>
              <a:gd name="T112" fmla="*/ 305 w 396"/>
              <a:gd name="T113" fmla="*/ 358 h 395"/>
              <a:gd name="T114" fmla="*/ 306 w 396"/>
              <a:gd name="T115" fmla="*/ 389 h 395"/>
              <a:gd name="T116" fmla="*/ 310 w 396"/>
              <a:gd name="T117" fmla="*/ 394 h 395"/>
              <a:gd name="T118" fmla="*/ 386 w 396"/>
              <a:gd name="T119" fmla="*/ 395 h 395"/>
              <a:gd name="T120" fmla="*/ 393 w 396"/>
              <a:gd name="T121" fmla="*/ 392 h 395"/>
              <a:gd name="T122" fmla="*/ 396 w 396"/>
              <a:gd name="T123" fmla="*/ 385 h 395"/>
              <a:gd name="T124" fmla="*/ 395 w 396"/>
              <a:gd name="T125" fmla="*/ 3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6" h="395">
                <a:moveTo>
                  <a:pt x="377" y="376"/>
                </a:moveTo>
                <a:lnTo>
                  <a:pt x="323" y="376"/>
                </a:lnTo>
                <a:lnTo>
                  <a:pt x="323" y="350"/>
                </a:lnTo>
                <a:lnTo>
                  <a:pt x="322" y="346"/>
                </a:lnTo>
                <a:lnTo>
                  <a:pt x="321" y="343"/>
                </a:lnTo>
                <a:lnTo>
                  <a:pt x="318" y="342"/>
                </a:lnTo>
                <a:lnTo>
                  <a:pt x="315" y="341"/>
                </a:lnTo>
                <a:lnTo>
                  <a:pt x="288" y="341"/>
                </a:lnTo>
                <a:lnTo>
                  <a:pt x="288" y="314"/>
                </a:lnTo>
                <a:lnTo>
                  <a:pt x="287" y="311"/>
                </a:lnTo>
                <a:lnTo>
                  <a:pt x="285" y="307"/>
                </a:lnTo>
                <a:lnTo>
                  <a:pt x="282" y="305"/>
                </a:lnTo>
                <a:lnTo>
                  <a:pt x="278" y="305"/>
                </a:lnTo>
                <a:lnTo>
                  <a:pt x="246" y="305"/>
                </a:lnTo>
                <a:lnTo>
                  <a:pt x="190" y="248"/>
                </a:lnTo>
                <a:lnTo>
                  <a:pt x="187" y="247"/>
                </a:lnTo>
                <a:lnTo>
                  <a:pt x="184" y="246"/>
                </a:lnTo>
                <a:lnTo>
                  <a:pt x="180" y="247"/>
                </a:lnTo>
                <a:lnTo>
                  <a:pt x="177" y="249"/>
                </a:lnTo>
                <a:lnTo>
                  <a:pt x="163" y="263"/>
                </a:lnTo>
                <a:lnTo>
                  <a:pt x="156" y="267"/>
                </a:lnTo>
                <a:lnTo>
                  <a:pt x="150" y="269"/>
                </a:lnTo>
                <a:lnTo>
                  <a:pt x="143" y="267"/>
                </a:lnTo>
                <a:lnTo>
                  <a:pt x="137" y="263"/>
                </a:lnTo>
                <a:lnTo>
                  <a:pt x="22" y="150"/>
                </a:lnTo>
                <a:lnTo>
                  <a:pt x="19" y="143"/>
                </a:lnTo>
                <a:lnTo>
                  <a:pt x="18" y="137"/>
                </a:lnTo>
                <a:lnTo>
                  <a:pt x="19" y="130"/>
                </a:lnTo>
                <a:lnTo>
                  <a:pt x="22" y="124"/>
                </a:lnTo>
                <a:lnTo>
                  <a:pt x="125" y="22"/>
                </a:lnTo>
                <a:lnTo>
                  <a:pt x="130" y="19"/>
                </a:lnTo>
                <a:lnTo>
                  <a:pt x="137" y="17"/>
                </a:lnTo>
                <a:lnTo>
                  <a:pt x="144" y="19"/>
                </a:lnTo>
                <a:lnTo>
                  <a:pt x="150" y="22"/>
                </a:lnTo>
                <a:lnTo>
                  <a:pt x="264" y="137"/>
                </a:lnTo>
                <a:lnTo>
                  <a:pt x="268" y="142"/>
                </a:lnTo>
                <a:lnTo>
                  <a:pt x="269" y="150"/>
                </a:lnTo>
                <a:lnTo>
                  <a:pt x="268" y="156"/>
                </a:lnTo>
                <a:lnTo>
                  <a:pt x="264" y="162"/>
                </a:lnTo>
                <a:lnTo>
                  <a:pt x="250" y="177"/>
                </a:lnTo>
                <a:lnTo>
                  <a:pt x="248" y="179"/>
                </a:lnTo>
                <a:lnTo>
                  <a:pt x="247" y="183"/>
                </a:lnTo>
                <a:lnTo>
                  <a:pt x="248" y="187"/>
                </a:lnTo>
                <a:lnTo>
                  <a:pt x="249" y="190"/>
                </a:lnTo>
                <a:lnTo>
                  <a:pt x="377" y="317"/>
                </a:lnTo>
                <a:lnTo>
                  <a:pt x="377" y="318"/>
                </a:lnTo>
                <a:lnTo>
                  <a:pt x="377" y="320"/>
                </a:lnTo>
                <a:lnTo>
                  <a:pt x="377" y="327"/>
                </a:lnTo>
                <a:lnTo>
                  <a:pt x="377" y="337"/>
                </a:lnTo>
                <a:lnTo>
                  <a:pt x="377" y="347"/>
                </a:lnTo>
                <a:lnTo>
                  <a:pt x="377" y="358"/>
                </a:lnTo>
                <a:lnTo>
                  <a:pt x="377" y="368"/>
                </a:lnTo>
                <a:lnTo>
                  <a:pt x="377" y="374"/>
                </a:lnTo>
                <a:lnTo>
                  <a:pt x="377" y="376"/>
                </a:lnTo>
                <a:lnTo>
                  <a:pt x="377" y="376"/>
                </a:lnTo>
                <a:close/>
                <a:moveTo>
                  <a:pt x="97" y="147"/>
                </a:moveTo>
                <a:cubicBezTo>
                  <a:pt x="97" y="120"/>
                  <a:pt x="119" y="99"/>
                  <a:pt x="146" y="99"/>
                </a:cubicBezTo>
                <a:cubicBezTo>
                  <a:pt x="173" y="99"/>
                  <a:pt x="195" y="120"/>
                  <a:pt x="195" y="147"/>
                </a:cubicBezTo>
                <a:cubicBezTo>
                  <a:pt x="195" y="174"/>
                  <a:pt x="173" y="196"/>
                  <a:pt x="146" y="196"/>
                </a:cubicBezTo>
                <a:cubicBezTo>
                  <a:pt x="119" y="196"/>
                  <a:pt x="97" y="174"/>
                  <a:pt x="97" y="147"/>
                </a:cubicBezTo>
                <a:close/>
                <a:moveTo>
                  <a:pt x="118" y="147"/>
                </a:moveTo>
                <a:cubicBezTo>
                  <a:pt x="118" y="132"/>
                  <a:pt x="130" y="119"/>
                  <a:pt x="146" y="119"/>
                </a:cubicBezTo>
                <a:cubicBezTo>
                  <a:pt x="162" y="119"/>
                  <a:pt x="174" y="132"/>
                  <a:pt x="174" y="147"/>
                </a:cubicBezTo>
                <a:cubicBezTo>
                  <a:pt x="174" y="163"/>
                  <a:pt x="162" y="176"/>
                  <a:pt x="146" y="176"/>
                </a:cubicBezTo>
                <a:cubicBezTo>
                  <a:pt x="130" y="176"/>
                  <a:pt x="118" y="163"/>
                  <a:pt x="118" y="147"/>
                </a:cubicBezTo>
                <a:close/>
                <a:moveTo>
                  <a:pt x="393" y="307"/>
                </a:moveTo>
                <a:lnTo>
                  <a:pt x="268" y="183"/>
                </a:lnTo>
                <a:lnTo>
                  <a:pt x="277" y="175"/>
                </a:lnTo>
                <a:lnTo>
                  <a:pt x="281" y="169"/>
                </a:lnTo>
                <a:lnTo>
                  <a:pt x="285" y="163"/>
                </a:lnTo>
                <a:lnTo>
                  <a:pt x="287" y="156"/>
                </a:lnTo>
                <a:lnTo>
                  <a:pt x="288" y="150"/>
                </a:lnTo>
                <a:lnTo>
                  <a:pt x="287" y="142"/>
                </a:lnTo>
                <a:lnTo>
                  <a:pt x="285" y="136"/>
                </a:lnTo>
                <a:lnTo>
                  <a:pt x="281" y="129"/>
                </a:lnTo>
                <a:lnTo>
                  <a:pt x="277" y="124"/>
                </a:lnTo>
                <a:lnTo>
                  <a:pt x="163" y="10"/>
                </a:lnTo>
                <a:lnTo>
                  <a:pt x="157" y="5"/>
                </a:lnTo>
                <a:lnTo>
                  <a:pt x="151" y="2"/>
                </a:lnTo>
                <a:lnTo>
                  <a:pt x="144" y="0"/>
                </a:lnTo>
                <a:lnTo>
                  <a:pt x="137" y="0"/>
                </a:lnTo>
                <a:lnTo>
                  <a:pt x="130" y="0"/>
                </a:lnTo>
                <a:lnTo>
                  <a:pt x="124" y="2"/>
                </a:lnTo>
                <a:lnTo>
                  <a:pt x="117" y="5"/>
                </a:lnTo>
                <a:lnTo>
                  <a:pt x="112" y="10"/>
                </a:lnTo>
                <a:lnTo>
                  <a:pt x="9" y="111"/>
                </a:lnTo>
                <a:lnTo>
                  <a:pt x="5" y="117"/>
                </a:lnTo>
                <a:lnTo>
                  <a:pt x="2" y="123"/>
                </a:lnTo>
                <a:lnTo>
                  <a:pt x="0" y="130"/>
                </a:lnTo>
                <a:lnTo>
                  <a:pt x="0" y="137"/>
                </a:lnTo>
                <a:lnTo>
                  <a:pt x="0" y="143"/>
                </a:lnTo>
                <a:lnTo>
                  <a:pt x="2" y="150"/>
                </a:lnTo>
                <a:lnTo>
                  <a:pt x="5" y="156"/>
                </a:lnTo>
                <a:lnTo>
                  <a:pt x="9" y="162"/>
                </a:lnTo>
                <a:lnTo>
                  <a:pt x="125" y="276"/>
                </a:lnTo>
                <a:lnTo>
                  <a:pt x="130" y="280"/>
                </a:lnTo>
                <a:lnTo>
                  <a:pt x="137" y="284"/>
                </a:lnTo>
                <a:lnTo>
                  <a:pt x="143" y="286"/>
                </a:lnTo>
                <a:lnTo>
                  <a:pt x="150" y="287"/>
                </a:lnTo>
                <a:lnTo>
                  <a:pt x="157" y="286"/>
                </a:lnTo>
                <a:lnTo>
                  <a:pt x="164" y="284"/>
                </a:lnTo>
                <a:lnTo>
                  <a:pt x="169" y="280"/>
                </a:lnTo>
                <a:lnTo>
                  <a:pt x="176" y="276"/>
                </a:lnTo>
                <a:lnTo>
                  <a:pt x="184" y="267"/>
                </a:lnTo>
                <a:lnTo>
                  <a:pt x="236" y="320"/>
                </a:lnTo>
                <a:lnTo>
                  <a:pt x="239" y="323"/>
                </a:lnTo>
                <a:lnTo>
                  <a:pt x="243" y="323"/>
                </a:lnTo>
                <a:lnTo>
                  <a:pt x="269" y="323"/>
                </a:lnTo>
                <a:lnTo>
                  <a:pt x="269" y="350"/>
                </a:lnTo>
                <a:lnTo>
                  <a:pt x="271" y="353"/>
                </a:lnTo>
                <a:lnTo>
                  <a:pt x="273" y="356"/>
                </a:lnTo>
                <a:lnTo>
                  <a:pt x="275" y="358"/>
                </a:lnTo>
                <a:lnTo>
                  <a:pt x="278" y="358"/>
                </a:lnTo>
                <a:lnTo>
                  <a:pt x="305" y="358"/>
                </a:lnTo>
                <a:lnTo>
                  <a:pt x="305" y="385"/>
                </a:lnTo>
                <a:lnTo>
                  <a:pt x="306" y="389"/>
                </a:lnTo>
                <a:lnTo>
                  <a:pt x="308" y="392"/>
                </a:lnTo>
                <a:lnTo>
                  <a:pt x="310" y="394"/>
                </a:lnTo>
                <a:lnTo>
                  <a:pt x="315" y="395"/>
                </a:lnTo>
                <a:lnTo>
                  <a:pt x="386" y="395"/>
                </a:lnTo>
                <a:lnTo>
                  <a:pt x="390" y="394"/>
                </a:lnTo>
                <a:lnTo>
                  <a:pt x="393" y="392"/>
                </a:lnTo>
                <a:lnTo>
                  <a:pt x="395" y="389"/>
                </a:lnTo>
                <a:lnTo>
                  <a:pt x="396" y="385"/>
                </a:lnTo>
                <a:lnTo>
                  <a:pt x="396" y="314"/>
                </a:lnTo>
                <a:lnTo>
                  <a:pt x="395" y="311"/>
                </a:lnTo>
                <a:lnTo>
                  <a:pt x="393" y="30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3" name="Freeform 14"/>
          <p:cNvSpPr>
            <a:spLocks noEditPoints="1"/>
          </p:cNvSpPr>
          <p:nvPr/>
        </p:nvSpPr>
        <p:spPr bwMode="auto">
          <a:xfrm>
            <a:off x="2720578" y="1964532"/>
            <a:ext cx="317004" cy="272356"/>
          </a:xfrm>
          <a:custGeom>
            <a:avLst/>
            <a:gdLst>
              <a:gd name="T0" fmla="*/ 6 w 383"/>
              <a:gd name="T1" fmla="*/ 107 h 329"/>
              <a:gd name="T2" fmla="*/ 0 w 383"/>
              <a:gd name="T3" fmla="*/ 121 h 329"/>
              <a:gd name="T4" fmla="*/ 3 w 383"/>
              <a:gd name="T5" fmla="*/ 323 h 329"/>
              <a:gd name="T6" fmla="*/ 63 w 383"/>
              <a:gd name="T7" fmla="*/ 329 h 329"/>
              <a:gd name="T8" fmla="*/ 71 w 383"/>
              <a:gd name="T9" fmla="*/ 317 h 329"/>
              <a:gd name="T10" fmla="*/ 71 w 383"/>
              <a:gd name="T11" fmla="*/ 115 h 329"/>
              <a:gd name="T12" fmla="*/ 63 w 383"/>
              <a:gd name="T13" fmla="*/ 105 h 329"/>
              <a:gd name="T14" fmla="*/ 316 w 383"/>
              <a:gd name="T15" fmla="*/ 0 h 329"/>
              <a:gd name="T16" fmla="*/ 310 w 383"/>
              <a:gd name="T17" fmla="*/ 9 h 329"/>
              <a:gd name="T18" fmla="*/ 313 w 383"/>
              <a:gd name="T19" fmla="*/ 325 h 329"/>
              <a:gd name="T20" fmla="*/ 373 w 383"/>
              <a:gd name="T21" fmla="*/ 329 h 329"/>
              <a:gd name="T22" fmla="*/ 382 w 383"/>
              <a:gd name="T23" fmla="*/ 322 h 329"/>
              <a:gd name="T24" fmla="*/ 382 w 383"/>
              <a:gd name="T25" fmla="*/ 5 h 329"/>
              <a:gd name="T26" fmla="*/ 373 w 383"/>
              <a:gd name="T27" fmla="*/ 0 h 329"/>
              <a:gd name="T28" fmla="*/ 329 w 383"/>
              <a:gd name="T29" fmla="*/ 17 h 329"/>
              <a:gd name="T30" fmla="*/ 364 w 383"/>
              <a:gd name="T31" fmla="*/ 21 h 329"/>
              <a:gd name="T32" fmla="*/ 364 w 383"/>
              <a:gd name="T33" fmla="*/ 37 h 329"/>
              <a:gd name="T34" fmla="*/ 364 w 383"/>
              <a:gd name="T35" fmla="*/ 85 h 329"/>
              <a:gd name="T36" fmla="*/ 364 w 383"/>
              <a:gd name="T37" fmla="*/ 164 h 329"/>
              <a:gd name="T38" fmla="*/ 364 w 383"/>
              <a:gd name="T39" fmla="*/ 242 h 329"/>
              <a:gd name="T40" fmla="*/ 364 w 383"/>
              <a:gd name="T41" fmla="*/ 290 h 329"/>
              <a:gd name="T42" fmla="*/ 364 w 383"/>
              <a:gd name="T43" fmla="*/ 307 h 329"/>
              <a:gd name="T44" fmla="*/ 166 w 383"/>
              <a:gd name="T45" fmla="*/ 68 h 329"/>
              <a:gd name="T46" fmla="*/ 106 w 383"/>
              <a:gd name="T47" fmla="*/ 70 h 329"/>
              <a:gd name="T48" fmla="*/ 102 w 383"/>
              <a:gd name="T49" fmla="*/ 320 h 329"/>
              <a:gd name="T50" fmla="*/ 108 w 383"/>
              <a:gd name="T51" fmla="*/ 328 h 329"/>
              <a:gd name="T52" fmla="*/ 169 w 383"/>
              <a:gd name="T53" fmla="*/ 328 h 329"/>
              <a:gd name="T54" fmla="*/ 175 w 383"/>
              <a:gd name="T55" fmla="*/ 320 h 329"/>
              <a:gd name="T56" fmla="*/ 171 w 383"/>
              <a:gd name="T57" fmla="*/ 70 h 329"/>
              <a:gd name="T58" fmla="*/ 156 w 383"/>
              <a:gd name="T59" fmla="*/ 311 h 329"/>
              <a:gd name="T60" fmla="*/ 156 w 383"/>
              <a:gd name="T61" fmla="*/ 86 h 329"/>
              <a:gd name="T62" fmla="*/ 156 w 383"/>
              <a:gd name="T63" fmla="*/ 91 h 329"/>
              <a:gd name="T64" fmla="*/ 156 w 383"/>
              <a:gd name="T65" fmla="*/ 106 h 329"/>
              <a:gd name="T66" fmla="*/ 156 w 383"/>
              <a:gd name="T67" fmla="*/ 156 h 329"/>
              <a:gd name="T68" fmla="*/ 156 w 383"/>
              <a:gd name="T69" fmla="*/ 219 h 329"/>
              <a:gd name="T70" fmla="*/ 156 w 383"/>
              <a:gd name="T71" fmla="*/ 275 h 329"/>
              <a:gd name="T72" fmla="*/ 156 w 383"/>
              <a:gd name="T73" fmla="*/ 301 h 329"/>
              <a:gd name="T74" fmla="*/ 156 w 383"/>
              <a:gd name="T75" fmla="*/ 310 h 329"/>
              <a:gd name="T76" fmla="*/ 216 w 383"/>
              <a:gd name="T77" fmla="*/ 146 h 329"/>
              <a:gd name="T78" fmla="*/ 207 w 383"/>
              <a:gd name="T79" fmla="*/ 151 h 329"/>
              <a:gd name="T80" fmla="*/ 207 w 383"/>
              <a:gd name="T81" fmla="*/ 322 h 329"/>
              <a:gd name="T82" fmla="*/ 216 w 383"/>
              <a:gd name="T83" fmla="*/ 329 h 329"/>
              <a:gd name="T84" fmla="*/ 275 w 383"/>
              <a:gd name="T85" fmla="*/ 325 h 329"/>
              <a:gd name="T86" fmla="*/ 278 w 383"/>
              <a:gd name="T87" fmla="*/ 154 h 329"/>
              <a:gd name="T88" fmla="*/ 273 w 383"/>
              <a:gd name="T89" fmla="*/ 147 h 329"/>
              <a:gd name="T90" fmla="*/ 224 w 383"/>
              <a:gd name="T91" fmla="*/ 310 h 329"/>
              <a:gd name="T92" fmla="*/ 260 w 383"/>
              <a:gd name="T93" fmla="*/ 165 h 329"/>
              <a:gd name="T94" fmla="*/ 260 w 383"/>
              <a:gd name="T95" fmla="*/ 186 h 329"/>
              <a:gd name="T96" fmla="*/ 260 w 383"/>
              <a:gd name="T97" fmla="*/ 237 h 329"/>
              <a:gd name="T98" fmla="*/ 260 w 383"/>
              <a:gd name="T99" fmla="*/ 287 h 329"/>
              <a:gd name="T100" fmla="*/ 260 w 383"/>
              <a:gd name="T101" fmla="*/ 308 h 329"/>
              <a:gd name="T102" fmla="*/ 18 w 383"/>
              <a:gd name="T103" fmla="*/ 308 h 329"/>
              <a:gd name="T104" fmla="*/ 53 w 383"/>
              <a:gd name="T105" fmla="*/ 126 h 329"/>
              <a:gd name="T106" fmla="*/ 53 w 383"/>
              <a:gd name="T107" fmla="*/ 155 h 329"/>
              <a:gd name="T108" fmla="*/ 53 w 383"/>
              <a:gd name="T109" fmla="*/ 251 h 329"/>
              <a:gd name="T110" fmla="*/ 53 w 383"/>
              <a:gd name="T111" fmla="*/ 29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3" h="329">
                <a:moveTo>
                  <a:pt x="63" y="105"/>
                </a:moveTo>
                <a:lnTo>
                  <a:pt x="9" y="105"/>
                </a:lnTo>
                <a:lnTo>
                  <a:pt x="6" y="107"/>
                </a:lnTo>
                <a:lnTo>
                  <a:pt x="3" y="109"/>
                </a:lnTo>
                <a:lnTo>
                  <a:pt x="0" y="115"/>
                </a:lnTo>
                <a:lnTo>
                  <a:pt x="0" y="121"/>
                </a:lnTo>
                <a:lnTo>
                  <a:pt x="0" y="312"/>
                </a:lnTo>
                <a:lnTo>
                  <a:pt x="0" y="317"/>
                </a:lnTo>
                <a:lnTo>
                  <a:pt x="3" y="323"/>
                </a:lnTo>
                <a:lnTo>
                  <a:pt x="6" y="327"/>
                </a:lnTo>
                <a:lnTo>
                  <a:pt x="9" y="329"/>
                </a:lnTo>
                <a:lnTo>
                  <a:pt x="63" y="329"/>
                </a:lnTo>
                <a:lnTo>
                  <a:pt x="66" y="327"/>
                </a:lnTo>
                <a:lnTo>
                  <a:pt x="69" y="323"/>
                </a:lnTo>
                <a:lnTo>
                  <a:pt x="71" y="317"/>
                </a:lnTo>
                <a:lnTo>
                  <a:pt x="72" y="312"/>
                </a:lnTo>
                <a:lnTo>
                  <a:pt x="72" y="121"/>
                </a:lnTo>
                <a:lnTo>
                  <a:pt x="71" y="115"/>
                </a:lnTo>
                <a:lnTo>
                  <a:pt x="69" y="109"/>
                </a:lnTo>
                <a:lnTo>
                  <a:pt x="66" y="107"/>
                </a:lnTo>
                <a:lnTo>
                  <a:pt x="63" y="105"/>
                </a:lnTo>
                <a:close/>
                <a:moveTo>
                  <a:pt x="373" y="0"/>
                </a:moveTo>
                <a:lnTo>
                  <a:pt x="319" y="0"/>
                </a:lnTo>
                <a:lnTo>
                  <a:pt x="316" y="0"/>
                </a:lnTo>
                <a:lnTo>
                  <a:pt x="313" y="2"/>
                </a:lnTo>
                <a:lnTo>
                  <a:pt x="312" y="5"/>
                </a:lnTo>
                <a:lnTo>
                  <a:pt x="310" y="9"/>
                </a:lnTo>
                <a:lnTo>
                  <a:pt x="310" y="319"/>
                </a:lnTo>
                <a:lnTo>
                  <a:pt x="312" y="322"/>
                </a:lnTo>
                <a:lnTo>
                  <a:pt x="313" y="325"/>
                </a:lnTo>
                <a:lnTo>
                  <a:pt x="316" y="328"/>
                </a:lnTo>
                <a:lnTo>
                  <a:pt x="319" y="329"/>
                </a:lnTo>
                <a:lnTo>
                  <a:pt x="373" y="329"/>
                </a:lnTo>
                <a:lnTo>
                  <a:pt x="376" y="328"/>
                </a:lnTo>
                <a:lnTo>
                  <a:pt x="380" y="325"/>
                </a:lnTo>
                <a:lnTo>
                  <a:pt x="382" y="322"/>
                </a:lnTo>
                <a:lnTo>
                  <a:pt x="383" y="319"/>
                </a:lnTo>
                <a:lnTo>
                  <a:pt x="383" y="9"/>
                </a:lnTo>
                <a:lnTo>
                  <a:pt x="382" y="5"/>
                </a:lnTo>
                <a:lnTo>
                  <a:pt x="380" y="2"/>
                </a:lnTo>
                <a:lnTo>
                  <a:pt x="376" y="0"/>
                </a:lnTo>
                <a:lnTo>
                  <a:pt x="373" y="0"/>
                </a:lnTo>
                <a:close/>
                <a:moveTo>
                  <a:pt x="364" y="310"/>
                </a:moveTo>
                <a:lnTo>
                  <a:pt x="329" y="310"/>
                </a:lnTo>
                <a:lnTo>
                  <a:pt x="329" y="17"/>
                </a:lnTo>
                <a:lnTo>
                  <a:pt x="364" y="17"/>
                </a:lnTo>
                <a:lnTo>
                  <a:pt x="364" y="19"/>
                </a:lnTo>
                <a:lnTo>
                  <a:pt x="364" y="21"/>
                </a:lnTo>
                <a:lnTo>
                  <a:pt x="364" y="25"/>
                </a:lnTo>
                <a:lnTo>
                  <a:pt x="364" y="31"/>
                </a:lnTo>
                <a:lnTo>
                  <a:pt x="364" y="37"/>
                </a:lnTo>
                <a:lnTo>
                  <a:pt x="364" y="45"/>
                </a:lnTo>
                <a:lnTo>
                  <a:pt x="364" y="63"/>
                </a:lnTo>
                <a:lnTo>
                  <a:pt x="364" y="85"/>
                </a:lnTo>
                <a:lnTo>
                  <a:pt x="364" y="111"/>
                </a:lnTo>
                <a:lnTo>
                  <a:pt x="364" y="137"/>
                </a:lnTo>
                <a:lnTo>
                  <a:pt x="364" y="164"/>
                </a:lnTo>
                <a:lnTo>
                  <a:pt x="364" y="191"/>
                </a:lnTo>
                <a:lnTo>
                  <a:pt x="364" y="218"/>
                </a:lnTo>
                <a:lnTo>
                  <a:pt x="364" y="242"/>
                </a:lnTo>
                <a:lnTo>
                  <a:pt x="364" y="264"/>
                </a:lnTo>
                <a:lnTo>
                  <a:pt x="364" y="283"/>
                </a:lnTo>
                <a:lnTo>
                  <a:pt x="364" y="290"/>
                </a:lnTo>
                <a:lnTo>
                  <a:pt x="364" y="297"/>
                </a:lnTo>
                <a:lnTo>
                  <a:pt x="364" y="302"/>
                </a:lnTo>
                <a:lnTo>
                  <a:pt x="364" y="307"/>
                </a:lnTo>
                <a:lnTo>
                  <a:pt x="364" y="309"/>
                </a:lnTo>
                <a:lnTo>
                  <a:pt x="364" y="310"/>
                </a:lnTo>
                <a:close/>
                <a:moveTo>
                  <a:pt x="166" y="68"/>
                </a:moveTo>
                <a:lnTo>
                  <a:pt x="112" y="68"/>
                </a:lnTo>
                <a:lnTo>
                  <a:pt x="108" y="69"/>
                </a:lnTo>
                <a:lnTo>
                  <a:pt x="106" y="70"/>
                </a:lnTo>
                <a:lnTo>
                  <a:pt x="103" y="73"/>
                </a:lnTo>
                <a:lnTo>
                  <a:pt x="102" y="75"/>
                </a:lnTo>
                <a:lnTo>
                  <a:pt x="102" y="320"/>
                </a:lnTo>
                <a:lnTo>
                  <a:pt x="103" y="323"/>
                </a:lnTo>
                <a:lnTo>
                  <a:pt x="106" y="326"/>
                </a:lnTo>
                <a:lnTo>
                  <a:pt x="108" y="328"/>
                </a:lnTo>
                <a:lnTo>
                  <a:pt x="112" y="329"/>
                </a:lnTo>
                <a:lnTo>
                  <a:pt x="166" y="329"/>
                </a:lnTo>
                <a:lnTo>
                  <a:pt x="169" y="328"/>
                </a:lnTo>
                <a:lnTo>
                  <a:pt x="171" y="326"/>
                </a:lnTo>
                <a:lnTo>
                  <a:pt x="174" y="323"/>
                </a:lnTo>
                <a:lnTo>
                  <a:pt x="175" y="320"/>
                </a:lnTo>
                <a:lnTo>
                  <a:pt x="175" y="75"/>
                </a:lnTo>
                <a:lnTo>
                  <a:pt x="174" y="73"/>
                </a:lnTo>
                <a:lnTo>
                  <a:pt x="171" y="70"/>
                </a:lnTo>
                <a:lnTo>
                  <a:pt x="169" y="69"/>
                </a:lnTo>
                <a:lnTo>
                  <a:pt x="166" y="68"/>
                </a:lnTo>
                <a:close/>
                <a:moveTo>
                  <a:pt x="156" y="311"/>
                </a:moveTo>
                <a:lnTo>
                  <a:pt x="121" y="311"/>
                </a:lnTo>
                <a:lnTo>
                  <a:pt x="121" y="86"/>
                </a:lnTo>
                <a:lnTo>
                  <a:pt x="156" y="86"/>
                </a:lnTo>
                <a:lnTo>
                  <a:pt x="156" y="86"/>
                </a:lnTo>
                <a:lnTo>
                  <a:pt x="156" y="88"/>
                </a:lnTo>
                <a:lnTo>
                  <a:pt x="156" y="91"/>
                </a:lnTo>
                <a:lnTo>
                  <a:pt x="156" y="95"/>
                </a:lnTo>
                <a:lnTo>
                  <a:pt x="156" y="100"/>
                </a:lnTo>
                <a:lnTo>
                  <a:pt x="156" y="106"/>
                </a:lnTo>
                <a:lnTo>
                  <a:pt x="156" y="121"/>
                </a:lnTo>
                <a:lnTo>
                  <a:pt x="156" y="138"/>
                </a:lnTo>
                <a:lnTo>
                  <a:pt x="156" y="156"/>
                </a:lnTo>
                <a:lnTo>
                  <a:pt x="156" y="176"/>
                </a:lnTo>
                <a:lnTo>
                  <a:pt x="156" y="198"/>
                </a:lnTo>
                <a:lnTo>
                  <a:pt x="156" y="219"/>
                </a:lnTo>
                <a:lnTo>
                  <a:pt x="156" y="239"/>
                </a:lnTo>
                <a:lnTo>
                  <a:pt x="156" y="258"/>
                </a:lnTo>
                <a:lnTo>
                  <a:pt x="156" y="275"/>
                </a:lnTo>
                <a:lnTo>
                  <a:pt x="156" y="289"/>
                </a:lnTo>
                <a:lnTo>
                  <a:pt x="156" y="296"/>
                </a:lnTo>
                <a:lnTo>
                  <a:pt x="156" y="301"/>
                </a:lnTo>
                <a:lnTo>
                  <a:pt x="156" y="305"/>
                </a:lnTo>
                <a:lnTo>
                  <a:pt x="156" y="308"/>
                </a:lnTo>
                <a:lnTo>
                  <a:pt x="156" y="310"/>
                </a:lnTo>
                <a:lnTo>
                  <a:pt x="156" y="311"/>
                </a:lnTo>
                <a:close/>
                <a:moveTo>
                  <a:pt x="269" y="146"/>
                </a:moveTo>
                <a:lnTo>
                  <a:pt x="216" y="146"/>
                </a:lnTo>
                <a:lnTo>
                  <a:pt x="212" y="147"/>
                </a:lnTo>
                <a:lnTo>
                  <a:pt x="209" y="148"/>
                </a:lnTo>
                <a:lnTo>
                  <a:pt x="207" y="151"/>
                </a:lnTo>
                <a:lnTo>
                  <a:pt x="206" y="154"/>
                </a:lnTo>
                <a:lnTo>
                  <a:pt x="206" y="319"/>
                </a:lnTo>
                <a:lnTo>
                  <a:pt x="207" y="322"/>
                </a:lnTo>
                <a:lnTo>
                  <a:pt x="209" y="325"/>
                </a:lnTo>
                <a:lnTo>
                  <a:pt x="212" y="328"/>
                </a:lnTo>
                <a:lnTo>
                  <a:pt x="216" y="329"/>
                </a:lnTo>
                <a:lnTo>
                  <a:pt x="269" y="329"/>
                </a:lnTo>
                <a:lnTo>
                  <a:pt x="273" y="328"/>
                </a:lnTo>
                <a:lnTo>
                  <a:pt x="275" y="325"/>
                </a:lnTo>
                <a:lnTo>
                  <a:pt x="277" y="322"/>
                </a:lnTo>
                <a:lnTo>
                  <a:pt x="278" y="319"/>
                </a:lnTo>
                <a:lnTo>
                  <a:pt x="278" y="154"/>
                </a:lnTo>
                <a:lnTo>
                  <a:pt x="277" y="151"/>
                </a:lnTo>
                <a:lnTo>
                  <a:pt x="275" y="148"/>
                </a:lnTo>
                <a:lnTo>
                  <a:pt x="273" y="147"/>
                </a:lnTo>
                <a:lnTo>
                  <a:pt x="269" y="146"/>
                </a:lnTo>
                <a:close/>
                <a:moveTo>
                  <a:pt x="260" y="310"/>
                </a:moveTo>
                <a:lnTo>
                  <a:pt x="224" y="310"/>
                </a:lnTo>
                <a:lnTo>
                  <a:pt x="224" y="164"/>
                </a:lnTo>
                <a:lnTo>
                  <a:pt x="260" y="164"/>
                </a:lnTo>
                <a:lnTo>
                  <a:pt x="260" y="165"/>
                </a:lnTo>
                <a:lnTo>
                  <a:pt x="260" y="170"/>
                </a:lnTo>
                <a:lnTo>
                  <a:pt x="260" y="177"/>
                </a:lnTo>
                <a:lnTo>
                  <a:pt x="260" y="186"/>
                </a:lnTo>
                <a:lnTo>
                  <a:pt x="260" y="197"/>
                </a:lnTo>
                <a:lnTo>
                  <a:pt x="260" y="210"/>
                </a:lnTo>
                <a:lnTo>
                  <a:pt x="260" y="237"/>
                </a:lnTo>
                <a:lnTo>
                  <a:pt x="260" y="264"/>
                </a:lnTo>
                <a:lnTo>
                  <a:pt x="260" y="276"/>
                </a:lnTo>
                <a:lnTo>
                  <a:pt x="260" y="287"/>
                </a:lnTo>
                <a:lnTo>
                  <a:pt x="260" y="297"/>
                </a:lnTo>
                <a:lnTo>
                  <a:pt x="260" y="304"/>
                </a:lnTo>
                <a:lnTo>
                  <a:pt x="260" y="308"/>
                </a:lnTo>
                <a:lnTo>
                  <a:pt x="260" y="310"/>
                </a:lnTo>
                <a:close/>
                <a:moveTo>
                  <a:pt x="53" y="308"/>
                </a:moveTo>
                <a:lnTo>
                  <a:pt x="18" y="308"/>
                </a:lnTo>
                <a:lnTo>
                  <a:pt x="18" y="126"/>
                </a:lnTo>
                <a:lnTo>
                  <a:pt x="53" y="126"/>
                </a:lnTo>
                <a:lnTo>
                  <a:pt x="53" y="126"/>
                </a:lnTo>
                <a:lnTo>
                  <a:pt x="53" y="133"/>
                </a:lnTo>
                <a:lnTo>
                  <a:pt x="53" y="142"/>
                </a:lnTo>
                <a:lnTo>
                  <a:pt x="53" y="155"/>
                </a:lnTo>
                <a:lnTo>
                  <a:pt x="53" y="183"/>
                </a:lnTo>
                <a:lnTo>
                  <a:pt x="53" y="216"/>
                </a:lnTo>
                <a:lnTo>
                  <a:pt x="53" y="251"/>
                </a:lnTo>
                <a:lnTo>
                  <a:pt x="53" y="280"/>
                </a:lnTo>
                <a:lnTo>
                  <a:pt x="53" y="290"/>
                </a:lnTo>
                <a:lnTo>
                  <a:pt x="53" y="299"/>
                </a:lnTo>
                <a:lnTo>
                  <a:pt x="53" y="306"/>
                </a:lnTo>
                <a:lnTo>
                  <a:pt x="53" y="3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4" name="Freeform 15"/>
          <p:cNvSpPr>
            <a:spLocks noEditPoints="1"/>
          </p:cNvSpPr>
          <p:nvPr/>
        </p:nvSpPr>
        <p:spPr bwMode="auto">
          <a:xfrm>
            <a:off x="2714625" y="683122"/>
            <a:ext cx="328911" cy="328910"/>
          </a:xfrm>
          <a:custGeom>
            <a:avLst/>
            <a:gdLst>
              <a:gd name="T0" fmla="*/ 395 w 395"/>
              <a:gd name="T1" fmla="*/ 198 h 395"/>
              <a:gd name="T2" fmla="*/ 0 w 395"/>
              <a:gd name="T3" fmla="*/ 198 h 395"/>
              <a:gd name="T4" fmla="*/ 99 w 395"/>
              <a:gd name="T5" fmla="*/ 93 h 395"/>
              <a:gd name="T6" fmla="*/ 99 w 395"/>
              <a:gd name="T7" fmla="*/ 115 h 395"/>
              <a:gd name="T8" fmla="*/ 99 w 395"/>
              <a:gd name="T9" fmla="*/ 93 h 395"/>
              <a:gd name="T10" fmla="*/ 338 w 395"/>
              <a:gd name="T11" fmla="*/ 159 h 395"/>
              <a:gd name="T12" fmla="*/ 316 w 395"/>
              <a:gd name="T13" fmla="*/ 159 h 395"/>
              <a:gd name="T14" fmla="*/ 329 w 395"/>
              <a:gd name="T15" fmla="*/ 218 h 395"/>
              <a:gd name="T16" fmla="*/ 329 w 395"/>
              <a:gd name="T17" fmla="*/ 240 h 395"/>
              <a:gd name="T18" fmla="*/ 329 w 395"/>
              <a:gd name="T19" fmla="*/ 218 h 395"/>
              <a:gd name="T20" fmla="*/ 305 w 395"/>
              <a:gd name="T21" fmla="*/ 291 h 395"/>
              <a:gd name="T22" fmla="*/ 283 w 395"/>
              <a:gd name="T23" fmla="*/ 291 h 395"/>
              <a:gd name="T24" fmla="*/ 235 w 395"/>
              <a:gd name="T25" fmla="*/ 315 h 395"/>
              <a:gd name="T26" fmla="*/ 235 w 395"/>
              <a:gd name="T27" fmla="*/ 337 h 395"/>
              <a:gd name="T28" fmla="*/ 235 w 395"/>
              <a:gd name="T29" fmla="*/ 315 h 395"/>
              <a:gd name="T30" fmla="*/ 175 w 395"/>
              <a:gd name="T31" fmla="*/ 329 h 395"/>
              <a:gd name="T32" fmla="*/ 153 w 395"/>
              <a:gd name="T33" fmla="*/ 329 h 395"/>
              <a:gd name="T34" fmla="*/ 104 w 395"/>
              <a:gd name="T35" fmla="*/ 284 h 395"/>
              <a:gd name="T36" fmla="*/ 104 w 395"/>
              <a:gd name="T37" fmla="*/ 305 h 395"/>
              <a:gd name="T38" fmla="*/ 104 w 395"/>
              <a:gd name="T39" fmla="*/ 284 h 395"/>
              <a:gd name="T40" fmla="*/ 78 w 395"/>
              <a:gd name="T41" fmla="*/ 236 h 395"/>
              <a:gd name="T42" fmla="*/ 57 w 395"/>
              <a:gd name="T43" fmla="*/ 236 h 395"/>
              <a:gd name="T44" fmla="*/ 67 w 395"/>
              <a:gd name="T45" fmla="*/ 155 h 395"/>
              <a:gd name="T46" fmla="*/ 67 w 395"/>
              <a:gd name="T47" fmla="*/ 177 h 395"/>
              <a:gd name="T48" fmla="*/ 67 w 395"/>
              <a:gd name="T49" fmla="*/ 155 h 395"/>
              <a:gd name="T50" fmla="*/ 240 w 395"/>
              <a:gd name="T51" fmla="*/ 66 h 395"/>
              <a:gd name="T52" fmla="*/ 218 w 395"/>
              <a:gd name="T53" fmla="*/ 66 h 395"/>
              <a:gd name="T54" fmla="*/ 159 w 395"/>
              <a:gd name="T55" fmla="*/ 57 h 395"/>
              <a:gd name="T56" fmla="*/ 159 w 395"/>
              <a:gd name="T57" fmla="*/ 79 h 395"/>
              <a:gd name="T58" fmla="*/ 159 w 395"/>
              <a:gd name="T59" fmla="*/ 57 h 395"/>
              <a:gd name="T60" fmla="*/ 215 w 395"/>
              <a:gd name="T61" fmla="*/ 165 h 395"/>
              <a:gd name="T62" fmla="*/ 286 w 395"/>
              <a:gd name="T63" fmla="*/ 92 h 395"/>
              <a:gd name="T64" fmla="*/ 293 w 395"/>
              <a:gd name="T65" fmla="*/ 91 h 395"/>
              <a:gd name="T66" fmla="*/ 299 w 395"/>
              <a:gd name="T67" fmla="*/ 96 h 395"/>
              <a:gd name="T68" fmla="*/ 298 w 395"/>
              <a:gd name="T69" fmla="*/ 103 h 395"/>
              <a:gd name="T70" fmla="*/ 229 w 395"/>
              <a:gd name="T71" fmla="*/ 177 h 395"/>
              <a:gd name="T72" fmla="*/ 197 w 395"/>
              <a:gd name="T73" fmla="*/ 236 h 395"/>
              <a:gd name="T74" fmla="*/ 165 w 395"/>
              <a:gd name="T75" fmla="*/ 178 h 395"/>
              <a:gd name="T76" fmla="*/ 130 w 395"/>
              <a:gd name="T77" fmla="*/ 145 h 395"/>
              <a:gd name="T78" fmla="*/ 130 w 395"/>
              <a:gd name="T79" fmla="*/ 138 h 395"/>
              <a:gd name="T80" fmla="*/ 135 w 395"/>
              <a:gd name="T81" fmla="*/ 134 h 395"/>
              <a:gd name="T82" fmla="*/ 142 w 395"/>
              <a:gd name="T83" fmla="*/ 133 h 395"/>
              <a:gd name="T84" fmla="*/ 177 w 395"/>
              <a:gd name="T85" fmla="*/ 166 h 395"/>
              <a:gd name="T86" fmla="*/ 197 w 395"/>
              <a:gd name="T87" fmla="*/ 174 h 395"/>
              <a:gd name="T88" fmla="*/ 197 w 395"/>
              <a:gd name="T89" fmla="*/ 222 h 395"/>
              <a:gd name="T90" fmla="*/ 197 w 395"/>
              <a:gd name="T91" fmla="*/ 174 h 395"/>
              <a:gd name="T92" fmla="*/ 380 w 395"/>
              <a:gd name="T93" fmla="*/ 198 h 395"/>
              <a:gd name="T94" fmla="*/ 15 w 395"/>
              <a:gd name="T95"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5">
                <a:moveTo>
                  <a:pt x="198" y="0"/>
                </a:moveTo>
                <a:cubicBezTo>
                  <a:pt x="307" y="0"/>
                  <a:pt x="395" y="89"/>
                  <a:pt x="395" y="198"/>
                </a:cubicBezTo>
                <a:cubicBezTo>
                  <a:pt x="395" y="307"/>
                  <a:pt x="307" y="395"/>
                  <a:pt x="198" y="395"/>
                </a:cubicBezTo>
                <a:cubicBezTo>
                  <a:pt x="89" y="395"/>
                  <a:pt x="0" y="307"/>
                  <a:pt x="0" y="198"/>
                </a:cubicBezTo>
                <a:cubicBezTo>
                  <a:pt x="0" y="89"/>
                  <a:pt x="89" y="0"/>
                  <a:pt x="198" y="0"/>
                </a:cubicBezTo>
                <a:close/>
                <a:moveTo>
                  <a:pt x="99" y="93"/>
                </a:moveTo>
                <a:cubicBezTo>
                  <a:pt x="105" y="93"/>
                  <a:pt x="110" y="98"/>
                  <a:pt x="110" y="104"/>
                </a:cubicBezTo>
                <a:cubicBezTo>
                  <a:pt x="110" y="110"/>
                  <a:pt x="105" y="115"/>
                  <a:pt x="99" y="115"/>
                </a:cubicBezTo>
                <a:cubicBezTo>
                  <a:pt x="93" y="115"/>
                  <a:pt x="89" y="110"/>
                  <a:pt x="89" y="104"/>
                </a:cubicBezTo>
                <a:cubicBezTo>
                  <a:pt x="89" y="98"/>
                  <a:pt x="93" y="93"/>
                  <a:pt x="99" y="93"/>
                </a:cubicBezTo>
                <a:close/>
                <a:moveTo>
                  <a:pt x="327" y="148"/>
                </a:moveTo>
                <a:cubicBezTo>
                  <a:pt x="333" y="148"/>
                  <a:pt x="338" y="153"/>
                  <a:pt x="338" y="159"/>
                </a:cubicBezTo>
                <a:cubicBezTo>
                  <a:pt x="338" y="165"/>
                  <a:pt x="333" y="170"/>
                  <a:pt x="327" y="170"/>
                </a:cubicBezTo>
                <a:cubicBezTo>
                  <a:pt x="321" y="170"/>
                  <a:pt x="316" y="165"/>
                  <a:pt x="316" y="159"/>
                </a:cubicBezTo>
                <a:cubicBezTo>
                  <a:pt x="316" y="153"/>
                  <a:pt x="321" y="148"/>
                  <a:pt x="327" y="148"/>
                </a:cubicBezTo>
                <a:close/>
                <a:moveTo>
                  <a:pt x="329" y="218"/>
                </a:moveTo>
                <a:cubicBezTo>
                  <a:pt x="334" y="218"/>
                  <a:pt x="339" y="223"/>
                  <a:pt x="339" y="229"/>
                </a:cubicBezTo>
                <a:cubicBezTo>
                  <a:pt x="339" y="235"/>
                  <a:pt x="334" y="240"/>
                  <a:pt x="329" y="240"/>
                </a:cubicBezTo>
                <a:cubicBezTo>
                  <a:pt x="323" y="240"/>
                  <a:pt x="318" y="235"/>
                  <a:pt x="318" y="229"/>
                </a:cubicBezTo>
                <a:cubicBezTo>
                  <a:pt x="318" y="223"/>
                  <a:pt x="323" y="218"/>
                  <a:pt x="329" y="218"/>
                </a:cubicBezTo>
                <a:close/>
                <a:moveTo>
                  <a:pt x="294" y="280"/>
                </a:moveTo>
                <a:cubicBezTo>
                  <a:pt x="300" y="280"/>
                  <a:pt x="305" y="285"/>
                  <a:pt x="305" y="291"/>
                </a:cubicBezTo>
                <a:cubicBezTo>
                  <a:pt x="305" y="297"/>
                  <a:pt x="300" y="302"/>
                  <a:pt x="294" y="302"/>
                </a:cubicBezTo>
                <a:cubicBezTo>
                  <a:pt x="288" y="302"/>
                  <a:pt x="283" y="297"/>
                  <a:pt x="283" y="291"/>
                </a:cubicBezTo>
                <a:cubicBezTo>
                  <a:pt x="283" y="285"/>
                  <a:pt x="288" y="280"/>
                  <a:pt x="294" y="280"/>
                </a:cubicBezTo>
                <a:close/>
                <a:moveTo>
                  <a:pt x="235" y="315"/>
                </a:moveTo>
                <a:cubicBezTo>
                  <a:pt x="241" y="315"/>
                  <a:pt x="246" y="320"/>
                  <a:pt x="246" y="326"/>
                </a:cubicBezTo>
                <a:cubicBezTo>
                  <a:pt x="246" y="332"/>
                  <a:pt x="241" y="337"/>
                  <a:pt x="235" y="337"/>
                </a:cubicBezTo>
                <a:cubicBezTo>
                  <a:pt x="229" y="337"/>
                  <a:pt x="225" y="332"/>
                  <a:pt x="225" y="326"/>
                </a:cubicBezTo>
                <a:cubicBezTo>
                  <a:pt x="225" y="320"/>
                  <a:pt x="229" y="315"/>
                  <a:pt x="235" y="315"/>
                </a:cubicBezTo>
                <a:close/>
                <a:moveTo>
                  <a:pt x="164" y="318"/>
                </a:moveTo>
                <a:cubicBezTo>
                  <a:pt x="170" y="318"/>
                  <a:pt x="175" y="323"/>
                  <a:pt x="175" y="329"/>
                </a:cubicBezTo>
                <a:cubicBezTo>
                  <a:pt x="175" y="335"/>
                  <a:pt x="170" y="339"/>
                  <a:pt x="164" y="339"/>
                </a:cubicBezTo>
                <a:cubicBezTo>
                  <a:pt x="158" y="339"/>
                  <a:pt x="153" y="335"/>
                  <a:pt x="153" y="329"/>
                </a:cubicBezTo>
                <a:cubicBezTo>
                  <a:pt x="153" y="323"/>
                  <a:pt x="158" y="318"/>
                  <a:pt x="164" y="318"/>
                </a:cubicBezTo>
                <a:close/>
                <a:moveTo>
                  <a:pt x="104" y="284"/>
                </a:moveTo>
                <a:cubicBezTo>
                  <a:pt x="110" y="284"/>
                  <a:pt x="115" y="288"/>
                  <a:pt x="115" y="294"/>
                </a:cubicBezTo>
                <a:cubicBezTo>
                  <a:pt x="115" y="300"/>
                  <a:pt x="110" y="305"/>
                  <a:pt x="104" y="305"/>
                </a:cubicBezTo>
                <a:cubicBezTo>
                  <a:pt x="98" y="305"/>
                  <a:pt x="93" y="300"/>
                  <a:pt x="93" y="294"/>
                </a:cubicBezTo>
                <a:cubicBezTo>
                  <a:pt x="93" y="288"/>
                  <a:pt x="98" y="284"/>
                  <a:pt x="104" y="284"/>
                </a:cubicBezTo>
                <a:close/>
                <a:moveTo>
                  <a:pt x="67" y="226"/>
                </a:moveTo>
                <a:cubicBezTo>
                  <a:pt x="73" y="226"/>
                  <a:pt x="78" y="230"/>
                  <a:pt x="78" y="236"/>
                </a:cubicBezTo>
                <a:cubicBezTo>
                  <a:pt x="78" y="242"/>
                  <a:pt x="73" y="247"/>
                  <a:pt x="67" y="247"/>
                </a:cubicBezTo>
                <a:cubicBezTo>
                  <a:pt x="61" y="247"/>
                  <a:pt x="57" y="242"/>
                  <a:pt x="57" y="236"/>
                </a:cubicBezTo>
                <a:cubicBezTo>
                  <a:pt x="57" y="230"/>
                  <a:pt x="61" y="226"/>
                  <a:pt x="67" y="226"/>
                </a:cubicBezTo>
                <a:close/>
                <a:moveTo>
                  <a:pt x="67" y="155"/>
                </a:moveTo>
                <a:cubicBezTo>
                  <a:pt x="73" y="155"/>
                  <a:pt x="77" y="160"/>
                  <a:pt x="77" y="166"/>
                </a:cubicBezTo>
                <a:cubicBezTo>
                  <a:pt x="77" y="172"/>
                  <a:pt x="73" y="177"/>
                  <a:pt x="67" y="177"/>
                </a:cubicBezTo>
                <a:cubicBezTo>
                  <a:pt x="61" y="177"/>
                  <a:pt x="56" y="172"/>
                  <a:pt x="56" y="166"/>
                </a:cubicBezTo>
                <a:cubicBezTo>
                  <a:pt x="56" y="160"/>
                  <a:pt x="61" y="155"/>
                  <a:pt x="67" y="155"/>
                </a:cubicBezTo>
                <a:close/>
                <a:moveTo>
                  <a:pt x="229" y="56"/>
                </a:moveTo>
                <a:cubicBezTo>
                  <a:pt x="235" y="56"/>
                  <a:pt x="240" y="61"/>
                  <a:pt x="240" y="66"/>
                </a:cubicBezTo>
                <a:cubicBezTo>
                  <a:pt x="240" y="72"/>
                  <a:pt x="235" y="77"/>
                  <a:pt x="229" y="77"/>
                </a:cubicBezTo>
                <a:cubicBezTo>
                  <a:pt x="223" y="77"/>
                  <a:pt x="218" y="72"/>
                  <a:pt x="218" y="66"/>
                </a:cubicBezTo>
                <a:cubicBezTo>
                  <a:pt x="218" y="61"/>
                  <a:pt x="223" y="56"/>
                  <a:pt x="229" y="56"/>
                </a:cubicBezTo>
                <a:close/>
                <a:moveTo>
                  <a:pt x="159" y="57"/>
                </a:moveTo>
                <a:cubicBezTo>
                  <a:pt x="165" y="57"/>
                  <a:pt x="170" y="62"/>
                  <a:pt x="170" y="68"/>
                </a:cubicBezTo>
                <a:cubicBezTo>
                  <a:pt x="170" y="74"/>
                  <a:pt x="165" y="79"/>
                  <a:pt x="159" y="79"/>
                </a:cubicBezTo>
                <a:cubicBezTo>
                  <a:pt x="153" y="79"/>
                  <a:pt x="148" y="74"/>
                  <a:pt x="148" y="68"/>
                </a:cubicBezTo>
                <a:cubicBezTo>
                  <a:pt x="148" y="62"/>
                  <a:pt x="153" y="57"/>
                  <a:pt x="159" y="57"/>
                </a:cubicBezTo>
                <a:close/>
                <a:moveTo>
                  <a:pt x="197" y="160"/>
                </a:moveTo>
                <a:cubicBezTo>
                  <a:pt x="204" y="160"/>
                  <a:pt x="210" y="162"/>
                  <a:pt x="215" y="165"/>
                </a:cubicBezTo>
                <a:lnTo>
                  <a:pt x="283" y="93"/>
                </a:lnTo>
                <a:lnTo>
                  <a:pt x="286" y="92"/>
                </a:lnTo>
                <a:lnTo>
                  <a:pt x="290" y="91"/>
                </a:lnTo>
                <a:lnTo>
                  <a:pt x="293" y="91"/>
                </a:lnTo>
                <a:lnTo>
                  <a:pt x="296" y="93"/>
                </a:lnTo>
                <a:lnTo>
                  <a:pt x="299" y="96"/>
                </a:lnTo>
                <a:lnTo>
                  <a:pt x="299" y="99"/>
                </a:lnTo>
                <a:lnTo>
                  <a:pt x="298" y="103"/>
                </a:lnTo>
                <a:lnTo>
                  <a:pt x="297" y="106"/>
                </a:lnTo>
                <a:lnTo>
                  <a:pt x="229" y="177"/>
                </a:lnTo>
                <a:cubicBezTo>
                  <a:pt x="232" y="183"/>
                  <a:pt x="235" y="190"/>
                  <a:pt x="235" y="198"/>
                </a:cubicBezTo>
                <a:cubicBezTo>
                  <a:pt x="235" y="219"/>
                  <a:pt x="218" y="236"/>
                  <a:pt x="197" y="236"/>
                </a:cubicBezTo>
                <a:cubicBezTo>
                  <a:pt x="176" y="236"/>
                  <a:pt x="159" y="219"/>
                  <a:pt x="159" y="198"/>
                </a:cubicBezTo>
                <a:cubicBezTo>
                  <a:pt x="159" y="191"/>
                  <a:pt x="161" y="184"/>
                  <a:pt x="165" y="178"/>
                </a:cubicBezTo>
                <a:lnTo>
                  <a:pt x="133" y="148"/>
                </a:lnTo>
                <a:lnTo>
                  <a:pt x="130" y="145"/>
                </a:lnTo>
                <a:lnTo>
                  <a:pt x="130" y="142"/>
                </a:lnTo>
                <a:lnTo>
                  <a:pt x="130" y="138"/>
                </a:lnTo>
                <a:lnTo>
                  <a:pt x="132" y="135"/>
                </a:lnTo>
                <a:lnTo>
                  <a:pt x="135" y="134"/>
                </a:lnTo>
                <a:lnTo>
                  <a:pt x="139" y="133"/>
                </a:lnTo>
                <a:lnTo>
                  <a:pt x="142" y="133"/>
                </a:lnTo>
                <a:lnTo>
                  <a:pt x="145" y="136"/>
                </a:lnTo>
                <a:lnTo>
                  <a:pt x="177" y="166"/>
                </a:lnTo>
                <a:cubicBezTo>
                  <a:pt x="183" y="162"/>
                  <a:pt x="189" y="160"/>
                  <a:pt x="197" y="160"/>
                </a:cubicBezTo>
                <a:close/>
                <a:moveTo>
                  <a:pt x="197" y="174"/>
                </a:moveTo>
                <a:cubicBezTo>
                  <a:pt x="210" y="174"/>
                  <a:pt x="221" y="185"/>
                  <a:pt x="221" y="198"/>
                </a:cubicBezTo>
                <a:cubicBezTo>
                  <a:pt x="221" y="211"/>
                  <a:pt x="210" y="222"/>
                  <a:pt x="197" y="222"/>
                </a:cubicBezTo>
                <a:cubicBezTo>
                  <a:pt x="184" y="222"/>
                  <a:pt x="173" y="211"/>
                  <a:pt x="173" y="198"/>
                </a:cubicBezTo>
                <a:cubicBezTo>
                  <a:pt x="173" y="185"/>
                  <a:pt x="184" y="174"/>
                  <a:pt x="197" y="174"/>
                </a:cubicBezTo>
                <a:close/>
                <a:moveTo>
                  <a:pt x="198" y="15"/>
                </a:moveTo>
                <a:cubicBezTo>
                  <a:pt x="299" y="15"/>
                  <a:pt x="380" y="97"/>
                  <a:pt x="380" y="198"/>
                </a:cubicBezTo>
                <a:cubicBezTo>
                  <a:pt x="380" y="299"/>
                  <a:pt x="299" y="380"/>
                  <a:pt x="198" y="380"/>
                </a:cubicBezTo>
                <a:cubicBezTo>
                  <a:pt x="97" y="380"/>
                  <a:pt x="15" y="299"/>
                  <a:pt x="15" y="198"/>
                </a:cubicBezTo>
                <a:cubicBezTo>
                  <a:pt x="15" y="97"/>
                  <a:pt x="97" y="15"/>
                  <a:pt x="198" y="15"/>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5" name="Freeform 16"/>
          <p:cNvSpPr>
            <a:spLocks noEditPoints="1"/>
          </p:cNvSpPr>
          <p:nvPr/>
        </p:nvSpPr>
        <p:spPr bwMode="auto">
          <a:xfrm>
            <a:off x="2024062" y="683122"/>
            <a:ext cx="328911" cy="328910"/>
          </a:xfrm>
          <a:custGeom>
            <a:avLst/>
            <a:gdLst>
              <a:gd name="T0" fmla="*/ 252 w 397"/>
              <a:gd name="T1" fmla="*/ 330 h 397"/>
              <a:gd name="T2" fmla="*/ 324 w 397"/>
              <a:gd name="T3" fmla="*/ 341 h 397"/>
              <a:gd name="T4" fmla="*/ 252 w 397"/>
              <a:gd name="T5" fmla="*/ 312 h 397"/>
              <a:gd name="T6" fmla="*/ 250 w 397"/>
              <a:gd name="T7" fmla="*/ 219 h 397"/>
              <a:gd name="T8" fmla="*/ 154 w 397"/>
              <a:gd name="T9" fmla="*/ 217 h 397"/>
              <a:gd name="T10" fmla="*/ 145 w 397"/>
              <a:gd name="T11" fmla="*/ 222 h 397"/>
              <a:gd name="T12" fmla="*/ 73 w 397"/>
              <a:gd name="T13" fmla="*/ 312 h 397"/>
              <a:gd name="T14" fmla="*/ 324 w 397"/>
              <a:gd name="T15" fmla="*/ 148 h 397"/>
              <a:gd name="T16" fmla="*/ 324 w 397"/>
              <a:gd name="T17" fmla="*/ 156 h 397"/>
              <a:gd name="T18" fmla="*/ 324 w 397"/>
              <a:gd name="T19" fmla="*/ 193 h 397"/>
              <a:gd name="T20" fmla="*/ 324 w 397"/>
              <a:gd name="T21" fmla="*/ 246 h 397"/>
              <a:gd name="T22" fmla="*/ 324 w 397"/>
              <a:gd name="T23" fmla="*/ 298 h 397"/>
              <a:gd name="T24" fmla="*/ 252 w 397"/>
              <a:gd name="T25" fmla="*/ 312 h 397"/>
              <a:gd name="T26" fmla="*/ 73 w 397"/>
              <a:gd name="T27" fmla="*/ 343 h 397"/>
              <a:gd name="T28" fmla="*/ 324 w 397"/>
              <a:gd name="T29" fmla="*/ 379 h 397"/>
              <a:gd name="T30" fmla="*/ 324 w 397"/>
              <a:gd name="T31" fmla="*/ 360 h 397"/>
              <a:gd name="T32" fmla="*/ 324 w 397"/>
              <a:gd name="T33" fmla="*/ 370 h 397"/>
              <a:gd name="T34" fmla="*/ 324 w 397"/>
              <a:gd name="T35" fmla="*/ 379 h 397"/>
              <a:gd name="T36" fmla="*/ 162 w 397"/>
              <a:gd name="T37" fmla="*/ 234 h 397"/>
              <a:gd name="T38" fmla="*/ 235 w 397"/>
              <a:gd name="T39" fmla="*/ 241 h 397"/>
              <a:gd name="T40" fmla="*/ 235 w 397"/>
              <a:gd name="T41" fmla="*/ 268 h 397"/>
              <a:gd name="T42" fmla="*/ 235 w 397"/>
              <a:gd name="T43" fmla="*/ 333 h 397"/>
              <a:gd name="T44" fmla="*/ 235 w 397"/>
              <a:gd name="T45" fmla="*/ 366 h 397"/>
              <a:gd name="T46" fmla="*/ 235 w 397"/>
              <a:gd name="T47" fmla="*/ 379 h 397"/>
              <a:gd name="T48" fmla="*/ 73 w 397"/>
              <a:gd name="T49" fmla="*/ 360 h 397"/>
              <a:gd name="T50" fmla="*/ 145 w 397"/>
              <a:gd name="T51" fmla="*/ 364 h 397"/>
              <a:gd name="T52" fmla="*/ 145 w 397"/>
              <a:gd name="T53" fmla="*/ 378 h 397"/>
              <a:gd name="T54" fmla="*/ 306 w 397"/>
              <a:gd name="T55" fmla="*/ 37 h 397"/>
              <a:gd name="T56" fmla="*/ 270 w 397"/>
              <a:gd name="T57" fmla="*/ 68 h 397"/>
              <a:gd name="T58" fmla="*/ 270 w 397"/>
              <a:gd name="T59" fmla="*/ 53 h 397"/>
              <a:gd name="T60" fmla="*/ 270 w 397"/>
              <a:gd name="T61" fmla="*/ 38 h 397"/>
              <a:gd name="T62" fmla="*/ 324 w 397"/>
              <a:gd name="T63" fmla="*/ 123 h 397"/>
              <a:gd name="T64" fmla="*/ 322 w 397"/>
              <a:gd name="T65" fmla="*/ 22 h 397"/>
              <a:gd name="T66" fmla="*/ 262 w 397"/>
              <a:gd name="T67" fmla="*/ 18 h 397"/>
              <a:gd name="T68" fmla="*/ 253 w 397"/>
              <a:gd name="T69" fmla="*/ 24 h 397"/>
              <a:gd name="T70" fmla="*/ 204 w 397"/>
              <a:gd name="T71" fmla="*/ 3 h 397"/>
              <a:gd name="T72" fmla="*/ 195 w 397"/>
              <a:gd name="T73" fmla="*/ 1 h 397"/>
              <a:gd name="T74" fmla="*/ 2 w 397"/>
              <a:gd name="T75" fmla="*/ 195 h 397"/>
              <a:gd name="T76" fmla="*/ 4 w 397"/>
              <a:gd name="T77" fmla="*/ 205 h 397"/>
              <a:gd name="T78" fmla="*/ 13 w 397"/>
              <a:gd name="T79" fmla="*/ 207 h 397"/>
              <a:gd name="T80" fmla="*/ 54 w 397"/>
              <a:gd name="T81" fmla="*/ 387 h 397"/>
              <a:gd name="T82" fmla="*/ 61 w 397"/>
              <a:gd name="T83" fmla="*/ 396 h 397"/>
              <a:gd name="T84" fmla="*/ 337 w 397"/>
              <a:gd name="T85" fmla="*/ 396 h 397"/>
              <a:gd name="T86" fmla="*/ 343 w 397"/>
              <a:gd name="T87" fmla="*/ 387 h 397"/>
              <a:gd name="T88" fmla="*/ 384 w 397"/>
              <a:gd name="T89" fmla="*/ 207 h 397"/>
              <a:gd name="T90" fmla="*/ 393 w 397"/>
              <a:gd name="T91" fmla="*/ 205 h 397"/>
              <a:gd name="T92" fmla="*/ 395 w 397"/>
              <a:gd name="T93" fmla="*/ 19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7" h="397">
                <a:moveTo>
                  <a:pt x="324" y="343"/>
                </a:moveTo>
                <a:lnTo>
                  <a:pt x="252" y="343"/>
                </a:lnTo>
                <a:lnTo>
                  <a:pt x="252" y="330"/>
                </a:lnTo>
                <a:lnTo>
                  <a:pt x="324" y="330"/>
                </a:lnTo>
                <a:lnTo>
                  <a:pt x="324" y="335"/>
                </a:lnTo>
                <a:lnTo>
                  <a:pt x="324" y="341"/>
                </a:lnTo>
                <a:lnTo>
                  <a:pt x="324" y="342"/>
                </a:lnTo>
                <a:lnTo>
                  <a:pt x="324" y="343"/>
                </a:lnTo>
                <a:close/>
                <a:moveTo>
                  <a:pt x="252" y="312"/>
                </a:moveTo>
                <a:lnTo>
                  <a:pt x="252" y="226"/>
                </a:lnTo>
                <a:lnTo>
                  <a:pt x="252" y="222"/>
                </a:lnTo>
                <a:lnTo>
                  <a:pt x="250" y="219"/>
                </a:lnTo>
                <a:lnTo>
                  <a:pt x="247" y="217"/>
                </a:lnTo>
                <a:lnTo>
                  <a:pt x="243" y="217"/>
                </a:lnTo>
                <a:lnTo>
                  <a:pt x="154" y="217"/>
                </a:lnTo>
                <a:lnTo>
                  <a:pt x="150" y="217"/>
                </a:lnTo>
                <a:lnTo>
                  <a:pt x="147" y="219"/>
                </a:lnTo>
                <a:lnTo>
                  <a:pt x="145" y="222"/>
                </a:lnTo>
                <a:lnTo>
                  <a:pt x="145" y="226"/>
                </a:lnTo>
                <a:lnTo>
                  <a:pt x="145" y="312"/>
                </a:lnTo>
                <a:lnTo>
                  <a:pt x="73" y="312"/>
                </a:lnTo>
                <a:lnTo>
                  <a:pt x="73" y="148"/>
                </a:lnTo>
                <a:lnTo>
                  <a:pt x="199" y="23"/>
                </a:lnTo>
                <a:lnTo>
                  <a:pt x="324" y="148"/>
                </a:lnTo>
                <a:lnTo>
                  <a:pt x="324" y="149"/>
                </a:lnTo>
                <a:lnTo>
                  <a:pt x="324" y="150"/>
                </a:lnTo>
                <a:lnTo>
                  <a:pt x="324" y="156"/>
                </a:lnTo>
                <a:lnTo>
                  <a:pt x="324" y="166"/>
                </a:lnTo>
                <a:lnTo>
                  <a:pt x="324" y="179"/>
                </a:lnTo>
                <a:lnTo>
                  <a:pt x="324" y="193"/>
                </a:lnTo>
                <a:lnTo>
                  <a:pt x="324" y="209"/>
                </a:lnTo>
                <a:lnTo>
                  <a:pt x="324" y="228"/>
                </a:lnTo>
                <a:lnTo>
                  <a:pt x="324" y="246"/>
                </a:lnTo>
                <a:lnTo>
                  <a:pt x="324" y="263"/>
                </a:lnTo>
                <a:lnTo>
                  <a:pt x="324" y="282"/>
                </a:lnTo>
                <a:lnTo>
                  <a:pt x="324" y="298"/>
                </a:lnTo>
                <a:lnTo>
                  <a:pt x="324" y="312"/>
                </a:lnTo>
                <a:lnTo>
                  <a:pt x="324" y="312"/>
                </a:lnTo>
                <a:lnTo>
                  <a:pt x="252" y="312"/>
                </a:lnTo>
                <a:close/>
                <a:moveTo>
                  <a:pt x="145" y="330"/>
                </a:moveTo>
                <a:lnTo>
                  <a:pt x="145" y="343"/>
                </a:lnTo>
                <a:lnTo>
                  <a:pt x="73" y="343"/>
                </a:lnTo>
                <a:lnTo>
                  <a:pt x="73" y="330"/>
                </a:lnTo>
                <a:lnTo>
                  <a:pt x="145" y="330"/>
                </a:lnTo>
                <a:close/>
                <a:moveTo>
                  <a:pt x="324" y="379"/>
                </a:moveTo>
                <a:lnTo>
                  <a:pt x="252" y="379"/>
                </a:lnTo>
                <a:lnTo>
                  <a:pt x="252" y="360"/>
                </a:lnTo>
                <a:lnTo>
                  <a:pt x="324" y="360"/>
                </a:lnTo>
                <a:lnTo>
                  <a:pt x="324" y="362"/>
                </a:lnTo>
                <a:lnTo>
                  <a:pt x="324" y="364"/>
                </a:lnTo>
                <a:lnTo>
                  <a:pt x="324" y="370"/>
                </a:lnTo>
                <a:lnTo>
                  <a:pt x="324" y="376"/>
                </a:lnTo>
                <a:lnTo>
                  <a:pt x="324" y="378"/>
                </a:lnTo>
                <a:lnTo>
                  <a:pt x="324" y="379"/>
                </a:lnTo>
                <a:close/>
                <a:moveTo>
                  <a:pt x="235" y="379"/>
                </a:moveTo>
                <a:lnTo>
                  <a:pt x="162" y="379"/>
                </a:lnTo>
                <a:lnTo>
                  <a:pt x="162" y="234"/>
                </a:lnTo>
                <a:lnTo>
                  <a:pt x="235" y="234"/>
                </a:lnTo>
                <a:lnTo>
                  <a:pt x="235" y="236"/>
                </a:lnTo>
                <a:lnTo>
                  <a:pt x="235" y="241"/>
                </a:lnTo>
                <a:lnTo>
                  <a:pt x="235" y="248"/>
                </a:lnTo>
                <a:lnTo>
                  <a:pt x="235" y="257"/>
                </a:lnTo>
                <a:lnTo>
                  <a:pt x="235" y="268"/>
                </a:lnTo>
                <a:lnTo>
                  <a:pt x="235" y="281"/>
                </a:lnTo>
                <a:lnTo>
                  <a:pt x="235" y="307"/>
                </a:lnTo>
                <a:lnTo>
                  <a:pt x="235" y="333"/>
                </a:lnTo>
                <a:lnTo>
                  <a:pt x="235" y="345"/>
                </a:lnTo>
                <a:lnTo>
                  <a:pt x="235" y="356"/>
                </a:lnTo>
                <a:lnTo>
                  <a:pt x="235" y="366"/>
                </a:lnTo>
                <a:lnTo>
                  <a:pt x="235" y="372"/>
                </a:lnTo>
                <a:lnTo>
                  <a:pt x="235" y="377"/>
                </a:lnTo>
                <a:lnTo>
                  <a:pt x="235" y="379"/>
                </a:lnTo>
                <a:close/>
                <a:moveTo>
                  <a:pt x="145" y="379"/>
                </a:moveTo>
                <a:lnTo>
                  <a:pt x="73" y="379"/>
                </a:lnTo>
                <a:lnTo>
                  <a:pt x="73" y="360"/>
                </a:lnTo>
                <a:lnTo>
                  <a:pt x="145" y="360"/>
                </a:lnTo>
                <a:lnTo>
                  <a:pt x="145" y="362"/>
                </a:lnTo>
                <a:lnTo>
                  <a:pt x="145" y="364"/>
                </a:lnTo>
                <a:lnTo>
                  <a:pt x="145" y="370"/>
                </a:lnTo>
                <a:lnTo>
                  <a:pt x="145" y="376"/>
                </a:lnTo>
                <a:lnTo>
                  <a:pt x="145" y="378"/>
                </a:lnTo>
                <a:lnTo>
                  <a:pt x="145" y="379"/>
                </a:lnTo>
                <a:close/>
                <a:moveTo>
                  <a:pt x="270" y="37"/>
                </a:moveTo>
                <a:lnTo>
                  <a:pt x="306" y="37"/>
                </a:lnTo>
                <a:lnTo>
                  <a:pt x="306" y="105"/>
                </a:lnTo>
                <a:lnTo>
                  <a:pt x="270" y="69"/>
                </a:lnTo>
                <a:lnTo>
                  <a:pt x="270" y="68"/>
                </a:lnTo>
                <a:lnTo>
                  <a:pt x="270" y="64"/>
                </a:lnTo>
                <a:lnTo>
                  <a:pt x="270" y="58"/>
                </a:lnTo>
                <a:lnTo>
                  <a:pt x="270" y="53"/>
                </a:lnTo>
                <a:lnTo>
                  <a:pt x="270" y="46"/>
                </a:lnTo>
                <a:lnTo>
                  <a:pt x="270" y="42"/>
                </a:lnTo>
                <a:lnTo>
                  <a:pt x="270" y="38"/>
                </a:lnTo>
                <a:lnTo>
                  <a:pt x="270" y="37"/>
                </a:lnTo>
                <a:close/>
                <a:moveTo>
                  <a:pt x="393" y="192"/>
                </a:moveTo>
                <a:lnTo>
                  <a:pt x="324" y="123"/>
                </a:lnTo>
                <a:lnTo>
                  <a:pt x="324" y="28"/>
                </a:lnTo>
                <a:lnTo>
                  <a:pt x="323" y="24"/>
                </a:lnTo>
                <a:lnTo>
                  <a:pt x="322" y="22"/>
                </a:lnTo>
                <a:lnTo>
                  <a:pt x="319" y="19"/>
                </a:lnTo>
                <a:lnTo>
                  <a:pt x="316" y="18"/>
                </a:lnTo>
                <a:lnTo>
                  <a:pt x="262" y="18"/>
                </a:lnTo>
                <a:lnTo>
                  <a:pt x="258" y="19"/>
                </a:lnTo>
                <a:lnTo>
                  <a:pt x="255" y="22"/>
                </a:lnTo>
                <a:lnTo>
                  <a:pt x="253" y="24"/>
                </a:lnTo>
                <a:lnTo>
                  <a:pt x="252" y="28"/>
                </a:lnTo>
                <a:lnTo>
                  <a:pt x="252" y="51"/>
                </a:lnTo>
                <a:lnTo>
                  <a:pt x="204" y="3"/>
                </a:lnTo>
                <a:lnTo>
                  <a:pt x="202" y="1"/>
                </a:lnTo>
                <a:lnTo>
                  <a:pt x="199" y="0"/>
                </a:lnTo>
                <a:lnTo>
                  <a:pt x="195" y="1"/>
                </a:lnTo>
                <a:lnTo>
                  <a:pt x="193" y="3"/>
                </a:lnTo>
                <a:lnTo>
                  <a:pt x="4" y="192"/>
                </a:lnTo>
                <a:lnTo>
                  <a:pt x="2" y="195"/>
                </a:lnTo>
                <a:lnTo>
                  <a:pt x="0" y="199"/>
                </a:lnTo>
                <a:lnTo>
                  <a:pt x="2" y="202"/>
                </a:lnTo>
                <a:lnTo>
                  <a:pt x="4" y="205"/>
                </a:lnTo>
                <a:lnTo>
                  <a:pt x="7" y="207"/>
                </a:lnTo>
                <a:lnTo>
                  <a:pt x="10" y="207"/>
                </a:lnTo>
                <a:lnTo>
                  <a:pt x="13" y="207"/>
                </a:lnTo>
                <a:lnTo>
                  <a:pt x="17" y="205"/>
                </a:lnTo>
                <a:lnTo>
                  <a:pt x="54" y="166"/>
                </a:lnTo>
                <a:lnTo>
                  <a:pt x="54" y="387"/>
                </a:lnTo>
                <a:lnTo>
                  <a:pt x="55" y="391"/>
                </a:lnTo>
                <a:lnTo>
                  <a:pt x="58" y="394"/>
                </a:lnTo>
                <a:lnTo>
                  <a:pt x="61" y="396"/>
                </a:lnTo>
                <a:lnTo>
                  <a:pt x="64" y="397"/>
                </a:lnTo>
                <a:lnTo>
                  <a:pt x="333" y="397"/>
                </a:lnTo>
                <a:lnTo>
                  <a:pt x="337" y="396"/>
                </a:lnTo>
                <a:lnTo>
                  <a:pt x="339" y="394"/>
                </a:lnTo>
                <a:lnTo>
                  <a:pt x="341" y="391"/>
                </a:lnTo>
                <a:lnTo>
                  <a:pt x="343" y="387"/>
                </a:lnTo>
                <a:lnTo>
                  <a:pt x="343" y="166"/>
                </a:lnTo>
                <a:lnTo>
                  <a:pt x="380" y="205"/>
                </a:lnTo>
                <a:lnTo>
                  <a:pt x="384" y="207"/>
                </a:lnTo>
                <a:lnTo>
                  <a:pt x="387" y="207"/>
                </a:lnTo>
                <a:lnTo>
                  <a:pt x="390" y="207"/>
                </a:lnTo>
                <a:lnTo>
                  <a:pt x="393" y="205"/>
                </a:lnTo>
                <a:lnTo>
                  <a:pt x="395" y="202"/>
                </a:lnTo>
                <a:lnTo>
                  <a:pt x="397" y="199"/>
                </a:lnTo>
                <a:lnTo>
                  <a:pt x="395" y="195"/>
                </a:lnTo>
                <a:lnTo>
                  <a:pt x="393" y="19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6" name="Freeform 17"/>
          <p:cNvSpPr>
            <a:spLocks noEditPoints="1"/>
          </p:cNvSpPr>
          <p:nvPr/>
        </p:nvSpPr>
        <p:spPr bwMode="auto">
          <a:xfrm>
            <a:off x="4204395" y="683122"/>
            <a:ext cx="238125" cy="328910"/>
          </a:xfrm>
          <a:custGeom>
            <a:avLst/>
            <a:gdLst>
              <a:gd name="T0" fmla="*/ 264 w 288"/>
              <a:gd name="T1" fmla="*/ 373 h 397"/>
              <a:gd name="T2" fmla="*/ 36 w 288"/>
              <a:gd name="T3" fmla="*/ 379 h 397"/>
              <a:gd name="T4" fmla="*/ 19 w 288"/>
              <a:gd name="T5" fmla="*/ 368 h 397"/>
              <a:gd name="T6" fmla="*/ 19 w 288"/>
              <a:gd name="T7" fmla="*/ 192 h 397"/>
              <a:gd name="T8" fmla="*/ 36 w 288"/>
              <a:gd name="T9" fmla="*/ 180 h 397"/>
              <a:gd name="T10" fmla="*/ 264 w 288"/>
              <a:gd name="T11" fmla="*/ 186 h 397"/>
              <a:gd name="T12" fmla="*/ 270 w 288"/>
              <a:gd name="T13" fmla="*/ 201 h 397"/>
              <a:gd name="T14" fmla="*/ 270 w 288"/>
              <a:gd name="T15" fmla="*/ 224 h 397"/>
              <a:gd name="T16" fmla="*/ 270 w 288"/>
              <a:gd name="T17" fmla="*/ 280 h 397"/>
              <a:gd name="T18" fmla="*/ 270 w 288"/>
              <a:gd name="T19" fmla="*/ 336 h 397"/>
              <a:gd name="T20" fmla="*/ 270 w 288"/>
              <a:gd name="T21" fmla="*/ 359 h 397"/>
              <a:gd name="T22" fmla="*/ 182 w 288"/>
              <a:gd name="T23" fmla="*/ 267 h 397"/>
              <a:gd name="T24" fmla="*/ 124 w 288"/>
              <a:gd name="T25" fmla="*/ 339 h 397"/>
              <a:gd name="T26" fmla="*/ 144 w 288"/>
              <a:gd name="T27" fmla="*/ 226 h 397"/>
              <a:gd name="T28" fmla="*/ 150 w 288"/>
              <a:gd name="T29" fmla="*/ 309 h 397"/>
              <a:gd name="T30" fmla="*/ 138 w 288"/>
              <a:gd name="T31" fmla="*/ 309 h 397"/>
              <a:gd name="T32" fmla="*/ 126 w 288"/>
              <a:gd name="T33" fmla="*/ 267 h 397"/>
              <a:gd name="T34" fmla="*/ 150 w 288"/>
              <a:gd name="T35" fmla="*/ 284 h 397"/>
              <a:gd name="T36" fmla="*/ 60 w 288"/>
              <a:gd name="T37" fmla="*/ 73 h 397"/>
              <a:gd name="T38" fmla="*/ 93 w 288"/>
              <a:gd name="T39" fmla="*/ 35 h 397"/>
              <a:gd name="T40" fmla="*/ 144 w 288"/>
              <a:gd name="T41" fmla="*/ 18 h 397"/>
              <a:gd name="T42" fmla="*/ 194 w 288"/>
              <a:gd name="T43" fmla="*/ 35 h 397"/>
              <a:gd name="T44" fmla="*/ 227 w 288"/>
              <a:gd name="T45" fmla="*/ 73 h 397"/>
              <a:gd name="T46" fmla="*/ 234 w 288"/>
              <a:gd name="T47" fmla="*/ 163 h 397"/>
              <a:gd name="T48" fmla="*/ 54 w 288"/>
              <a:gd name="T49" fmla="*/ 161 h 397"/>
              <a:gd name="T50" fmla="*/ 54 w 288"/>
              <a:gd name="T51" fmla="*/ 136 h 397"/>
              <a:gd name="T52" fmla="*/ 54 w 288"/>
              <a:gd name="T53" fmla="*/ 111 h 397"/>
              <a:gd name="T54" fmla="*/ 251 w 288"/>
              <a:gd name="T55" fmla="*/ 163 h 397"/>
              <a:gd name="T56" fmla="*/ 249 w 288"/>
              <a:gd name="T57" fmla="*/ 87 h 397"/>
              <a:gd name="T58" fmla="*/ 220 w 288"/>
              <a:gd name="T59" fmla="*/ 32 h 397"/>
              <a:gd name="T60" fmla="*/ 165 w 288"/>
              <a:gd name="T61" fmla="*/ 3 h 397"/>
              <a:gd name="T62" fmla="*/ 133 w 288"/>
              <a:gd name="T63" fmla="*/ 1 h 397"/>
              <a:gd name="T64" fmla="*/ 83 w 288"/>
              <a:gd name="T65" fmla="*/ 19 h 397"/>
              <a:gd name="T66" fmla="*/ 44 w 288"/>
              <a:gd name="T67" fmla="*/ 67 h 397"/>
              <a:gd name="T68" fmla="*/ 36 w 288"/>
              <a:gd name="T69" fmla="*/ 109 h 397"/>
              <a:gd name="T70" fmla="*/ 22 w 288"/>
              <a:gd name="T71" fmla="*/ 165 h 397"/>
              <a:gd name="T72" fmla="*/ 5 w 288"/>
              <a:gd name="T73" fmla="*/ 178 h 397"/>
              <a:gd name="T74" fmla="*/ 0 w 288"/>
              <a:gd name="T75" fmla="*/ 199 h 397"/>
              <a:gd name="T76" fmla="*/ 2 w 288"/>
              <a:gd name="T77" fmla="*/ 374 h 397"/>
              <a:gd name="T78" fmla="*/ 15 w 288"/>
              <a:gd name="T79" fmla="*/ 391 h 397"/>
              <a:gd name="T80" fmla="*/ 36 w 288"/>
              <a:gd name="T81" fmla="*/ 397 h 397"/>
              <a:gd name="T82" fmla="*/ 265 w 288"/>
              <a:gd name="T83" fmla="*/ 394 h 397"/>
              <a:gd name="T84" fmla="*/ 282 w 288"/>
              <a:gd name="T85" fmla="*/ 381 h 397"/>
              <a:gd name="T86" fmla="*/ 288 w 288"/>
              <a:gd name="T87" fmla="*/ 360 h 397"/>
              <a:gd name="T88" fmla="*/ 285 w 288"/>
              <a:gd name="T89" fmla="*/ 185 h 397"/>
              <a:gd name="T90" fmla="*/ 272 w 288"/>
              <a:gd name="T91" fmla="*/ 169 h 397"/>
              <a:gd name="T92" fmla="*/ 251 w 288"/>
              <a:gd name="T93" fmla="*/ 16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8" h="397">
                <a:moveTo>
                  <a:pt x="270" y="360"/>
                </a:moveTo>
                <a:lnTo>
                  <a:pt x="269" y="368"/>
                </a:lnTo>
                <a:lnTo>
                  <a:pt x="264" y="373"/>
                </a:lnTo>
                <a:lnTo>
                  <a:pt x="259" y="378"/>
                </a:lnTo>
                <a:lnTo>
                  <a:pt x="251" y="379"/>
                </a:lnTo>
                <a:lnTo>
                  <a:pt x="36" y="379"/>
                </a:lnTo>
                <a:lnTo>
                  <a:pt x="29" y="378"/>
                </a:lnTo>
                <a:lnTo>
                  <a:pt x="23" y="373"/>
                </a:lnTo>
                <a:lnTo>
                  <a:pt x="19" y="368"/>
                </a:lnTo>
                <a:lnTo>
                  <a:pt x="17" y="360"/>
                </a:lnTo>
                <a:lnTo>
                  <a:pt x="17" y="199"/>
                </a:lnTo>
                <a:lnTo>
                  <a:pt x="19" y="192"/>
                </a:lnTo>
                <a:lnTo>
                  <a:pt x="23" y="186"/>
                </a:lnTo>
                <a:lnTo>
                  <a:pt x="29" y="182"/>
                </a:lnTo>
                <a:lnTo>
                  <a:pt x="36" y="180"/>
                </a:lnTo>
                <a:lnTo>
                  <a:pt x="251" y="180"/>
                </a:lnTo>
                <a:lnTo>
                  <a:pt x="259" y="182"/>
                </a:lnTo>
                <a:lnTo>
                  <a:pt x="264" y="186"/>
                </a:lnTo>
                <a:lnTo>
                  <a:pt x="269" y="192"/>
                </a:lnTo>
                <a:lnTo>
                  <a:pt x="270" y="199"/>
                </a:lnTo>
                <a:lnTo>
                  <a:pt x="270" y="201"/>
                </a:lnTo>
                <a:lnTo>
                  <a:pt x="270" y="206"/>
                </a:lnTo>
                <a:lnTo>
                  <a:pt x="270" y="214"/>
                </a:lnTo>
                <a:lnTo>
                  <a:pt x="270" y="224"/>
                </a:lnTo>
                <a:lnTo>
                  <a:pt x="270" y="236"/>
                </a:lnTo>
                <a:lnTo>
                  <a:pt x="270" y="250"/>
                </a:lnTo>
                <a:lnTo>
                  <a:pt x="270" y="280"/>
                </a:lnTo>
                <a:lnTo>
                  <a:pt x="270" y="310"/>
                </a:lnTo>
                <a:lnTo>
                  <a:pt x="270" y="323"/>
                </a:lnTo>
                <a:lnTo>
                  <a:pt x="270" y="336"/>
                </a:lnTo>
                <a:lnTo>
                  <a:pt x="270" y="345"/>
                </a:lnTo>
                <a:lnTo>
                  <a:pt x="270" y="354"/>
                </a:lnTo>
                <a:lnTo>
                  <a:pt x="270" y="359"/>
                </a:lnTo>
                <a:lnTo>
                  <a:pt x="270" y="360"/>
                </a:lnTo>
                <a:close/>
                <a:moveTo>
                  <a:pt x="144" y="226"/>
                </a:moveTo>
                <a:cubicBezTo>
                  <a:pt x="165" y="226"/>
                  <a:pt x="182" y="244"/>
                  <a:pt x="182" y="267"/>
                </a:cubicBezTo>
                <a:cubicBezTo>
                  <a:pt x="182" y="281"/>
                  <a:pt x="175" y="294"/>
                  <a:pt x="164" y="301"/>
                </a:cubicBezTo>
                <a:lnTo>
                  <a:pt x="164" y="339"/>
                </a:lnTo>
                <a:lnTo>
                  <a:pt x="124" y="339"/>
                </a:lnTo>
                <a:lnTo>
                  <a:pt x="124" y="301"/>
                </a:lnTo>
                <a:cubicBezTo>
                  <a:pt x="113" y="294"/>
                  <a:pt x="106" y="281"/>
                  <a:pt x="106" y="267"/>
                </a:cubicBezTo>
                <a:cubicBezTo>
                  <a:pt x="106" y="244"/>
                  <a:pt x="123" y="226"/>
                  <a:pt x="144" y="226"/>
                </a:cubicBezTo>
                <a:close/>
                <a:moveTo>
                  <a:pt x="150" y="284"/>
                </a:moveTo>
                <a:lnTo>
                  <a:pt x="150" y="309"/>
                </a:lnTo>
                <a:lnTo>
                  <a:pt x="150" y="309"/>
                </a:lnTo>
                <a:lnTo>
                  <a:pt x="150" y="323"/>
                </a:lnTo>
                <a:lnTo>
                  <a:pt x="138" y="323"/>
                </a:lnTo>
                <a:lnTo>
                  <a:pt x="138" y="309"/>
                </a:lnTo>
                <a:lnTo>
                  <a:pt x="138" y="304"/>
                </a:lnTo>
                <a:lnTo>
                  <a:pt x="138" y="284"/>
                </a:lnTo>
                <a:cubicBezTo>
                  <a:pt x="131" y="282"/>
                  <a:pt x="126" y="275"/>
                  <a:pt x="126" y="267"/>
                </a:cubicBezTo>
                <a:cubicBezTo>
                  <a:pt x="126" y="256"/>
                  <a:pt x="134" y="248"/>
                  <a:pt x="144" y="248"/>
                </a:cubicBezTo>
                <a:cubicBezTo>
                  <a:pt x="154" y="248"/>
                  <a:pt x="162" y="256"/>
                  <a:pt x="162" y="267"/>
                </a:cubicBezTo>
                <a:cubicBezTo>
                  <a:pt x="162" y="275"/>
                  <a:pt x="157" y="282"/>
                  <a:pt x="150" y="284"/>
                </a:cubicBezTo>
                <a:close/>
                <a:moveTo>
                  <a:pt x="54" y="109"/>
                </a:moveTo>
                <a:lnTo>
                  <a:pt x="55" y="91"/>
                </a:lnTo>
                <a:lnTo>
                  <a:pt x="60" y="73"/>
                </a:lnTo>
                <a:lnTo>
                  <a:pt x="69" y="58"/>
                </a:lnTo>
                <a:lnTo>
                  <a:pt x="80" y="45"/>
                </a:lnTo>
                <a:lnTo>
                  <a:pt x="93" y="35"/>
                </a:lnTo>
                <a:lnTo>
                  <a:pt x="109" y="26"/>
                </a:lnTo>
                <a:lnTo>
                  <a:pt x="125" y="21"/>
                </a:lnTo>
                <a:lnTo>
                  <a:pt x="144" y="18"/>
                </a:lnTo>
                <a:lnTo>
                  <a:pt x="162" y="21"/>
                </a:lnTo>
                <a:lnTo>
                  <a:pt x="179" y="26"/>
                </a:lnTo>
                <a:lnTo>
                  <a:pt x="194" y="35"/>
                </a:lnTo>
                <a:lnTo>
                  <a:pt x="207" y="45"/>
                </a:lnTo>
                <a:lnTo>
                  <a:pt x="218" y="58"/>
                </a:lnTo>
                <a:lnTo>
                  <a:pt x="227" y="73"/>
                </a:lnTo>
                <a:lnTo>
                  <a:pt x="232" y="91"/>
                </a:lnTo>
                <a:lnTo>
                  <a:pt x="234" y="109"/>
                </a:lnTo>
                <a:lnTo>
                  <a:pt x="234" y="163"/>
                </a:lnTo>
                <a:lnTo>
                  <a:pt x="54" y="163"/>
                </a:lnTo>
                <a:lnTo>
                  <a:pt x="54" y="162"/>
                </a:lnTo>
                <a:lnTo>
                  <a:pt x="54" y="161"/>
                </a:lnTo>
                <a:lnTo>
                  <a:pt x="54" y="154"/>
                </a:lnTo>
                <a:lnTo>
                  <a:pt x="54" y="146"/>
                </a:lnTo>
                <a:lnTo>
                  <a:pt x="54" y="136"/>
                </a:lnTo>
                <a:lnTo>
                  <a:pt x="54" y="126"/>
                </a:lnTo>
                <a:lnTo>
                  <a:pt x="54" y="118"/>
                </a:lnTo>
                <a:lnTo>
                  <a:pt x="54" y="111"/>
                </a:lnTo>
                <a:lnTo>
                  <a:pt x="54" y="109"/>
                </a:lnTo>
                <a:lnTo>
                  <a:pt x="54" y="109"/>
                </a:lnTo>
                <a:close/>
                <a:moveTo>
                  <a:pt x="251" y="163"/>
                </a:moveTo>
                <a:lnTo>
                  <a:pt x="251" y="109"/>
                </a:lnTo>
                <a:lnTo>
                  <a:pt x="251" y="97"/>
                </a:lnTo>
                <a:lnTo>
                  <a:pt x="249" y="87"/>
                </a:lnTo>
                <a:lnTo>
                  <a:pt x="243" y="67"/>
                </a:lnTo>
                <a:lnTo>
                  <a:pt x="233" y="49"/>
                </a:lnTo>
                <a:lnTo>
                  <a:pt x="220" y="32"/>
                </a:lnTo>
                <a:lnTo>
                  <a:pt x="204" y="19"/>
                </a:lnTo>
                <a:lnTo>
                  <a:pt x="186" y="9"/>
                </a:lnTo>
                <a:lnTo>
                  <a:pt x="165" y="3"/>
                </a:lnTo>
                <a:lnTo>
                  <a:pt x="154" y="1"/>
                </a:lnTo>
                <a:lnTo>
                  <a:pt x="144" y="0"/>
                </a:lnTo>
                <a:lnTo>
                  <a:pt x="133" y="1"/>
                </a:lnTo>
                <a:lnTo>
                  <a:pt x="122" y="3"/>
                </a:lnTo>
                <a:lnTo>
                  <a:pt x="101" y="9"/>
                </a:lnTo>
                <a:lnTo>
                  <a:pt x="83" y="19"/>
                </a:lnTo>
                <a:lnTo>
                  <a:pt x="67" y="32"/>
                </a:lnTo>
                <a:lnTo>
                  <a:pt x="54" y="49"/>
                </a:lnTo>
                <a:lnTo>
                  <a:pt x="44" y="67"/>
                </a:lnTo>
                <a:lnTo>
                  <a:pt x="38" y="87"/>
                </a:lnTo>
                <a:lnTo>
                  <a:pt x="36" y="97"/>
                </a:lnTo>
                <a:lnTo>
                  <a:pt x="36" y="109"/>
                </a:lnTo>
                <a:lnTo>
                  <a:pt x="36" y="163"/>
                </a:lnTo>
                <a:lnTo>
                  <a:pt x="28" y="164"/>
                </a:lnTo>
                <a:lnTo>
                  <a:pt x="22" y="165"/>
                </a:lnTo>
                <a:lnTo>
                  <a:pt x="15" y="169"/>
                </a:lnTo>
                <a:lnTo>
                  <a:pt x="10" y="174"/>
                </a:lnTo>
                <a:lnTo>
                  <a:pt x="5" y="178"/>
                </a:lnTo>
                <a:lnTo>
                  <a:pt x="2" y="185"/>
                </a:lnTo>
                <a:lnTo>
                  <a:pt x="0" y="191"/>
                </a:lnTo>
                <a:lnTo>
                  <a:pt x="0" y="199"/>
                </a:lnTo>
                <a:lnTo>
                  <a:pt x="0" y="360"/>
                </a:lnTo>
                <a:lnTo>
                  <a:pt x="0" y="368"/>
                </a:lnTo>
                <a:lnTo>
                  <a:pt x="2" y="374"/>
                </a:lnTo>
                <a:lnTo>
                  <a:pt x="5" y="381"/>
                </a:lnTo>
                <a:lnTo>
                  <a:pt x="10" y="386"/>
                </a:lnTo>
                <a:lnTo>
                  <a:pt x="15" y="391"/>
                </a:lnTo>
                <a:lnTo>
                  <a:pt x="22" y="394"/>
                </a:lnTo>
                <a:lnTo>
                  <a:pt x="28" y="396"/>
                </a:lnTo>
                <a:lnTo>
                  <a:pt x="36" y="397"/>
                </a:lnTo>
                <a:lnTo>
                  <a:pt x="251" y="397"/>
                </a:lnTo>
                <a:lnTo>
                  <a:pt x="259" y="396"/>
                </a:lnTo>
                <a:lnTo>
                  <a:pt x="265" y="394"/>
                </a:lnTo>
                <a:lnTo>
                  <a:pt x="272" y="391"/>
                </a:lnTo>
                <a:lnTo>
                  <a:pt x="277" y="386"/>
                </a:lnTo>
                <a:lnTo>
                  <a:pt x="282" y="381"/>
                </a:lnTo>
                <a:lnTo>
                  <a:pt x="285" y="374"/>
                </a:lnTo>
                <a:lnTo>
                  <a:pt x="287" y="368"/>
                </a:lnTo>
                <a:lnTo>
                  <a:pt x="288" y="360"/>
                </a:lnTo>
                <a:lnTo>
                  <a:pt x="288" y="199"/>
                </a:lnTo>
                <a:lnTo>
                  <a:pt x="287" y="191"/>
                </a:lnTo>
                <a:lnTo>
                  <a:pt x="285" y="185"/>
                </a:lnTo>
                <a:lnTo>
                  <a:pt x="282" y="178"/>
                </a:lnTo>
                <a:lnTo>
                  <a:pt x="277" y="174"/>
                </a:lnTo>
                <a:lnTo>
                  <a:pt x="272" y="169"/>
                </a:lnTo>
                <a:lnTo>
                  <a:pt x="265" y="165"/>
                </a:lnTo>
                <a:lnTo>
                  <a:pt x="259" y="164"/>
                </a:lnTo>
                <a:lnTo>
                  <a:pt x="251" y="16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7" name="Freeform 18"/>
          <p:cNvSpPr>
            <a:spLocks noEditPoints="1"/>
          </p:cNvSpPr>
          <p:nvPr/>
        </p:nvSpPr>
        <p:spPr bwMode="auto">
          <a:xfrm>
            <a:off x="4969372" y="683122"/>
            <a:ext cx="238125" cy="328910"/>
          </a:xfrm>
          <a:custGeom>
            <a:avLst/>
            <a:gdLst>
              <a:gd name="T0" fmla="*/ 24 w 288"/>
              <a:gd name="T1" fmla="*/ 373 h 397"/>
              <a:gd name="T2" fmla="*/ 253 w 288"/>
              <a:gd name="T3" fmla="*/ 379 h 397"/>
              <a:gd name="T4" fmla="*/ 269 w 288"/>
              <a:gd name="T5" fmla="*/ 368 h 397"/>
              <a:gd name="T6" fmla="*/ 269 w 288"/>
              <a:gd name="T7" fmla="*/ 192 h 397"/>
              <a:gd name="T8" fmla="*/ 253 w 288"/>
              <a:gd name="T9" fmla="*/ 180 h 397"/>
              <a:gd name="T10" fmla="*/ 24 w 288"/>
              <a:gd name="T11" fmla="*/ 186 h 397"/>
              <a:gd name="T12" fmla="*/ 18 w 288"/>
              <a:gd name="T13" fmla="*/ 201 h 397"/>
              <a:gd name="T14" fmla="*/ 18 w 288"/>
              <a:gd name="T15" fmla="*/ 224 h 397"/>
              <a:gd name="T16" fmla="*/ 18 w 288"/>
              <a:gd name="T17" fmla="*/ 280 h 397"/>
              <a:gd name="T18" fmla="*/ 18 w 288"/>
              <a:gd name="T19" fmla="*/ 336 h 397"/>
              <a:gd name="T20" fmla="*/ 18 w 288"/>
              <a:gd name="T21" fmla="*/ 359 h 397"/>
              <a:gd name="T22" fmla="*/ 182 w 288"/>
              <a:gd name="T23" fmla="*/ 263 h 397"/>
              <a:gd name="T24" fmla="*/ 124 w 288"/>
              <a:gd name="T25" fmla="*/ 334 h 397"/>
              <a:gd name="T26" fmla="*/ 144 w 288"/>
              <a:gd name="T27" fmla="*/ 222 h 397"/>
              <a:gd name="T28" fmla="*/ 150 w 288"/>
              <a:gd name="T29" fmla="*/ 305 h 397"/>
              <a:gd name="T30" fmla="*/ 138 w 288"/>
              <a:gd name="T31" fmla="*/ 305 h 397"/>
              <a:gd name="T32" fmla="*/ 126 w 288"/>
              <a:gd name="T33" fmla="*/ 263 h 397"/>
              <a:gd name="T34" fmla="*/ 150 w 288"/>
              <a:gd name="T35" fmla="*/ 280 h 397"/>
              <a:gd name="T36" fmla="*/ 37 w 288"/>
              <a:gd name="T37" fmla="*/ 97 h 397"/>
              <a:gd name="T38" fmla="*/ 55 w 288"/>
              <a:gd name="T39" fmla="*/ 49 h 397"/>
              <a:gd name="T40" fmla="*/ 103 w 288"/>
              <a:gd name="T41" fmla="*/ 9 h 397"/>
              <a:gd name="T42" fmla="*/ 145 w 288"/>
              <a:gd name="T43" fmla="*/ 0 h 397"/>
              <a:gd name="T44" fmla="*/ 187 w 288"/>
              <a:gd name="T45" fmla="*/ 9 h 397"/>
              <a:gd name="T46" fmla="*/ 234 w 288"/>
              <a:gd name="T47" fmla="*/ 49 h 397"/>
              <a:gd name="T48" fmla="*/ 253 w 288"/>
              <a:gd name="T49" fmla="*/ 97 h 397"/>
              <a:gd name="T50" fmla="*/ 250 w 288"/>
              <a:gd name="T51" fmla="*/ 115 h 397"/>
              <a:gd name="T52" fmla="*/ 240 w 288"/>
              <a:gd name="T53" fmla="*/ 117 h 397"/>
              <a:gd name="T54" fmla="*/ 234 w 288"/>
              <a:gd name="T55" fmla="*/ 109 h 397"/>
              <a:gd name="T56" fmla="*/ 219 w 288"/>
              <a:gd name="T57" fmla="*/ 58 h 397"/>
              <a:gd name="T58" fmla="*/ 179 w 288"/>
              <a:gd name="T59" fmla="*/ 26 h 397"/>
              <a:gd name="T60" fmla="*/ 126 w 288"/>
              <a:gd name="T61" fmla="*/ 21 h 397"/>
              <a:gd name="T62" fmla="*/ 81 w 288"/>
              <a:gd name="T63" fmla="*/ 45 h 397"/>
              <a:gd name="T64" fmla="*/ 56 w 288"/>
              <a:gd name="T65" fmla="*/ 91 h 397"/>
              <a:gd name="T66" fmla="*/ 253 w 288"/>
              <a:gd name="T67" fmla="*/ 163 h 397"/>
              <a:gd name="T68" fmla="*/ 273 w 288"/>
              <a:gd name="T69" fmla="*/ 169 h 397"/>
              <a:gd name="T70" fmla="*/ 286 w 288"/>
              <a:gd name="T71" fmla="*/ 185 h 397"/>
              <a:gd name="T72" fmla="*/ 288 w 288"/>
              <a:gd name="T73" fmla="*/ 360 h 397"/>
              <a:gd name="T74" fmla="*/ 283 w 288"/>
              <a:gd name="T75" fmla="*/ 381 h 397"/>
              <a:gd name="T76" fmla="*/ 267 w 288"/>
              <a:gd name="T77" fmla="*/ 394 h 397"/>
              <a:gd name="T78" fmla="*/ 37 w 288"/>
              <a:gd name="T79" fmla="*/ 397 h 397"/>
              <a:gd name="T80" fmla="*/ 16 w 288"/>
              <a:gd name="T81" fmla="*/ 391 h 397"/>
              <a:gd name="T82" fmla="*/ 3 w 288"/>
              <a:gd name="T83" fmla="*/ 374 h 397"/>
              <a:gd name="T84" fmla="*/ 0 w 288"/>
              <a:gd name="T85" fmla="*/ 199 h 397"/>
              <a:gd name="T86" fmla="*/ 7 w 288"/>
              <a:gd name="T87" fmla="*/ 178 h 397"/>
              <a:gd name="T88" fmla="*/ 23 w 288"/>
              <a:gd name="T89" fmla="*/ 16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397">
                <a:moveTo>
                  <a:pt x="18" y="360"/>
                </a:moveTo>
                <a:lnTo>
                  <a:pt x="20" y="368"/>
                </a:lnTo>
                <a:lnTo>
                  <a:pt x="24" y="373"/>
                </a:lnTo>
                <a:lnTo>
                  <a:pt x="29" y="378"/>
                </a:lnTo>
                <a:lnTo>
                  <a:pt x="37" y="379"/>
                </a:lnTo>
                <a:lnTo>
                  <a:pt x="253" y="379"/>
                </a:lnTo>
                <a:lnTo>
                  <a:pt x="259" y="378"/>
                </a:lnTo>
                <a:lnTo>
                  <a:pt x="266" y="373"/>
                </a:lnTo>
                <a:lnTo>
                  <a:pt x="269" y="368"/>
                </a:lnTo>
                <a:lnTo>
                  <a:pt x="271" y="360"/>
                </a:lnTo>
                <a:lnTo>
                  <a:pt x="271" y="199"/>
                </a:lnTo>
                <a:lnTo>
                  <a:pt x="269" y="192"/>
                </a:lnTo>
                <a:lnTo>
                  <a:pt x="266" y="186"/>
                </a:lnTo>
                <a:lnTo>
                  <a:pt x="259" y="182"/>
                </a:lnTo>
                <a:lnTo>
                  <a:pt x="253" y="180"/>
                </a:lnTo>
                <a:lnTo>
                  <a:pt x="37" y="180"/>
                </a:lnTo>
                <a:lnTo>
                  <a:pt x="29" y="182"/>
                </a:lnTo>
                <a:lnTo>
                  <a:pt x="24" y="186"/>
                </a:lnTo>
                <a:lnTo>
                  <a:pt x="20" y="192"/>
                </a:lnTo>
                <a:lnTo>
                  <a:pt x="18" y="199"/>
                </a:lnTo>
                <a:lnTo>
                  <a:pt x="18" y="201"/>
                </a:lnTo>
                <a:lnTo>
                  <a:pt x="18" y="206"/>
                </a:lnTo>
                <a:lnTo>
                  <a:pt x="18" y="214"/>
                </a:lnTo>
                <a:lnTo>
                  <a:pt x="18" y="224"/>
                </a:lnTo>
                <a:lnTo>
                  <a:pt x="18" y="236"/>
                </a:lnTo>
                <a:lnTo>
                  <a:pt x="18" y="250"/>
                </a:lnTo>
                <a:lnTo>
                  <a:pt x="18" y="280"/>
                </a:lnTo>
                <a:lnTo>
                  <a:pt x="18" y="310"/>
                </a:lnTo>
                <a:lnTo>
                  <a:pt x="18" y="323"/>
                </a:lnTo>
                <a:lnTo>
                  <a:pt x="18" y="336"/>
                </a:lnTo>
                <a:lnTo>
                  <a:pt x="18" y="345"/>
                </a:lnTo>
                <a:lnTo>
                  <a:pt x="18" y="354"/>
                </a:lnTo>
                <a:lnTo>
                  <a:pt x="18" y="359"/>
                </a:lnTo>
                <a:lnTo>
                  <a:pt x="18" y="360"/>
                </a:lnTo>
                <a:close/>
                <a:moveTo>
                  <a:pt x="144" y="222"/>
                </a:moveTo>
                <a:cubicBezTo>
                  <a:pt x="165" y="222"/>
                  <a:pt x="182" y="240"/>
                  <a:pt x="182" y="263"/>
                </a:cubicBezTo>
                <a:cubicBezTo>
                  <a:pt x="182" y="277"/>
                  <a:pt x="175" y="290"/>
                  <a:pt x="164" y="297"/>
                </a:cubicBezTo>
                <a:lnTo>
                  <a:pt x="164" y="334"/>
                </a:lnTo>
                <a:lnTo>
                  <a:pt x="124" y="334"/>
                </a:lnTo>
                <a:lnTo>
                  <a:pt x="124" y="297"/>
                </a:lnTo>
                <a:cubicBezTo>
                  <a:pt x="114" y="290"/>
                  <a:pt x="106" y="277"/>
                  <a:pt x="106" y="263"/>
                </a:cubicBezTo>
                <a:cubicBezTo>
                  <a:pt x="106" y="240"/>
                  <a:pt x="123" y="222"/>
                  <a:pt x="144" y="222"/>
                </a:cubicBezTo>
                <a:close/>
                <a:moveTo>
                  <a:pt x="150" y="280"/>
                </a:moveTo>
                <a:lnTo>
                  <a:pt x="150" y="305"/>
                </a:lnTo>
                <a:lnTo>
                  <a:pt x="150" y="305"/>
                </a:lnTo>
                <a:lnTo>
                  <a:pt x="150" y="319"/>
                </a:lnTo>
                <a:lnTo>
                  <a:pt x="138" y="319"/>
                </a:lnTo>
                <a:lnTo>
                  <a:pt x="138" y="305"/>
                </a:lnTo>
                <a:lnTo>
                  <a:pt x="138" y="300"/>
                </a:lnTo>
                <a:lnTo>
                  <a:pt x="138" y="280"/>
                </a:lnTo>
                <a:cubicBezTo>
                  <a:pt x="131" y="278"/>
                  <a:pt x="126" y="271"/>
                  <a:pt x="126" y="263"/>
                </a:cubicBezTo>
                <a:cubicBezTo>
                  <a:pt x="126" y="252"/>
                  <a:pt x="134" y="243"/>
                  <a:pt x="144" y="243"/>
                </a:cubicBezTo>
                <a:cubicBezTo>
                  <a:pt x="154" y="243"/>
                  <a:pt x="162" y="252"/>
                  <a:pt x="162" y="263"/>
                </a:cubicBezTo>
                <a:cubicBezTo>
                  <a:pt x="162" y="271"/>
                  <a:pt x="157" y="278"/>
                  <a:pt x="150" y="280"/>
                </a:cubicBezTo>
                <a:close/>
                <a:moveTo>
                  <a:pt x="37" y="163"/>
                </a:moveTo>
                <a:lnTo>
                  <a:pt x="37" y="109"/>
                </a:lnTo>
                <a:lnTo>
                  <a:pt x="37" y="97"/>
                </a:lnTo>
                <a:lnTo>
                  <a:pt x="39" y="87"/>
                </a:lnTo>
                <a:lnTo>
                  <a:pt x="45" y="67"/>
                </a:lnTo>
                <a:lnTo>
                  <a:pt x="55" y="49"/>
                </a:lnTo>
                <a:lnTo>
                  <a:pt x="68" y="32"/>
                </a:lnTo>
                <a:lnTo>
                  <a:pt x="84" y="19"/>
                </a:lnTo>
                <a:lnTo>
                  <a:pt x="103" y="9"/>
                </a:lnTo>
                <a:lnTo>
                  <a:pt x="123" y="3"/>
                </a:lnTo>
                <a:lnTo>
                  <a:pt x="134" y="1"/>
                </a:lnTo>
                <a:lnTo>
                  <a:pt x="145" y="0"/>
                </a:lnTo>
                <a:lnTo>
                  <a:pt x="155" y="1"/>
                </a:lnTo>
                <a:lnTo>
                  <a:pt x="166" y="3"/>
                </a:lnTo>
                <a:lnTo>
                  <a:pt x="187" y="9"/>
                </a:lnTo>
                <a:lnTo>
                  <a:pt x="205" y="19"/>
                </a:lnTo>
                <a:lnTo>
                  <a:pt x="221" y="32"/>
                </a:lnTo>
                <a:lnTo>
                  <a:pt x="234" y="49"/>
                </a:lnTo>
                <a:lnTo>
                  <a:pt x="244" y="67"/>
                </a:lnTo>
                <a:lnTo>
                  <a:pt x="250" y="87"/>
                </a:lnTo>
                <a:lnTo>
                  <a:pt x="253" y="97"/>
                </a:lnTo>
                <a:lnTo>
                  <a:pt x="253" y="109"/>
                </a:lnTo>
                <a:lnTo>
                  <a:pt x="252" y="112"/>
                </a:lnTo>
                <a:lnTo>
                  <a:pt x="250" y="115"/>
                </a:lnTo>
                <a:lnTo>
                  <a:pt x="247" y="117"/>
                </a:lnTo>
                <a:lnTo>
                  <a:pt x="244" y="118"/>
                </a:lnTo>
                <a:lnTo>
                  <a:pt x="240" y="117"/>
                </a:lnTo>
                <a:lnTo>
                  <a:pt x="238" y="115"/>
                </a:lnTo>
                <a:lnTo>
                  <a:pt x="235" y="112"/>
                </a:lnTo>
                <a:lnTo>
                  <a:pt x="234" y="109"/>
                </a:lnTo>
                <a:lnTo>
                  <a:pt x="233" y="91"/>
                </a:lnTo>
                <a:lnTo>
                  <a:pt x="228" y="73"/>
                </a:lnTo>
                <a:lnTo>
                  <a:pt x="219" y="58"/>
                </a:lnTo>
                <a:lnTo>
                  <a:pt x="208" y="45"/>
                </a:lnTo>
                <a:lnTo>
                  <a:pt x="195" y="35"/>
                </a:lnTo>
                <a:lnTo>
                  <a:pt x="179" y="26"/>
                </a:lnTo>
                <a:lnTo>
                  <a:pt x="163" y="21"/>
                </a:lnTo>
                <a:lnTo>
                  <a:pt x="145" y="18"/>
                </a:lnTo>
                <a:lnTo>
                  <a:pt x="126" y="21"/>
                </a:lnTo>
                <a:lnTo>
                  <a:pt x="109" y="26"/>
                </a:lnTo>
                <a:lnTo>
                  <a:pt x="94" y="35"/>
                </a:lnTo>
                <a:lnTo>
                  <a:pt x="81" y="45"/>
                </a:lnTo>
                <a:lnTo>
                  <a:pt x="70" y="58"/>
                </a:lnTo>
                <a:lnTo>
                  <a:pt x="62" y="73"/>
                </a:lnTo>
                <a:lnTo>
                  <a:pt x="56" y="91"/>
                </a:lnTo>
                <a:lnTo>
                  <a:pt x="54" y="109"/>
                </a:lnTo>
                <a:lnTo>
                  <a:pt x="54" y="163"/>
                </a:lnTo>
                <a:lnTo>
                  <a:pt x="253" y="163"/>
                </a:lnTo>
                <a:lnTo>
                  <a:pt x="260" y="164"/>
                </a:lnTo>
                <a:lnTo>
                  <a:pt x="267" y="165"/>
                </a:lnTo>
                <a:lnTo>
                  <a:pt x="273" y="169"/>
                </a:lnTo>
                <a:lnTo>
                  <a:pt x="279" y="174"/>
                </a:lnTo>
                <a:lnTo>
                  <a:pt x="283" y="178"/>
                </a:lnTo>
                <a:lnTo>
                  <a:pt x="286" y="185"/>
                </a:lnTo>
                <a:lnTo>
                  <a:pt x="288" y="191"/>
                </a:lnTo>
                <a:lnTo>
                  <a:pt x="288" y="199"/>
                </a:lnTo>
                <a:lnTo>
                  <a:pt x="288" y="360"/>
                </a:lnTo>
                <a:lnTo>
                  <a:pt x="288" y="368"/>
                </a:lnTo>
                <a:lnTo>
                  <a:pt x="286" y="374"/>
                </a:lnTo>
                <a:lnTo>
                  <a:pt x="283" y="381"/>
                </a:lnTo>
                <a:lnTo>
                  <a:pt x="279" y="386"/>
                </a:lnTo>
                <a:lnTo>
                  <a:pt x="273" y="391"/>
                </a:lnTo>
                <a:lnTo>
                  <a:pt x="267" y="394"/>
                </a:lnTo>
                <a:lnTo>
                  <a:pt x="260" y="396"/>
                </a:lnTo>
                <a:lnTo>
                  <a:pt x="253" y="397"/>
                </a:lnTo>
                <a:lnTo>
                  <a:pt x="37" y="397"/>
                </a:lnTo>
                <a:lnTo>
                  <a:pt x="29" y="396"/>
                </a:lnTo>
                <a:lnTo>
                  <a:pt x="23" y="394"/>
                </a:lnTo>
                <a:lnTo>
                  <a:pt x="16" y="391"/>
                </a:lnTo>
                <a:lnTo>
                  <a:pt x="11" y="386"/>
                </a:lnTo>
                <a:lnTo>
                  <a:pt x="7" y="381"/>
                </a:lnTo>
                <a:lnTo>
                  <a:pt x="3" y="374"/>
                </a:lnTo>
                <a:lnTo>
                  <a:pt x="1" y="368"/>
                </a:lnTo>
                <a:lnTo>
                  <a:pt x="0" y="360"/>
                </a:lnTo>
                <a:lnTo>
                  <a:pt x="0" y="199"/>
                </a:lnTo>
                <a:lnTo>
                  <a:pt x="1" y="191"/>
                </a:lnTo>
                <a:lnTo>
                  <a:pt x="3" y="185"/>
                </a:lnTo>
                <a:lnTo>
                  <a:pt x="7" y="178"/>
                </a:lnTo>
                <a:lnTo>
                  <a:pt x="11" y="174"/>
                </a:lnTo>
                <a:lnTo>
                  <a:pt x="16" y="169"/>
                </a:lnTo>
                <a:lnTo>
                  <a:pt x="23" y="165"/>
                </a:lnTo>
                <a:lnTo>
                  <a:pt x="29" y="164"/>
                </a:lnTo>
                <a:lnTo>
                  <a:pt x="37" y="16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8" name="Freeform 19"/>
          <p:cNvSpPr>
            <a:spLocks noEditPoints="1"/>
          </p:cNvSpPr>
          <p:nvPr/>
        </p:nvSpPr>
        <p:spPr bwMode="auto">
          <a:xfrm>
            <a:off x="6371332" y="683122"/>
            <a:ext cx="267891" cy="328910"/>
          </a:xfrm>
          <a:custGeom>
            <a:avLst/>
            <a:gdLst>
              <a:gd name="T0" fmla="*/ 304 w 324"/>
              <a:gd name="T1" fmla="*/ 368 h 397"/>
              <a:gd name="T2" fmla="*/ 294 w 324"/>
              <a:gd name="T3" fmla="*/ 378 h 397"/>
              <a:gd name="T4" fmla="*/ 126 w 324"/>
              <a:gd name="T5" fmla="*/ 379 h 397"/>
              <a:gd name="T6" fmla="*/ 71 w 324"/>
              <a:gd name="T7" fmla="*/ 379 h 397"/>
              <a:gd name="T8" fmla="*/ 35 w 324"/>
              <a:gd name="T9" fmla="*/ 379 h 397"/>
              <a:gd name="T10" fmla="*/ 22 w 324"/>
              <a:gd name="T11" fmla="*/ 373 h 397"/>
              <a:gd name="T12" fmla="*/ 17 w 324"/>
              <a:gd name="T13" fmla="*/ 360 h 397"/>
              <a:gd name="T14" fmla="*/ 19 w 324"/>
              <a:gd name="T15" fmla="*/ 30 h 397"/>
              <a:gd name="T16" fmla="*/ 29 w 324"/>
              <a:gd name="T17" fmla="*/ 21 h 397"/>
              <a:gd name="T18" fmla="*/ 60 w 324"/>
              <a:gd name="T19" fmla="*/ 18 h 397"/>
              <a:gd name="T20" fmla="*/ 89 w 324"/>
              <a:gd name="T21" fmla="*/ 18 h 397"/>
              <a:gd name="T22" fmla="*/ 197 w 324"/>
              <a:gd name="T23" fmla="*/ 18 h 397"/>
              <a:gd name="T24" fmla="*/ 233 w 324"/>
              <a:gd name="T25" fmla="*/ 91 h 397"/>
              <a:gd name="T26" fmla="*/ 270 w 324"/>
              <a:gd name="T27" fmla="*/ 18 h 397"/>
              <a:gd name="T28" fmla="*/ 294 w 324"/>
              <a:gd name="T29" fmla="*/ 21 h 397"/>
              <a:gd name="T30" fmla="*/ 304 w 324"/>
              <a:gd name="T31" fmla="*/ 30 h 397"/>
              <a:gd name="T32" fmla="*/ 305 w 324"/>
              <a:gd name="T33" fmla="*/ 38 h 397"/>
              <a:gd name="T34" fmla="*/ 305 w 324"/>
              <a:gd name="T35" fmla="*/ 44 h 397"/>
              <a:gd name="T36" fmla="*/ 305 w 324"/>
              <a:gd name="T37" fmla="*/ 58 h 397"/>
              <a:gd name="T38" fmla="*/ 305 w 324"/>
              <a:gd name="T39" fmla="*/ 77 h 397"/>
              <a:gd name="T40" fmla="*/ 305 w 324"/>
              <a:gd name="T41" fmla="*/ 112 h 397"/>
              <a:gd name="T42" fmla="*/ 305 w 324"/>
              <a:gd name="T43" fmla="*/ 168 h 397"/>
              <a:gd name="T44" fmla="*/ 305 w 324"/>
              <a:gd name="T45" fmla="*/ 229 h 397"/>
              <a:gd name="T46" fmla="*/ 305 w 324"/>
              <a:gd name="T47" fmla="*/ 286 h 397"/>
              <a:gd name="T48" fmla="*/ 305 w 324"/>
              <a:gd name="T49" fmla="*/ 322 h 397"/>
              <a:gd name="T50" fmla="*/ 305 w 324"/>
              <a:gd name="T51" fmla="*/ 340 h 397"/>
              <a:gd name="T52" fmla="*/ 305 w 324"/>
              <a:gd name="T53" fmla="*/ 353 h 397"/>
              <a:gd name="T54" fmla="*/ 305 w 324"/>
              <a:gd name="T55" fmla="*/ 359 h 397"/>
              <a:gd name="T56" fmla="*/ 71 w 324"/>
              <a:gd name="T57" fmla="*/ 379 h 397"/>
              <a:gd name="T58" fmla="*/ 251 w 324"/>
              <a:gd name="T59" fmla="*/ 18 h 397"/>
              <a:gd name="T60" fmla="*/ 233 w 324"/>
              <a:gd name="T61" fmla="*/ 64 h 397"/>
              <a:gd name="T62" fmla="*/ 216 w 324"/>
              <a:gd name="T63" fmla="*/ 81 h 397"/>
              <a:gd name="T64" fmla="*/ 216 w 324"/>
              <a:gd name="T65" fmla="*/ 76 h 397"/>
              <a:gd name="T66" fmla="*/ 216 w 324"/>
              <a:gd name="T67" fmla="*/ 62 h 397"/>
              <a:gd name="T68" fmla="*/ 216 w 324"/>
              <a:gd name="T69" fmla="*/ 39 h 397"/>
              <a:gd name="T70" fmla="*/ 216 w 324"/>
              <a:gd name="T71" fmla="*/ 25 h 397"/>
              <a:gd name="T72" fmla="*/ 216 w 324"/>
              <a:gd name="T73" fmla="*/ 19 h 397"/>
              <a:gd name="T74" fmla="*/ 287 w 324"/>
              <a:gd name="T75" fmla="*/ 0 h 397"/>
              <a:gd name="T76" fmla="*/ 28 w 324"/>
              <a:gd name="T77" fmla="*/ 1 h 397"/>
              <a:gd name="T78" fmla="*/ 15 w 324"/>
              <a:gd name="T79" fmla="*/ 6 h 397"/>
              <a:gd name="T80" fmla="*/ 5 w 324"/>
              <a:gd name="T81" fmla="*/ 16 h 397"/>
              <a:gd name="T82" fmla="*/ 0 w 324"/>
              <a:gd name="T83" fmla="*/ 29 h 397"/>
              <a:gd name="T84" fmla="*/ 0 w 324"/>
              <a:gd name="T85" fmla="*/ 360 h 397"/>
              <a:gd name="T86" fmla="*/ 2 w 324"/>
              <a:gd name="T87" fmla="*/ 374 h 397"/>
              <a:gd name="T88" fmla="*/ 9 w 324"/>
              <a:gd name="T89" fmla="*/ 386 h 397"/>
              <a:gd name="T90" fmla="*/ 21 w 324"/>
              <a:gd name="T91" fmla="*/ 394 h 397"/>
              <a:gd name="T92" fmla="*/ 35 w 324"/>
              <a:gd name="T93" fmla="*/ 397 h 397"/>
              <a:gd name="T94" fmla="*/ 294 w 324"/>
              <a:gd name="T95" fmla="*/ 396 h 397"/>
              <a:gd name="T96" fmla="*/ 307 w 324"/>
              <a:gd name="T97" fmla="*/ 391 h 397"/>
              <a:gd name="T98" fmla="*/ 317 w 324"/>
              <a:gd name="T99" fmla="*/ 381 h 397"/>
              <a:gd name="T100" fmla="*/ 322 w 324"/>
              <a:gd name="T101" fmla="*/ 368 h 397"/>
              <a:gd name="T102" fmla="*/ 324 w 324"/>
              <a:gd name="T103" fmla="*/ 37 h 397"/>
              <a:gd name="T104" fmla="*/ 320 w 324"/>
              <a:gd name="T105" fmla="*/ 23 h 397"/>
              <a:gd name="T106" fmla="*/ 313 w 324"/>
              <a:gd name="T107" fmla="*/ 11 h 397"/>
              <a:gd name="T108" fmla="*/ 301 w 324"/>
              <a:gd name="T109" fmla="*/ 3 h 397"/>
              <a:gd name="T110" fmla="*/ 287 w 324"/>
              <a:gd name="T111"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4" h="397">
                <a:moveTo>
                  <a:pt x="305" y="360"/>
                </a:moveTo>
                <a:lnTo>
                  <a:pt x="304" y="368"/>
                </a:lnTo>
                <a:lnTo>
                  <a:pt x="300" y="373"/>
                </a:lnTo>
                <a:lnTo>
                  <a:pt x="294" y="378"/>
                </a:lnTo>
                <a:lnTo>
                  <a:pt x="287" y="379"/>
                </a:lnTo>
                <a:lnTo>
                  <a:pt x="126" y="379"/>
                </a:lnTo>
                <a:lnTo>
                  <a:pt x="89" y="379"/>
                </a:lnTo>
                <a:lnTo>
                  <a:pt x="71" y="379"/>
                </a:lnTo>
                <a:lnTo>
                  <a:pt x="60" y="379"/>
                </a:lnTo>
                <a:lnTo>
                  <a:pt x="35" y="379"/>
                </a:lnTo>
                <a:lnTo>
                  <a:pt x="29" y="378"/>
                </a:lnTo>
                <a:lnTo>
                  <a:pt x="22" y="373"/>
                </a:lnTo>
                <a:lnTo>
                  <a:pt x="19" y="368"/>
                </a:lnTo>
                <a:lnTo>
                  <a:pt x="17" y="360"/>
                </a:lnTo>
                <a:lnTo>
                  <a:pt x="17" y="37"/>
                </a:lnTo>
                <a:lnTo>
                  <a:pt x="19" y="30"/>
                </a:lnTo>
                <a:lnTo>
                  <a:pt x="22" y="24"/>
                </a:lnTo>
                <a:lnTo>
                  <a:pt x="29" y="21"/>
                </a:lnTo>
                <a:lnTo>
                  <a:pt x="35" y="18"/>
                </a:lnTo>
                <a:lnTo>
                  <a:pt x="60" y="18"/>
                </a:lnTo>
                <a:lnTo>
                  <a:pt x="71" y="18"/>
                </a:lnTo>
                <a:lnTo>
                  <a:pt x="89" y="18"/>
                </a:lnTo>
                <a:lnTo>
                  <a:pt x="126" y="18"/>
                </a:lnTo>
                <a:lnTo>
                  <a:pt x="197" y="18"/>
                </a:lnTo>
                <a:lnTo>
                  <a:pt x="197" y="126"/>
                </a:lnTo>
                <a:lnTo>
                  <a:pt x="233" y="91"/>
                </a:lnTo>
                <a:lnTo>
                  <a:pt x="270" y="126"/>
                </a:lnTo>
                <a:lnTo>
                  <a:pt x="270" y="18"/>
                </a:lnTo>
                <a:lnTo>
                  <a:pt x="287" y="18"/>
                </a:lnTo>
                <a:lnTo>
                  <a:pt x="294" y="21"/>
                </a:lnTo>
                <a:lnTo>
                  <a:pt x="300" y="24"/>
                </a:lnTo>
                <a:lnTo>
                  <a:pt x="304" y="30"/>
                </a:lnTo>
                <a:lnTo>
                  <a:pt x="305" y="37"/>
                </a:lnTo>
                <a:lnTo>
                  <a:pt x="305" y="38"/>
                </a:lnTo>
                <a:lnTo>
                  <a:pt x="305" y="40"/>
                </a:lnTo>
                <a:lnTo>
                  <a:pt x="305" y="44"/>
                </a:lnTo>
                <a:lnTo>
                  <a:pt x="305" y="51"/>
                </a:lnTo>
                <a:lnTo>
                  <a:pt x="305" y="58"/>
                </a:lnTo>
                <a:lnTo>
                  <a:pt x="305" y="67"/>
                </a:lnTo>
                <a:lnTo>
                  <a:pt x="305" y="77"/>
                </a:lnTo>
                <a:lnTo>
                  <a:pt x="305" y="87"/>
                </a:lnTo>
                <a:lnTo>
                  <a:pt x="305" y="112"/>
                </a:lnTo>
                <a:lnTo>
                  <a:pt x="305" y="139"/>
                </a:lnTo>
                <a:lnTo>
                  <a:pt x="305" y="168"/>
                </a:lnTo>
                <a:lnTo>
                  <a:pt x="305" y="199"/>
                </a:lnTo>
                <a:lnTo>
                  <a:pt x="305" y="229"/>
                </a:lnTo>
                <a:lnTo>
                  <a:pt x="305" y="258"/>
                </a:lnTo>
                <a:lnTo>
                  <a:pt x="305" y="286"/>
                </a:lnTo>
                <a:lnTo>
                  <a:pt x="305" y="310"/>
                </a:lnTo>
                <a:lnTo>
                  <a:pt x="305" y="322"/>
                </a:lnTo>
                <a:lnTo>
                  <a:pt x="305" y="331"/>
                </a:lnTo>
                <a:lnTo>
                  <a:pt x="305" y="340"/>
                </a:lnTo>
                <a:lnTo>
                  <a:pt x="305" y="346"/>
                </a:lnTo>
                <a:lnTo>
                  <a:pt x="305" y="353"/>
                </a:lnTo>
                <a:lnTo>
                  <a:pt x="305" y="357"/>
                </a:lnTo>
                <a:lnTo>
                  <a:pt x="305" y="359"/>
                </a:lnTo>
                <a:lnTo>
                  <a:pt x="305" y="360"/>
                </a:lnTo>
                <a:close/>
                <a:moveTo>
                  <a:pt x="71" y="379"/>
                </a:moveTo>
                <a:close/>
                <a:moveTo>
                  <a:pt x="216" y="18"/>
                </a:moveTo>
                <a:lnTo>
                  <a:pt x="251" y="18"/>
                </a:lnTo>
                <a:lnTo>
                  <a:pt x="251" y="82"/>
                </a:lnTo>
                <a:lnTo>
                  <a:pt x="233" y="64"/>
                </a:lnTo>
                <a:lnTo>
                  <a:pt x="216" y="82"/>
                </a:lnTo>
                <a:lnTo>
                  <a:pt x="216" y="81"/>
                </a:lnTo>
                <a:lnTo>
                  <a:pt x="216" y="79"/>
                </a:lnTo>
                <a:lnTo>
                  <a:pt x="216" y="76"/>
                </a:lnTo>
                <a:lnTo>
                  <a:pt x="216" y="72"/>
                </a:lnTo>
                <a:lnTo>
                  <a:pt x="216" y="62"/>
                </a:lnTo>
                <a:lnTo>
                  <a:pt x="216" y="51"/>
                </a:lnTo>
                <a:lnTo>
                  <a:pt x="216" y="39"/>
                </a:lnTo>
                <a:lnTo>
                  <a:pt x="216" y="28"/>
                </a:lnTo>
                <a:lnTo>
                  <a:pt x="216" y="25"/>
                </a:lnTo>
                <a:lnTo>
                  <a:pt x="216" y="22"/>
                </a:lnTo>
                <a:lnTo>
                  <a:pt x="216" y="19"/>
                </a:lnTo>
                <a:lnTo>
                  <a:pt x="216" y="18"/>
                </a:lnTo>
                <a:close/>
                <a:moveTo>
                  <a:pt x="287" y="0"/>
                </a:moveTo>
                <a:lnTo>
                  <a:pt x="35" y="0"/>
                </a:lnTo>
                <a:lnTo>
                  <a:pt x="28" y="1"/>
                </a:lnTo>
                <a:lnTo>
                  <a:pt x="21" y="3"/>
                </a:lnTo>
                <a:lnTo>
                  <a:pt x="15" y="6"/>
                </a:lnTo>
                <a:lnTo>
                  <a:pt x="9" y="11"/>
                </a:lnTo>
                <a:lnTo>
                  <a:pt x="5" y="16"/>
                </a:lnTo>
                <a:lnTo>
                  <a:pt x="2" y="23"/>
                </a:lnTo>
                <a:lnTo>
                  <a:pt x="0" y="29"/>
                </a:lnTo>
                <a:lnTo>
                  <a:pt x="0" y="37"/>
                </a:lnTo>
                <a:lnTo>
                  <a:pt x="0" y="360"/>
                </a:lnTo>
                <a:lnTo>
                  <a:pt x="0" y="368"/>
                </a:lnTo>
                <a:lnTo>
                  <a:pt x="2" y="374"/>
                </a:lnTo>
                <a:lnTo>
                  <a:pt x="5" y="381"/>
                </a:lnTo>
                <a:lnTo>
                  <a:pt x="9" y="386"/>
                </a:lnTo>
                <a:lnTo>
                  <a:pt x="15" y="391"/>
                </a:lnTo>
                <a:lnTo>
                  <a:pt x="21" y="394"/>
                </a:lnTo>
                <a:lnTo>
                  <a:pt x="28" y="396"/>
                </a:lnTo>
                <a:lnTo>
                  <a:pt x="35" y="397"/>
                </a:lnTo>
                <a:lnTo>
                  <a:pt x="287" y="397"/>
                </a:lnTo>
                <a:lnTo>
                  <a:pt x="294" y="396"/>
                </a:lnTo>
                <a:lnTo>
                  <a:pt x="301" y="394"/>
                </a:lnTo>
                <a:lnTo>
                  <a:pt x="307" y="391"/>
                </a:lnTo>
                <a:lnTo>
                  <a:pt x="313" y="386"/>
                </a:lnTo>
                <a:lnTo>
                  <a:pt x="317" y="381"/>
                </a:lnTo>
                <a:lnTo>
                  <a:pt x="320" y="374"/>
                </a:lnTo>
                <a:lnTo>
                  <a:pt x="322" y="368"/>
                </a:lnTo>
                <a:lnTo>
                  <a:pt x="324" y="360"/>
                </a:lnTo>
                <a:lnTo>
                  <a:pt x="324" y="37"/>
                </a:lnTo>
                <a:lnTo>
                  <a:pt x="322" y="29"/>
                </a:lnTo>
                <a:lnTo>
                  <a:pt x="320" y="23"/>
                </a:lnTo>
                <a:lnTo>
                  <a:pt x="317" y="16"/>
                </a:lnTo>
                <a:lnTo>
                  <a:pt x="313" y="11"/>
                </a:lnTo>
                <a:lnTo>
                  <a:pt x="307" y="6"/>
                </a:lnTo>
                <a:lnTo>
                  <a:pt x="301" y="3"/>
                </a:lnTo>
                <a:lnTo>
                  <a:pt x="294" y="1"/>
                </a:lnTo>
                <a:lnTo>
                  <a:pt x="287"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9" name="Freeform 20"/>
          <p:cNvSpPr>
            <a:spLocks noEditPoints="1"/>
          </p:cNvSpPr>
          <p:nvPr/>
        </p:nvSpPr>
        <p:spPr bwMode="auto">
          <a:xfrm>
            <a:off x="5610820" y="684610"/>
            <a:ext cx="261938" cy="324445"/>
          </a:xfrm>
          <a:custGeom>
            <a:avLst/>
            <a:gdLst>
              <a:gd name="T0" fmla="*/ 290 w 318"/>
              <a:gd name="T1" fmla="*/ 372 h 391"/>
              <a:gd name="T2" fmla="*/ 282 w 318"/>
              <a:gd name="T3" fmla="*/ 18 h 391"/>
              <a:gd name="T4" fmla="*/ 300 w 318"/>
              <a:gd name="T5" fmla="*/ 36 h 391"/>
              <a:gd name="T6" fmla="*/ 300 w 318"/>
              <a:gd name="T7" fmla="*/ 50 h 391"/>
              <a:gd name="T8" fmla="*/ 300 w 318"/>
              <a:gd name="T9" fmla="*/ 86 h 391"/>
              <a:gd name="T10" fmla="*/ 300 w 318"/>
              <a:gd name="T11" fmla="*/ 196 h 391"/>
              <a:gd name="T12" fmla="*/ 300 w 318"/>
              <a:gd name="T13" fmla="*/ 305 h 391"/>
              <a:gd name="T14" fmla="*/ 300 w 318"/>
              <a:gd name="T15" fmla="*/ 342 h 391"/>
              <a:gd name="T16" fmla="*/ 300 w 318"/>
              <a:gd name="T17" fmla="*/ 355 h 391"/>
              <a:gd name="T18" fmla="*/ 137 w 318"/>
              <a:gd name="T19" fmla="*/ 138 h 391"/>
              <a:gd name="T20" fmla="*/ 257 w 318"/>
              <a:gd name="T21" fmla="*/ 124 h 391"/>
              <a:gd name="T22" fmla="*/ 53 w 318"/>
              <a:gd name="T23" fmla="*/ 373 h 391"/>
              <a:gd name="T24" fmla="*/ 35 w 318"/>
              <a:gd name="T25" fmla="*/ 355 h 391"/>
              <a:gd name="T26" fmla="*/ 50 w 318"/>
              <a:gd name="T27" fmla="*/ 335 h 391"/>
              <a:gd name="T28" fmla="*/ 50 w 318"/>
              <a:gd name="T29" fmla="*/ 323 h 391"/>
              <a:gd name="T30" fmla="*/ 35 w 318"/>
              <a:gd name="T31" fmla="*/ 285 h 391"/>
              <a:gd name="T32" fmla="*/ 52 w 318"/>
              <a:gd name="T33" fmla="*/ 279 h 391"/>
              <a:gd name="T34" fmla="*/ 48 w 318"/>
              <a:gd name="T35" fmla="*/ 268 h 391"/>
              <a:gd name="T36" fmla="*/ 44 w 318"/>
              <a:gd name="T37" fmla="*/ 232 h 391"/>
              <a:gd name="T38" fmla="*/ 53 w 318"/>
              <a:gd name="T39" fmla="*/ 222 h 391"/>
              <a:gd name="T40" fmla="*/ 44 w 318"/>
              <a:gd name="T41" fmla="*/ 214 h 391"/>
              <a:gd name="T42" fmla="*/ 48 w 318"/>
              <a:gd name="T43" fmla="*/ 178 h 391"/>
              <a:gd name="T44" fmla="*/ 52 w 318"/>
              <a:gd name="T45" fmla="*/ 166 h 391"/>
              <a:gd name="T46" fmla="*/ 35 w 318"/>
              <a:gd name="T47" fmla="*/ 161 h 391"/>
              <a:gd name="T48" fmla="*/ 50 w 318"/>
              <a:gd name="T49" fmla="*/ 122 h 391"/>
              <a:gd name="T50" fmla="*/ 50 w 318"/>
              <a:gd name="T51" fmla="*/ 110 h 391"/>
              <a:gd name="T52" fmla="*/ 35 w 318"/>
              <a:gd name="T53" fmla="*/ 71 h 391"/>
              <a:gd name="T54" fmla="*/ 52 w 318"/>
              <a:gd name="T55" fmla="*/ 66 h 391"/>
              <a:gd name="T56" fmla="*/ 48 w 318"/>
              <a:gd name="T57" fmla="*/ 56 h 391"/>
              <a:gd name="T58" fmla="*/ 36 w 318"/>
              <a:gd name="T59" fmla="*/ 30 h 391"/>
              <a:gd name="T60" fmla="*/ 88 w 318"/>
              <a:gd name="T61" fmla="*/ 18 h 391"/>
              <a:gd name="T62" fmla="*/ 88 w 318"/>
              <a:gd name="T63" fmla="*/ 34 h 391"/>
              <a:gd name="T64" fmla="*/ 88 w 318"/>
              <a:gd name="T65" fmla="*/ 75 h 391"/>
              <a:gd name="T66" fmla="*/ 88 w 318"/>
              <a:gd name="T67" fmla="*/ 196 h 391"/>
              <a:gd name="T68" fmla="*/ 88 w 318"/>
              <a:gd name="T69" fmla="*/ 318 h 391"/>
              <a:gd name="T70" fmla="*/ 88 w 318"/>
              <a:gd name="T71" fmla="*/ 358 h 391"/>
              <a:gd name="T72" fmla="*/ 88 w 318"/>
              <a:gd name="T73" fmla="*/ 373 h 391"/>
              <a:gd name="T74" fmla="*/ 39 w 318"/>
              <a:gd name="T75" fmla="*/ 4 h 391"/>
              <a:gd name="T76" fmla="*/ 20 w 318"/>
              <a:gd name="T77" fmla="*/ 23 h 391"/>
              <a:gd name="T78" fmla="*/ 9 w 318"/>
              <a:gd name="T79" fmla="*/ 54 h 391"/>
              <a:gd name="T80" fmla="*/ 0 w 318"/>
              <a:gd name="T81" fmla="*/ 63 h 391"/>
              <a:gd name="T82" fmla="*/ 9 w 318"/>
              <a:gd name="T83" fmla="*/ 71 h 391"/>
              <a:gd name="T84" fmla="*/ 5 w 318"/>
              <a:gd name="T85" fmla="*/ 109 h 391"/>
              <a:gd name="T86" fmla="*/ 0 w 318"/>
              <a:gd name="T87" fmla="*/ 119 h 391"/>
              <a:gd name="T88" fmla="*/ 17 w 318"/>
              <a:gd name="T89" fmla="*/ 126 h 391"/>
              <a:gd name="T90" fmla="*/ 2 w 318"/>
              <a:gd name="T91" fmla="*/ 163 h 391"/>
              <a:gd name="T92" fmla="*/ 2 w 318"/>
              <a:gd name="T93" fmla="*/ 175 h 391"/>
              <a:gd name="T94" fmla="*/ 17 w 318"/>
              <a:gd name="T95" fmla="*/ 214 h 391"/>
              <a:gd name="T96" fmla="*/ 0 w 318"/>
              <a:gd name="T97" fmla="*/ 219 h 391"/>
              <a:gd name="T98" fmla="*/ 5 w 318"/>
              <a:gd name="T99" fmla="*/ 231 h 391"/>
              <a:gd name="T100" fmla="*/ 9 w 318"/>
              <a:gd name="T101" fmla="*/ 267 h 391"/>
              <a:gd name="T102" fmla="*/ 0 w 318"/>
              <a:gd name="T103" fmla="*/ 275 h 391"/>
              <a:gd name="T104" fmla="*/ 9 w 318"/>
              <a:gd name="T105" fmla="*/ 285 h 391"/>
              <a:gd name="T106" fmla="*/ 5 w 318"/>
              <a:gd name="T107" fmla="*/ 321 h 391"/>
              <a:gd name="T108" fmla="*/ 0 w 318"/>
              <a:gd name="T109" fmla="*/ 332 h 391"/>
              <a:gd name="T110" fmla="*/ 17 w 318"/>
              <a:gd name="T111" fmla="*/ 338 h 391"/>
              <a:gd name="T112" fmla="*/ 23 w 318"/>
              <a:gd name="T113" fmla="*/ 375 h 391"/>
              <a:gd name="T114" fmla="*/ 46 w 318"/>
              <a:gd name="T115" fmla="*/ 390 h 391"/>
              <a:gd name="T116" fmla="*/ 296 w 318"/>
              <a:gd name="T117" fmla="*/ 388 h 391"/>
              <a:gd name="T118" fmla="*/ 315 w 318"/>
              <a:gd name="T119" fmla="*/ 368 h 391"/>
              <a:gd name="T120" fmla="*/ 317 w 318"/>
              <a:gd name="T121" fmla="*/ 29 h 391"/>
              <a:gd name="T122" fmla="*/ 302 w 318"/>
              <a:gd name="T123" fmla="*/ 7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8" h="391">
                <a:moveTo>
                  <a:pt x="300" y="355"/>
                </a:moveTo>
                <a:lnTo>
                  <a:pt x="299" y="362"/>
                </a:lnTo>
                <a:lnTo>
                  <a:pt x="295" y="367"/>
                </a:lnTo>
                <a:lnTo>
                  <a:pt x="290" y="372"/>
                </a:lnTo>
                <a:lnTo>
                  <a:pt x="282" y="373"/>
                </a:lnTo>
                <a:lnTo>
                  <a:pt x="106" y="373"/>
                </a:lnTo>
                <a:lnTo>
                  <a:pt x="106" y="18"/>
                </a:lnTo>
                <a:lnTo>
                  <a:pt x="282" y="18"/>
                </a:lnTo>
                <a:lnTo>
                  <a:pt x="290" y="21"/>
                </a:lnTo>
                <a:lnTo>
                  <a:pt x="295" y="24"/>
                </a:lnTo>
                <a:lnTo>
                  <a:pt x="299" y="30"/>
                </a:lnTo>
                <a:lnTo>
                  <a:pt x="300" y="36"/>
                </a:lnTo>
                <a:lnTo>
                  <a:pt x="300" y="38"/>
                </a:lnTo>
                <a:lnTo>
                  <a:pt x="300" y="41"/>
                </a:lnTo>
                <a:lnTo>
                  <a:pt x="300" y="45"/>
                </a:lnTo>
                <a:lnTo>
                  <a:pt x="300" y="50"/>
                </a:lnTo>
                <a:lnTo>
                  <a:pt x="300" y="58"/>
                </a:lnTo>
                <a:lnTo>
                  <a:pt x="300" y="66"/>
                </a:lnTo>
                <a:lnTo>
                  <a:pt x="300" y="76"/>
                </a:lnTo>
                <a:lnTo>
                  <a:pt x="300" y="86"/>
                </a:lnTo>
                <a:lnTo>
                  <a:pt x="300" y="111"/>
                </a:lnTo>
                <a:lnTo>
                  <a:pt x="300" y="137"/>
                </a:lnTo>
                <a:lnTo>
                  <a:pt x="300" y="166"/>
                </a:lnTo>
                <a:lnTo>
                  <a:pt x="300" y="196"/>
                </a:lnTo>
                <a:lnTo>
                  <a:pt x="300" y="225"/>
                </a:lnTo>
                <a:lnTo>
                  <a:pt x="300" y="254"/>
                </a:lnTo>
                <a:lnTo>
                  <a:pt x="300" y="282"/>
                </a:lnTo>
                <a:lnTo>
                  <a:pt x="300" y="305"/>
                </a:lnTo>
                <a:lnTo>
                  <a:pt x="300" y="317"/>
                </a:lnTo>
                <a:lnTo>
                  <a:pt x="300" y="326"/>
                </a:lnTo>
                <a:lnTo>
                  <a:pt x="300" y="335"/>
                </a:lnTo>
                <a:lnTo>
                  <a:pt x="300" y="342"/>
                </a:lnTo>
                <a:lnTo>
                  <a:pt x="300" y="347"/>
                </a:lnTo>
                <a:lnTo>
                  <a:pt x="300" y="352"/>
                </a:lnTo>
                <a:lnTo>
                  <a:pt x="300" y="355"/>
                </a:lnTo>
                <a:lnTo>
                  <a:pt x="300" y="355"/>
                </a:lnTo>
                <a:close/>
                <a:moveTo>
                  <a:pt x="137" y="57"/>
                </a:moveTo>
                <a:lnTo>
                  <a:pt x="273" y="57"/>
                </a:lnTo>
                <a:lnTo>
                  <a:pt x="273" y="138"/>
                </a:lnTo>
                <a:lnTo>
                  <a:pt x="137" y="138"/>
                </a:lnTo>
                <a:lnTo>
                  <a:pt x="137" y="57"/>
                </a:lnTo>
                <a:close/>
                <a:moveTo>
                  <a:pt x="153" y="71"/>
                </a:moveTo>
                <a:lnTo>
                  <a:pt x="257" y="71"/>
                </a:lnTo>
                <a:lnTo>
                  <a:pt x="257" y="124"/>
                </a:lnTo>
                <a:lnTo>
                  <a:pt x="153" y="124"/>
                </a:lnTo>
                <a:lnTo>
                  <a:pt x="153" y="71"/>
                </a:lnTo>
                <a:close/>
                <a:moveTo>
                  <a:pt x="88" y="373"/>
                </a:moveTo>
                <a:lnTo>
                  <a:pt x="53" y="373"/>
                </a:lnTo>
                <a:lnTo>
                  <a:pt x="46" y="372"/>
                </a:lnTo>
                <a:lnTo>
                  <a:pt x="40" y="367"/>
                </a:lnTo>
                <a:lnTo>
                  <a:pt x="36" y="362"/>
                </a:lnTo>
                <a:lnTo>
                  <a:pt x="35" y="355"/>
                </a:lnTo>
                <a:lnTo>
                  <a:pt x="35" y="338"/>
                </a:lnTo>
                <a:lnTo>
                  <a:pt x="44" y="338"/>
                </a:lnTo>
                <a:lnTo>
                  <a:pt x="48" y="337"/>
                </a:lnTo>
                <a:lnTo>
                  <a:pt x="50" y="335"/>
                </a:lnTo>
                <a:lnTo>
                  <a:pt x="52" y="332"/>
                </a:lnTo>
                <a:lnTo>
                  <a:pt x="53" y="328"/>
                </a:lnTo>
                <a:lnTo>
                  <a:pt x="52" y="325"/>
                </a:lnTo>
                <a:lnTo>
                  <a:pt x="50" y="323"/>
                </a:lnTo>
                <a:lnTo>
                  <a:pt x="48" y="321"/>
                </a:lnTo>
                <a:lnTo>
                  <a:pt x="44" y="320"/>
                </a:lnTo>
                <a:lnTo>
                  <a:pt x="35" y="320"/>
                </a:lnTo>
                <a:lnTo>
                  <a:pt x="35" y="285"/>
                </a:lnTo>
                <a:lnTo>
                  <a:pt x="44" y="285"/>
                </a:lnTo>
                <a:lnTo>
                  <a:pt x="48" y="284"/>
                </a:lnTo>
                <a:lnTo>
                  <a:pt x="50" y="282"/>
                </a:lnTo>
                <a:lnTo>
                  <a:pt x="52" y="279"/>
                </a:lnTo>
                <a:lnTo>
                  <a:pt x="53" y="275"/>
                </a:lnTo>
                <a:lnTo>
                  <a:pt x="52" y="272"/>
                </a:lnTo>
                <a:lnTo>
                  <a:pt x="50" y="269"/>
                </a:lnTo>
                <a:lnTo>
                  <a:pt x="48" y="268"/>
                </a:lnTo>
                <a:lnTo>
                  <a:pt x="44" y="267"/>
                </a:lnTo>
                <a:lnTo>
                  <a:pt x="35" y="267"/>
                </a:lnTo>
                <a:lnTo>
                  <a:pt x="35" y="232"/>
                </a:lnTo>
                <a:lnTo>
                  <a:pt x="44" y="232"/>
                </a:lnTo>
                <a:lnTo>
                  <a:pt x="48" y="231"/>
                </a:lnTo>
                <a:lnTo>
                  <a:pt x="50" y="228"/>
                </a:lnTo>
                <a:lnTo>
                  <a:pt x="52" y="226"/>
                </a:lnTo>
                <a:lnTo>
                  <a:pt x="53" y="222"/>
                </a:lnTo>
                <a:lnTo>
                  <a:pt x="52" y="219"/>
                </a:lnTo>
                <a:lnTo>
                  <a:pt x="50" y="216"/>
                </a:lnTo>
                <a:lnTo>
                  <a:pt x="48" y="215"/>
                </a:lnTo>
                <a:lnTo>
                  <a:pt x="44" y="214"/>
                </a:lnTo>
                <a:lnTo>
                  <a:pt x="35" y="214"/>
                </a:lnTo>
                <a:lnTo>
                  <a:pt x="35" y="179"/>
                </a:lnTo>
                <a:lnTo>
                  <a:pt x="44" y="179"/>
                </a:lnTo>
                <a:lnTo>
                  <a:pt x="48" y="178"/>
                </a:lnTo>
                <a:lnTo>
                  <a:pt x="50" y="175"/>
                </a:lnTo>
                <a:lnTo>
                  <a:pt x="52" y="172"/>
                </a:lnTo>
                <a:lnTo>
                  <a:pt x="53" y="169"/>
                </a:lnTo>
                <a:lnTo>
                  <a:pt x="52" y="166"/>
                </a:lnTo>
                <a:lnTo>
                  <a:pt x="50" y="163"/>
                </a:lnTo>
                <a:lnTo>
                  <a:pt x="48" y="162"/>
                </a:lnTo>
                <a:lnTo>
                  <a:pt x="44" y="161"/>
                </a:lnTo>
                <a:lnTo>
                  <a:pt x="35" y="161"/>
                </a:lnTo>
                <a:lnTo>
                  <a:pt x="35" y="126"/>
                </a:lnTo>
                <a:lnTo>
                  <a:pt x="44" y="126"/>
                </a:lnTo>
                <a:lnTo>
                  <a:pt x="48" y="125"/>
                </a:lnTo>
                <a:lnTo>
                  <a:pt x="50" y="122"/>
                </a:lnTo>
                <a:lnTo>
                  <a:pt x="52" y="119"/>
                </a:lnTo>
                <a:lnTo>
                  <a:pt x="53" y="116"/>
                </a:lnTo>
                <a:lnTo>
                  <a:pt x="52" y="113"/>
                </a:lnTo>
                <a:lnTo>
                  <a:pt x="50" y="110"/>
                </a:lnTo>
                <a:lnTo>
                  <a:pt x="48" y="109"/>
                </a:lnTo>
                <a:lnTo>
                  <a:pt x="44" y="108"/>
                </a:lnTo>
                <a:lnTo>
                  <a:pt x="35" y="108"/>
                </a:lnTo>
                <a:lnTo>
                  <a:pt x="35" y="71"/>
                </a:lnTo>
                <a:lnTo>
                  <a:pt x="44" y="71"/>
                </a:lnTo>
                <a:lnTo>
                  <a:pt x="48" y="71"/>
                </a:lnTo>
                <a:lnTo>
                  <a:pt x="50" y="69"/>
                </a:lnTo>
                <a:lnTo>
                  <a:pt x="52" y="66"/>
                </a:lnTo>
                <a:lnTo>
                  <a:pt x="53" y="63"/>
                </a:lnTo>
                <a:lnTo>
                  <a:pt x="52" y="60"/>
                </a:lnTo>
                <a:lnTo>
                  <a:pt x="50" y="57"/>
                </a:lnTo>
                <a:lnTo>
                  <a:pt x="48" y="56"/>
                </a:lnTo>
                <a:lnTo>
                  <a:pt x="44" y="54"/>
                </a:lnTo>
                <a:lnTo>
                  <a:pt x="35" y="54"/>
                </a:lnTo>
                <a:lnTo>
                  <a:pt x="35" y="36"/>
                </a:lnTo>
                <a:lnTo>
                  <a:pt x="36" y="30"/>
                </a:lnTo>
                <a:lnTo>
                  <a:pt x="40" y="24"/>
                </a:lnTo>
                <a:lnTo>
                  <a:pt x="46" y="21"/>
                </a:lnTo>
                <a:lnTo>
                  <a:pt x="53" y="18"/>
                </a:lnTo>
                <a:lnTo>
                  <a:pt x="88" y="18"/>
                </a:lnTo>
                <a:lnTo>
                  <a:pt x="88" y="19"/>
                </a:lnTo>
                <a:lnTo>
                  <a:pt x="88" y="23"/>
                </a:lnTo>
                <a:lnTo>
                  <a:pt x="88" y="28"/>
                </a:lnTo>
                <a:lnTo>
                  <a:pt x="88" y="34"/>
                </a:lnTo>
                <a:lnTo>
                  <a:pt x="88" y="42"/>
                </a:lnTo>
                <a:lnTo>
                  <a:pt x="88" y="51"/>
                </a:lnTo>
                <a:lnTo>
                  <a:pt x="88" y="62"/>
                </a:lnTo>
                <a:lnTo>
                  <a:pt x="88" y="75"/>
                </a:lnTo>
                <a:lnTo>
                  <a:pt x="88" y="101"/>
                </a:lnTo>
                <a:lnTo>
                  <a:pt x="88" y="131"/>
                </a:lnTo>
                <a:lnTo>
                  <a:pt x="88" y="163"/>
                </a:lnTo>
                <a:lnTo>
                  <a:pt x="88" y="196"/>
                </a:lnTo>
                <a:lnTo>
                  <a:pt x="88" y="228"/>
                </a:lnTo>
                <a:lnTo>
                  <a:pt x="88" y="261"/>
                </a:lnTo>
                <a:lnTo>
                  <a:pt x="88" y="291"/>
                </a:lnTo>
                <a:lnTo>
                  <a:pt x="88" y="318"/>
                </a:lnTo>
                <a:lnTo>
                  <a:pt x="88" y="329"/>
                </a:lnTo>
                <a:lnTo>
                  <a:pt x="88" y="340"/>
                </a:lnTo>
                <a:lnTo>
                  <a:pt x="88" y="349"/>
                </a:lnTo>
                <a:lnTo>
                  <a:pt x="88" y="358"/>
                </a:lnTo>
                <a:lnTo>
                  <a:pt x="88" y="364"/>
                </a:lnTo>
                <a:lnTo>
                  <a:pt x="88" y="368"/>
                </a:lnTo>
                <a:lnTo>
                  <a:pt x="88" y="372"/>
                </a:lnTo>
                <a:lnTo>
                  <a:pt x="88" y="373"/>
                </a:lnTo>
                <a:close/>
                <a:moveTo>
                  <a:pt x="282" y="0"/>
                </a:moveTo>
                <a:lnTo>
                  <a:pt x="53" y="0"/>
                </a:lnTo>
                <a:lnTo>
                  <a:pt x="46" y="1"/>
                </a:lnTo>
                <a:lnTo>
                  <a:pt x="39" y="4"/>
                </a:lnTo>
                <a:lnTo>
                  <a:pt x="33" y="7"/>
                </a:lnTo>
                <a:lnTo>
                  <a:pt x="28" y="11"/>
                </a:lnTo>
                <a:lnTo>
                  <a:pt x="23" y="16"/>
                </a:lnTo>
                <a:lnTo>
                  <a:pt x="20" y="23"/>
                </a:lnTo>
                <a:lnTo>
                  <a:pt x="18" y="29"/>
                </a:lnTo>
                <a:lnTo>
                  <a:pt x="17" y="36"/>
                </a:lnTo>
                <a:lnTo>
                  <a:pt x="17" y="54"/>
                </a:lnTo>
                <a:lnTo>
                  <a:pt x="9" y="54"/>
                </a:lnTo>
                <a:lnTo>
                  <a:pt x="5" y="56"/>
                </a:lnTo>
                <a:lnTo>
                  <a:pt x="2" y="57"/>
                </a:lnTo>
                <a:lnTo>
                  <a:pt x="0" y="60"/>
                </a:lnTo>
                <a:lnTo>
                  <a:pt x="0" y="63"/>
                </a:lnTo>
                <a:lnTo>
                  <a:pt x="0" y="66"/>
                </a:lnTo>
                <a:lnTo>
                  <a:pt x="2" y="69"/>
                </a:lnTo>
                <a:lnTo>
                  <a:pt x="5" y="71"/>
                </a:lnTo>
                <a:lnTo>
                  <a:pt x="9" y="71"/>
                </a:lnTo>
                <a:lnTo>
                  <a:pt x="17" y="71"/>
                </a:lnTo>
                <a:lnTo>
                  <a:pt x="17" y="108"/>
                </a:lnTo>
                <a:lnTo>
                  <a:pt x="9" y="108"/>
                </a:lnTo>
                <a:lnTo>
                  <a:pt x="5" y="109"/>
                </a:lnTo>
                <a:lnTo>
                  <a:pt x="2" y="110"/>
                </a:lnTo>
                <a:lnTo>
                  <a:pt x="0" y="113"/>
                </a:lnTo>
                <a:lnTo>
                  <a:pt x="0" y="116"/>
                </a:lnTo>
                <a:lnTo>
                  <a:pt x="0" y="119"/>
                </a:lnTo>
                <a:lnTo>
                  <a:pt x="2" y="122"/>
                </a:lnTo>
                <a:lnTo>
                  <a:pt x="5" y="125"/>
                </a:lnTo>
                <a:lnTo>
                  <a:pt x="9" y="126"/>
                </a:lnTo>
                <a:lnTo>
                  <a:pt x="17" y="126"/>
                </a:lnTo>
                <a:lnTo>
                  <a:pt x="17" y="161"/>
                </a:lnTo>
                <a:lnTo>
                  <a:pt x="9" y="161"/>
                </a:lnTo>
                <a:lnTo>
                  <a:pt x="5" y="162"/>
                </a:lnTo>
                <a:lnTo>
                  <a:pt x="2" y="163"/>
                </a:lnTo>
                <a:lnTo>
                  <a:pt x="0" y="166"/>
                </a:lnTo>
                <a:lnTo>
                  <a:pt x="0" y="169"/>
                </a:lnTo>
                <a:lnTo>
                  <a:pt x="0" y="172"/>
                </a:lnTo>
                <a:lnTo>
                  <a:pt x="2" y="175"/>
                </a:lnTo>
                <a:lnTo>
                  <a:pt x="5" y="178"/>
                </a:lnTo>
                <a:lnTo>
                  <a:pt x="9" y="179"/>
                </a:lnTo>
                <a:lnTo>
                  <a:pt x="17" y="179"/>
                </a:lnTo>
                <a:lnTo>
                  <a:pt x="17" y="214"/>
                </a:lnTo>
                <a:lnTo>
                  <a:pt x="9" y="214"/>
                </a:lnTo>
                <a:lnTo>
                  <a:pt x="5" y="215"/>
                </a:lnTo>
                <a:lnTo>
                  <a:pt x="2" y="216"/>
                </a:lnTo>
                <a:lnTo>
                  <a:pt x="0" y="219"/>
                </a:lnTo>
                <a:lnTo>
                  <a:pt x="0" y="222"/>
                </a:lnTo>
                <a:lnTo>
                  <a:pt x="0" y="226"/>
                </a:lnTo>
                <a:lnTo>
                  <a:pt x="2" y="228"/>
                </a:lnTo>
                <a:lnTo>
                  <a:pt x="5" y="231"/>
                </a:lnTo>
                <a:lnTo>
                  <a:pt x="9" y="232"/>
                </a:lnTo>
                <a:lnTo>
                  <a:pt x="17" y="232"/>
                </a:lnTo>
                <a:lnTo>
                  <a:pt x="17" y="267"/>
                </a:lnTo>
                <a:lnTo>
                  <a:pt x="9" y="267"/>
                </a:lnTo>
                <a:lnTo>
                  <a:pt x="5" y="268"/>
                </a:lnTo>
                <a:lnTo>
                  <a:pt x="2" y="269"/>
                </a:lnTo>
                <a:lnTo>
                  <a:pt x="0" y="272"/>
                </a:lnTo>
                <a:lnTo>
                  <a:pt x="0" y="275"/>
                </a:lnTo>
                <a:lnTo>
                  <a:pt x="0" y="279"/>
                </a:lnTo>
                <a:lnTo>
                  <a:pt x="2" y="282"/>
                </a:lnTo>
                <a:lnTo>
                  <a:pt x="5" y="284"/>
                </a:lnTo>
                <a:lnTo>
                  <a:pt x="9" y="285"/>
                </a:lnTo>
                <a:lnTo>
                  <a:pt x="17" y="285"/>
                </a:lnTo>
                <a:lnTo>
                  <a:pt x="17" y="320"/>
                </a:lnTo>
                <a:lnTo>
                  <a:pt x="9" y="320"/>
                </a:lnTo>
                <a:lnTo>
                  <a:pt x="5" y="321"/>
                </a:lnTo>
                <a:lnTo>
                  <a:pt x="2" y="323"/>
                </a:lnTo>
                <a:lnTo>
                  <a:pt x="0" y="325"/>
                </a:lnTo>
                <a:lnTo>
                  <a:pt x="0" y="328"/>
                </a:lnTo>
                <a:lnTo>
                  <a:pt x="0" y="332"/>
                </a:lnTo>
                <a:lnTo>
                  <a:pt x="2" y="335"/>
                </a:lnTo>
                <a:lnTo>
                  <a:pt x="5" y="337"/>
                </a:lnTo>
                <a:lnTo>
                  <a:pt x="9" y="338"/>
                </a:lnTo>
                <a:lnTo>
                  <a:pt x="17" y="338"/>
                </a:lnTo>
                <a:lnTo>
                  <a:pt x="17" y="355"/>
                </a:lnTo>
                <a:lnTo>
                  <a:pt x="18" y="362"/>
                </a:lnTo>
                <a:lnTo>
                  <a:pt x="20" y="368"/>
                </a:lnTo>
                <a:lnTo>
                  <a:pt x="23" y="375"/>
                </a:lnTo>
                <a:lnTo>
                  <a:pt x="28" y="380"/>
                </a:lnTo>
                <a:lnTo>
                  <a:pt x="33" y="384"/>
                </a:lnTo>
                <a:lnTo>
                  <a:pt x="39" y="388"/>
                </a:lnTo>
                <a:lnTo>
                  <a:pt x="46" y="390"/>
                </a:lnTo>
                <a:lnTo>
                  <a:pt x="53" y="391"/>
                </a:lnTo>
                <a:lnTo>
                  <a:pt x="282" y="391"/>
                </a:lnTo>
                <a:lnTo>
                  <a:pt x="290" y="390"/>
                </a:lnTo>
                <a:lnTo>
                  <a:pt x="296" y="388"/>
                </a:lnTo>
                <a:lnTo>
                  <a:pt x="302" y="384"/>
                </a:lnTo>
                <a:lnTo>
                  <a:pt x="308" y="380"/>
                </a:lnTo>
                <a:lnTo>
                  <a:pt x="312" y="375"/>
                </a:lnTo>
                <a:lnTo>
                  <a:pt x="315" y="368"/>
                </a:lnTo>
                <a:lnTo>
                  <a:pt x="317" y="362"/>
                </a:lnTo>
                <a:lnTo>
                  <a:pt x="318" y="355"/>
                </a:lnTo>
                <a:lnTo>
                  <a:pt x="318" y="36"/>
                </a:lnTo>
                <a:lnTo>
                  <a:pt x="317" y="29"/>
                </a:lnTo>
                <a:lnTo>
                  <a:pt x="315" y="23"/>
                </a:lnTo>
                <a:lnTo>
                  <a:pt x="312" y="16"/>
                </a:lnTo>
                <a:lnTo>
                  <a:pt x="308" y="11"/>
                </a:lnTo>
                <a:lnTo>
                  <a:pt x="302" y="7"/>
                </a:lnTo>
                <a:lnTo>
                  <a:pt x="296" y="4"/>
                </a:lnTo>
                <a:lnTo>
                  <a:pt x="290" y="1"/>
                </a:lnTo>
                <a:lnTo>
                  <a:pt x="282"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0" name="Freeform 21"/>
          <p:cNvSpPr>
            <a:spLocks noEditPoints="1"/>
          </p:cNvSpPr>
          <p:nvPr/>
        </p:nvSpPr>
        <p:spPr bwMode="auto">
          <a:xfrm>
            <a:off x="7103567" y="683122"/>
            <a:ext cx="267891" cy="328910"/>
          </a:xfrm>
          <a:custGeom>
            <a:avLst/>
            <a:gdLst>
              <a:gd name="T0" fmla="*/ 216 w 324"/>
              <a:gd name="T1" fmla="*/ 18 h 397"/>
              <a:gd name="T2" fmla="*/ 305 w 324"/>
              <a:gd name="T3" fmla="*/ 109 h 397"/>
              <a:gd name="T4" fmla="*/ 302 w 324"/>
              <a:gd name="T5" fmla="*/ 109 h 397"/>
              <a:gd name="T6" fmla="*/ 291 w 324"/>
              <a:gd name="T7" fmla="*/ 109 h 397"/>
              <a:gd name="T8" fmla="*/ 260 w 324"/>
              <a:gd name="T9" fmla="*/ 109 h 397"/>
              <a:gd name="T10" fmla="*/ 230 w 324"/>
              <a:gd name="T11" fmla="*/ 109 h 397"/>
              <a:gd name="T12" fmla="*/ 219 w 324"/>
              <a:gd name="T13" fmla="*/ 109 h 397"/>
              <a:gd name="T14" fmla="*/ 216 w 324"/>
              <a:gd name="T15" fmla="*/ 109 h 397"/>
              <a:gd name="T16" fmla="*/ 255 w 324"/>
              <a:gd name="T17" fmla="*/ 291 h 397"/>
              <a:gd name="T18" fmla="*/ 69 w 324"/>
              <a:gd name="T19" fmla="*/ 309 h 397"/>
              <a:gd name="T20" fmla="*/ 69 w 324"/>
              <a:gd name="T21" fmla="*/ 240 h 397"/>
              <a:gd name="T22" fmla="*/ 255 w 324"/>
              <a:gd name="T23" fmla="*/ 258 h 397"/>
              <a:gd name="T24" fmla="*/ 69 w 324"/>
              <a:gd name="T25" fmla="*/ 240 h 397"/>
              <a:gd name="T26" fmla="*/ 255 w 324"/>
              <a:gd name="T27" fmla="*/ 189 h 397"/>
              <a:gd name="T28" fmla="*/ 69 w 324"/>
              <a:gd name="T29" fmla="*/ 207 h 397"/>
              <a:gd name="T30" fmla="*/ 305 w 324"/>
              <a:gd name="T31" fmla="*/ 360 h 397"/>
              <a:gd name="T32" fmla="*/ 300 w 324"/>
              <a:gd name="T33" fmla="*/ 373 h 397"/>
              <a:gd name="T34" fmla="*/ 287 w 324"/>
              <a:gd name="T35" fmla="*/ 379 h 397"/>
              <a:gd name="T36" fmla="*/ 29 w 324"/>
              <a:gd name="T37" fmla="*/ 378 h 397"/>
              <a:gd name="T38" fmla="*/ 19 w 324"/>
              <a:gd name="T39" fmla="*/ 368 h 397"/>
              <a:gd name="T40" fmla="*/ 17 w 324"/>
              <a:gd name="T41" fmla="*/ 37 h 397"/>
              <a:gd name="T42" fmla="*/ 22 w 324"/>
              <a:gd name="T43" fmla="*/ 24 h 397"/>
              <a:gd name="T44" fmla="*/ 35 w 324"/>
              <a:gd name="T45" fmla="*/ 18 h 397"/>
              <a:gd name="T46" fmla="*/ 197 w 324"/>
              <a:gd name="T47" fmla="*/ 109 h 397"/>
              <a:gd name="T48" fmla="*/ 203 w 324"/>
              <a:gd name="T49" fmla="*/ 122 h 397"/>
              <a:gd name="T50" fmla="*/ 216 w 324"/>
              <a:gd name="T51" fmla="*/ 127 h 397"/>
              <a:gd name="T52" fmla="*/ 305 w 324"/>
              <a:gd name="T53" fmla="*/ 127 h 397"/>
              <a:gd name="T54" fmla="*/ 305 w 324"/>
              <a:gd name="T55" fmla="*/ 133 h 397"/>
              <a:gd name="T56" fmla="*/ 305 w 324"/>
              <a:gd name="T57" fmla="*/ 149 h 397"/>
              <a:gd name="T58" fmla="*/ 305 w 324"/>
              <a:gd name="T59" fmla="*/ 181 h 397"/>
              <a:gd name="T60" fmla="*/ 305 w 324"/>
              <a:gd name="T61" fmla="*/ 222 h 397"/>
              <a:gd name="T62" fmla="*/ 305 w 324"/>
              <a:gd name="T63" fmla="*/ 265 h 397"/>
              <a:gd name="T64" fmla="*/ 305 w 324"/>
              <a:gd name="T65" fmla="*/ 307 h 397"/>
              <a:gd name="T66" fmla="*/ 305 w 324"/>
              <a:gd name="T67" fmla="*/ 339 h 397"/>
              <a:gd name="T68" fmla="*/ 305 w 324"/>
              <a:gd name="T69" fmla="*/ 355 h 397"/>
              <a:gd name="T70" fmla="*/ 305 w 324"/>
              <a:gd name="T71" fmla="*/ 360 h 397"/>
              <a:gd name="T72" fmla="*/ 233 w 324"/>
              <a:gd name="T73" fmla="*/ 0 h 397"/>
              <a:gd name="T74" fmla="*/ 28 w 324"/>
              <a:gd name="T75" fmla="*/ 1 h 397"/>
              <a:gd name="T76" fmla="*/ 15 w 324"/>
              <a:gd name="T77" fmla="*/ 6 h 397"/>
              <a:gd name="T78" fmla="*/ 5 w 324"/>
              <a:gd name="T79" fmla="*/ 16 h 397"/>
              <a:gd name="T80" fmla="*/ 0 w 324"/>
              <a:gd name="T81" fmla="*/ 29 h 397"/>
              <a:gd name="T82" fmla="*/ 0 w 324"/>
              <a:gd name="T83" fmla="*/ 360 h 397"/>
              <a:gd name="T84" fmla="*/ 2 w 324"/>
              <a:gd name="T85" fmla="*/ 374 h 397"/>
              <a:gd name="T86" fmla="*/ 10 w 324"/>
              <a:gd name="T87" fmla="*/ 386 h 397"/>
              <a:gd name="T88" fmla="*/ 21 w 324"/>
              <a:gd name="T89" fmla="*/ 394 h 397"/>
              <a:gd name="T90" fmla="*/ 35 w 324"/>
              <a:gd name="T91" fmla="*/ 397 h 397"/>
              <a:gd name="T92" fmla="*/ 294 w 324"/>
              <a:gd name="T93" fmla="*/ 396 h 397"/>
              <a:gd name="T94" fmla="*/ 307 w 324"/>
              <a:gd name="T95" fmla="*/ 391 h 397"/>
              <a:gd name="T96" fmla="*/ 317 w 324"/>
              <a:gd name="T97" fmla="*/ 381 h 397"/>
              <a:gd name="T98" fmla="*/ 323 w 324"/>
              <a:gd name="T99" fmla="*/ 368 h 397"/>
              <a:gd name="T100" fmla="*/ 324 w 324"/>
              <a:gd name="T101" fmla="*/ 99 h 397"/>
              <a:gd name="T102" fmla="*/ 319 w 324"/>
              <a:gd name="T103" fmla="*/ 95 h 397"/>
              <a:gd name="T104" fmla="*/ 310 w 324"/>
              <a:gd name="T105" fmla="*/ 84 h 397"/>
              <a:gd name="T106" fmla="*/ 294 w 324"/>
              <a:gd name="T107" fmla="*/ 68 h 397"/>
              <a:gd name="T108" fmla="*/ 262 w 324"/>
              <a:gd name="T109" fmla="*/ 32 h 397"/>
              <a:gd name="T110" fmla="*/ 247 w 324"/>
              <a:gd name="T111" fmla="*/ 16 h 397"/>
              <a:gd name="T112" fmla="*/ 237 w 324"/>
              <a:gd name="T113" fmla="*/ 5 h 397"/>
              <a:gd name="T114" fmla="*/ 233 w 324"/>
              <a:gd name="T115"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4" h="397">
                <a:moveTo>
                  <a:pt x="216" y="109"/>
                </a:moveTo>
                <a:lnTo>
                  <a:pt x="216" y="18"/>
                </a:lnTo>
                <a:lnTo>
                  <a:pt x="224" y="18"/>
                </a:lnTo>
                <a:lnTo>
                  <a:pt x="305" y="109"/>
                </a:lnTo>
                <a:lnTo>
                  <a:pt x="304" y="109"/>
                </a:lnTo>
                <a:lnTo>
                  <a:pt x="302" y="109"/>
                </a:lnTo>
                <a:lnTo>
                  <a:pt x="297" y="109"/>
                </a:lnTo>
                <a:lnTo>
                  <a:pt x="291" y="109"/>
                </a:lnTo>
                <a:lnTo>
                  <a:pt x="277" y="109"/>
                </a:lnTo>
                <a:lnTo>
                  <a:pt x="260" y="109"/>
                </a:lnTo>
                <a:lnTo>
                  <a:pt x="244" y="109"/>
                </a:lnTo>
                <a:lnTo>
                  <a:pt x="230" y="109"/>
                </a:lnTo>
                <a:lnTo>
                  <a:pt x="223" y="109"/>
                </a:lnTo>
                <a:lnTo>
                  <a:pt x="219" y="109"/>
                </a:lnTo>
                <a:lnTo>
                  <a:pt x="217" y="109"/>
                </a:lnTo>
                <a:lnTo>
                  <a:pt x="216" y="109"/>
                </a:lnTo>
                <a:close/>
                <a:moveTo>
                  <a:pt x="69" y="291"/>
                </a:moveTo>
                <a:lnTo>
                  <a:pt x="255" y="291"/>
                </a:lnTo>
                <a:lnTo>
                  <a:pt x="255" y="309"/>
                </a:lnTo>
                <a:lnTo>
                  <a:pt x="69" y="309"/>
                </a:lnTo>
                <a:lnTo>
                  <a:pt x="69" y="291"/>
                </a:lnTo>
                <a:close/>
                <a:moveTo>
                  <a:pt x="69" y="240"/>
                </a:moveTo>
                <a:lnTo>
                  <a:pt x="255" y="240"/>
                </a:lnTo>
                <a:lnTo>
                  <a:pt x="255" y="258"/>
                </a:lnTo>
                <a:lnTo>
                  <a:pt x="69" y="258"/>
                </a:lnTo>
                <a:lnTo>
                  <a:pt x="69" y="240"/>
                </a:lnTo>
                <a:close/>
                <a:moveTo>
                  <a:pt x="69" y="189"/>
                </a:moveTo>
                <a:lnTo>
                  <a:pt x="255" y="189"/>
                </a:lnTo>
                <a:lnTo>
                  <a:pt x="255" y="207"/>
                </a:lnTo>
                <a:lnTo>
                  <a:pt x="69" y="207"/>
                </a:lnTo>
                <a:lnTo>
                  <a:pt x="69" y="189"/>
                </a:lnTo>
                <a:close/>
                <a:moveTo>
                  <a:pt x="305" y="360"/>
                </a:moveTo>
                <a:lnTo>
                  <a:pt x="304" y="368"/>
                </a:lnTo>
                <a:lnTo>
                  <a:pt x="300" y="373"/>
                </a:lnTo>
                <a:lnTo>
                  <a:pt x="294" y="378"/>
                </a:lnTo>
                <a:lnTo>
                  <a:pt x="287" y="379"/>
                </a:lnTo>
                <a:lnTo>
                  <a:pt x="35" y="379"/>
                </a:lnTo>
                <a:lnTo>
                  <a:pt x="29" y="378"/>
                </a:lnTo>
                <a:lnTo>
                  <a:pt x="22" y="373"/>
                </a:lnTo>
                <a:lnTo>
                  <a:pt x="19" y="368"/>
                </a:lnTo>
                <a:lnTo>
                  <a:pt x="17" y="360"/>
                </a:lnTo>
                <a:lnTo>
                  <a:pt x="17" y="37"/>
                </a:lnTo>
                <a:lnTo>
                  <a:pt x="19" y="30"/>
                </a:lnTo>
                <a:lnTo>
                  <a:pt x="22" y="24"/>
                </a:lnTo>
                <a:lnTo>
                  <a:pt x="29" y="21"/>
                </a:lnTo>
                <a:lnTo>
                  <a:pt x="35" y="18"/>
                </a:lnTo>
                <a:lnTo>
                  <a:pt x="197" y="18"/>
                </a:lnTo>
                <a:lnTo>
                  <a:pt x="197" y="109"/>
                </a:lnTo>
                <a:lnTo>
                  <a:pt x="198" y="115"/>
                </a:lnTo>
                <a:lnTo>
                  <a:pt x="203" y="122"/>
                </a:lnTo>
                <a:lnTo>
                  <a:pt x="208" y="125"/>
                </a:lnTo>
                <a:lnTo>
                  <a:pt x="216" y="127"/>
                </a:lnTo>
                <a:lnTo>
                  <a:pt x="305" y="127"/>
                </a:lnTo>
                <a:lnTo>
                  <a:pt x="305" y="127"/>
                </a:lnTo>
                <a:lnTo>
                  <a:pt x="305" y="130"/>
                </a:lnTo>
                <a:lnTo>
                  <a:pt x="305" y="133"/>
                </a:lnTo>
                <a:lnTo>
                  <a:pt x="305" y="137"/>
                </a:lnTo>
                <a:lnTo>
                  <a:pt x="305" y="149"/>
                </a:lnTo>
                <a:lnTo>
                  <a:pt x="305" y="164"/>
                </a:lnTo>
                <a:lnTo>
                  <a:pt x="305" y="181"/>
                </a:lnTo>
                <a:lnTo>
                  <a:pt x="305" y="201"/>
                </a:lnTo>
                <a:lnTo>
                  <a:pt x="305" y="222"/>
                </a:lnTo>
                <a:lnTo>
                  <a:pt x="305" y="244"/>
                </a:lnTo>
                <a:lnTo>
                  <a:pt x="305" y="265"/>
                </a:lnTo>
                <a:lnTo>
                  <a:pt x="305" y="287"/>
                </a:lnTo>
                <a:lnTo>
                  <a:pt x="305" y="307"/>
                </a:lnTo>
                <a:lnTo>
                  <a:pt x="305" y="325"/>
                </a:lnTo>
                <a:lnTo>
                  <a:pt x="305" y="339"/>
                </a:lnTo>
                <a:lnTo>
                  <a:pt x="305" y="351"/>
                </a:lnTo>
                <a:lnTo>
                  <a:pt x="305" y="355"/>
                </a:lnTo>
                <a:lnTo>
                  <a:pt x="305" y="358"/>
                </a:lnTo>
                <a:lnTo>
                  <a:pt x="305" y="360"/>
                </a:lnTo>
                <a:lnTo>
                  <a:pt x="305" y="360"/>
                </a:lnTo>
                <a:close/>
                <a:moveTo>
                  <a:pt x="233" y="0"/>
                </a:moveTo>
                <a:lnTo>
                  <a:pt x="35" y="0"/>
                </a:lnTo>
                <a:lnTo>
                  <a:pt x="28" y="1"/>
                </a:lnTo>
                <a:lnTo>
                  <a:pt x="21" y="3"/>
                </a:lnTo>
                <a:lnTo>
                  <a:pt x="15" y="6"/>
                </a:lnTo>
                <a:lnTo>
                  <a:pt x="10" y="11"/>
                </a:lnTo>
                <a:lnTo>
                  <a:pt x="5" y="16"/>
                </a:lnTo>
                <a:lnTo>
                  <a:pt x="2" y="23"/>
                </a:lnTo>
                <a:lnTo>
                  <a:pt x="0" y="29"/>
                </a:lnTo>
                <a:lnTo>
                  <a:pt x="0" y="37"/>
                </a:lnTo>
                <a:lnTo>
                  <a:pt x="0" y="360"/>
                </a:lnTo>
                <a:lnTo>
                  <a:pt x="0" y="368"/>
                </a:lnTo>
                <a:lnTo>
                  <a:pt x="2" y="374"/>
                </a:lnTo>
                <a:lnTo>
                  <a:pt x="5" y="381"/>
                </a:lnTo>
                <a:lnTo>
                  <a:pt x="10" y="386"/>
                </a:lnTo>
                <a:lnTo>
                  <a:pt x="15" y="391"/>
                </a:lnTo>
                <a:lnTo>
                  <a:pt x="21" y="394"/>
                </a:lnTo>
                <a:lnTo>
                  <a:pt x="28" y="396"/>
                </a:lnTo>
                <a:lnTo>
                  <a:pt x="35" y="397"/>
                </a:lnTo>
                <a:lnTo>
                  <a:pt x="287" y="397"/>
                </a:lnTo>
                <a:lnTo>
                  <a:pt x="294" y="396"/>
                </a:lnTo>
                <a:lnTo>
                  <a:pt x="301" y="394"/>
                </a:lnTo>
                <a:lnTo>
                  <a:pt x="307" y="391"/>
                </a:lnTo>
                <a:lnTo>
                  <a:pt x="313" y="386"/>
                </a:lnTo>
                <a:lnTo>
                  <a:pt x="317" y="381"/>
                </a:lnTo>
                <a:lnTo>
                  <a:pt x="320" y="374"/>
                </a:lnTo>
                <a:lnTo>
                  <a:pt x="323" y="368"/>
                </a:lnTo>
                <a:lnTo>
                  <a:pt x="324" y="360"/>
                </a:lnTo>
                <a:lnTo>
                  <a:pt x="324" y="99"/>
                </a:lnTo>
                <a:lnTo>
                  <a:pt x="323" y="98"/>
                </a:lnTo>
                <a:lnTo>
                  <a:pt x="319" y="95"/>
                </a:lnTo>
                <a:lnTo>
                  <a:pt x="315" y="91"/>
                </a:lnTo>
                <a:lnTo>
                  <a:pt x="310" y="84"/>
                </a:lnTo>
                <a:lnTo>
                  <a:pt x="302" y="77"/>
                </a:lnTo>
                <a:lnTo>
                  <a:pt x="294" y="68"/>
                </a:lnTo>
                <a:lnTo>
                  <a:pt x="278" y="51"/>
                </a:lnTo>
                <a:lnTo>
                  <a:pt x="262" y="32"/>
                </a:lnTo>
                <a:lnTo>
                  <a:pt x="255" y="24"/>
                </a:lnTo>
                <a:lnTo>
                  <a:pt x="247" y="16"/>
                </a:lnTo>
                <a:lnTo>
                  <a:pt x="242" y="10"/>
                </a:lnTo>
                <a:lnTo>
                  <a:pt x="237" y="5"/>
                </a:lnTo>
                <a:lnTo>
                  <a:pt x="234" y="2"/>
                </a:lnTo>
                <a:lnTo>
                  <a:pt x="23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1" name="Freeform 22"/>
          <p:cNvSpPr>
            <a:spLocks noEditPoints="1"/>
          </p:cNvSpPr>
          <p:nvPr/>
        </p:nvSpPr>
        <p:spPr bwMode="auto">
          <a:xfrm>
            <a:off x="8643938" y="683122"/>
            <a:ext cx="270867" cy="328910"/>
          </a:xfrm>
          <a:custGeom>
            <a:avLst/>
            <a:gdLst>
              <a:gd name="T0" fmla="*/ 208 w 324"/>
              <a:gd name="T1" fmla="*/ 163 h 397"/>
              <a:gd name="T2" fmla="*/ 201 w 324"/>
              <a:gd name="T3" fmla="*/ 163 h 397"/>
              <a:gd name="T4" fmla="*/ 176 w 324"/>
              <a:gd name="T5" fmla="*/ 163 h 397"/>
              <a:gd name="T6" fmla="*/ 162 w 324"/>
              <a:gd name="T7" fmla="*/ 163 h 397"/>
              <a:gd name="T8" fmla="*/ 214 w 324"/>
              <a:gd name="T9" fmla="*/ 368 h 397"/>
              <a:gd name="T10" fmla="*/ 197 w 324"/>
              <a:gd name="T11" fmla="*/ 379 h 397"/>
              <a:gd name="T12" fmla="*/ 22 w 324"/>
              <a:gd name="T13" fmla="*/ 373 h 397"/>
              <a:gd name="T14" fmla="*/ 17 w 324"/>
              <a:gd name="T15" fmla="*/ 127 h 397"/>
              <a:gd name="T16" fmla="*/ 29 w 324"/>
              <a:gd name="T17" fmla="*/ 110 h 397"/>
              <a:gd name="T18" fmla="*/ 143 w 324"/>
              <a:gd name="T19" fmla="*/ 163 h 397"/>
              <a:gd name="T20" fmla="*/ 154 w 324"/>
              <a:gd name="T21" fmla="*/ 179 h 397"/>
              <a:gd name="T22" fmla="*/ 216 w 324"/>
              <a:gd name="T23" fmla="*/ 183 h 397"/>
              <a:gd name="T24" fmla="*/ 216 w 324"/>
              <a:gd name="T25" fmla="*/ 209 h 397"/>
              <a:gd name="T26" fmla="*/ 216 w 324"/>
              <a:gd name="T27" fmla="*/ 271 h 397"/>
              <a:gd name="T28" fmla="*/ 216 w 324"/>
              <a:gd name="T29" fmla="*/ 332 h 397"/>
              <a:gd name="T30" fmla="*/ 216 w 324"/>
              <a:gd name="T31" fmla="*/ 359 h 397"/>
              <a:gd name="T32" fmla="*/ 28 w 324"/>
              <a:gd name="T33" fmla="*/ 92 h 397"/>
              <a:gd name="T34" fmla="*/ 10 w 324"/>
              <a:gd name="T35" fmla="*/ 101 h 397"/>
              <a:gd name="T36" fmla="*/ 0 w 324"/>
              <a:gd name="T37" fmla="*/ 120 h 397"/>
              <a:gd name="T38" fmla="*/ 0 w 324"/>
              <a:gd name="T39" fmla="*/ 368 h 397"/>
              <a:gd name="T40" fmla="*/ 10 w 324"/>
              <a:gd name="T41" fmla="*/ 386 h 397"/>
              <a:gd name="T42" fmla="*/ 28 w 324"/>
              <a:gd name="T43" fmla="*/ 396 h 397"/>
              <a:gd name="T44" fmla="*/ 205 w 324"/>
              <a:gd name="T45" fmla="*/ 396 h 397"/>
              <a:gd name="T46" fmla="*/ 223 w 324"/>
              <a:gd name="T47" fmla="*/ 386 h 397"/>
              <a:gd name="T48" fmla="*/ 233 w 324"/>
              <a:gd name="T49" fmla="*/ 368 h 397"/>
              <a:gd name="T50" fmla="*/ 170 w 324"/>
              <a:gd name="T51" fmla="*/ 91 h 397"/>
              <a:gd name="T52" fmla="*/ 158 w 324"/>
              <a:gd name="T53" fmla="*/ 91 h 397"/>
              <a:gd name="T54" fmla="*/ 128 w 324"/>
              <a:gd name="T55" fmla="*/ 91 h 397"/>
              <a:gd name="T56" fmla="*/ 67 w 324"/>
              <a:gd name="T57" fmla="*/ 91 h 397"/>
              <a:gd name="T58" fmla="*/ 42 w 324"/>
              <a:gd name="T59" fmla="*/ 91 h 397"/>
              <a:gd name="T60" fmla="*/ 251 w 324"/>
              <a:gd name="T61" fmla="*/ 72 h 397"/>
              <a:gd name="T62" fmla="*/ 298 w 324"/>
              <a:gd name="T63" fmla="*/ 72 h 397"/>
              <a:gd name="T64" fmla="*/ 284 w 324"/>
              <a:gd name="T65" fmla="*/ 72 h 397"/>
              <a:gd name="T66" fmla="*/ 259 w 324"/>
              <a:gd name="T67" fmla="*/ 72 h 397"/>
              <a:gd name="T68" fmla="*/ 251 w 324"/>
              <a:gd name="T69" fmla="*/ 72 h 397"/>
              <a:gd name="T70" fmla="*/ 119 w 324"/>
              <a:gd name="T71" fmla="*/ 1 h 397"/>
              <a:gd name="T72" fmla="*/ 100 w 324"/>
              <a:gd name="T73" fmla="*/ 11 h 397"/>
              <a:gd name="T74" fmla="*/ 90 w 324"/>
              <a:gd name="T75" fmla="*/ 29 h 397"/>
              <a:gd name="T76" fmla="*/ 90 w 324"/>
              <a:gd name="T77" fmla="*/ 67 h 397"/>
              <a:gd name="T78" fmla="*/ 98 w 324"/>
              <a:gd name="T79" fmla="*/ 72 h 397"/>
              <a:gd name="T80" fmla="*/ 107 w 324"/>
              <a:gd name="T81" fmla="*/ 67 h 397"/>
              <a:gd name="T82" fmla="*/ 109 w 324"/>
              <a:gd name="T83" fmla="*/ 30 h 397"/>
              <a:gd name="T84" fmla="*/ 125 w 324"/>
              <a:gd name="T85" fmla="*/ 18 h 397"/>
              <a:gd name="T86" fmla="*/ 235 w 324"/>
              <a:gd name="T87" fmla="*/ 80 h 397"/>
              <a:gd name="T88" fmla="*/ 251 w 324"/>
              <a:gd name="T89" fmla="*/ 91 h 397"/>
              <a:gd name="T90" fmla="*/ 304 w 324"/>
              <a:gd name="T91" fmla="*/ 277 h 397"/>
              <a:gd name="T92" fmla="*/ 287 w 324"/>
              <a:gd name="T93" fmla="*/ 289 h 397"/>
              <a:gd name="T94" fmla="*/ 255 w 324"/>
              <a:gd name="T95" fmla="*/ 291 h 397"/>
              <a:gd name="T96" fmla="*/ 252 w 324"/>
              <a:gd name="T97" fmla="*/ 301 h 397"/>
              <a:gd name="T98" fmla="*/ 260 w 324"/>
              <a:gd name="T99" fmla="*/ 307 h 397"/>
              <a:gd name="T100" fmla="*/ 301 w 324"/>
              <a:gd name="T101" fmla="*/ 304 h 397"/>
              <a:gd name="T102" fmla="*/ 317 w 324"/>
              <a:gd name="T103" fmla="*/ 291 h 397"/>
              <a:gd name="T104" fmla="*/ 324 w 324"/>
              <a:gd name="T105" fmla="*/ 271 h 397"/>
              <a:gd name="T106" fmla="*/ 320 w 324"/>
              <a:gd name="T107" fmla="*/ 70 h 397"/>
              <a:gd name="T108" fmla="*/ 303 w 324"/>
              <a:gd name="T109" fmla="*/ 50 h 397"/>
              <a:gd name="T110" fmla="*/ 271 w 324"/>
              <a:gd name="T111" fmla="*/ 12 h 397"/>
              <a:gd name="T112" fmla="*/ 261 w 324"/>
              <a:gd name="T113" fmla="*/ 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4" h="397">
                <a:moveTo>
                  <a:pt x="162" y="163"/>
                </a:moveTo>
                <a:lnTo>
                  <a:pt x="162" y="110"/>
                </a:lnTo>
                <a:lnTo>
                  <a:pt x="208" y="163"/>
                </a:lnTo>
                <a:lnTo>
                  <a:pt x="208" y="163"/>
                </a:lnTo>
                <a:lnTo>
                  <a:pt x="206" y="163"/>
                </a:lnTo>
                <a:lnTo>
                  <a:pt x="201" y="163"/>
                </a:lnTo>
                <a:lnTo>
                  <a:pt x="193" y="163"/>
                </a:lnTo>
                <a:lnTo>
                  <a:pt x="184" y="163"/>
                </a:lnTo>
                <a:lnTo>
                  <a:pt x="176" y="163"/>
                </a:lnTo>
                <a:lnTo>
                  <a:pt x="168" y="163"/>
                </a:lnTo>
                <a:lnTo>
                  <a:pt x="164" y="163"/>
                </a:lnTo>
                <a:lnTo>
                  <a:pt x="162" y="163"/>
                </a:lnTo>
                <a:lnTo>
                  <a:pt x="162" y="163"/>
                </a:lnTo>
                <a:close/>
                <a:moveTo>
                  <a:pt x="216" y="360"/>
                </a:moveTo>
                <a:lnTo>
                  <a:pt x="214" y="368"/>
                </a:lnTo>
                <a:lnTo>
                  <a:pt x="210" y="373"/>
                </a:lnTo>
                <a:lnTo>
                  <a:pt x="205" y="378"/>
                </a:lnTo>
                <a:lnTo>
                  <a:pt x="197" y="379"/>
                </a:lnTo>
                <a:lnTo>
                  <a:pt x="35" y="379"/>
                </a:lnTo>
                <a:lnTo>
                  <a:pt x="29" y="378"/>
                </a:lnTo>
                <a:lnTo>
                  <a:pt x="22" y="373"/>
                </a:lnTo>
                <a:lnTo>
                  <a:pt x="19" y="368"/>
                </a:lnTo>
                <a:lnTo>
                  <a:pt x="17" y="360"/>
                </a:lnTo>
                <a:lnTo>
                  <a:pt x="17" y="127"/>
                </a:lnTo>
                <a:lnTo>
                  <a:pt x="19" y="120"/>
                </a:lnTo>
                <a:lnTo>
                  <a:pt x="22" y="114"/>
                </a:lnTo>
                <a:lnTo>
                  <a:pt x="29" y="110"/>
                </a:lnTo>
                <a:lnTo>
                  <a:pt x="35" y="109"/>
                </a:lnTo>
                <a:lnTo>
                  <a:pt x="143" y="109"/>
                </a:lnTo>
                <a:lnTo>
                  <a:pt x="143" y="163"/>
                </a:lnTo>
                <a:lnTo>
                  <a:pt x="144" y="169"/>
                </a:lnTo>
                <a:lnTo>
                  <a:pt x="149" y="176"/>
                </a:lnTo>
                <a:lnTo>
                  <a:pt x="154" y="179"/>
                </a:lnTo>
                <a:lnTo>
                  <a:pt x="162" y="181"/>
                </a:lnTo>
                <a:lnTo>
                  <a:pt x="216" y="181"/>
                </a:lnTo>
                <a:lnTo>
                  <a:pt x="216" y="183"/>
                </a:lnTo>
                <a:lnTo>
                  <a:pt x="216" y="189"/>
                </a:lnTo>
                <a:lnTo>
                  <a:pt x="216" y="198"/>
                </a:lnTo>
                <a:lnTo>
                  <a:pt x="216" y="209"/>
                </a:lnTo>
                <a:lnTo>
                  <a:pt x="216" y="222"/>
                </a:lnTo>
                <a:lnTo>
                  <a:pt x="216" y="237"/>
                </a:lnTo>
                <a:lnTo>
                  <a:pt x="216" y="271"/>
                </a:lnTo>
                <a:lnTo>
                  <a:pt x="216" y="304"/>
                </a:lnTo>
                <a:lnTo>
                  <a:pt x="216" y="319"/>
                </a:lnTo>
                <a:lnTo>
                  <a:pt x="216" y="332"/>
                </a:lnTo>
                <a:lnTo>
                  <a:pt x="216" y="344"/>
                </a:lnTo>
                <a:lnTo>
                  <a:pt x="216" y="353"/>
                </a:lnTo>
                <a:lnTo>
                  <a:pt x="216" y="359"/>
                </a:lnTo>
                <a:lnTo>
                  <a:pt x="216" y="360"/>
                </a:lnTo>
                <a:close/>
                <a:moveTo>
                  <a:pt x="35" y="91"/>
                </a:moveTo>
                <a:lnTo>
                  <a:pt x="28" y="92"/>
                </a:lnTo>
                <a:lnTo>
                  <a:pt x="21" y="94"/>
                </a:lnTo>
                <a:lnTo>
                  <a:pt x="15" y="97"/>
                </a:lnTo>
                <a:lnTo>
                  <a:pt x="10" y="101"/>
                </a:lnTo>
                <a:lnTo>
                  <a:pt x="5" y="107"/>
                </a:lnTo>
                <a:lnTo>
                  <a:pt x="2" y="113"/>
                </a:lnTo>
                <a:lnTo>
                  <a:pt x="0" y="120"/>
                </a:lnTo>
                <a:lnTo>
                  <a:pt x="0" y="127"/>
                </a:lnTo>
                <a:lnTo>
                  <a:pt x="0" y="360"/>
                </a:lnTo>
                <a:lnTo>
                  <a:pt x="0" y="368"/>
                </a:lnTo>
                <a:lnTo>
                  <a:pt x="2" y="374"/>
                </a:lnTo>
                <a:lnTo>
                  <a:pt x="5" y="381"/>
                </a:lnTo>
                <a:lnTo>
                  <a:pt x="10" y="386"/>
                </a:lnTo>
                <a:lnTo>
                  <a:pt x="15" y="391"/>
                </a:lnTo>
                <a:lnTo>
                  <a:pt x="21" y="394"/>
                </a:lnTo>
                <a:lnTo>
                  <a:pt x="28" y="396"/>
                </a:lnTo>
                <a:lnTo>
                  <a:pt x="35" y="397"/>
                </a:lnTo>
                <a:lnTo>
                  <a:pt x="197" y="397"/>
                </a:lnTo>
                <a:lnTo>
                  <a:pt x="205" y="396"/>
                </a:lnTo>
                <a:lnTo>
                  <a:pt x="211" y="394"/>
                </a:lnTo>
                <a:lnTo>
                  <a:pt x="218" y="391"/>
                </a:lnTo>
                <a:lnTo>
                  <a:pt x="223" y="386"/>
                </a:lnTo>
                <a:lnTo>
                  <a:pt x="228" y="381"/>
                </a:lnTo>
                <a:lnTo>
                  <a:pt x="231" y="374"/>
                </a:lnTo>
                <a:lnTo>
                  <a:pt x="233" y="368"/>
                </a:lnTo>
                <a:lnTo>
                  <a:pt x="233" y="360"/>
                </a:lnTo>
                <a:lnTo>
                  <a:pt x="233" y="163"/>
                </a:lnTo>
                <a:lnTo>
                  <a:pt x="170" y="91"/>
                </a:lnTo>
                <a:lnTo>
                  <a:pt x="169" y="91"/>
                </a:lnTo>
                <a:lnTo>
                  <a:pt x="165" y="91"/>
                </a:lnTo>
                <a:lnTo>
                  <a:pt x="158" y="91"/>
                </a:lnTo>
                <a:lnTo>
                  <a:pt x="150" y="91"/>
                </a:lnTo>
                <a:lnTo>
                  <a:pt x="139" y="91"/>
                </a:lnTo>
                <a:lnTo>
                  <a:pt x="128" y="91"/>
                </a:lnTo>
                <a:lnTo>
                  <a:pt x="103" y="91"/>
                </a:lnTo>
                <a:lnTo>
                  <a:pt x="79" y="91"/>
                </a:lnTo>
                <a:lnTo>
                  <a:pt x="67" y="91"/>
                </a:lnTo>
                <a:lnTo>
                  <a:pt x="57" y="91"/>
                </a:lnTo>
                <a:lnTo>
                  <a:pt x="48" y="91"/>
                </a:lnTo>
                <a:lnTo>
                  <a:pt x="42" y="91"/>
                </a:lnTo>
                <a:lnTo>
                  <a:pt x="38" y="91"/>
                </a:lnTo>
                <a:lnTo>
                  <a:pt x="35" y="91"/>
                </a:lnTo>
                <a:close/>
                <a:moveTo>
                  <a:pt x="251" y="72"/>
                </a:moveTo>
                <a:lnTo>
                  <a:pt x="251" y="21"/>
                </a:lnTo>
                <a:lnTo>
                  <a:pt x="299" y="72"/>
                </a:lnTo>
                <a:lnTo>
                  <a:pt x="298" y="72"/>
                </a:lnTo>
                <a:lnTo>
                  <a:pt x="297" y="72"/>
                </a:lnTo>
                <a:lnTo>
                  <a:pt x="291" y="72"/>
                </a:lnTo>
                <a:lnTo>
                  <a:pt x="284" y="72"/>
                </a:lnTo>
                <a:lnTo>
                  <a:pt x="275" y="72"/>
                </a:lnTo>
                <a:lnTo>
                  <a:pt x="266" y="72"/>
                </a:lnTo>
                <a:lnTo>
                  <a:pt x="259" y="72"/>
                </a:lnTo>
                <a:lnTo>
                  <a:pt x="253" y="72"/>
                </a:lnTo>
                <a:lnTo>
                  <a:pt x="252" y="72"/>
                </a:lnTo>
                <a:lnTo>
                  <a:pt x="251" y="72"/>
                </a:lnTo>
                <a:close/>
                <a:moveTo>
                  <a:pt x="260" y="0"/>
                </a:moveTo>
                <a:lnTo>
                  <a:pt x="125" y="0"/>
                </a:lnTo>
                <a:lnTo>
                  <a:pt x="119" y="1"/>
                </a:lnTo>
                <a:lnTo>
                  <a:pt x="112" y="3"/>
                </a:lnTo>
                <a:lnTo>
                  <a:pt x="106" y="6"/>
                </a:lnTo>
                <a:lnTo>
                  <a:pt x="100" y="11"/>
                </a:lnTo>
                <a:lnTo>
                  <a:pt x="96" y="16"/>
                </a:lnTo>
                <a:lnTo>
                  <a:pt x="93" y="23"/>
                </a:lnTo>
                <a:lnTo>
                  <a:pt x="90" y="29"/>
                </a:lnTo>
                <a:lnTo>
                  <a:pt x="89" y="37"/>
                </a:lnTo>
                <a:lnTo>
                  <a:pt x="89" y="64"/>
                </a:lnTo>
                <a:lnTo>
                  <a:pt x="90" y="67"/>
                </a:lnTo>
                <a:lnTo>
                  <a:pt x="93" y="70"/>
                </a:lnTo>
                <a:lnTo>
                  <a:pt x="95" y="72"/>
                </a:lnTo>
                <a:lnTo>
                  <a:pt x="98" y="72"/>
                </a:lnTo>
                <a:lnTo>
                  <a:pt x="102" y="72"/>
                </a:lnTo>
                <a:lnTo>
                  <a:pt x="104" y="70"/>
                </a:lnTo>
                <a:lnTo>
                  <a:pt x="107" y="67"/>
                </a:lnTo>
                <a:lnTo>
                  <a:pt x="108" y="64"/>
                </a:lnTo>
                <a:lnTo>
                  <a:pt x="108" y="37"/>
                </a:lnTo>
                <a:lnTo>
                  <a:pt x="109" y="30"/>
                </a:lnTo>
                <a:lnTo>
                  <a:pt x="113" y="24"/>
                </a:lnTo>
                <a:lnTo>
                  <a:pt x="119" y="21"/>
                </a:lnTo>
                <a:lnTo>
                  <a:pt x="125" y="18"/>
                </a:lnTo>
                <a:lnTo>
                  <a:pt x="233" y="18"/>
                </a:lnTo>
                <a:lnTo>
                  <a:pt x="233" y="72"/>
                </a:lnTo>
                <a:lnTo>
                  <a:pt x="235" y="80"/>
                </a:lnTo>
                <a:lnTo>
                  <a:pt x="238" y="85"/>
                </a:lnTo>
                <a:lnTo>
                  <a:pt x="245" y="90"/>
                </a:lnTo>
                <a:lnTo>
                  <a:pt x="251" y="91"/>
                </a:lnTo>
                <a:lnTo>
                  <a:pt x="305" y="91"/>
                </a:lnTo>
                <a:lnTo>
                  <a:pt x="305" y="271"/>
                </a:lnTo>
                <a:lnTo>
                  <a:pt x="304" y="277"/>
                </a:lnTo>
                <a:lnTo>
                  <a:pt x="300" y="284"/>
                </a:lnTo>
                <a:lnTo>
                  <a:pt x="294" y="287"/>
                </a:lnTo>
                <a:lnTo>
                  <a:pt x="287" y="289"/>
                </a:lnTo>
                <a:lnTo>
                  <a:pt x="260" y="289"/>
                </a:lnTo>
                <a:lnTo>
                  <a:pt x="257" y="289"/>
                </a:lnTo>
                <a:lnTo>
                  <a:pt x="255" y="291"/>
                </a:lnTo>
                <a:lnTo>
                  <a:pt x="252" y="295"/>
                </a:lnTo>
                <a:lnTo>
                  <a:pt x="251" y="298"/>
                </a:lnTo>
                <a:lnTo>
                  <a:pt x="252" y="301"/>
                </a:lnTo>
                <a:lnTo>
                  <a:pt x="255" y="304"/>
                </a:lnTo>
                <a:lnTo>
                  <a:pt x="257" y="307"/>
                </a:lnTo>
                <a:lnTo>
                  <a:pt x="260" y="307"/>
                </a:lnTo>
                <a:lnTo>
                  <a:pt x="287" y="307"/>
                </a:lnTo>
                <a:lnTo>
                  <a:pt x="294" y="307"/>
                </a:lnTo>
                <a:lnTo>
                  <a:pt x="301" y="304"/>
                </a:lnTo>
                <a:lnTo>
                  <a:pt x="307" y="301"/>
                </a:lnTo>
                <a:lnTo>
                  <a:pt x="313" y="297"/>
                </a:lnTo>
                <a:lnTo>
                  <a:pt x="317" y="291"/>
                </a:lnTo>
                <a:lnTo>
                  <a:pt x="320" y="285"/>
                </a:lnTo>
                <a:lnTo>
                  <a:pt x="323" y="278"/>
                </a:lnTo>
                <a:lnTo>
                  <a:pt x="324" y="271"/>
                </a:lnTo>
                <a:lnTo>
                  <a:pt x="324" y="72"/>
                </a:lnTo>
                <a:lnTo>
                  <a:pt x="323" y="72"/>
                </a:lnTo>
                <a:lnTo>
                  <a:pt x="320" y="70"/>
                </a:lnTo>
                <a:lnTo>
                  <a:pt x="317" y="66"/>
                </a:lnTo>
                <a:lnTo>
                  <a:pt x="314" y="62"/>
                </a:lnTo>
                <a:lnTo>
                  <a:pt x="303" y="50"/>
                </a:lnTo>
                <a:lnTo>
                  <a:pt x="292" y="37"/>
                </a:lnTo>
                <a:lnTo>
                  <a:pt x="280" y="24"/>
                </a:lnTo>
                <a:lnTo>
                  <a:pt x="271" y="12"/>
                </a:lnTo>
                <a:lnTo>
                  <a:pt x="266" y="8"/>
                </a:lnTo>
                <a:lnTo>
                  <a:pt x="263" y="4"/>
                </a:lnTo>
                <a:lnTo>
                  <a:pt x="261" y="1"/>
                </a:lnTo>
                <a:lnTo>
                  <a:pt x="260"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2" name="Freeform 23"/>
          <p:cNvSpPr>
            <a:spLocks noEditPoints="1"/>
          </p:cNvSpPr>
          <p:nvPr/>
        </p:nvSpPr>
        <p:spPr bwMode="auto">
          <a:xfrm>
            <a:off x="7883426" y="683122"/>
            <a:ext cx="266402" cy="328910"/>
          </a:xfrm>
          <a:custGeom>
            <a:avLst/>
            <a:gdLst>
              <a:gd name="T0" fmla="*/ 215 w 323"/>
              <a:gd name="T1" fmla="*/ 18 h 397"/>
              <a:gd name="T2" fmla="*/ 305 w 323"/>
              <a:gd name="T3" fmla="*/ 109 h 397"/>
              <a:gd name="T4" fmla="*/ 302 w 323"/>
              <a:gd name="T5" fmla="*/ 109 h 397"/>
              <a:gd name="T6" fmla="*/ 291 w 323"/>
              <a:gd name="T7" fmla="*/ 109 h 397"/>
              <a:gd name="T8" fmla="*/ 260 w 323"/>
              <a:gd name="T9" fmla="*/ 109 h 397"/>
              <a:gd name="T10" fmla="*/ 229 w 323"/>
              <a:gd name="T11" fmla="*/ 109 h 397"/>
              <a:gd name="T12" fmla="*/ 219 w 323"/>
              <a:gd name="T13" fmla="*/ 109 h 397"/>
              <a:gd name="T14" fmla="*/ 215 w 323"/>
              <a:gd name="T15" fmla="*/ 109 h 397"/>
              <a:gd name="T16" fmla="*/ 304 w 323"/>
              <a:gd name="T17" fmla="*/ 368 h 397"/>
              <a:gd name="T18" fmla="*/ 294 w 323"/>
              <a:gd name="T19" fmla="*/ 378 h 397"/>
              <a:gd name="T20" fmla="*/ 35 w 323"/>
              <a:gd name="T21" fmla="*/ 379 h 397"/>
              <a:gd name="T22" fmla="*/ 22 w 323"/>
              <a:gd name="T23" fmla="*/ 373 h 397"/>
              <a:gd name="T24" fmla="*/ 17 w 323"/>
              <a:gd name="T25" fmla="*/ 360 h 397"/>
              <a:gd name="T26" fmla="*/ 19 w 323"/>
              <a:gd name="T27" fmla="*/ 30 h 397"/>
              <a:gd name="T28" fmla="*/ 29 w 323"/>
              <a:gd name="T29" fmla="*/ 21 h 397"/>
              <a:gd name="T30" fmla="*/ 197 w 323"/>
              <a:gd name="T31" fmla="*/ 18 h 397"/>
              <a:gd name="T32" fmla="*/ 198 w 323"/>
              <a:gd name="T33" fmla="*/ 115 h 397"/>
              <a:gd name="T34" fmla="*/ 208 w 323"/>
              <a:gd name="T35" fmla="*/ 125 h 397"/>
              <a:gd name="T36" fmla="*/ 305 w 323"/>
              <a:gd name="T37" fmla="*/ 127 h 397"/>
              <a:gd name="T38" fmla="*/ 305 w 323"/>
              <a:gd name="T39" fmla="*/ 130 h 397"/>
              <a:gd name="T40" fmla="*/ 305 w 323"/>
              <a:gd name="T41" fmla="*/ 137 h 397"/>
              <a:gd name="T42" fmla="*/ 305 w 323"/>
              <a:gd name="T43" fmla="*/ 164 h 397"/>
              <a:gd name="T44" fmla="*/ 305 w 323"/>
              <a:gd name="T45" fmla="*/ 201 h 397"/>
              <a:gd name="T46" fmla="*/ 305 w 323"/>
              <a:gd name="T47" fmla="*/ 244 h 397"/>
              <a:gd name="T48" fmla="*/ 305 w 323"/>
              <a:gd name="T49" fmla="*/ 287 h 397"/>
              <a:gd name="T50" fmla="*/ 305 w 323"/>
              <a:gd name="T51" fmla="*/ 325 h 397"/>
              <a:gd name="T52" fmla="*/ 305 w 323"/>
              <a:gd name="T53" fmla="*/ 351 h 397"/>
              <a:gd name="T54" fmla="*/ 305 w 323"/>
              <a:gd name="T55" fmla="*/ 358 h 397"/>
              <a:gd name="T56" fmla="*/ 305 w 323"/>
              <a:gd name="T57" fmla="*/ 360 h 397"/>
              <a:gd name="T58" fmla="*/ 35 w 323"/>
              <a:gd name="T59" fmla="*/ 0 h 397"/>
              <a:gd name="T60" fmla="*/ 21 w 323"/>
              <a:gd name="T61" fmla="*/ 3 h 397"/>
              <a:gd name="T62" fmla="*/ 9 w 323"/>
              <a:gd name="T63" fmla="*/ 11 h 397"/>
              <a:gd name="T64" fmla="*/ 2 w 323"/>
              <a:gd name="T65" fmla="*/ 23 h 397"/>
              <a:gd name="T66" fmla="*/ 0 w 323"/>
              <a:gd name="T67" fmla="*/ 37 h 397"/>
              <a:gd name="T68" fmla="*/ 0 w 323"/>
              <a:gd name="T69" fmla="*/ 368 h 397"/>
              <a:gd name="T70" fmla="*/ 5 w 323"/>
              <a:gd name="T71" fmla="*/ 381 h 397"/>
              <a:gd name="T72" fmla="*/ 15 w 323"/>
              <a:gd name="T73" fmla="*/ 391 h 397"/>
              <a:gd name="T74" fmla="*/ 28 w 323"/>
              <a:gd name="T75" fmla="*/ 396 h 397"/>
              <a:gd name="T76" fmla="*/ 287 w 323"/>
              <a:gd name="T77" fmla="*/ 397 h 397"/>
              <a:gd name="T78" fmla="*/ 301 w 323"/>
              <a:gd name="T79" fmla="*/ 394 h 397"/>
              <a:gd name="T80" fmla="*/ 313 w 323"/>
              <a:gd name="T81" fmla="*/ 386 h 397"/>
              <a:gd name="T82" fmla="*/ 320 w 323"/>
              <a:gd name="T83" fmla="*/ 374 h 397"/>
              <a:gd name="T84" fmla="*/ 323 w 323"/>
              <a:gd name="T85" fmla="*/ 360 h 397"/>
              <a:gd name="T86" fmla="*/ 322 w 323"/>
              <a:gd name="T87" fmla="*/ 98 h 397"/>
              <a:gd name="T88" fmla="*/ 315 w 323"/>
              <a:gd name="T89" fmla="*/ 91 h 397"/>
              <a:gd name="T90" fmla="*/ 302 w 323"/>
              <a:gd name="T91" fmla="*/ 77 h 397"/>
              <a:gd name="T92" fmla="*/ 278 w 323"/>
              <a:gd name="T93" fmla="*/ 51 h 397"/>
              <a:gd name="T94" fmla="*/ 254 w 323"/>
              <a:gd name="T95" fmla="*/ 24 h 397"/>
              <a:gd name="T96" fmla="*/ 241 w 323"/>
              <a:gd name="T97" fmla="*/ 10 h 397"/>
              <a:gd name="T98" fmla="*/ 234 w 323"/>
              <a:gd name="T99" fmla="*/ 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3" h="397">
                <a:moveTo>
                  <a:pt x="215" y="109"/>
                </a:moveTo>
                <a:lnTo>
                  <a:pt x="215" y="18"/>
                </a:lnTo>
                <a:lnTo>
                  <a:pt x="224" y="18"/>
                </a:lnTo>
                <a:lnTo>
                  <a:pt x="305" y="109"/>
                </a:lnTo>
                <a:lnTo>
                  <a:pt x="304" y="109"/>
                </a:lnTo>
                <a:lnTo>
                  <a:pt x="302" y="109"/>
                </a:lnTo>
                <a:lnTo>
                  <a:pt x="296" y="109"/>
                </a:lnTo>
                <a:lnTo>
                  <a:pt x="291" y="109"/>
                </a:lnTo>
                <a:lnTo>
                  <a:pt x="277" y="109"/>
                </a:lnTo>
                <a:lnTo>
                  <a:pt x="260" y="109"/>
                </a:lnTo>
                <a:lnTo>
                  <a:pt x="244" y="109"/>
                </a:lnTo>
                <a:lnTo>
                  <a:pt x="229" y="109"/>
                </a:lnTo>
                <a:lnTo>
                  <a:pt x="223" y="109"/>
                </a:lnTo>
                <a:lnTo>
                  <a:pt x="219" y="109"/>
                </a:lnTo>
                <a:lnTo>
                  <a:pt x="217" y="109"/>
                </a:lnTo>
                <a:lnTo>
                  <a:pt x="215" y="109"/>
                </a:lnTo>
                <a:close/>
                <a:moveTo>
                  <a:pt x="305" y="360"/>
                </a:moveTo>
                <a:lnTo>
                  <a:pt x="304" y="368"/>
                </a:lnTo>
                <a:lnTo>
                  <a:pt x="300" y="373"/>
                </a:lnTo>
                <a:lnTo>
                  <a:pt x="294" y="378"/>
                </a:lnTo>
                <a:lnTo>
                  <a:pt x="287" y="379"/>
                </a:lnTo>
                <a:lnTo>
                  <a:pt x="35" y="379"/>
                </a:lnTo>
                <a:lnTo>
                  <a:pt x="29" y="378"/>
                </a:lnTo>
                <a:lnTo>
                  <a:pt x="22" y="373"/>
                </a:lnTo>
                <a:lnTo>
                  <a:pt x="19" y="368"/>
                </a:lnTo>
                <a:lnTo>
                  <a:pt x="17" y="360"/>
                </a:lnTo>
                <a:lnTo>
                  <a:pt x="17" y="37"/>
                </a:lnTo>
                <a:lnTo>
                  <a:pt x="19" y="30"/>
                </a:lnTo>
                <a:lnTo>
                  <a:pt x="22" y="24"/>
                </a:lnTo>
                <a:lnTo>
                  <a:pt x="29" y="21"/>
                </a:lnTo>
                <a:lnTo>
                  <a:pt x="35" y="18"/>
                </a:lnTo>
                <a:lnTo>
                  <a:pt x="197" y="18"/>
                </a:lnTo>
                <a:lnTo>
                  <a:pt x="197" y="109"/>
                </a:lnTo>
                <a:lnTo>
                  <a:pt x="198" y="115"/>
                </a:lnTo>
                <a:lnTo>
                  <a:pt x="202" y="122"/>
                </a:lnTo>
                <a:lnTo>
                  <a:pt x="208" y="125"/>
                </a:lnTo>
                <a:lnTo>
                  <a:pt x="215" y="127"/>
                </a:lnTo>
                <a:lnTo>
                  <a:pt x="305" y="127"/>
                </a:lnTo>
                <a:lnTo>
                  <a:pt x="305" y="127"/>
                </a:lnTo>
                <a:lnTo>
                  <a:pt x="305" y="130"/>
                </a:lnTo>
                <a:lnTo>
                  <a:pt x="305" y="133"/>
                </a:lnTo>
                <a:lnTo>
                  <a:pt x="305" y="137"/>
                </a:lnTo>
                <a:lnTo>
                  <a:pt x="305" y="149"/>
                </a:lnTo>
                <a:lnTo>
                  <a:pt x="305" y="164"/>
                </a:lnTo>
                <a:lnTo>
                  <a:pt x="305" y="181"/>
                </a:lnTo>
                <a:lnTo>
                  <a:pt x="305" y="201"/>
                </a:lnTo>
                <a:lnTo>
                  <a:pt x="305" y="222"/>
                </a:lnTo>
                <a:lnTo>
                  <a:pt x="305" y="244"/>
                </a:lnTo>
                <a:lnTo>
                  <a:pt x="305" y="265"/>
                </a:lnTo>
                <a:lnTo>
                  <a:pt x="305" y="287"/>
                </a:lnTo>
                <a:lnTo>
                  <a:pt x="305" y="307"/>
                </a:lnTo>
                <a:lnTo>
                  <a:pt x="305" y="325"/>
                </a:lnTo>
                <a:lnTo>
                  <a:pt x="305" y="339"/>
                </a:lnTo>
                <a:lnTo>
                  <a:pt x="305" y="351"/>
                </a:lnTo>
                <a:lnTo>
                  <a:pt x="305" y="355"/>
                </a:lnTo>
                <a:lnTo>
                  <a:pt x="305" y="358"/>
                </a:lnTo>
                <a:lnTo>
                  <a:pt x="305" y="360"/>
                </a:lnTo>
                <a:lnTo>
                  <a:pt x="305" y="360"/>
                </a:lnTo>
                <a:close/>
                <a:moveTo>
                  <a:pt x="233" y="0"/>
                </a:moveTo>
                <a:lnTo>
                  <a:pt x="35" y="0"/>
                </a:lnTo>
                <a:lnTo>
                  <a:pt x="28" y="1"/>
                </a:lnTo>
                <a:lnTo>
                  <a:pt x="21" y="3"/>
                </a:lnTo>
                <a:lnTo>
                  <a:pt x="15" y="6"/>
                </a:lnTo>
                <a:lnTo>
                  <a:pt x="9" y="11"/>
                </a:lnTo>
                <a:lnTo>
                  <a:pt x="5" y="16"/>
                </a:lnTo>
                <a:lnTo>
                  <a:pt x="2" y="23"/>
                </a:lnTo>
                <a:lnTo>
                  <a:pt x="0" y="29"/>
                </a:lnTo>
                <a:lnTo>
                  <a:pt x="0" y="37"/>
                </a:lnTo>
                <a:lnTo>
                  <a:pt x="0" y="360"/>
                </a:lnTo>
                <a:lnTo>
                  <a:pt x="0" y="368"/>
                </a:lnTo>
                <a:lnTo>
                  <a:pt x="2" y="374"/>
                </a:lnTo>
                <a:lnTo>
                  <a:pt x="5" y="381"/>
                </a:lnTo>
                <a:lnTo>
                  <a:pt x="9" y="386"/>
                </a:lnTo>
                <a:lnTo>
                  <a:pt x="15" y="391"/>
                </a:lnTo>
                <a:lnTo>
                  <a:pt x="21" y="394"/>
                </a:lnTo>
                <a:lnTo>
                  <a:pt x="28" y="396"/>
                </a:lnTo>
                <a:lnTo>
                  <a:pt x="35" y="397"/>
                </a:lnTo>
                <a:lnTo>
                  <a:pt x="287" y="397"/>
                </a:lnTo>
                <a:lnTo>
                  <a:pt x="294" y="396"/>
                </a:lnTo>
                <a:lnTo>
                  <a:pt x="301" y="394"/>
                </a:lnTo>
                <a:lnTo>
                  <a:pt x="307" y="391"/>
                </a:lnTo>
                <a:lnTo>
                  <a:pt x="313" y="386"/>
                </a:lnTo>
                <a:lnTo>
                  <a:pt x="317" y="381"/>
                </a:lnTo>
                <a:lnTo>
                  <a:pt x="320" y="374"/>
                </a:lnTo>
                <a:lnTo>
                  <a:pt x="322" y="368"/>
                </a:lnTo>
                <a:lnTo>
                  <a:pt x="323" y="360"/>
                </a:lnTo>
                <a:lnTo>
                  <a:pt x="323" y="99"/>
                </a:lnTo>
                <a:lnTo>
                  <a:pt x="322" y="98"/>
                </a:lnTo>
                <a:lnTo>
                  <a:pt x="319" y="95"/>
                </a:lnTo>
                <a:lnTo>
                  <a:pt x="315" y="91"/>
                </a:lnTo>
                <a:lnTo>
                  <a:pt x="309" y="84"/>
                </a:lnTo>
                <a:lnTo>
                  <a:pt x="302" y="77"/>
                </a:lnTo>
                <a:lnTo>
                  <a:pt x="294" y="68"/>
                </a:lnTo>
                <a:lnTo>
                  <a:pt x="278" y="51"/>
                </a:lnTo>
                <a:lnTo>
                  <a:pt x="262" y="32"/>
                </a:lnTo>
                <a:lnTo>
                  <a:pt x="254" y="24"/>
                </a:lnTo>
                <a:lnTo>
                  <a:pt x="247" y="16"/>
                </a:lnTo>
                <a:lnTo>
                  <a:pt x="241" y="10"/>
                </a:lnTo>
                <a:lnTo>
                  <a:pt x="237" y="5"/>
                </a:lnTo>
                <a:lnTo>
                  <a:pt x="234" y="2"/>
                </a:lnTo>
                <a:lnTo>
                  <a:pt x="23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3" name="Freeform 24"/>
          <p:cNvSpPr>
            <a:spLocks noEditPoints="1"/>
          </p:cNvSpPr>
          <p:nvPr/>
        </p:nvSpPr>
        <p:spPr bwMode="auto">
          <a:xfrm>
            <a:off x="2024062" y="1314153"/>
            <a:ext cx="328911" cy="325933"/>
          </a:xfrm>
          <a:custGeom>
            <a:avLst/>
            <a:gdLst>
              <a:gd name="T0" fmla="*/ 260 w 395"/>
              <a:gd name="T1" fmla="*/ 215 h 395"/>
              <a:gd name="T2" fmla="*/ 267 w 395"/>
              <a:gd name="T3" fmla="*/ 213 h 395"/>
              <a:gd name="T4" fmla="*/ 269 w 395"/>
              <a:gd name="T5" fmla="*/ 206 h 395"/>
              <a:gd name="T6" fmla="*/ 267 w 395"/>
              <a:gd name="T7" fmla="*/ 200 h 395"/>
              <a:gd name="T8" fmla="*/ 260 w 395"/>
              <a:gd name="T9" fmla="*/ 197 h 395"/>
              <a:gd name="T10" fmla="*/ 77 w 395"/>
              <a:gd name="T11" fmla="*/ 197 h 395"/>
              <a:gd name="T12" fmla="*/ 72 w 395"/>
              <a:gd name="T13" fmla="*/ 203 h 395"/>
              <a:gd name="T14" fmla="*/ 72 w 395"/>
              <a:gd name="T15" fmla="*/ 209 h 395"/>
              <a:gd name="T16" fmla="*/ 77 w 395"/>
              <a:gd name="T17" fmla="*/ 215 h 395"/>
              <a:gd name="T18" fmla="*/ 377 w 395"/>
              <a:gd name="T19" fmla="*/ 377 h 395"/>
              <a:gd name="T20" fmla="*/ 107 w 395"/>
              <a:gd name="T21" fmla="*/ 296 h 395"/>
              <a:gd name="T22" fmla="*/ 105 w 395"/>
              <a:gd name="T23" fmla="*/ 289 h 395"/>
              <a:gd name="T24" fmla="*/ 98 w 395"/>
              <a:gd name="T25" fmla="*/ 287 h 395"/>
              <a:gd name="T26" fmla="*/ 17 w 395"/>
              <a:gd name="T27" fmla="*/ 17 h 395"/>
              <a:gd name="T28" fmla="*/ 377 w 395"/>
              <a:gd name="T29" fmla="*/ 18 h 395"/>
              <a:gd name="T30" fmla="*/ 377 w 395"/>
              <a:gd name="T31" fmla="*/ 26 h 395"/>
              <a:gd name="T32" fmla="*/ 377 w 395"/>
              <a:gd name="T33" fmla="*/ 41 h 395"/>
              <a:gd name="T34" fmla="*/ 377 w 395"/>
              <a:gd name="T35" fmla="*/ 61 h 395"/>
              <a:gd name="T36" fmla="*/ 377 w 395"/>
              <a:gd name="T37" fmla="*/ 100 h 395"/>
              <a:gd name="T38" fmla="*/ 377 w 395"/>
              <a:gd name="T39" fmla="*/ 164 h 395"/>
              <a:gd name="T40" fmla="*/ 377 w 395"/>
              <a:gd name="T41" fmla="*/ 231 h 395"/>
              <a:gd name="T42" fmla="*/ 377 w 395"/>
              <a:gd name="T43" fmla="*/ 294 h 395"/>
              <a:gd name="T44" fmla="*/ 377 w 395"/>
              <a:gd name="T45" fmla="*/ 332 h 395"/>
              <a:gd name="T46" fmla="*/ 377 w 395"/>
              <a:gd name="T47" fmla="*/ 353 h 395"/>
              <a:gd name="T48" fmla="*/ 377 w 395"/>
              <a:gd name="T49" fmla="*/ 368 h 395"/>
              <a:gd name="T50" fmla="*/ 377 w 395"/>
              <a:gd name="T51" fmla="*/ 376 h 395"/>
              <a:gd name="T52" fmla="*/ 90 w 395"/>
              <a:gd name="T53" fmla="*/ 368 h 395"/>
              <a:gd name="T54" fmla="*/ 90 w 395"/>
              <a:gd name="T55" fmla="*/ 304 h 395"/>
              <a:gd name="T56" fmla="*/ 90 w 395"/>
              <a:gd name="T57" fmla="*/ 308 h 395"/>
              <a:gd name="T58" fmla="*/ 90 w 395"/>
              <a:gd name="T59" fmla="*/ 314 h 395"/>
              <a:gd name="T60" fmla="*/ 90 w 395"/>
              <a:gd name="T61" fmla="*/ 336 h 395"/>
              <a:gd name="T62" fmla="*/ 90 w 395"/>
              <a:gd name="T63" fmla="*/ 358 h 395"/>
              <a:gd name="T64" fmla="*/ 90 w 395"/>
              <a:gd name="T65" fmla="*/ 365 h 395"/>
              <a:gd name="T66" fmla="*/ 90 w 395"/>
              <a:gd name="T67" fmla="*/ 368 h 395"/>
              <a:gd name="T68" fmla="*/ 17 w 395"/>
              <a:gd name="T69" fmla="*/ 0 h 395"/>
              <a:gd name="T70" fmla="*/ 4 w 395"/>
              <a:gd name="T71" fmla="*/ 4 h 395"/>
              <a:gd name="T72" fmla="*/ 0 w 395"/>
              <a:gd name="T73" fmla="*/ 17 h 395"/>
              <a:gd name="T74" fmla="*/ 90 w 395"/>
              <a:gd name="T75" fmla="*/ 395 h 395"/>
              <a:gd name="T76" fmla="*/ 383 w 395"/>
              <a:gd name="T77" fmla="*/ 393 h 395"/>
              <a:gd name="T78" fmla="*/ 393 w 395"/>
              <a:gd name="T79" fmla="*/ 383 h 395"/>
              <a:gd name="T80" fmla="*/ 395 w 395"/>
              <a:gd name="T81" fmla="*/ 17 h 395"/>
              <a:gd name="T82" fmla="*/ 390 w 395"/>
              <a:gd name="T83" fmla="*/ 4 h 395"/>
              <a:gd name="T84" fmla="*/ 377 w 395"/>
              <a:gd name="T85" fmla="*/ 0 h 395"/>
              <a:gd name="T86" fmla="*/ 314 w 395"/>
              <a:gd name="T87" fmla="*/ 161 h 395"/>
              <a:gd name="T88" fmla="*/ 321 w 395"/>
              <a:gd name="T89" fmla="*/ 159 h 395"/>
              <a:gd name="T90" fmla="*/ 323 w 395"/>
              <a:gd name="T91" fmla="*/ 152 h 395"/>
              <a:gd name="T92" fmla="*/ 321 w 395"/>
              <a:gd name="T93" fmla="*/ 146 h 395"/>
              <a:gd name="T94" fmla="*/ 314 w 395"/>
              <a:gd name="T95" fmla="*/ 144 h 395"/>
              <a:gd name="T96" fmla="*/ 77 w 395"/>
              <a:gd name="T97" fmla="*/ 144 h 395"/>
              <a:gd name="T98" fmla="*/ 72 w 395"/>
              <a:gd name="T99" fmla="*/ 149 h 395"/>
              <a:gd name="T100" fmla="*/ 72 w 395"/>
              <a:gd name="T101" fmla="*/ 155 h 395"/>
              <a:gd name="T102" fmla="*/ 77 w 395"/>
              <a:gd name="T103" fmla="*/ 161 h 395"/>
              <a:gd name="T104" fmla="*/ 80 w 395"/>
              <a:gd name="T105" fmla="*/ 107 h 395"/>
              <a:gd name="T106" fmla="*/ 191 w 395"/>
              <a:gd name="T107" fmla="*/ 107 h 395"/>
              <a:gd name="T108" fmla="*/ 196 w 395"/>
              <a:gd name="T109" fmla="*/ 101 h 395"/>
              <a:gd name="T110" fmla="*/ 196 w 395"/>
              <a:gd name="T111" fmla="*/ 95 h 395"/>
              <a:gd name="T112" fmla="*/ 191 w 395"/>
              <a:gd name="T113" fmla="*/ 90 h 395"/>
              <a:gd name="T114" fmla="*/ 80 w 395"/>
              <a:gd name="T115" fmla="*/ 90 h 395"/>
              <a:gd name="T116" fmla="*/ 74 w 395"/>
              <a:gd name="T117" fmla="*/ 92 h 395"/>
              <a:gd name="T118" fmla="*/ 71 w 395"/>
              <a:gd name="T119" fmla="*/ 98 h 395"/>
              <a:gd name="T120" fmla="*/ 74 w 395"/>
              <a:gd name="T121" fmla="*/ 105 h 395"/>
              <a:gd name="T122" fmla="*/ 80 w 395"/>
              <a:gd name="T123" fmla="*/ 10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5" h="395">
                <a:moveTo>
                  <a:pt x="80" y="215"/>
                </a:moveTo>
                <a:lnTo>
                  <a:pt x="260" y="215"/>
                </a:lnTo>
                <a:lnTo>
                  <a:pt x="263" y="215"/>
                </a:lnTo>
                <a:lnTo>
                  <a:pt x="267" y="213"/>
                </a:lnTo>
                <a:lnTo>
                  <a:pt x="268" y="209"/>
                </a:lnTo>
                <a:lnTo>
                  <a:pt x="269" y="206"/>
                </a:lnTo>
                <a:lnTo>
                  <a:pt x="268" y="203"/>
                </a:lnTo>
                <a:lnTo>
                  <a:pt x="267" y="200"/>
                </a:lnTo>
                <a:lnTo>
                  <a:pt x="263" y="197"/>
                </a:lnTo>
                <a:lnTo>
                  <a:pt x="260" y="197"/>
                </a:lnTo>
                <a:lnTo>
                  <a:pt x="80" y="197"/>
                </a:lnTo>
                <a:lnTo>
                  <a:pt x="77" y="197"/>
                </a:lnTo>
                <a:lnTo>
                  <a:pt x="74" y="200"/>
                </a:lnTo>
                <a:lnTo>
                  <a:pt x="72" y="203"/>
                </a:lnTo>
                <a:lnTo>
                  <a:pt x="71" y="206"/>
                </a:lnTo>
                <a:lnTo>
                  <a:pt x="72" y="209"/>
                </a:lnTo>
                <a:lnTo>
                  <a:pt x="74" y="213"/>
                </a:lnTo>
                <a:lnTo>
                  <a:pt x="77" y="215"/>
                </a:lnTo>
                <a:lnTo>
                  <a:pt x="80" y="215"/>
                </a:lnTo>
                <a:close/>
                <a:moveTo>
                  <a:pt x="377" y="377"/>
                </a:moveTo>
                <a:lnTo>
                  <a:pt x="107" y="377"/>
                </a:lnTo>
                <a:lnTo>
                  <a:pt x="107" y="296"/>
                </a:lnTo>
                <a:lnTo>
                  <a:pt x="107" y="292"/>
                </a:lnTo>
                <a:lnTo>
                  <a:pt x="105" y="289"/>
                </a:lnTo>
                <a:lnTo>
                  <a:pt x="101" y="287"/>
                </a:lnTo>
                <a:lnTo>
                  <a:pt x="98" y="287"/>
                </a:lnTo>
                <a:lnTo>
                  <a:pt x="17" y="287"/>
                </a:lnTo>
                <a:lnTo>
                  <a:pt x="17" y="17"/>
                </a:lnTo>
                <a:lnTo>
                  <a:pt x="377" y="17"/>
                </a:lnTo>
                <a:lnTo>
                  <a:pt x="377" y="18"/>
                </a:lnTo>
                <a:lnTo>
                  <a:pt x="377" y="22"/>
                </a:lnTo>
                <a:lnTo>
                  <a:pt x="377" y="26"/>
                </a:lnTo>
                <a:lnTo>
                  <a:pt x="377" y="33"/>
                </a:lnTo>
                <a:lnTo>
                  <a:pt x="377" y="41"/>
                </a:lnTo>
                <a:lnTo>
                  <a:pt x="377" y="51"/>
                </a:lnTo>
                <a:lnTo>
                  <a:pt x="377" y="61"/>
                </a:lnTo>
                <a:lnTo>
                  <a:pt x="377" y="73"/>
                </a:lnTo>
                <a:lnTo>
                  <a:pt x="377" y="100"/>
                </a:lnTo>
                <a:lnTo>
                  <a:pt x="377" y="131"/>
                </a:lnTo>
                <a:lnTo>
                  <a:pt x="377" y="164"/>
                </a:lnTo>
                <a:lnTo>
                  <a:pt x="377" y="197"/>
                </a:lnTo>
                <a:lnTo>
                  <a:pt x="377" y="231"/>
                </a:lnTo>
                <a:lnTo>
                  <a:pt x="377" y="263"/>
                </a:lnTo>
                <a:lnTo>
                  <a:pt x="377" y="294"/>
                </a:lnTo>
                <a:lnTo>
                  <a:pt x="377" y="321"/>
                </a:lnTo>
                <a:lnTo>
                  <a:pt x="377" y="332"/>
                </a:lnTo>
                <a:lnTo>
                  <a:pt x="377" y="343"/>
                </a:lnTo>
                <a:lnTo>
                  <a:pt x="377" y="353"/>
                </a:lnTo>
                <a:lnTo>
                  <a:pt x="377" y="362"/>
                </a:lnTo>
                <a:lnTo>
                  <a:pt x="377" y="368"/>
                </a:lnTo>
                <a:lnTo>
                  <a:pt x="377" y="372"/>
                </a:lnTo>
                <a:lnTo>
                  <a:pt x="377" y="376"/>
                </a:lnTo>
                <a:lnTo>
                  <a:pt x="377" y="377"/>
                </a:lnTo>
                <a:close/>
                <a:moveTo>
                  <a:pt x="90" y="368"/>
                </a:moveTo>
                <a:lnTo>
                  <a:pt x="27" y="304"/>
                </a:lnTo>
                <a:lnTo>
                  <a:pt x="90" y="304"/>
                </a:lnTo>
                <a:lnTo>
                  <a:pt x="90" y="305"/>
                </a:lnTo>
                <a:lnTo>
                  <a:pt x="90" y="308"/>
                </a:lnTo>
                <a:lnTo>
                  <a:pt x="90" y="311"/>
                </a:lnTo>
                <a:lnTo>
                  <a:pt x="90" y="314"/>
                </a:lnTo>
                <a:lnTo>
                  <a:pt x="90" y="325"/>
                </a:lnTo>
                <a:lnTo>
                  <a:pt x="90" y="336"/>
                </a:lnTo>
                <a:lnTo>
                  <a:pt x="90" y="347"/>
                </a:lnTo>
                <a:lnTo>
                  <a:pt x="90" y="358"/>
                </a:lnTo>
                <a:lnTo>
                  <a:pt x="90" y="362"/>
                </a:lnTo>
                <a:lnTo>
                  <a:pt x="90" y="365"/>
                </a:lnTo>
                <a:lnTo>
                  <a:pt x="90" y="367"/>
                </a:lnTo>
                <a:lnTo>
                  <a:pt x="90" y="368"/>
                </a:lnTo>
                <a:close/>
                <a:moveTo>
                  <a:pt x="377" y="0"/>
                </a:moveTo>
                <a:lnTo>
                  <a:pt x="17" y="0"/>
                </a:lnTo>
                <a:lnTo>
                  <a:pt x="11" y="1"/>
                </a:lnTo>
                <a:lnTo>
                  <a:pt x="4" y="4"/>
                </a:lnTo>
                <a:lnTo>
                  <a:pt x="1" y="11"/>
                </a:lnTo>
                <a:lnTo>
                  <a:pt x="0" y="17"/>
                </a:lnTo>
                <a:lnTo>
                  <a:pt x="0" y="304"/>
                </a:lnTo>
                <a:lnTo>
                  <a:pt x="90" y="395"/>
                </a:lnTo>
                <a:lnTo>
                  <a:pt x="377" y="395"/>
                </a:lnTo>
                <a:lnTo>
                  <a:pt x="383" y="393"/>
                </a:lnTo>
                <a:lnTo>
                  <a:pt x="390" y="390"/>
                </a:lnTo>
                <a:lnTo>
                  <a:pt x="393" y="383"/>
                </a:lnTo>
                <a:lnTo>
                  <a:pt x="395" y="377"/>
                </a:lnTo>
                <a:lnTo>
                  <a:pt x="395" y="17"/>
                </a:lnTo>
                <a:lnTo>
                  <a:pt x="393" y="11"/>
                </a:lnTo>
                <a:lnTo>
                  <a:pt x="390" y="4"/>
                </a:lnTo>
                <a:lnTo>
                  <a:pt x="383" y="1"/>
                </a:lnTo>
                <a:lnTo>
                  <a:pt x="377" y="0"/>
                </a:lnTo>
                <a:close/>
                <a:moveTo>
                  <a:pt x="80" y="161"/>
                </a:moveTo>
                <a:lnTo>
                  <a:pt x="314" y="161"/>
                </a:lnTo>
                <a:lnTo>
                  <a:pt x="317" y="161"/>
                </a:lnTo>
                <a:lnTo>
                  <a:pt x="321" y="159"/>
                </a:lnTo>
                <a:lnTo>
                  <a:pt x="322" y="155"/>
                </a:lnTo>
                <a:lnTo>
                  <a:pt x="323" y="152"/>
                </a:lnTo>
                <a:lnTo>
                  <a:pt x="322" y="149"/>
                </a:lnTo>
                <a:lnTo>
                  <a:pt x="321" y="146"/>
                </a:lnTo>
                <a:lnTo>
                  <a:pt x="317" y="144"/>
                </a:lnTo>
                <a:lnTo>
                  <a:pt x="314" y="144"/>
                </a:lnTo>
                <a:lnTo>
                  <a:pt x="80" y="144"/>
                </a:lnTo>
                <a:lnTo>
                  <a:pt x="77" y="144"/>
                </a:lnTo>
                <a:lnTo>
                  <a:pt x="74" y="146"/>
                </a:lnTo>
                <a:lnTo>
                  <a:pt x="72" y="149"/>
                </a:lnTo>
                <a:lnTo>
                  <a:pt x="71" y="152"/>
                </a:lnTo>
                <a:lnTo>
                  <a:pt x="72" y="155"/>
                </a:lnTo>
                <a:lnTo>
                  <a:pt x="74" y="159"/>
                </a:lnTo>
                <a:lnTo>
                  <a:pt x="77" y="161"/>
                </a:lnTo>
                <a:lnTo>
                  <a:pt x="80" y="161"/>
                </a:lnTo>
                <a:close/>
                <a:moveTo>
                  <a:pt x="80" y="107"/>
                </a:moveTo>
                <a:lnTo>
                  <a:pt x="188" y="107"/>
                </a:lnTo>
                <a:lnTo>
                  <a:pt x="191" y="107"/>
                </a:lnTo>
                <a:lnTo>
                  <a:pt x="194" y="105"/>
                </a:lnTo>
                <a:lnTo>
                  <a:pt x="196" y="101"/>
                </a:lnTo>
                <a:lnTo>
                  <a:pt x="197" y="98"/>
                </a:lnTo>
                <a:lnTo>
                  <a:pt x="196" y="95"/>
                </a:lnTo>
                <a:lnTo>
                  <a:pt x="194" y="92"/>
                </a:lnTo>
                <a:lnTo>
                  <a:pt x="191" y="90"/>
                </a:lnTo>
                <a:lnTo>
                  <a:pt x="188" y="90"/>
                </a:lnTo>
                <a:lnTo>
                  <a:pt x="80" y="90"/>
                </a:lnTo>
                <a:lnTo>
                  <a:pt x="77" y="90"/>
                </a:lnTo>
                <a:lnTo>
                  <a:pt x="74" y="92"/>
                </a:lnTo>
                <a:lnTo>
                  <a:pt x="72" y="95"/>
                </a:lnTo>
                <a:lnTo>
                  <a:pt x="71" y="98"/>
                </a:lnTo>
                <a:lnTo>
                  <a:pt x="72" y="101"/>
                </a:lnTo>
                <a:lnTo>
                  <a:pt x="74" y="105"/>
                </a:lnTo>
                <a:lnTo>
                  <a:pt x="77" y="107"/>
                </a:lnTo>
                <a:lnTo>
                  <a:pt x="80" y="10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4" name="Freeform 25"/>
          <p:cNvSpPr>
            <a:spLocks noEditPoints="1"/>
          </p:cNvSpPr>
          <p:nvPr/>
        </p:nvSpPr>
        <p:spPr bwMode="auto">
          <a:xfrm>
            <a:off x="2744391" y="1314153"/>
            <a:ext cx="269379" cy="325933"/>
          </a:xfrm>
          <a:custGeom>
            <a:avLst/>
            <a:gdLst>
              <a:gd name="T0" fmla="*/ 17 w 323"/>
              <a:gd name="T1" fmla="*/ 53 h 395"/>
              <a:gd name="T2" fmla="*/ 64 w 323"/>
              <a:gd name="T3" fmla="*/ 86 h 395"/>
              <a:gd name="T4" fmla="*/ 77 w 323"/>
              <a:gd name="T5" fmla="*/ 86 h 395"/>
              <a:gd name="T6" fmla="*/ 98 w 323"/>
              <a:gd name="T7" fmla="*/ 53 h 395"/>
              <a:gd name="T8" fmla="*/ 103 w 323"/>
              <a:gd name="T9" fmla="*/ 88 h 395"/>
              <a:gd name="T10" fmla="*/ 115 w 323"/>
              <a:gd name="T11" fmla="*/ 84 h 395"/>
              <a:gd name="T12" fmla="*/ 135 w 323"/>
              <a:gd name="T13" fmla="*/ 80 h 395"/>
              <a:gd name="T14" fmla="*/ 143 w 323"/>
              <a:gd name="T15" fmla="*/ 90 h 395"/>
              <a:gd name="T16" fmla="*/ 152 w 323"/>
              <a:gd name="T17" fmla="*/ 80 h 395"/>
              <a:gd name="T18" fmla="*/ 171 w 323"/>
              <a:gd name="T19" fmla="*/ 84 h 395"/>
              <a:gd name="T20" fmla="*/ 182 w 323"/>
              <a:gd name="T21" fmla="*/ 88 h 395"/>
              <a:gd name="T22" fmla="*/ 189 w 323"/>
              <a:gd name="T23" fmla="*/ 53 h 395"/>
              <a:gd name="T24" fmla="*/ 209 w 323"/>
              <a:gd name="T25" fmla="*/ 86 h 395"/>
              <a:gd name="T26" fmla="*/ 221 w 323"/>
              <a:gd name="T27" fmla="*/ 86 h 395"/>
              <a:gd name="T28" fmla="*/ 243 w 323"/>
              <a:gd name="T29" fmla="*/ 53 h 395"/>
              <a:gd name="T30" fmla="*/ 248 w 323"/>
              <a:gd name="T31" fmla="*/ 88 h 395"/>
              <a:gd name="T32" fmla="*/ 260 w 323"/>
              <a:gd name="T33" fmla="*/ 84 h 395"/>
              <a:gd name="T34" fmla="*/ 305 w 323"/>
              <a:gd name="T35" fmla="*/ 54 h 395"/>
              <a:gd name="T36" fmla="*/ 305 w 323"/>
              <a:gd name="T37" fmla="*/ 74 h 395"/>
              <a:gd name="T38" fmla="*/ 305 w 323"/>
              <a:gd name="T39" fmla="*/ 128 h 395"/>
              <a:gd name="T40" fmla="*/ 305 w 323"/>
              <a:gd name="T41" fmla="*/ 245 h 395"/>
              <a:gd name="T42" fmla="*/ 305 w 323"/>
              <a:gd name="T43" fmla="*/ 337 h 395"/>
              <a:gd name="T44" fmla="*/ 305 w 323"/>
              <a:gd name="T45" fmla="*/ 369 h 395"/>
              <a:gd name="T46" fmla="*/ 17 w 323"/>
              <a:gd name="T47" fmla="*/ 377 h 395"/>
              <a:gd name="T48" fmla="*/ 69 w 323"/>
              <a:gd name="T49" fmla="*/ 377 h 395"/>
              <a:gd name="T50" fmla="*/ 34 w 323"/>
              <a:gd name="T51" fmla="*/ 377 h 395"/>
              <a:gd name="T52" fmla="*/ 17 w 323"/>
              <a:gd name="T53" fmla="*/ 377 h 395"/>
              <a:gd name="T54" fmla="*/ 260 w 323"/>
              <a:gd name="T55" fmla="*/ 5 h 395"/>
              <a:gd name="T56" fmla="*/ 248 w 323"/>
              <a:gd name="T57" fmla="*/ 0 h 395"/>
              <a:gd name="T58" fmla="*/ 243 w 323"/>
              <a:gd name="T59" fmla="*/ 36 h 395"/>
              <a:gd name="T60" fmla="*/ 221 w 323"/>
              <a:gd name="T61" fmla="*/ 2 h 395"/>
              <a:gd name="T62" fmla="*/ 209 w 323"/>
              <a:gd name="T63" fmla="*/ 2 h 395"/>
              <a:gd name="T64" fmla="*/ 189 w 323"/>
              <a:gd name="T65" fmla="*/ 36 h 395"/>
              <a:gd name="T66" fmla="*/ 182 w 323"/>
              <a:gd name="T67" fmla="*/ 0 h 395"/>
              <a:gd name="T68" fmla="*/ 171 w 323"/>
              <a:gd name="T69" fmla="*/ 5 h 395"/>
              <a:gd name="T70" fmla="*/ 152 w 323"/>
              <a:gd name="T71" fmla="*/ 9 h 395"/>
              <a:gd name="T72" fmla="*/ 143 w 323"/>
              <a:gd name="T73" fmla="*/ 0 h 395"/>
              <a:gd name="T74" fmla="*/ 135 w 323"/>
              <a:gd name="T75" fmla="*/ 9 h 395"/>
              <a:gd name="T76" fmla="*/ 115 w 323"/>
              <a:gd name="T77" fmla="*/ 5 h 395"/>
              <a:gd name="T78" fmla="*/ 103 w 323"/>
              <a:gd name="T79" fmla="*/ 0 h 395"/>
              <a:gd name="T80" fmla="*/ 98 w 323"/>
              <a:gd name="T81" fmla="*/ 36 h 395"/>
              <a:gd name="T82" fmla="*/ 77 w 323"/>
              <a:gd name="T83" fmla="*/ 2 h 395"/>
              <a:gd name="T84" fmla="*/ 64 w 323"/>
              <a:gd name="T85" fmla="*/ 2 h 395"/>
              <a:gd name="T86" fmla="*/ 17 w 323"/>
              <a:gd name="T87" fmla="*/ 36 h 395"/>
              <a:gd name="T88" fmla="*/ 0 w 323"/>
              <a:gd name="T89" fmla="*/ 53 h 395"/>
              <a:gd name="T90" fmla="*/ 10 w 323"/>
              <a:gd name="T91" fmla="*/ 393 h 395"/>
              <a:gd name="T92" fmla="*/ 318 w 323"/>
              <a:gd name="T93" fmla="*/ 390 h 395"/>
              <a:gd name="T94" fmla="*/ 321 w 323"/>
              <a:gd name="T95" fmla="*/ 46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395">
                <a:moveTo>
                  <a:pt x="305" y="377"/>
                </a:moveTo>
                <a:lnTo>
                  <a:pt x="98" y="377"/>
                </a:lnTo>
                <a:lnTo>
                  <a:pt x="17" y="296"/>
                </a:lnTo>
                <a:lnTo>
                  <a:pt x="17" y="53"/>
                </a:lnTo>
                <a:lnTo>
                  <a:pt x="62" y="53"/>
                </a:lnTo>
                <a:lnTo>
                  <a:pt x="62" y="80"/>
                </a:lnTo>
                <a:lnTo>
                  <a:pt x="63" y="84"/>
                </a:lnTo>
                <a:lnTo>
                  <a:pt x="64" y="86"/>
                </a:lnTo>
                <a:lnTo>
                  <a:pt x="68" y="88"/>
                </a:lnTo>
                <a:lnTo>
                  <a:pt x="71" y="90"/>
                </a:lnTo>
                <a:lnTo>
                  <a:pt x="74" y="88"/>
                </a:lnTo>
                <a:lnTo>
                  <a:pt x="77" y="86"/>
                </a:lnTo>
                <a:lnTo>
                  <a:pt x="80" y="84"/>
                </a:lnTo>
                <a:lnTo>
                  <a:pt x="81" y="80"/>
                </a:lnTo>
                <a:lnTo>
                  <a:pt x="81" y="53"/>
                </a:lnTo>
                <a:lnTo>
                  <a:pt x="98" y="53"/>
                </a:lnTo>
                <a:lnTo>
                  <a:pt x="98" y="80"/>
                </a:lnTo>
                <a:lnTo>
                  <a:pt x="99" y="84"/>
                </a:lnTo>
                <a:lnTo>
                  <a:pt x="101" y="86"/>
                </a:lnTo>
                <a:lnTo>
                  <a:pt x="103" y="88"/>
                </a:lnTo>
                <a:lnTo>
                  <a:pt x="108" y="90"/>
                </a:lnTo>
                <a:lnTo>
                  <a:pt x="111" y="88"/>
                </a:lnTo>
                <a:lnTo>
                  <a:pt x="113" y="86"/>
                </a:lnTo>
                <a:lnTo>
                  <a:pt x="115" y="84"/>
                </a:lnTo>
                <a:lnTo>
                  <a:pt x="116" y="80"/>
                </a:lnTo>
                <a:lnTo>
                  <a:pt x="116" y="53"/>
                </a:lnTo>
                <a:lnTo>
                  <a:pt x="135" y="53"/>
                </a:lnTo>
                <a:lnTo>
                  <a:pt x="135" y="80"/>
                </a:lnTo>
                <a:lnTo>
                  <a:pt x="135" y="84"/>
                </a:lnTo>
                <a:lnTo>
                  <a:pt x="137" y="86"/>
                </a:lnTo>
                <a:lnTo>
                  <a:pt x="140" y="88"/>
                </a:lnTo>
                <a:lnTo>
                  <a:pt x="143" y="90"/>
                </a:lnTo>
                <a:lnTo>
                  <a:pt x="146" y="88"/>
                </a:lnTo>
                <a:lnTo>
                  <a:pt x="150" y="86"/>
                </a:lnTo>
                <a:lnTo>
                  <a:pt x="152" y="84"/>
                </a:lnTo>
                <a:lnTo>
                  <a:pt x="152" y="80"/>
                </a:lnTo>
                <a:lnTo>
                  <a:pt x="152" y="53"/>
                </a:lnTo>
                <a:lnTo>
                  <a:pt x="170" y="53"/>
                </a:lnTo>
                <a:lnTo>
                  <a:pt x="170" y="80"/>
                </a:lnTo>
                <a:lnTo>
                  <a:pt x="171" y="84"/>
                </a:lnTo>
                <a:lnTo>
                  <a:pt x="172" y="86"/>
                </a:lnTo>
                <a:lnTo>
                  <a:pt x="176" y="88"/>
                </a:lnTo>
                <a:lnTo>
                  <a:pt x="179" y="90"/>
                </a:lnTo>
                <a:lnTo>
                  <a:pt x="182" y="88"/>
                </a:lnTo>
                <a:lnTo>
                  <a:pt x="185" y="86"/>
                </a:lnTo>
                <a:lnTo>
                  <a:pt x="187" y="84"/>
                </a:lnTo>
                <a:lnTo>
                  <a:pt x="189" y="80"/>
                </a:lnTo>
                <a:lnTo>
                  <a:pt x="189" y="53"/>
                </a:lnTo>
                <a:lnTo>
                  <a:pt x="206" y="53"/>
                </a:lnTo>
                <a:lnTo>
                  <a:pt x="206" y="80"/>
                </a:lnTo>
                <a:lnTo>
                  <a:pt x="207" y="84"/>
                </a:lnTo>
                <a:lnTo>
                  <a:pt x="209" y="86"/>
                </a:lnTo>
                <a:lnTo>
                  <a:pt x="211" y="88"/>
                </a:lnTo>
                <a:lnTo>
                  <a:pt x="216" y="90"/>
                </a:lnTo>
                <a:lnTo>
                  <a:pt x="219" y="88"/>
                </a:lnTo>
                <a:lnTo>
                  <a:pt x="221" y="86"/>
                </a:lnTo>
                <a:lnTo>
                  <a:pt x="223" y="84"/>
                </a:lnTo>
                <a:lnTo>
                  <a:pt x="224" y="80"/>
                </a:lnTo>
                <a:lnTo>
                  <a:pt x="224" y="53"/>
                </a:lnTo>
                <a:lnTo>
                  <a:pt x="243" y="53"/>
                </a:lnTo>
                <a:lnTo>
                  <a:pt x="243" y="80"/>
                </a:lnTo>
                <a:lnTo>
                  <a:pt x="243" y="84"/>
                </a:lnTo>
                <a:lnTo>
                  <a:pt x="245" y="86"/>
                </a:lnTo>
                <a:lnTo>
                  <a:pt x="248" y="88"/>
                </a:lnTo>
                <a:lnTo>
                  <a:pt x="251" y="90"/>
                </a:lnTo>
                <a:lnTo>
                  <a:pt x="254" y="88"/>
                </a:lnTo>
                <a:lnTo>
                  <a:pt x="258" y="86"/>
                </a:lnTo>
                <a:lnTo>
                  <a:pt x="260" y="84"/>
                </a:lnTo>
                <a:lnTo>
                  <a:pt x="260" y="80"/>
                </a:lnTo>
                <a:lnTo>
                  <a:pt x="260" y="53"/>
                </a:lnTo>
                <a:lnTo>
                  <a:pt x="305" y="53"/>
                </a:lnTo>
                <a:lnTo>
                  <a:pt x="305" y="54"/>
                </a:lnTo>
                <a:lnTo>
                  <a:pt x="305" y="57"/>
                </a:lnTo>
                <a:lnTo>
                  <a:pt x="305" y="61"/>
                </a:lnTo>
                <a:lnTo>
                  <a:pt x="305" y="67"/>
                </a:lnTo>
                <a:lnTo>
                  <a:pt x="305" y="74"/>
                </a:lnTo>
                <a:lnTo>
                  <a:pt x="305" y="83"/>
                </a:lnTo>
                <a:lnTo>
                  <a:pt x="305" y="93"/>
                </a:lnTo>
                <a:lnTo>
                  <a:pt x="305" y="104"/>
                </a:lnTo>
                <a:lnTo>
                  <a:pt x="305" y="128"/>
                </a:lnTo>
                <a:lnTo>
                  <a:pt x="305" y="155"/>
                </a:lnTo>
                <a:lnTo>
                  <a:pt x="305" y="185"/>
                </a:lnTo>
                <a:lnTo>
                  <a:pt x="305" y="215"/>
                </a:lnTo>
                <a:lnTo>
                  <a:pt x="305" y="245"/>
                </a:lnTo>
                <a:lnTo>
                  <a:pt x="305" y="274"/>
                </a:lnTo>
                <a:lnTo>
                  <a:pt x="305" y="301"/>
                </a:lnTo>
                <a:lnTo>
                  <a:pt x="305" y="326"/>
                </a:lnTo>
                <a:lnTo>
                  <a:pt x="305" y="337"/>
                </a:lnTo>
                <a:lnTo>
                  <a:pt x="305" y="346"/>
                </a:lnTo>
                <a:lnTo>
                  <a:pt x="305" y="355"/>
                </a:lnTo>
                <a:lnTo>
                  <a:pt x="305" y="363"/>
                </a:lnTo>
                <a:lnTo>
                  <a:pt x="305" y="369"/>
                </a:lnTo>
                <a:lnTo>
                  <a:pt x="305" y="373"/>
                </a:lnTo>
                <a:lnTo>
                  <a:pt x="305" y="376"/>
                </a:lnTo>
                <a:lnTo>
                  <a:pt x="305" y="377"/>
                </a:lnTo>
                <a:close/>
                <a:moveTo>
                  <a:pt x="17" y="377"/>
                </a:moveTo>
                <a:lnTo>
                  <a:pt x="17" y="323"/>
                </a:lnTo>
                <a:lnTo>
                  <a:pt x="71" y="377"/>
                </a:lnTo>
                <a:lnTo>
                  <a:pt x="71" y="377"/>
                </a:lnTo>
                <a:lnTo>
                  <a:pt x="69" y="377"/>
                </a:lnTo>
                <a:lnTo>
                  <a:pt x="62" y="377"/>
                </a:lnTo>
                <a:lnTo>
                  <a:pt x="54" y="377"/>
                </a:lnTo>
                <a:lnTo>
                  <a:pt x="44" y="377"/>
                </a:lnTo>
                <a:lnTo>
                  <a:pt x="34" y="377"/>
                </a:lnTo>
                <a:lnTo>
                  <a:pt x="26" y="377"/>
                </a:lnTo>
                <a:lnTo>
                  <a:pt x="19" y="377"/>
                </a:lnTo>
                <a:lnTo>
                  <a:pt x="18" y="377"/>
                </a:lnTo>
                <a:lnTo>
                  <a:pt x="17" y="377"/>
                </a:lnTo>
                <a:close/>
                <a:moveTo>
                  <a:pt x="305" y="36"/>
                </a:moveTo>
                <a:lnTo>
                  <a:pt x="260" y="36"/>
                </a:lnTo>
                <a:lnTo>
                  <a:pt x="260" y="9"/>
                </a:lnTo>
                <a:lnTo>
                  <a:pt x="260" y="5"/>
                </a:lnTo>
                <a:lnTo>
                  <a:pt x="258" y="2"/>
                </a:lnTo>
                <a:lnTo>
                  <a:pt x="254" y="0"/>
                </a:lnTo>
                <a:lnTo>
                  <a:pt x="251" y="0"/>
                </a:lnTo>
                <a:lnTo>
                  <a:pt x="248" y="0"/>
                </a:lnTo>
                <a:lnTo>
                  <a:pt x="245" y="2"/>
                </a:lnTo>
                <a:lnTo>
                  <a:pt x="243" y="5"/>
                </a:lnTo>
                <a:lnTo>
                  <a:pt x="243" y="9"/>
                </a:lnTo>
                <a:lnTo>
                  <a:pt x="243" y="36"/>
                </a:lnTo>
                <a:lnTo>
                  <a:pt x="224" y="36"/>
                </a:lnTo>
                <a:lnTo>
                  <a:pt x="224" y="9"/>
                </a:lnTo>
                <a:lnTo>
                  <a:pt x="223" y="5"/>
                </a:lnTo>
                <a:lnTo>
                  <a:pt x="221" y="2"/>
                </a:lnTo>
                <a:lnTo>
                  <a:pt x="219" y="0"/>
                </a:lnTo>
                <a:lnTo>
                  <a:pt x="216" y="0"/>
                </a:lnTo>
                <a:lnTo>
                  <a:pt x="211" y="0"/>
                </a:lnTo>
                <a:lnTo>
                  <a:pt x="209" y="2"/>
                </a:lnTo>
                <a:lnTo>
                  <a:pt x="207" y="5"/>
                </a:lnTo>
                <a:lnTo>
                  <a:pt x="206" y="9"/>
                </a:lnTo>
                <a:lnTo>
                  <a:pt x="206" y="36"/>
                </a:lnTo>
                <a:lnTo>
                  <a:pt x="189" y="36"/>
                </a:lnTo>
                <a:lnTo>
                  <a:pt x="189" y="9"/>
                </a:lnTo>
                <a:lnTo>
                  <a:pt x="187" y="5"/>
                </a:lnTo>
                <a:lnTo>
                  <a:pt x="185" y="2"/>
                </a:lnTo>
                <a:lnTo>
                  <a:pt x="182" y="0"/>
                </a:lnTo>
                <a:lnTo>
                  <a:pt x="179" y="0"/>
                </a:lnTo>
                <a:lnTo>
                  <a:pt x="176" y="0"/>
                </a:lnTo>
                <a:lnTo>
                  <a:pt x="172" y="2"/>
                </a:lnTo>
                <a:lnTo>
                  <a:pt x="171" y="5"/>
                </a:lnTo>
                <a:lnTo>
                  <a:pt x="170" y="9"/>
                </a:lnTo>
                <a:lnTo>
                  <a:pt x="170" y="36"/>
                </a:lnTo>
                <a:lnTo>
                  <a:pt x="152" y="36"/>
                </a:lnTo>
                <a:lnTo>
                  <a:pt x="152" y="9"/>
                </a:lnTo>
                <a:lnTo>
                  <a:pt x="152" y="5"/>
                </a:lnTo>
                <a:lnTo>
                  <a:pt x="150" y="2"/>
                </a:lnTo>
                <a:lnTo>
                  <a:pt x="146" y="0"/>
                </a:lnTo>
                <a:lnTo>
                  <a:pt x="143" y="0"/>
                </a:lnTo>
                <a:lnTo>
                  <a:pt x="140" y="0"/>
                </a:lnTo>
                <a:lnTo>
                  <a:pt x="137" y="2"/>
                </a:lnTo>
                <a:lnTo>
                  <a:pt x="135" y="5"/>
                </a:lnTo>
                <a:lnTo>
                  <a:pt x="135" y="9"/>
                </a:lnTo>
                <a:lnTo>
                  <a:pt x="135" y="36"/>
                </a:lnTo>
                <a:lnTo>
                  <a:pt x="116" y="36"/>
                </a:lnTo>
                <a:lnTo>
                  <a:pt x="116" y="9"/>
                </a:lnTo>
                <a:lnTo>
                  <a:pt x="115" y="5"/>
                </a:lnTo>
                <a:lnTo>
                  <a:pt x="113" y="2"/>
                </a:lnTo>
                <a:lnTo>
                  <a:pt x="111" y="0"/>
                </a:lnTo>
                <a:lnTo>
                  <a:pt x="108" y="0"/>
                </a:lnTo>
                <a:lnTo>
                  <a:pt x="103" y="0"/>
                </a:lnTo>
                <a:lnTo>
                  <a:pt x="101" y="2"/>
                </a:lnTo>
                <a:lnTo>
                  <a:pt x="99" y="5"/>
                </a:lnTo>
                <a:lnTo>
                  <a:pt x="98" y="9"/>
                </a:lnTo>
                <a:lnTo>
                  <a:pt x="98" y="36"/>
                </a:lnTo>
                <a:lnTo>
                  <a:pt x="81" y="36"/>
                </a:lnTo>
                <a:lnTo>
                  <a:pt x="81" y="9"/>
                </a:lnTo>
                <a:lnTo>
                  <a:pt x="80" y="5"/>
                </a:lnTo>
                <a:lnTo>
                  <a:pt x="77" y="2"/>
                </a:lnTo>
                <a:lnTo>
                  <a:pt x="74" y="0"/>
                </a:lnTo>
                <a:lnTo>
                  <a:pt x="71" y="0"/>
                </a:lnTo>
                <a:lnTo>
                  <a:pt x="68" y="0"/>
                </a:lnTo>
                <a:lnTo>
                  <a:pt x="64" y="2"/>
                </a:lnTo>
                <a:lnTo>
                  <a:pt x="63" y="5"/>
                </a:lnTo>
                <a:lnTo>
                  <a:pt x="62" y="9"/>
                </a:lnTo>
                <a:lnTo>
                  <a:pt x="62" y="36"/>
                </a:lnTo>
                <a:lnTo>
                  <a:pt x="17" y="36"/>
                </a:lnTo>
                <a:lnTo>
                  <a:pt x="10" y="37"/>
                </a:lnTo>
                <a:lnTo>
                  <a:pt x="4" y="41"/>
                </a:lnTo>
                <a:lnTo>
                  <a:pt x="1" y="46"/>
                </a:lnTo>
                <a:lnTo>
                  <a:pt x="0" y="53"/>
                </a:lnTo>
                <a:lnTo>
                  <a:pt x="0" y="377"/>
                </a:lnTo>
                <a:lnTo>
                  <a:pt x="1" y="383"/>
                </a:lnTo>
                <a:lnTo>
                  <a:pt x="4" y="390"/>
                </a:lnTo>
                <a:lnTo>
                  <a:pt x="10" y="393"/>
                </a:lnTo>
                <a:lnTo>
                  <a:pt x="17" y="395"/>
                </a:lnTo>
                <a:lnTo>
                  <a:pt x="305" y="395"/>
                </a:lnTo>
                <a:lnTo>
                  <a:pt x="312" y="393"/>
                </a:lnTo>
                <a:lnTo>
                  <a:pt x="318" y="390"/>
                </a:lnTo>
                <a:lnTo>
                  <a:pt x="321" y="383"/>
                </a:lnTo>
                <a:lnTo>
                  <a:pt x="323" y="377"/>
                </a:lnTo>
                <a:lnTo>
                  <a:pt x="323" y="53"/>
                </a:lnTo>
                <a:lnTo>
                  <a:pt x="321" y="46"/>
                </a:lnTo>
                <a:lnTo>
                  <a:pt x="318" y="41"/>
                </a:lnTo>
                <a:lnTo>
                  <a:pt x="312" y="37"/>
                </a:lnTo>
                <a:lnTo>
                  <a:pt x="305" y="3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5" name="Freeform 26"/>
          <p:cNvSpPr>
            <a:spLocks/>
          </p:cNvSpPr>
          <p:nvPr/>
        </p:nvSpPr>
        <p:spPr bwMode="auto">
          <a:xfrm>
            <a:off x="4158258" y="1364755"/>
            <a:ext cx="328911" cy="223242"/>
          </a:xfrm>
          <a:custGeom>
            <a:avLst/>
            <a:gdLst>
              <a:gd name="T0" fmla="*/ 396 w 396"/>
              <a:gd name="T1" fmla="*/ 8 h 269"/>
              <a:gd name="T2" fmla="*/ 395 w 396"/>
              <a:gd name="T3" fmla="*/ 5 h 269"/>
              <a:gd name="T4" fmla="*/ 393 w 396"/>
              <a:gd name="T5" fmla="*/ 2 h 269"/>
              <a:gd name="T6" fmla="*/ 391 w 396"/>
              <a:gd name="T7" fmla="*/ 0 h 269"/>
              <a:gd name="T8" fmla="*/ 386 w 396"/>
              <a:gd name="T9" fmla="*/ 0 h 269"/>
              <a:gd name="T10" fmla="*/ 383 w 396"/>
              <a:gd name="T11" fmla="*/ 0 h 269"/>
              <a:gd name="T12" fmla="*/ 380 w 396"/>
              <a:gd name="T13" fmla="*/ 2 h 269"/>
              <a:gd name="T14" fmla="*/ 380 w 396"/>
              <a:gd name="T15" fmla="*/ 2 h 269"/>
              <a:gd name="T16" fmla="*/ 144 w 396"/>
              <a:gd name="T17" fmla="*/ 247 h 269"/>
              <a:gd name="T18" fmla="*/ 15 w 396"/>
              <a:gd name="T19" fmla="*/ 118 h 269"/>
              <a:gd name="T20" fmla="*/ 12 w 396"/>
              <a:gd name="T21" fmla="*/ 117 h 269"/>
              <a:gd name="T22" fmla="*/ 9 w 396"/>
              <a:gd name="T23" fmla="*/ 116 h 269"/>
              <a:gd name="T24" fmla="*/ 5 w 396"/>
              <a:gd name="T25" fmla="*/ 117 h 269"/>
              <a:gd name="T26" fmla="*/ 2 w 396"/>
              <a:gd name="T27" fmla="*/ 118 h 269"/>
              <a:gd name="T28" fmla="*/ 0 w 396"/>
              <a:gd name="T29" fmla="*/ 122 h 269"/>
              <a:gd name="T30" fmla="*/ 0 w 396"/>
              <a:gd name="T31" fmla="*/ 125 h 269"/>
              <a:gd name="T32" fmla="*/ 0 w 396"/>
              <a:gd name="T33" fmla="*/ 129 h 269"/>
              <a:gd name="T34" fmla="*/ 2 w 396"/>
              <a:gd name="T35" fmla="*/ 131 h 269"/>
              <a:gd name="T36" fmla="*/ 137 w 396"/>
              <a:gd name="T37" fmla="*/ 266 h 269"/>
              <a:gd name="T38" fmla="*/ 140 w 396"/>
              <a:gd name="T39" fmla="*/ 268 h 269"/>
              <a:gd name="T40" fmla="*/ 144 w 396"/>
              <a:gd name="T41" fmla="*/ 269 h 269"/>
              <a:gd name="T42" fmla="*/ 147 w 396"/>
              <a:gd name="T43" fmla="*/ 268 h 269"/>
              <a:gd name="T44" fmla="*/ 150 w 396"/>
              <a:gd name="T45" fmla="*/ 266 h 269"/>
              <a:gd name="T46" fmla="*/ 150 w 396"/>
              <a:gd name="T47" fmla="*/ 266 h 269"/>
              <a:gd name="T48" fmla="*/ 393 w 396"/>
              <a:gd name="T49" fmla="*/ 15 h 269"/>
              <a:gd name="T50" fmla="*/ 393 w 396"/>
              <a:gd name="T51" fmla="*/ 15 h 269"/>
              <a:gd name="T52" fmla="*/ 395 w 396"/>
              <a:gd name="T53" fmla="*/ 11 h 269"/>
              <a:gd name="T54" fmla="*/ 396 w 396"/>
              <a:gd name="T55" fmla="*/ 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6" h="269">
                <a:moveTo>
                  <a:pt x="396" y="8"/>
                </a:moveTo>
                <a:lnTo>
                  <a:pt x="395" y="5"/>
                </a:lnTo>
                <a:lnTo>
                  <a:pt x="393" y="2"/>
                </a:lnTo>
                <a:lnTo>
                  <a:pt x="391" y="0"/>
                </a:lnTo>
                <a:lnTo>
                  <a:pt x="386" y="0"/>
                </a:lnTo>
                <a:lnTo>
                  <a:pt x="383" y="0"/>
                </a:lnTo>
                <a:lnTo>
                  <a:pt x="380" y="2"/>
                </a:lnTo>
                <a:lnTo>
                  <a:pt x="380" y="2"/>
                </a:lnTo>
                <a:lnTo>
                  <a:pt x="144" y="247"/>
                </a:lnTo>
                <a:lnTo>
                  <a:pt x="15" y="118"/>
                </a:lnTo>
                <a:lnTo>
                  <a:pt x="12" y="117"/>
                </a:lnTo>
                <a:lnTo>
                  <a:pt x="9" y="116"/>
                </a:lnTo>
                <a:lnTo>
                  <a:pt x="5" y="117"/>
                </a:lnTo>
                <a:lnTo>
                  <a:pt x="2" y="118"/>
                </a:lnTo>
                <a:lnTo>
                  <a:pt x="0" y="122"/>
                </a:lnTo>
                <a:lnTo>
                  <a:pt x="0" y="125"/>
                </a:lnTo>
                <a:lnTo>
                  <a:pt x="0" y="129"/>
                </a:lnTo>
                <a:lnTo>
                  <a:pt x="2" y="131"/>
                </a:lnTo>
                <a:lnTo>
                  <a:pt x="137" y="266"/>
                </a:lnTo>
                <a:lnTo>
                  <a:pt x="140" y="268"/>
                </a:lnTo>
                <a:lnTo>
                  <a:pt x="144" y="269"/>
                </a:lnTo>
                <a:lnTo>
                  <a:pt x="147" y="268"/>
                </a:lnTo>
                <a:lnTo>
                  <a:pt x="150" y="266"/>
                </a:lnTo>
                <a:lnTo>
                  <a:pt x="150" y="266"/>
                </a:lnTo>
                <a:lnTo>
                  <a:pt x="393" y="15"/>
                </a:lnTo>
                <a:lnTo>
                  <a:pt x="393" y="15"/>
                </a:lnTo>
                <a:lnTo>
                  <a:pt x="395" y="11"/>
                </a:lnTo>
                <a:lnTo>
                  <a:pt x="396" y="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6" name="Freeform 27"/>
          <p:cNvSpPr>
            <a:spLocks noEditPoints="1"/>
          </p:cNvSpPr>
          <p:nvPr/>
        </p:nvSpPr>
        <p:spPr bwMode="auto">
          <a:xfrm>
            <a:off x="4945560" y="1314153"/>
            <a:ext cx="330398" cy="325933"/>
          </a:xfrm>
          <a:custGeom>
            <a:avLst/>
            <a:gdLst>
              <a:gd name="T0" fmla="*/ 373 w 396"/>
              <a:gd name="T1" fmla="*/ 119 h 395"/>
              <a:gd name="T2" fmla="*/ 364 w 396"/>
              <a:gd name="T3" fmla="*/ 126 h 395"/>
              <a:gd name="T4" fmla="*/ 370 w 396"/>
              <a:gd name="T5" fmla="*/ 147 h 395"/>
              <a:gd name="T6" fmla="*/ 377 w 396"/>
              <a:gd name="T7" fmla="*/ 197 h 395"/>
              <a:gd name="T8" fmla="*/ 369 w 396"/>
              <a:gd name="T9" fmla="*/ 250 h 395"/>
              <a:gd name="T10" fmla="*/ 346 w 396"/>
              <a:gd name="T11" fmla="*/ 298 h 395"/>
              <a:gd name="T12" fmla="*/ 311 w 396"/>
              <a:gd name="T13" fmla="*/ 336 h 395"/>
              <a:gd name="T14" fmla="*/ 267 w 396"/>
              <a:gd name="T15" fmla="*/ 363 h 395"/>
              <a:gd name="T16" fmla="*/ 215 w 396"/>
              <a:gd name="T17" fmla="*/ 376 h 395"/>
              <a:gd name="T18" fmla="*/ 160 w 396"/>
              <a:gd name="T19" fmla="*/ 373 h 395"/>
              <a:gd name="T20" fmla="*/ 112 w 396"/>
              <a:gd name="T21" fmla="*/ 355 h 395"/>
              <a:gd name="T22" fmla="*/ 70 w 396"/>
              <a:gd name="T23" fmla="*/ 324 h 395"/>
              <a:gd name="T24" fmla="*/ 38 w 396"/>
              <a:gd name="T25" fmla="*/ 283 h 395"/>
              <a:gd name="T26" fmla="*/ 21 w 396"/>
              <a:gd name="T27" fmla="*/ 233 h 395"/>
              <a:gd name="T28" fmla="*/ 18 w 396"/>
              <a:gd name="T29" fmla="*/ 179 h 395"/>
              <a:gd name="T30" fmla="*/ 31 w 396"/>
              <a:gd name="T31" fmla="*/ 127 h 395"/>
              <a:gd name="T32" fmla="*/ 58 w 396"/>
              <a:gd name="T33" fmla="*/ 83 h 395"/>
              <a:gd name="T34" fmla="*/ 97 w 396"/>
              <a:gd name="T35" fmla="*/ 49 h 395"/>
              <a:gd name="T36" fmla="*/ 143 w 396"/>
              <a:gd name="T37" fmla="*/ 26 h 395"/>
              <a:gd name="T38" fmla="*/ 197 w 396"/>
              <a:gd name="T39" fmla="*/ 17 h 395"/>
              <a:gd name="T40" fmla="*/ 252 w 396"/>
              <a:gd name="T41" fmla="*/ 26 h 395"/>
              <a:gd name="T42" fmla="*/ 300 w 396"/>
              <a:gd name="T43" fmla="*/ 50 h 395"/>
              <a:gd name="T44" fmla="*/ 327 w 396"/>
              <a:gd name="T45" fmla="*/ 72 h 395"/>
              <a:gd name="T46" fmla="*/ 336 w 396"/>
              <a:gd name="T47" fmla="*/ 74 h 395"/>
              <a:gd name="T48" fmla="*/ 342 w 396"/>
              <a:gd name="T49" fmla="*/ 66 h 395"/>
              <a:gd name="T50" fmla="*/ 338 w 396"/>
              <a:gd name="T51" fmla="*/ 58 h 395"/>
              <a:gd name="T52" fmla="*/ 292 w 396"/>
              <a:gd name="T53" fmla="*/ 24 h 395"/>
              <a:gd name="T54" fmla="*/ 237 w 396"/>
              <a:gd name="T55" fmla="*/ 3 h 395"/>
              <a:gd name="T56" fmla="*/ 177 w 396"/>
              <a:gd name="T57" fmla="*/ 1 h 395"/>
              <a:gd name="T58" fmla="*/ 120 w 396"/>
              <a:gd name="T59" fmla="*/ 15 h 395"/>
              <a:gd name="T60" fmla="*/ 71 w 396"/>
              <a:gd name="T61" fmla="*/ 44 h 395"/>
              <a:gd name="T62" fmla="*/ 33 w 396"/>
              <a:gd name="T63" fmla="*/ 86 h 395"/>
              <a:gd name="T64" fmla="*/ 8 w 396"/>
              <a:gd name="T65" fmla="*/ 138 h 395"/>
              <a:gd name="T66" fmla="*/ 0 w 396"/>
              <a:gd name="T67" fmla="*/ 197 h 395"/>
              <a:gd name="T68" fmla="*/ 8 w 396"/>
              <a:gd name="T69" fmla="*/ 256 h 395"/>
              <a:gd name="T70" fmla="*/ 33 w 396"/>
              <a:gd name="T71" fmla="*/ 308 h 395"/>
              <a:gd name="T72" fmla="*/ 71 w 396"/>
              <a:gd name="T73" fmla="*/ 350 h 395"/>
              <a:gd name="T74" fmla="*/ 120 w 396"/>
              <a:gd name="T75" fmla="*/ 379 h 395"/>
              <a:gd name="T76" fmla="*/ 177 w 396"/>
              <a:gd name="T77" fmla="*/ 394 h 395"/>
              <a:gd name="T78" fmla="*/ 237 w 396"/>
              <a:gd name="T79" fmla="*/ 391 h 395"/>
              <a:gd name="T80" fmla="*/ 292 w 396"/>
              <a:gd name="T81" fmla="*/ 371 h 395"/>
              <a:gd name="T82" fmla="*/ 337 w 396"/>
              <a:gd name="T83" fmla="*/ 337 h 395"/>
              <a:gd name="T84" fmla="*/ 371 w 396"/>
              <a:gd name="T85" fmla="*/ 291 h 395"/>
              <a:gd name="T86" fmla="*/ 391 w 396"/>
              <a:gd name="T87" fmla="*/ 236 h 395"/>
              <a:gd name="T88" fmla="*/ 395 w 396"/>
              <a:gd name="T89" fmla="*/ 178 h 395"/>
              <a:gd name="T90" fmla="*/ 382 w 396"/>
              <a:gd name="T91" fmla="*/ 125 h 395"/>
              <a:gd name="T92" fmla="*/ 114 w 396"/>
              <a:gd name="T93" fmla="*/ 164 h 395"/>
              <a:gd name="T94" fmla="*/ 103 w 396"/>
              <a:gd name="T95" fmla="*/ 162 h 395"/>
              <a:gd name="T96" fmla="*/ 98 w 396"/>
              <a:gd name="T97" fmla="*/ 170 h 395"/>
              <a:gd name="T98" fmla="*/ 191 w 396"/>
              <a:gd name="T99" fmla="*/ 267 h 395"/>
              <a:gd name="T100" fmla="*/ 200 w 396"/>
              <a:gd name="T101" fmla="*/ 269 h 395"/>
              <a:gd name="T102" fmla="*/ 354 w 396"/>
              <a:gd name="T103" fmla="*/ 109 h 395"/>
              <a:gd name="T104" fmla="*/ 366 w 396"/>
              <a:gd name="T105" fmla="*/ 96 h 395"/>
              <a:gd name="T106" fmla="*/ 395 w 396"/>
              <a:gd name="T107" fmla="*/ 66 h 395"/>
              <a:gd name="T108" fmla="*/ 392 w 396"/>
              <a:gd name="T109" fmla="*/ 56 h 395"/>
              <a:gd name="T110" fmla="*/ 383 w 396"/>
              <a:gd name="T111" fmla="*/ 54 h 395"/>
              <a:gd name="T112" fmla="*/ 357 w 396"/>
              <a:gd name="T113" fmla="*/ 80 h 395"/>
              <a:gd name="T114" fmla="*/ 344 w 396"/>
              <a:gd name="T115" fmla="*/ 94 h 395"/>
              <a:gd name="T116" fmla="*/ 331 w 396"/>
              <a:gd name="T117" fmla="*/ 108 h 395"/>
              <a:gd name="T118" fmla="*/ 297 w 396"/>
              <a:gd name="T119" fmla="*/ 142 h 395"/>
              <a:gd name="T120" fmla="*/ 232 w 396"/>
              <a:gd name="T121" fmla="*/ 212 h 395"/>
              <a:gd name="T122" fmla="*/ 204 w 396"/>
              <a:gd name="T123" fmla="*/ 24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6" h="395">
                <a:moveTo>
                  <a:pt x="379" y="121"/>
                </a:moveTo>
                <a:lnTo>
                  <a:pt x="376" y="120"/>
                </a:lnTo>
                <a:lnTo>
                  <a:pt x="373" y="119"/>
                </a:lnTo>
                <a:lnTo>
                  <a:pt x="370" y="120"/>
                </a:lnTo>
                <a:lnTo>
                  <a:pt x="366" y="122"/>
                </a:lnTo>
                <a:lnTo>
                  <a:pt x="364" y="126"/>
                </a:lnTo>
                <a:lnTo>
                  <a:pt x="364" y="131"/>
                </a:lnTo>
                <a:lnTo>
                  <a:pt x="364" y="131"/>
                </a:lnTo>
                <a:lnTo>
                  <a:pt x="370" y="147"/>
                </a:lnTo>
                <a:lnTo>
                  <a:pt x="374" y="163"/>
                </a:lnTo>
                <a:lnTo>
                  <a:pt x="376" y="180"/>
                </a:lnTo>
                <a:lnTo>
                  <a:pt x="377" y="197"/>
                </a:lnTo>
                <a:lnTo>
                  <a:pt x="376" y="216"/>
                </a:lnTo>
                <a:lnTo>
                  <a:pt x="374" y="233"/>
                </a:lnTo>
                <a:lnTo>
                  <a:pt x="369" y="250"/>
                </a:lnTo>
                <a:lnTo>
                  <a:pt x="363" y="267"/>
                </a:lnTo>
                <a:lnTo>
                  <a:pt x="356" y="283"/>
                </a:lnTo>
                <a:lnTo>
                  <a:pt x="346" y="298"/>
                </a:lnTo>
                <a:lnTo>
                  <a:pt x="336" y="311"/>
                </a:lnTo>
                <a:lnTo>
                  <a:pt x="324" y="324"/>
                </a:lnTo>
                <a:lnTo>
                  <a:pt x="311" y="336"/>
                </a:lnTo>
                <a:lnTo>
                  <a:pt x="297" y="346"/>
                </a:lnTo>
                <a:lnTo>
                  <a:pt x="283" y="355"/>
                </a:lnTo>
                <a:lnTo>
                  <a:pt x="267" y="363"/>
                </a:lnTo>
                <a:lnTo>
                  <a:pt x="251" y="368"/>
                </a:lnTo>
                <a:lnTo>
                  <a:pt x="234" y="373"/>
                </a:lnTo>
                <a:lnTo>
                  <a:pt x="215" y="376"/>
                </a:lnTo>
                <a:lnTo>
                  <a:pt x="197" y="377"/>
                </a:lnTo>
                <a:lnTo>
                  <a:pt x="179" y="376"/>
                </a:lnTo>
                <a:lnTo>
                  <a:pt x="160" y="373"/>
                </a:lnTo>
                <a:lnTo>
                  <a:pt x="143" y="368"/>
                </a:lnTo>
                <a:lnTo>
                  <a:pt x="127" y="363"/>
                </a:lnTo>
                <a:lnTo>
                  <a:pt x="112" y="355"/>
                </a:lnTo>
                <a:lnTo>
                  <a:pt x="97" y="346"/>
                </a:lnTo>
                <a:lnTo>
                  <a:pt x="83" y="336"/>
                </a:lnTo>
                <a:lnTo>
                  <a:pt x="70" y="324"/>
                </a:lnTo>
                <a:lnTo>
                  <a:pt x="58" y="311"/>
                </a:lnTo>
                <a:lnTo>
                  <a:pt x="48" y="298"/>
                </a:lnTo>
                <a:lnTo>
                  <a:pt x="38" y="283"/>
                </a:lnTo>
                <a:lnTo>
                  <a:pt x="31" y="267"/>
                </a:lnTo>
                <a:lnTo>
                  <a:pt x="25" y="250"/>
                </a:lnTo>
                <a:lnTo>
                  <a:pt x="21" y="233"/>
                </a:lnTo>
                <a:lnTo>
                  <a:pt x="18" y="216"/>
                </a:lnTo>
                <a:lnTo>
                  <a:pt x="17" y="197"/>
                </a:lnTo>
                <a:lnTo>
                  <a:pt x="18" y="179"/>
                </a:lnTo>
                <a:lnTo>
                  <a:pt x="21" y="161"/>
                </a:lnTo>
                <a:lnTo>
                  <a:pt x="25" y="144"/>
                </a:lnTo>
                <a:lnTo>
                  <a:pt x="31" y="127"/>
                </a:lnTo>
                <a:lnTo>
                  <a:pt x="38" y="111"/>
                </a:lnTo>
                <a:lnTo>
                  <a:pt x="48" y="97"/>
                </a:lnTo>
                <a:lnTo>
                  <a:pt x="58" y="83"/>
                </a:lnTo>
                <a:lnTo>
                  <a:pt x="70" y="70"/>
                </a:lnTo>
                <a:lnTo>
                  <a:pt x="83" y="58"/>
                </a:lnTo>
                <a:lnTo>
                  <a:pt x="97" y="49"/>
                </a:lnTo>
                <a:lnTo>
                  <a:pt x="112" y="39"/>
                </a:lnTo>
                <a:lnTo>
                  <a:pt x="127" y="31"/>
                </a:lnTo>
                <a:lnTo>
                  <a:pt x="143" y="26"/>
                </a:lnTo>
                <a:lnTo>
                  <a:pt x="160" y="22"/>
                </a:lnTo>
                <a:lnTo>
                  <a:pt x="179" y="18"/>
                </a:lnTo>
                <a:lnTo>
                  <a:pt x="197" y="17"/>
                </a:lnTo>
                <a:lnTo>
                  <a:pt x="216" y="18"/>
                </a:lnTo>
                <a:lnTo>
                  <a:pt x="235" y="22"/>
                </a:lnTo>
                <a:lnTo>
                  <a:pt x="252" y="26"/>
                </a:lnTo>
                <a:lnTo>
                  <a:pt x="268" y="32"/>
                </a:lnTo>
                <a:lnTo>
                  <a:pt x="284" y="40"/>
                </a:lnTo>
                <a:lnTo>
                  <a:pt x="300" y="50"/>
                </a:lnTo>
                <a:lnTo>
                  <a:pt x="314" y="60"/>
                </a:lnTo>
                <a:lnTo>
                  <a:pt x="327" y="72"/>
                </a:lnTo>
                <a:lnTo>
                  <a:pt x="327" y="72"/>
                </a:lnTo>
                <a:lnTo>
                  <a:pt x="330" y="74"/>
                </a:lnTo>
                <a:lnTo>
                  <a:pt x="333" y="74"/>
                </a:lnTo>
                <a:lnTo>
                  <a:pt x="336" y="74"/>
                </a:lnTo>
                <a:lnTo>
                  <a:pt x="340" y="72"/>
                </a:lnTo>
                <a:lnTo>
                  <a:pt x="342" y="69"/>
                </a:lnTo>
                <a:lnTo>
                  <a:pt x="342" y="66"/>
                </a:lnTo>
                <a:lnTo>
                  <a:pt x="341" y="63"/>
                </a:lnTo>
                <a:lnTo>
                  <a:pt x="340" y="59"/>
                </a:lnTo>
                <a:lnTo>
                  <a:pt x="338" y="58"/>
                </a:lnTo>
                <a:lnTo>
                  <a:pt x="324" y="45"/>
                </a:lnTo>
                <a:lnTo>
                  <a:pt x="308" y="35"/>
                </a:lnTo>
                <a:lnTo>
                  <a:pt x="292" y="24"/>
                </a:lnTo>
                <a:lnTo>
                  <a:pt x="275" y="15"/>
                </a:lnTo>
                <a:lnTo>
                  <a:pt x="256" y="9"/>
                </a:lnTo>
                <a:lnTo>
                  <a:pt x="237" y="3"/>
                </a:lnTo>
                <a:lnTo>
                  <a:pt x="218" y="1"/>
                </a:lnTo>
                <a:lnTo>
                  <a:pt x="197" y="0"/>
                </a:lnTo>
                <a:lnTo>
                  <a:pt x="177" y="1"/>
                </a:lnTo>
                <a:lnTo>
                  <a:pt x="157" y="3"/>
                </a:lnTo>
                <a:lnTo>
                  <a:pt x="139" y="9"/>
                </a:lnTo>
                <a:lnTo>
                  <a:pt x="120" y="15"/>
                </a:lnTo>
                <a:lnTo>
                  <a:pt x="103" y="24"/>
                </a:lnTo>
                <a:lnTo>
                  <a:pt x="87" y="33"/>
                </a:lnTo>
                <a:lnTo>
                  <a:pt x="71" y="44"/>
                </a:lnTo>
                <a:lnTo>
                  <a:pt x="57" y="57"/>
                </a:lnTo>
                <a:lnTo>
                  <a:pt x="45" y="71"/>
                </a:lnTo>
                <a:lnTo>
                  <a:pt x="33" y="86"/>
                </a:lnTo>
                <a:lnTo>
                  <a:pt x="23" y="103"/>
                </a:lnTo>
                <a:lnTo>
                  <a:pt x="15" y="120"/>
                </a:lnTo>
                <a:lnTo>
                  <a:pt x="8" y="138"/>
                </a:lnTo>
                <a:lnTo>
                  <a:pt x="3" y="158"/>
                </a:lnTo>
                <a:lnTo>
                  <a:pt x="1" y="177"/>
                </a:lnTo>
                <a:lnTo>
                  <a:pt x="0" y="197"/>
                </a:lnTo>
                <a:lnTo>
                  <a:pt x="1" y="217"/>
                </a:lnTo>
                <a:lnTo>
                  <a:pt x="3" y="236"/>
                </a:lnTo>
                <a:lnTo>
                  <a:pt x="8" y="256"/>
                </a:lnTo>
                <a:lnTo>
                  <a:pt x="15" y="274"/>
                </a:lnTo>
                <a:lnTo>
                  <a:pt x="23" y="291"/>
                </a:lnTo>
                <a:lnTo>
                  <a:pt x="33" y="308"/>
                </a:lnTo>
                <a:lnTo>
                  <a:pt x="45" y="323"/>
                </a:lnTo>
                <a:lnTo>
                  <a:pt x="57" y="337"/>
                </a:lnTo>
                <a:lnTo>
                  <a:pt x="71" y="350"/>
                </a:lnTo>
                <a:lnTo>
                  <a:pt x="87" y="360"/>
                </a:lnTo>
                <a:lnTo>
                  <a:pt x="103" y="371"/>
                </a:lnTo>
                <a:lnTo>
                  <a:pt x="120" y="379"/>
                </a:lnTo>
                <a:lnTo>
                  <a:pt x="139" y="385"/>
                </a:lnTo>
                <a:lnTo>
                  <a:pt x="157" y="391"/>
                </a:lnTo>
                <a:lnTo>
                  <a:pt x="177" y="394"/>
                </a:lnTo>
                <a:lnTo>
                  <a:pt x="197" y="395"/>
                </a:lnTo>
                <a:lnTo>
                  <a:pt x="218" y="394"/>
                </a:lnTo>
                <a:lnTo>
                  <a:pt x="237" y="391"/>
                </a:lnTo>
                <a:lnTo>
                  <a:pt x="256" y="385"/>
                </a:lnTo>
                <a:lnTo>
                  <a:pt x="275" y="379"/>
                </a:lnTo>
                <a:lnTo>
                  <a:pt x="292" y="371"/>
                </a:lnTo>
                <a:lnTo>
                  <a:pt x="308" y="360"/>
                </a:lnTo>
                <a:lnTo>
                  <a:pt x="323" y="350"/>
                </a:lnTo>
                <a:lnTo>
                  <a:pt x="337" y="337"/>
                </a:lnTo>
                <a:lnTo>
                  <a:pt x="350" y="323"/>
                </a:lnTo>
                <a:lnTo>
                  <a:pt x="361" y="308"/>
                </a:lnTo>
                <a:lnTo>
                  <a:pt x="371" y="291"/>
                </a:lnTo>
                <a:lnTo>
                  <a:pt x="379" y="274"/>
                </a:lnTo>
                <a:lnTo>
                  <a:pt x="386" y="256"/>
                </a:lnTo>
                <a:lnTo>
                  <a:pt x="391" y="236"/>
                </a:lnTo>
                <a:lnTo>
                  <a:pt x="395" y="217"/>
                </a:lnTo>
                <a:lnTo>
                  <a:pt x="396" y="197"/>
                </a:lnTo>
                <a:lnTo>
                  <a:pt x="395" y="178"/>
                </a:lnTo>
                <a:lnTo>
                  <a:pt x="391" y="160"/>
                </a:lnTo>
                <a:lnTo>
                  <a:pt x="387" y="142"/>
                </a:lnTo>
                <a:lnTo>
                  <a:pt x="382" y="125"/>
                </a:lnTo>
                <a:lnTo>
                  <a:pt x="379" y="121"/>
                </a:lnTo>
                <a:close/>
                <a:moveTo>
                  <a:pt x="197" y="247"/>
                </a:moveTo>
                <a:lnTo>
                  <a:pt x="114" y="164"/>
                </a:lnTo>
                <a:lnTo>
                  <a:pt x="111" y="162"/>
                </a:lnTo>
                <a:lnTo>
                  <a:pt x="107" y="161"/>
                </a:lnTo>
                <a:lnTo>
                  <a:pt x="103" y="162"/>
                </a:lnTo>
                <a:lnTo>
                  <a:pt x="101" y="164"/>
                </a:lnTo>
                <a:lnTo>
                  <a:pt x="99" y="166"/>
                </a:lnTo>
                <a:lnTo>
                  <a:pt x="98" y="170"/>
                </a:lnTo>
                <a:lnTo>
                  <a:pt x="99" y="174"/>
                </a:lnTo>
                <a:lnTo>
                  <a:pt x="101" y="177"/>
                </a:lnTo>
                <a:lnTo>
                  <a:pt x="191" y="267"/>
                </a:lnTo>
                <a:lnTo>
                  <a:pt x="194" y="269"/>
                </a:lnTo>
                <a:lnTo>
                  <a:pt x="197" y="269"/>
                </a:lnTo>
                <a:lnTo>
                  <a:pt x="200" y="269"/>
                </a:lnTo>
                <a:lnTo>
                  <a:pt x="204" y="267"/>
                </a:lnTo>
                <a:lnTo>
                  <a:pt x="204" y="267"/>
                </a:lnTo>
                <a:lnTo>
                  <a:pt x="354" y="109"/>
                </a:lnTo>
                <a:lnTo>
                  <a:pt x="354" y="109"/>
                </a:lnTo>
                <a:lnTo>
                  <a:pt x="366" y="96"/>
                </a:lnTo>
                <a:lnTo>
                  <a:pt x="366" y="96"/>
                </a:lnTo>
                <a:lnTo>
                  <a:pt x="392" y="69"/>
                </a:lnTo>
                <a:lnTo>
                  <a:pt x="392" y="69"/>
                </a:lnTo>
                <a:lnTo>
                  <a:pt x="395" y="66"/>
                </a:lnTo>
                <a:lnTo>
                  <a:pt x="396" y="63"/>
                </a:lnTo>
                <a:lnTo>
                  <a:pt x="395" y="59"/>
                </a:lnTo>
                <a:lnTo>
                  <a:pt x="392" y="56"/>
                </a:lnTo>
                <a:lnTo>
                  <a:pt x="390" y="54"/>
                </a:lnTo>
                <a:lnTo>
                  <a:pt x="386" y="54"/>
                </a:lnTo>
                <a:lnTo>
                  <a:pt x="383" y="54"/>
                </a:lnTo>
                <a:lnTo>
                  <a:pt x="379" y="56"/>
                </a:lnTo>
                <a:lnTo>
                  <a:pt x="379" y="56"/>
                </a:lnTo>
                <a:lnTo>
                  <a:pt x="357" y="80"/>
                </a:lnTo>
                <a:lnTo>
                  <a:pt x="357" y="80"/>
                </a:lnTo>
                <a:lnTo>
                  <a:pt x="344" y="94"/>
                </a:lnTo>
                <a:lnTo>
                  <a:pt x="344" y="94"/>
                </a:lnTo>
                <a:lnTo>
                  <a:pt x="343" y="95"/>
                </a:lnTo>
                <a:lnTo>
                  <a:pt x="337" y="100"/>
                </a:lnTo>
                <a:lnTo>
                  <a:pt x="331" y="108"/>
                </a:lnTo>
                <a:lnTo>
                  <a:pt x="321" y="118"/>
                </a:lnTo>
                <a:lnTo>
                  <a:pt x="310" y="129"/>
                </a:lnTo>
                <a:lnTo>
                  <a:pt x="297" y="142"/>
                </a:lnTo>
                <a:lnTo>
                  <a:pt x="270" y="170"/>
                </a:lnTo>
                <a:lnTo>
                  <a:pt x="243" y="199"/>
                </a:lnTo>
                <a:lnTo>
                  <a:pt x="232" y="212"/>
                </a:lnTo>
                <a:lnTo>
                  <a:pt x="220" y="223"/>
                </a:lnTo>
                <a:lnTo>
                  <a:pt x="211" y="233"/>
                </a:lnTo>
                <a:lnTo>
                  <a:pt x="204" y="241"/>
                </a:lnTo>
                <a:lnTo>
                  <a:pt x="198" y="245"/>
                </a:lnTo>
                <a:lnTo>
                  <a:pt x="197" y="24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7" name="Freeform 28"/>
          <p:cNvSpPr>
            <a:spLocks/>
          </p:cNvSpPr>
          <p:nvPr/>
        </p:nvSpPr>
        <p:spPr bwMode="auto">
          <a:xfrm>
            <a:off x="5607844" y="1343918"/>
            <a:ext cx="267891" cy="267891"/>
          </a:xfrm>
          <a:custGeom>
            <a:avLst/>
            <a:gdLst>
              <a:gd name="T0" fmla="*/ 175 w 324"/>
              <a:gd name="T1" fmla="*/ 161 h 323"/>
              <a:gd name="T2" fmla="*/ 321 w 324"/>
              <a:gd name="T3" fmla="*/ 15 h 323"/>
              <a:gd name="T4" fmla="*/ 323 w 324"/>
              <a:gd name="T5" fmla="*/ 11 h 323"/>
              <a:gd name="T6" fmla="*/ 324 w 324"/>
              <a:gd name="T7" fmla="*/ 8 h 323"/>
              <a:gd name="T8" fmla="*/ 323 w 324"/>
              <a:gd name="T9" fmla="*/ 5 h 323"/>
              <a:gd name="T10" fmla="*/ 321 w 324"/>
              <a:gd name="T11" fmla="*/ 2 h 323"/>
              <a:gd name="T12" fmla="*/ 319 w 324"/>
              <a:gd name="T13" fmla="*/ 0 h 323"/>
              <a:gd name="T14" fmla="*/ 314 w 324"/>
              <a:gd name="T15" fmla="*/ 0 h 323"/>
              <a:gd name="T16" fmla="*/ 311 w 324"/>
              <a:gd name="T17" fmla="*/ 0 h 323"/>
              <a:gd name="T18" fmla="*/ 309 w 324"/>
              <a:gd name="T19" fmla="*/ 2 h 323"/>
              <a:gd name="T20" fmla="*/ 162 w 324"/>
              <a:gd name="T21" fmla="*/ 149 h 323"/>
              <a:gd name="T22" fmla="*/ 15 w 324"/>
              <a:gd name="T23" fmla="*/ 2 h 323"/>
              <a:gd name="T24" fmla="*/ 12 w 324"/>
              <a:gd name="T25" fmla="*/ 0 h 323"/>
              <a:gd name="T26" fmla="*/ 9 w 324"/>
              <a:gd name="T27" fmla="*/ 0 h 323"/>
              <a:gd name="T28" fmla="*/ 6 w 324"/>
              <a:gd name="T29" fmla="*/ 0 h 323"/>
              <a:gd name="T30" fmla="*/ 2 w 324"/>
              <a:gd name="T31" fmla="*/ 2 h 323"/>
              <a:gd name="T32" fmla="*/ 0 w 324"/>
              <a:gd name="T33" fmla="*/ 5 h 323"/>
              <a:gd name="T34" fmla="*/ 0 w 324"/>
              <a:gd name="T35" fmla="*/ 8 h 323"/>
              <a:gd name="T36" fmla="*/ 0 w 324"/>
              <a:gd name="T37" fmla="*/ 11 h 323"/>
              <a:gd name="T38" fmla="*/ 2 w 324"/>
              <a:gd name="T39" fmla="*/ 15 h 323"/>
              <a:gd name="T40" fmla="*/ 149 w 324"/>
              <a:gd name="T41" fmla="*/ 161 h 323"/>
              <a:gd name="T42" fmla="*/ 2 w 324"/>
              <a:gd name="T43" fmla="*/ 308 h 323"/>
              <a:gd name="T44" fmla="*/ 0 w 324"/>
              <a:gd name="T45" fmla="*/ 310 h 323"/>
              <a:gd name="T46" fmla="*/ 0 w 324"/>
              <a:gd name="T47" fmla="*/ 314 h 323"/>
              <a:gd name="T48" fmla="*/ 0 w 324"/>
              <a:gd name="T49" fmla="*/ 318 h 323"/>
              <a:gd name="T50" fmla="*/ 2 w 324"/>
              <a:gd name="T51" fmla="*/ 320 h 323"/>
              <a:gd name="T52" fmla="*/ 6 w 324"/>
              <a:gd name="T53" fmla="*/ 322 h 323"/>
              <a:gd name="T54" fmla="*/ 9 w 324"/>
              <a:gd name="T55" fmla="*/ 323 h 323"/>
              <a:gd name="T56" fmla="*/ 12 w 324"/>
              <a:gd name="T57" fmla="*/ 322 h 323"/>
              <a:gd name="T58" fmla="*/ 15 w 324"/>
              <a:gd name="T59" fmla="*/ 320 h 323"/>
              <a:gd name="T60" fmla="*/ 162 w 324"/>
              <a:gd name="T61" fmla="*/ 174 h 323"/>
              <a:gd name="T62" fmla="*/ 309 w 324"/>
              <a:gd name="T63" fmla="*/ 320 h 323"/>
              <a:gd name="T64" fmla="*/ 311 w 324"/>
              <a:gd name="T65" fmla="*/ 322 h 323"/>
              <a:gd name="T66" fmla="*/ 314 w 324"/>
              <a:gd name="T67" fmla="*/ 323 h 323"/>
              <a:gd name="T68" fmla="*/ 319 w 324"/>
              <a:gd name="T69" fmla="*/ 322 h 323"/>
              <a:gd name="T70" fmla="*/ 321 w 324"/>
              <a:gd name="T71" fmla="*/ 320 h 323"/>
              <a:gd name="T72" fmla="*/ 323 w 324"/>
              <a:gd name="T73" fmla="*/ 318 h 323"/>
              <a:gd name="T74" fmla="*/ 324 w 324"/>
              <a:gd name="T75" fmla="*/ 314 h 323"/>
              <a:gd name="T76" fmla="*/ 323 w 324"/>
              <a:gd name="T77" fmla="*/ 310 h 323"/>
              <a:gd name="T78" fmla="*/ 321 w 324"/>
              <a:gd name="T79" fmla="*/ 308 h 323"/>
              <a:gd name="T80" fmla="*/ 320 w 324"/>
              <a:gd name="T81" fmla="*/ 306 h 323"/>
              <a:gd name="T82" fmla="*/ 315 w 324"/>
              <a:gd name="T83" fmla="*/ 302 h 323"/>
              <a:gd name="T84" fmla="*/ 308 w 324"/>
              <a:gd name="T85" fmla="*/ 294 h 323"/>
              <a:gd name="T86" fmla="*/ 298 w 324"/>
              <a:gd name="T87" fmla="*/ 285 h 323"/>
              <a:gd name="T88" fmla="*/ 287 w 324"/>
              <a:gd name="T89" fmla="*/ 274 h 323"/>
              <a:gd name="T90" fmla="*/ 274 w 324"/>
              <a:gd name="T91" fmla="*/ 262 h 323"/>
              <a:gd name="T92" fmla="*/ 249 w 324"/>
              <a:gd name="T93" fmla="*/ 235 h 323"/>
              <a:gd name="T94" fmla="*/ 222 w 324"/>
              <a:gd name="T95" fmla="*/ 208 h 323"/>
              <a:gd name="T96" fmla="*/ 209 w 324"/>
              <a:gd name="T97" fmla="*/ 195 h 323"/>
              <a:gd name="T98" fmla="*/ 198 w 324"/>
              <a:gd name="T99" fmla="*/ 184 h 323"/>
              <a:gd name="T100" fmla="*/ 188 w 324"/>
              <a:gd name="T101" fmla="*/ 174 h 323"/>
              <a:gd name="T102" fmla="*/ 181 w 324"/>
              <a:gd name="T103" fmla="*/ 168 h 323"/>
              <a:gd name="T104" fmla="*/ 176 w 324"/>
              <a:gd name="T105" fmla="*/ 163 h 323"/>
              <a:gd name="T106" fmla="*/ 175 w 324"/>
              <a:gd name="T107" fmla="*/ 161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323">
                <a:moveTo>
                  <a:pt x="175" y="161"/>
                </a:moveTo>
                <a:lnTo>
                  <a:pt x="321" y="15"/>
                </a:lnTo>
                <a:lnTo>
                  <a:pt x="323" y="11"/>
                </a:lnTo>
                <a:lnTo>
                  <a:pt x="324" y="8"/>
                </a:lnTo>
                <a:lnTo>
                  <a:pt x="323" y="5"/>
                </a:lnTo>
                <a:lnTo>
                  <a:pt x="321" y="2"/>
                </a:lnTo>
                <a:lnTo>
                  <a:pt x="319" y="0"/>
                </a:lnTo>
                <a:lnTo>
                  <a:pt x="314" y="0"/>
                </a:lnTo>
                <a:lnTo>
                  <a:pt x="311" y="0"/>
                </a:lnTo>
                <a:lnTo>
                  <a:pt x="309" y="2"/>
                </a:lnTo>
                <a:lnTo>
                  <a:pt x="162" y="149"/>
                </a:lnTo>
                <a:lnTo>
                  <a:pt x="15" y="2"/>
                </a:lnTo>
                <a:lnTo>
                  <a:pt x="12" y="0"/>
                </a:lnTo>
                <a:lnTo>
                  <a:pt x="9" y="0"/>
                </a:lnTo>
                <a:lnTo>
                  <a:pt x="6" y="0"/>
                </a:lnTo>
                <a:lnTo>
                  <a:pt x="2" y="2"/>
                </a:lnTo>
                <a:lnTo>
                  <a:pt x="0" y="5"/>
                </a:lnTo>
                <a:lnTo>
                  <a:pt x="0" y="8"/>
                </a:lnTo>
                <a:lnTo>
                  <a:pt x="0" y="11"/>
                </a:lnTo>
                <a:lnTo>
                  <a:pt x="2" y="15"/>
                </a:lnTo>
                <a:lnTo>
                  <a:pt x="149" y="161"/>
                </a:lnTo>
                <a:lnTo>
                  <a:pt x="2" y="308"/>
                </a:lnTo>
                <a:lnTo>
                  <a:pt x="0" y="310"/>
                </a:lnTo>
                <a:lnTo>
                  <a:pt x="0" y="314"/>
                </a:lnTo>
                <a:lnTo>
                  <a:pt x="0" y="318"/>
                </a:lnTo>
                <a:lnTo>
                  <a:pt x="2" y="320"/>
                </a:lnTo>
                <a:lnTo>
                  <a:pt x="6" y="322"/>
                </a:lnTo>
                <a:lnTo>
                  <a:pt x="9" y="323"/>
                </a:lnTo>
                <a:lnTo>
                  <a:pt x="12" y="322"/>
                </a:lnTo>
                <a:lnTo>
                  <a:pt x="15" y="320"/>
                </a:lnTo>
                <a:lnTo>
                  <a:pt x="162" y="174"/>
                </a:lnTo>
                <a:lnTo>
                  <a:pt x="309" y="320"/>
                </a:lnTo>
                <a:lnTo>
                  <a:pt x="311" y="322"/>
                </a:lnTo>
                <a:lnTo>
                  <a:pt x="314" y="323"/>
                </a:lnTo>
                <a:lnTo>
                  <a:pt x="319" y="322"/>
                </a:lnTo>
                <a:lnTo>
                  <a:pt x="321" y="320"/>
                </a:lnTo>
                <a:lnTo>
                  <a:pt x="323" y="318"/>
                </a:lnTo>
                <a:lnTo>
                  <a:pt x="324" y="314"/>
                </a:lnTo>
                <a:lnTo>
                  <a:pt x="323" y="310"/>
                </a:lnTo>
                <a:lnTo>
                  <a:pt x="321" y="308"/>
                </a:lnTo>
                <a:lnTo>
                  <a:pt x="320" y="306"/>
                </a:lnTo>
                <a:lnTo>
                  <a:pt x="315" y="302"/>
                </a:lnTo>
                <a:lnTo>
                  <a:pt x="308" y="294"/>
                </a:lnTo>
                <a:lnTo>
                  <a:pt x="298" y="285"/>
                </a:lnTo>
                <a:lnTo>
                  <a:pt x="287" y="274"/>
                </a:lnTo>
                <a:lnTo>
                  <a:pt x="274" y="262"/>
                </a:lnTo>
                <a:lnTo>
                  <a:pt x="249" y="235"/>
                </a:lnTo>
                <a:lnTo>
                  <a:pt x="222" y="208"/>
                </a:lnTo>
                <a:lnTo>
                  <a:pt x="209" y="195"/>
                </a:lnTo>
                <a:lnTo>
                  <a:pt x="198" y="184"/>
                </a:lnTo>
                <a:lnTo>
                  <a:pt x="188" y="174"/>
                </a:lnTo>
                <a:lnTo>
                  <a:pt x="181" y="168"/>
                </a:lnTo>
                <a:lnTo>
                  <a:pt x="176" y="163"/>
                </a:lnTo>
                <a:lnTo>
                  <a:pt x="175" y="16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8" name="Freeform 29"/>
          <p:cNvSpPr>
            <a:spLocks noEditPoints="1"/>
          </p:cNvSpPr>
          <p:nvPr/>
        </p:nvSpPr>
        <p:spPr bwMode="auto">
          <a:xfrm>
            <a:off x="7085708" y="1314153"/>
            <a:ext cx="303609" cy="325933"/>
          </a:xfrm>
          <a:custGeom>
            <a:avLst/>
            <a:gdLst>
              <a:gd name="T0" fmla="*/ 334 w 368"/>
              <a:gd name="T1" fmla="*/ 17 h 395"/>
              <a:gd name="T2" fmla="*/ 351 w 368"/>
              <a:gd name="T3" fmla="*/ 36 h 395"/>
              <a:gd name="T4" fmla="*/ 351 w 368"/>
              <a:gd name="T5" fmla="*/ 59 h 395"/>
              <a:gd name="T6" fmla="*/ 351 w 368"/>
              <a:gd name="T7" fmla="*/ 140 h 395"/>
              <a:gd name="T8" fmla="*/ 351 w 368"/>
              <a:gd name="T9" fmla="*/ 181 h 395"/>
              <a:gd name="T10" fmla="*/ 338 w 368"/>
              <a:gd name="T11" fmla="*/ 131 h 395"/>
              <a:gd name="T12" fmla="*/ 313 w 368"/>
              <a:gd name="T13" fmla="*/ 89 h 395"/>
              <a:gd name="T14" fmla="*/ 313 w 368"/>
              <a:gd name="T15" fmla="*/ 89 h 395"/>
              <a:gd name="T16" fmla="*/ 313 w 368"/>
              <a:gd name="T17" fmla="*/ 74 h 395"/>
              <a:gd name="T18" fmla="*/ 338 w 368"/>
              <a:gd name="T19" fmla="*/ 346 h 395"/>
              <a:gd name="T20" fmla="*/ 338 w 368"/>
              <a:gd name="T21" fmla="*/ 276 h 395"/>
              <a:gd name="T22" fmla="*/ 313 w 368"/>
              <a:gd name="T23" fmla="*/ 234 h 395"/>
              <a:gd name="T24" fmla="*/ 313 w 368"/>
              <a:gd name="T25" fmla="*/ 234 h 395"/>
              <a:gd name="T26" fmla="*/ 29 w 368"/>
              <a:gd name="T27" fmla="*/ 346 h 395"/>
              <a:gd name="T28" fmla="*/ 54 w 368"/>
              <a:gd name="T29" fmla="*/ 303 h 395"/>
              <a:gd name="T30" fmla="*/ 54 w 368"/>
              <a:gd name="T31" fmla="*/ 234 h 395"/>
              <a:gd name="T32" fmla="*/ 29 w 368"/>
              <a:gd name="T33" fmla="*/ 131 h 395"/>
              <a:gd name="T34" fmla="*/ 29 w 368"/>
              <a:gd name="T35" fmla="*/ 131 h 395"/>
              <a:gd name="T36" fmla="*/ 29 w 368"/>
              <a:gd name="T37" fmla="*/ 116 h 395"/>
              <a:gd name="T38" fmla="*/ 54 w 368"/>
              <a:gd name="T39" fmla="*/ 74 h 395"/>
              <a:gd name="T40" fmla="*/ 350 w 368"/>
              <a:gd name="T41" fmla="*/ 366 h 395"/>
              <a:gd name="T42" fmla="*/ 300 w 368"/>
              <a:gd name="T43" fmla="*/ 377 h 395"/>
              <a:gd name="T44" fmla="*/ 351 w 368"/>
              <a:gd name="T45" fmla="*/ 213 h 395"/>
              <a:gd name="T46" fmla="*/ 351 w 368"/>
              <a:gd name="T47" fmla="*/ 255 h 395"/>
              <a:gd name="T48" fmla="*/ 351 w 368"/>
              <a:gd name="T49" fmla="*/ 335 h 395"/>
              <a:gd name="T50" fmla="*/ 351 w 368"/>
              <a:gd name="T51" fmla="*/ 358 h 395"/>
              <a:gd name="T52" fmla="*/ 284 w 368"/>
              <a:gd name="T53" fmla="*/ 17 h 395"/>
              <a:gd name="T54" fmla="*/ 284 w 368"/>
              <a:gd name="T55" fmla="*/ 44 h 395"/>
              <a:gd name="T56" fmla="*/ 284 w 368"/>
              <a:gd name="T57" fmla="*/ 134 h 395"/>
              <a:gd name="T58" fmla="*/ 284 w 368"/>
              <a:gd name="T59" fmla="*/ 181 h 395"/>
              <a:gd name="T60" fmla="*/ 83 w 368"/>
              <a:gd name="T61" fmla="*/ 377 h 395"/>
              <a:gd name="T62" fmla="*/ 284 w 368"/>
              <a:gd name="T63" fmla="*/ 214 h 395"/>
              <a:gd name="T64" fmla="*/ 284 w 368"/>
              <a:gd name="T65" fmla="*/ 260 h 395"/>
              <a:gd name="T66" fmla="*/ 284 w 368"/>
              <a:gd name="T67" fmla="*/ 350 h 395"/>
              <a:gd name="T68" fmla="*/ 284 w 368"/>
              <a:gd name="T69" fmla="*/ 377 h 395"/>
              <a:gd name="T70" fmla="*/ 18 w 368"/>
              <a:gd name="T71" fmla="*/ 29 h 395"/>
              <a:gd name="T72" fmla="*/ 66 w 368"/>
              <a:gd name="T73" fmla="*/ 17 h 395"/>
              <a:gd name="T74" fmla="*/ 66 w 368"/>
              <a:gd name="T75" fmla="*/ 44 h 395"/>
              <a:gd name="T76" fmla="*/ 66 w 368"/>
              <a:gd name="T77" fmla="*/ 134 h 395"/>
              <a:gd name="T78" fmla="*/ 66 w 368"/>
              <a:gd name="T79" fmla="*/ 181 h 395"/>
              <a:gd name="T80" fmla="*/ 33 w 368"/>
              <a:gd name="T81" fmla="*/ 377 h 395"/>
              <a:gd name="T82" fmla="*/ 16 w 368"/>
              <a:gd name="T83" fmla="*/ 358 h 395"/>
              <a:gd name="T84" fmla="*/ 66 w 368"/>
              <a:gd name="T85" fmla="*/ 214 h 395"/>
              <a:gd name="T86" fmla="*/ 66 w 368"/>
              <a:gd name="T87" fmla="*/ 260 h 395"/>
              <a:gd name="T88" fmla="*/ 66 w 368"/>
              <a:gd name="T89" fmla="*/ 350 h 395"/>
              <a:gd name="T90" fmla="*/ 66 w 368"/>
              <a:gd name="T91" fmla="*/ 377 h 395"/>
              <a:gd name="T92" fmla="*/ 20 w 368"/>
              <a:gd name="T93" fmla="*/ 2 h 395"/>
              <a:gd name="T94" fmla="*/ 2 w 368"/>
              <a:gd name="T95" fmla="*/ 22 h 395"/>
              <a:gd name="T96" fmla="*/ 0 w 368"/>
              <a:gd name="T97" fmla="*/ 366 h 395"/>
              <a:gd name="T98" fmla="*/ 14 w 368"/>
              <a:gd name="T99" fmla="*/ 388 h 395"/>
              <a:gd name="T100" fmla="*/ 334 w 368"/>
              <a:gd name="T101" fmla="*/ 395 h 395"/>
              <a:gd name="T102" fmla="*/ 358 w 368"/>
              <a:gd name="T103" fmla="*/ 384 h 395"/>
              <a:gd name="T104" fmla="*/ 368 w 368"/>
              <a:gd name="T105" fmla="*/ 358 h 395"/>
              <a:gd name="T106" fmla="*/ 362 w 368"/>
              <a:gd name="T107" fmla="*/ 15 h 395"/>
              <a:gd name="T108" fmla="*/ 341 w 368"/>
              <a:gd name="T109"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8" h="395">
                <a:moveTo>
                  <a:pt x="351" y="188"/>
                </a:moveTo>
                <a:lnTo>
                  <a:pt x="300" y="188"/>
                </a:lnTo>
                <a:lnTo>
                  <a:pt x="300" y="17"/>
                </a:lnTo>
                <a:lnTo>
                  <a:pt x="334" y="17"/>
                </a:lnTo>
                <a:lnTo>
                  <a:pt x="341" y="19"/>
                </a:lnTo>
                <a:lnTo>
                  <a:pt x="346" y="23"/>
                </a:lnTo>
                <a:lnTo>
                  <a:pt x="350" y="29"/>
                </a:lnTo>
                <a:lnTo>
                  <a:pt x="351" y="36"/>
                </a:lnTo>
                <a:lnTo>
                  <a:pt x="351" y="38"/>
                </a:lnTo>
                <a:lnTo>
                  <a:pt x="351" y="42"/>
                </a:lnTo>
                <a:lnTo>
                  <a:pt x="351" y="50"/>
                </a:lnTo>
                <a:lnTo>
                  <a:pt x="351" y="59"/>
                </a:lnTo>
                <a:lnTo>
                  <a:pt x="351" y="71"/>
                </a:lnTo>
                <a:lnTo>
                  <a:pt x="351" y="84"/>
                </a:lnTo>
                <a:lnTo>
                  <a:pt x="351" y="112"/>
                </a:lnTo>
                <a:lnTo>
                  <a:pt x="351" y="140"/>
                </a:lnTo>
                <a:lnTo>
                  <a:pt x="351" y="153"/>
                </a:lnTo>
                <a:lnTo>
                  <a:pt x="351" y="164"/>
                </a:lnTo>
                <a:lnTo>
                  <a:pt x="351" y="174"/>
                </a:lnTo>
                <a:lnTo>
                  <a:pt x="351" y="181"/>
                </a:lnTo>
                <a:lnTo>
                  <a:pt x="351" y="187"/>
                </a:lnTo>
                <a:lnTo>
                  <a:pt x="351" y="188"/>
                </a:lnTo>
                <a:close/>
                <a:moveTo>
                  <a:pt x="313" y="131"/>
                </a:moveTo>
                <a:lnTo>
                  <a:pt x="338" y="131"/>
                </a:lnTo>
                <a:lnTo>
                  <a:pt x="338" y="158"/>
                </a:lnTo>
                <a:lnTo>
                  <a:pt x="313" y="158"/>
                </a:lnTo>
                <a:lnTo>
                  <a:pt x="313" y="131"/>
                </a:lnTo>
                <a:close/>
                <a:moveTo>
                  <a:pt x="313" y="89"/>
                </a:moveTo>
                <a:lnTo>
                  <a:pt x="338" y="89"/>
                </a:lnTo>
                <a:lnTo>
                  <a:pt x="338" y="116"/>
                </a:lnTo>
                <a:lnTo>
                  <a:pt x="313" y="116"/>
                </a:lnTo>
                <a:lnTo>
                  <a:pt x="313" y="89"/>
                </a:lnTo>
                <a:close/>
                <a:moveTo>
                  <a:pt x="313" y="47"/>
                </a:moveTo>
                <a:lnTo>
                  <a:pt x="338" y="47"/>
                </a:lnTo>
                <a:lnTo>
                  <a:pt x="338" y="74"/>
                </a:lnTo>
                <a:lnTo>
                  <a:pt x="313" y="74"/>
                </a:lnTo>
                <a:lnTo>
                  <a:pt x="313" y="47"/>
                </a:lnTo>
                <a:close/>
                <a:moveTo>
                  <a:pt x="313" y="319"/>
                </a:moveTo>
                <a:lnTo>
                  <a:pt x="338" y="319"/>
                </a:lnTo>
                <a:lnTo>
                  <a:pt x="338" y="346"/>
                </a:lnTo>
                <a:lnTo>
                  <a:pt x="313" y="346"/>
                </a:lnTo>
                <a:lnTo>
                  <a:pt x="313" y="319"/>
                </a:lnTo>
                <a:close/>
                <a:moveTo>
                  <a:pt x="313" y="276"/>
                </a:moveTo>
                <a:lnTo>
                  <a:pt x="338" y="276"/>
                </a:lnTo>
                <a:lnTo>
                  <a:pt x="338" y="303"/>
                </a:lnTo>
                <a:lnTo>
                  <a:pt x="313" y="303"/>
                </a:lnTo>
                <a:lnTo>
                  <a:pt x="313" y="276"/>
                </a:lnTo>
                <a:close/>
                <a:moveTo>
                  <a:pt x="313" y="234"/>
                </a:moveTo>
                <a:lnTo>
                  <a:pt x="338" y="234"/>
                </a:lnTo>
                <a:lnTo>
                  <a:pt x="338" y="261"/>
                </a:lnTo>
                <a:lnTo>
                  <a:pt x="313" y="261"/>
                </a:lnTo>
                <a:lnTo>
                  <a:pt x="313" y="234"/>
                </a:lnTo>
                <a:close/>
                <a:moveTo>
                  <a:pt x="29" y="319"/>
                </a:moveTo>
                <a:lnTo>
                  <a:pt x="54" y="319"/>
                </a:lnTo>
                <a:lnTo>
                  <a:pt x="54" y="346"/>
                </a:lnTo>
                <a:lnTo>
                  <a:pt x="29" y="346"/>
                </a:lnTo>
                <a:lnTo>
                  <a:pt x="29" y="319"/>
                </a:lnTo>
                <a:close/>
                <a:moveTo>
                  <a:pt x="29" y="276"/>
                </a:moveTo>
                <a:lnTo>
                  <a:pt x="54" y="276"/>
                </a:lnTo>
                <a:lnTo>
                  <a:pt x="54" y="303"/>
                </a:lnTo>
                <a:lnTo>
                  <a:pt x="29" y="303"/>
                </a:lnTo>
                <a:lnTo>
                  <a:pt x="29" y="276"/>
                </a:lnTo>
                <a:close/>
                <a:moveTo>
                  <a:pt x="29" y="234"/>
                </a:moveTo>
                <a:lnTo>
                  <a:pt x="54" y="234"/>
                </a:lnTo>
                <a:lnTo>
                  <a:pt x="54" y="261"/>
                </a:lnTo>
                <a:lnTo>
                  <a:pt x="29" y="261"/>
                </a:lnTo>
                <a:lnTo>
                  <a:pt x="29" y="234"/>
                </a:lnTo>
                <a:close/>
                <a:moveTo>
                  <a:pt x="29" y="131"/>
                </a:moveTo>
                <a:lnTo>
                  <a:pt x="54" y="131"/>
                </a:lnTo>
                <a:lnTo>
                  <a:pt x="54" y="158"/>
                </a:lnTo>
                <a:lnTo>
                  <a:pt x="29" y="158"/>
                </a:lnTo>
                <a:lnTo>
                  <a:pt x="29" y="131"/>
                </a:lnTo>
                <a:close/>
                <a:moveTo>
                  <a:pt x="29" y="89"/>
                </a:moveTo>
                <a:lnTo>
                  <a:pt x="54" y="89"/>
                </a:lnTo>
                <a:lnTo>
                  <a:pt x="54" y="116"/>
                </a:lnTo>
                <a:lnTo>
                  <a:pt x="29" y="116"/>
                </a:lnTo>
                <a:lnTo>
                  <a:pt x="29" y="89"/>
                </a:lnTo>
                <a:close/>
                <a:moveTo>
                  <a:pt x="29" y="47"/>
                </a:moveTo>
                <a:lnTo>
                  <a:pt x="54" y="47"/>
                </a:lnTo>
                <a:lnTo>
                  <a:pt x="54" y="74"/>
                </a:lnTo>
                <a:lnTo>
                  <a:pt x="29" y="74"/>
                </a:lnTo>
                <a:lnTo>
                  <a:pt x="29" y="47"/>
                </a:lnTo>
                <a:close/>
                <a:moveTo>
                  <a:pt x="351" y="358"/>
                </a:moveTo>
                <a:lnTo>
                  <a:pt x="350" y="366"/>
                </a:lnTo>
                <a:lnTo>
                  <a:pt x="346" y="371"/>
                </a:lnTo>
                <a:lnTo>
                  <a:pt x="341" y="376"/>
                </a:lnTo>
                <a:lnTo>
                  <a:pt x="334" y="377"/>
                </a:lnTo>
                <a:lnTo>
                  <a:pt x="300" y="377"/>
                </a:lnTo>
                <a:lnTo>
                  <a:pt x="300" y="206"/>
                </a:lnTo>
                <a:lnTo>
                  <a:pt x="351" y="206"/>
                </a:lnTo>
                <a:lnTo>
                  <a:pt x="351" y="208"/>
                </a:lnTo>
                <a:lnTo>
                  <a:pt x="351" y="213"/>
                </a:lnTo>
                <a:lnTo>
                  <a:pt x="351" y="220"/>
                </a:lnTo>
                <a:lnTo>
                  <a:pt x="351" y="230"/>
                </a:lnTo>
                <a:lnTo>
                  <a:pt x="351" y="242"/>
                </a:lnTo>
                <a:lnTo>
                  <a:pt x="351" y="255"/>
                </a:lnTo>
                <a:lnTo>
                  <a:pt x="351" y="283"/>
                </a:lnTo>
                <a:lnTo>
                  <a:pt x="351" y="311"/>
                </a:lnTo>
                <a:lnTo>
                  <a:pt x="351" y="324"/>
                </a:lnTo>
                <a:lnTo>
                  <a:pt x="351" y="335"/>
                </a:lnTo>
                <a:lnTo>
                  <a:pt x="351" y="344"/>
                </a:lnTo>
                <a:lnTo>
                  <a:pt x="351" y="352"/>
                </a:lnTo>
                <a:lnTo>
                  <a:pt x="351" y="357"/>
                </a:lnTo>
                <a:lnTo>
                  <a:pt x="351" y="358"/>
                </a:lnTo>
                <a:close/>
                <a:moveTo>
                  <a:pt x="284" y="188"/>
                </a:moveTo>
                <a:lnTo>
                  <a:pt x="83" y="188"/>
                </a:lnTo>
                <a:lnTo>
                  <a:pt x="83" y="17"/>
                </a:lnTo>
                <a:lnTo>
                  <a:pt x="284" y="17"/>
                </a:lnTo>
                <a:lnTo>
                  <a:pt x="284" y="19"/>
                </a:lnTo>
                <a:lnTo>
                  <a:pt x="284" y="25"/>
                </a:lnTo>
                <a:lnTo>
                  <a:pt x="284" y="33"/>
                </a:lnTo>
                <a:lnTo>
                  <a:pt x="284" y="44"/>
                </a:lnTo>
                <a:lnTo>
                  <a:pt x="284" y="57"/>
                </a:lnTo>
                <a:lnTo>
                  <a:pt x="284" y="71"/>
                </a:lnTo>
                <a:lnTo>
                  <a:pt x="284" y="103"/>
                </a:lnTo>
                <a:lnTo>
                  <a:pt x="284" y="134"/>
                </a:lnTo>
                <a:lnTo>
                  <a:pt x="284" y="149"/>
                </a:lnTo>
                <a:lnTo>
                  <a:pt x="284" y="162"/>
                </a:lnTo>
                <a:lnTo>
                  <a:pt x="284" y="173"/>
                </a:lnTo>
                <a:lnTo>
                  <a:pt x="284" y="181"/>
                </a:lnTo>
                <a:lnTo>
                  <a:pt x="284" y="187"/>
                </a:lnTo>
                <a:lnTo>
                  <a:pt x="284" y="188"/>
                </a:lnTo>
                <a:close/>
                <a:moveTo>
                  <a:pt x="284" y="377"/>
                </a:moveTo>
                <a:lnTo>
                  <a:pt x="83" y="377"/>
                </a:lnTo>
                <a:lnTo>
                  <a:pt x="83" y="206"/>
                </a:lnTo>
                <a:lnTo>
                  <a:pt x="284" y="206"/>
                </a:lnTo>
                <a:lnTo>
                  <a:pt x="284" y="208"/>
                </a:lnTo>
                <a:lnTo>
                  <a:pt x="284" y="214"/>
                </a:lnTo>
                <a:lnTo>
                  <a:pt x="284" y="222"/>
                </a:lnTo>
                <a:lnTo>
                  <a:pt x="284" y="233"/>
                </a:lnTo>
                <a:lnTo>
                  <a:pt x="284" y="246"/>
                </a:lnTo>
                <a:lnTo>
                  <a:pt x="284" y="260"/>
                </a:lnTo>
                <a:lnTo>
                  <a:pt x="284" y="291"/>
                </a:lnTo>
                <a:lnTo>
                  <a:pt x="284" y="323"/>
                </a:lnTo>
                <a:lnTo>
                  <a:pt x="284" y="338"/>
                </a:lnTo>
                <a:lnTo>
                  <a:pt x="284" y="350"/>
                </a:lnTo>
                <a:lnTo>
                  <a:pt x="284" y="362"/>
                </a:lnTo>
                <a:lnTo>
                  <a:pt x="284" y="369"/>
                </a:lnTo>
                <a:lnTo>
                  <a:pt x="284" y="374"/>
                </a:lnTo>
                <a:lnTo>
                  <a:pt x="284" y="377"/>
                </a:lnTo>
                <a:close/>
                <a:moveTo>
                  <a:pt x="66" y="188"/>
                </a:moveTo>
                <a:lnTo>
                  <a:pt x="16" y="188"/>
                </a:lnTo>
                <a:lnTo>
                  <a:pt x="16" y="36"/>
                </a:lnTo>
                <a:lnTo>
                  <a:pt x="18" y="29"/>
                </a:lnTo>
                <a:lnTo>
                  <a:pt x="21" y="23"/>
                </a:lnTo>
                <a:lnTo>
                  <a:pt x="27" y="19"/>
                </a:lnTo>
                <a:lnTo>
                  <a:pt x="33" y="17"/>
                </a:lnTo>
                <a:lnTo>
                  <a:pt x="66" y="17"/>
                </a:lnTo>
                <a:lnTo>
                  <a:pt x="66" y="19"/>
                </a:lnTo>
                <a:lnTo>
                  <a:pt x="66" y="25"/>
                </a:lnTo>
                <a:lnTo>
                  <a:pt x="66" y="33"/>
                </a:lnTo>
                <a:lnTo>
                  <a:pt x="66" y="44"/>
                </a:lnTo>
                <a:lnTo>
                  <a:pt x="66" y="57"/>
                </a:lnTo>
                <a:lnTo>
                  <a:pt x="66" y="71"/>
                </a:lnTo>
                <a:lnTo>
                  <a:pt x="66" y="103"/>
                </a:lnTo>
                <a:lnTo>
                  <a:pt x="66" y="134"/>
                </a:lnTo>
                <a:lnTo>
                  <a:pt x="66" y="149"/>
                </a:lnTo>
                <a:lnTo>
                  <a:pt x="66" y="162"/>
                </a:lnTo>
                <a:lnTo>
                  <a:pt x="66" y="173"/>
                </a:lnTo>
                <a:lnTo>
                  <a:pt x="66" y="181"/>
                </a:lnTo>
                <a:lnTo>
                  <a:pt x="66" y="187"/>
                </a:lnTo>
                <a:lnTo>
                  <a:pt x="66" y="188"/>
                </a:lnTo>
                <a:close/>
                <a:moveTo>
                  <a:pt x="66" y="377"/>
                </a:moveTo>
                <a:lnTo>
                  <a:pt x="33" y="377"/>
                </a:lnTo>
                <a:lnTo>
                  <a:pt x="27" y="376"/>
                </a:lnTo>
                <a:lnTo>
                  <a:pt x="21" y="371"/>
                </a:lnTo>
                <a:lnTo>
                  <a:pt x="18" y="366"/>
                </a:lnTo>
                <a:lnTo>
                  <a:pt x="16" y="358"/>
                </a:lnTo>
                <a:lnTo>
                  <a:pt x="16" y="206"/>
                </a:lnTo>
                <a:lnTo>
                  <a:pt x="66" y="206"/>
                </a:lnTo>
                <a:lnTo>
                  <a:pt x="66" y="208"/>
                </a:lnTo>
                <a:lnTo>
                  <a:pt x="66" y="214"/>
                </a:lnTo>
                <a:lnTo>
                  <a:pt x="66" y="222"/>
                </a:lnTo>
                <a:lnTo>
                  <a:pt x="66" y="233"/>
                </a:lnTo>
                <a:lnTo>
                  <a:pt x="66" y="246"/>
                </a:lnTo>
                <a:lnTo>
                  <a:pt x="66" y="260"/>
                </a:lnTo>
                <a:lnTo>
                  <a:pt x="66" y="291"/>
                </a:lnTo>
                <a:lnTo>
                  <a:pt x="66" y="323"/>
                </a:lnTo>
                <a:lnTo>
                  <a:pt x="66" y="338"/>
                </a:lnTo>
                <a:lnTo>
                  <a:pt x="66" y="350"/>
                </a:lnTo>
                <a:lnTo>
                  <a:pt x="66" y="362"/>
                </a:lnTo>
                <a:lnTo>
                  <a:pt x="66" y="369"/>
                </a:lnTo>
                <a:lnTo>
                  <a:pt x="66" y="374"/>
                </a:lnTo>
                <a:lnTo>
                  <a:pt x="66" y="377"/>
                </a:lnTo>
                <a:close/>
                <a:moveTo>
                  <a:pt x="334" y="0"/>
                </a:moveTo>
                <a:lnTo>
                  <a:pt x="33" y="0"/>
                </a:lnTo>
                <a:lnTo>
                  <a:pt x="26" y="0"/>
                </a:lnTo>
                <a:lnTo>
                  <a:pt x="20" y="2"/>
                </a:lnTo>
                <a:lnTo>
                  <a:pt x="14" y="5"/>
                </a:lnTo>
                <a:lnTo>
                  <a:pt x="9" y="10"/>
                </a:lnTo>
                <a:lnTo>
                  <a:pt x="5" y="15"/>
                </a:lnTo>
                <a:lnTo>
                  <a:pt x="2" y="22"/>
                </a:lnTo>
                <a:lnTo>
                  <a:pt x="0" y="28"/>
                </a:lnTo>
                <a:lnTo>
                  <a:pt x="0" y="36"/>
                </a:lnTo>
                <a:lnTo>
                  <a:pt x="0" y="358"/>
                </a:lnTo>
                <a:lnTo>
                  <a:pt x="0" y="366"/>
                </a:lnTo>
                <a:lnTo>
                  <a:pt x="2" y="372"/>
                </a:lnTo>
                <a:lnTo>
                  <a:pt x="5" y="379"/>
                </a:lnTo>
                <a:lnTo>
                  <a:pt x="9" y="384"/>
                </a:lnTo>
                <a:lnTo>
                  <a:pt x="14" y="388"/>
                </a:lnTo>
                <a:lnTo>
                  <a:pt x="20" y="392"/>
                </a:lnTo>
                <a:lnTo>
                  <a:pt x="26" y="394"/>
                </a:lnTo>
                <a:lnTo>
                  <a:pt x="33" y="395"/>
                </a:lnTo>
                <a:lnTo>
                  <a:pt x="334" y="395"/>
                </a:lnTo>
                <a:lnTo>
                  <a:pt x="341" y="394"/>
                </a:lnTo>
                <a:lnTo>
                  <a:pt x="347" y="392"/>
                </a:lnTo>
                <a:lnTo>
                  <a:pt x="353" y="388"/>
                </a:lnTo>
                <a:lnTo>
                  <a:pt x="358" y="384"/>
                </a:lnTo>
                <a:lnTo>
                  <a:pt x="362" y="379"/>
                </a:lnTo>
                <a:lnTo>
                  <a:pt x="365" y="372"/>
                </a:lnTo>
                <a:lnTo>
                  <a:pt x="367" y="366"/>
                </a:lnTo>
                <a:lnTo>
                  <a:pt x="368" y="358"/>
                </a:lnTo>
                <a:lnTo>
                  <a:pt x="368" y="36"/>
                </a:lnTo>
                <a:lnTo>
                  <a:pt x="367" y="28"/>
                </a:lnTo>
                <a:lnTo>
                  <a:pt x="365" y="22"/>
                </a:lnTo>
                <a:lnTo>
                  <a:pt x="362" y="15"/>
                </a:lnTo>
                <a:lnTo>
                  <a:pt x="358" y="10"/>
                </a:lnTo>
                <a:lnTo>
                  <a:pt x="353" y="5"/>
                </a:lnTo>
                <a:lnTo>
                  <a:pt x="347" y="2"/>
                </a:lnTo>
                <a:lnTo>
                  <a:pt x="341" y="0"/>
                </a:lnTo>
                <a:lnTo>
                  <a:pt x="334"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9" name="Freeform 30"/>
          <p:cNvSpPr>
            <a:spLocks noEditPoints="1"/>
          </p:cNvSpPr>
          <p:nvPr/>
        </p:nvSpPr>
        <p:spPr bwMode="auto">
          <a:xfrm>
            <a:off x="2024062" y="1937743"/>
            <a:ext cx="328911" cy="325934"/>
          </a:xfrm>
          <a:custGeom>
            <a:avLst/>
            <a:gdLst>
              <a:gd name="T0" fmla="*/ 294 w 395"/>
              <a:gd name="T1" fmla="*/ 349 h 395"/>
              <a:gd name="T2" fmla="*/ 246 w 395"/>
              <a:gd name="T3" fmla="*/ 371 h 395"/>
              <a:gd name="T4" fmla="*/ 195 w 395"/>
              <a:gd name="T5" fmla="*/ 377 h 395"/>
              <a:gd name="T6" fmla="*/ 144 w 395"/>
              <a:gd name="T7" fmla="*/ 369 h 395"/>
              <a:gd name="T8" fmla="*/ 97 w 395"/>
              <a:gd name="T9" fmla="*/ 345 h 395"/>
              <a:gd name="T10" fmla="*/ 57 w 395"/>
              <a:gd name="T11" fmla="*/ 309 h 395"/>
              <a:gd name="T12" fmla="*/ 30 w 395"/>
              <a:gd name="T13" fmla="*/ 263 h 395"/>
              <a:gd name="T14" fmla="*/ 19 w 395"/>
              <a:gd name="T15" fmla="*/ 212 h 395"/>
              <a:gd name="T16" fmla="*/ 23 w 395"/>
              <a:gd name="T17" fmla="*/ 160 h 395"/>
              <a:gd name="T18" fmla="*/ 40 w 395"/>
              <a:gd name="T19" fmla="*/ 112 h 395"/>
              <a:gd name="T20" fmla="*/ 73 w 395"/>
              <a:gd name="T21" fmla="*/ 68 h 395"/>
              <a:gd name="T22" fmla="*/ 114 w 395"/>
              <a:gd name="T23" fmla="*/ 39 h 395"/>
              <a:gd name="T24" fmla="*/ 159 w 395"/>
              <a:gd name="T25" fmla="*/ 22 h 395"/>
              <a:gd name="T26" fmla="*/ 189 w 395"/>
              <a:gd name="T27" fmla="*/ 197 h 395"/>
              <a:gd name="T28" fmla="*/ 194 w 395"/>
              <a:gd name="T29" fmla="*/ 206 h 395"/>
              <a:gd name="T30" fmla="*/ 204 w 395"/>
              <a:gd name="T31" fmla="*/ 204 h 395"/>
              <a:gd name="T32" fmla="*/ 353 w 395"/>
              <a:gd name="T33" fmla="*/ 108 h 395"/>
              <a:gd name="T34" fmla="*/ 372 w 395"/>
              <a:gd name="T35" fmla="*/ 155 h 395"/>
              <a:gd name="T36" fmla="*/ 377 w 395"/>
              <a:gd name="T37" fmla="*/ 205 h 395"/>
              <a:gd name="T38" fmla="*/ 368 w 395"/>
              <a:gd name="T39" fmla="*/ 254 h 395"/>
              <a:gd name="T40" fmla="*/ 345 w 395"/>
              <a:gd name="T41" fmla="*/ 300 h 395"/>
              <a:gd name="T42" fmla="*/ 320 w 395"/>
              <a:gd name="T43" fmla="*/ 66 h 395"/>
              <a:gd name="T44" fmla="*/ 239 w 395"/>
              <a:gd name="T45" fmla="*/ 22 h 395"/>
              <a:gd name="T46" fmla="*/ 282 w 395"/>
              <a:gd name="T47" fmla="*/ 38 h 395"/>
              <a:gd name="T48" fmla="*/ 320 w 395"/>
              <a:gd name="T49" fmla="*/ 66 h 395"/>
              <a:gd name="T50" fmla="*/ 34 w 395"/>
              <a:gd name="T51" fmla="*/ 86 h 395"/>
              <a:gd name="T52" fmla="*/ 9 w 395"/>
              <a:gd name="T53" fmla="*/ 139 h 395"/>
              <a:gd name="T54" fmla="*/ 0 w 395"/>
              <a:gd name="T55" fmla="*/ 194 h 395"/>
              <a:gd name="T56" fmla="*/ 7 w 395"/>
              <a:gd name="T57" fmla="*/ 250 h 395"/>
              <a:gd name="T58" fmla="*/ 31 w 395"/>
              <a:gd name="T59" fmla="*/ 304 h 395"/>
              <a:gd name="T60" fmla="*/ 70 w 395"/>
              <a:gd name="T61" fmla="*/ 349 h 395"/>
              <a:gd name="T62" fmla="*/ 120 w 395"/>
              <a:gd name="T63" fmla="*/ 379 h 395"/>
              <a:gd name="T64" fmla="*/ 175 w 395"/>
              <a:gd name="T65" fmla="*/ 394 h 395"/>
              <a:gd name="T66" fmla="*/ 232 w 395"/>
              <a:gd name="T67" fmla="*/ 392 h 395"/>
              <a:gd name="T68" fmla="*/ 286 w 395"/>
              <a:gd name="T69" fmla="*/ 374 h 395"/>
              <a:gd name="T70" fmla="*/ 336 w 395"/>
              <a:gd name="T71" fmla="*/ 339 h 395"/>
              <a:gd name="T72" fmla="*/ 371 w 395"/>
              <a:gd name="T73" fmla="*/ 292 h 395"/>
              <a:gd name="T74" fmla="*/ 391 w 395"/>
              <a:gd name="T75" fmla="*/ 238 h 395"/>
              <a:gd name="T76" fmla="*/ 395 w 395"/>
              <a:gd name="T77" fmla="*/ 181 h 395"/>
              <a:gd name="T78" fmla="*/ 382 w 395"/>
              <a:gd name="T79" fmla="*/ 126 h 395"/>
              <a:gd name="T80" fmla="*/ 353 w 395"/>
              <a:gd name="T81" fmla="*/ 75 h 395"/>
              <a:gd name="T82" fmla="*/ 309 w 395"/>
              <a:gd name="T83" fmla="*/ 34 h 395"/>
              <a:gd name="T84" fmla="*/ 256 w 395"/>
              <a:gd name="T85" fmla="*/ 9 h 395"/>
              <a:gd name="T86" fmla="*/ 201 w 395"/>
              <a:gd name="T87" fmla="*/ 0 h 395"/>
              <a:gd name="T88" fmla="*/ 145 w 395"/>
              <a:gd name="T89" fmla="*/ 7 h 395"/>
              <a:gd name="T90" fmla="*/ 91 w 395"/>
              <a:gd name="T91" fmla="*/ 3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95" h="395">
                <a:moveTo>
                  <a:pt x="323" y="326"/>
                </a:moveTo>
                <a:lnTo>
                  <a:pt x="309" y="338"/>
                </a:lnTo>
                <a:lnTo>
                  <a:pt x="294" y="349"/>
                </a:lnTo>
                <a:lnTo>
                  <a:pt x="278" y="357"/>
                </a:lnTo>
                <a:lnTo>
                  <a:pt x="263" y="365"/>
                </a:lnTo>
                <a:lnTo>
                  <a:pt x="246" y="371"/>
                </a:lnTo>
                <a:lnTo>
                  <a:pt x="230" y="374"/>
                </a:lnTo>
                <a:lnTo>
                  <a:pt x="212" y="376"/>
                </a:lnTo>
                <a:lnTo>
                  <a:pt x="195" y="377"/>
                </a:lnTo>
                <a:lnTo>
                  <a:pt x="177" y="376"/>
                </a:lnTo>
                <a:lnTo>
                  <a:pt x="161" y="373"/>
                </a:lnTo>
                <a:lnTo>
                  <a:pt x="144" y="369"/>
                </a:lnTo>
                <a:lnTo>
                  <a:pt x="127" y="363"/>
                </a:lnTo>
                <a:lnTo>
                  <a:pt x="112" y="355"/>
                </a:lnTo>
                <a:lnTo>
                  <a:pt x="97" y="345"/>
                </a:lnTo>
                <a:lnTo>
                  <a:pt x="82" y="335"/>
                </a:lnTo>
                <a:lnTo>
                  <a:pt x="69" y="323"/>
                </a:lnTo>
                <a:lnTo>
                  <a:pt x="57" y="309"/>
                </a:lnTo>
                <a:lnTo>
                  <a:pt x="46" y="293"/>
                </a:lnTo>
                <a:lnTo>
                  <a:pt x="37" y="278"/>
                </a:lnTo>
                <a:lnTo>
                  <a:pt x="30" y="263"/>
                </a:lnTo>
                <a:lnTo>
                  <a:pt x="24" y="246"/>
                </a:lnTo>
                <a:lnTo>
                  <a:pt x="21" y="229"/>
                </a:lnTo>
                <a:lnTo>
                  <a:pt x="19" y="212"/>
                </a:lnTo>
                <a:lnTo>
                  <a:pt x="18" y="194"/>
                </a:lnTo>
                <a:lnTo>
                  <a:pt x="19" y="177"/>
                </a:lnTo>
                <a:lnTo>
                  <a:pt x="23" y="160"/>
                </a:lnTo>
                <a:lnTo>
                  <a:pt x="26" y="143"/>
                </a:lnTo>
                <a:lnTo>
                  <a:pt x="32" y="127"/>
                </a:lnTo>
                <a:lnTo>
                  <a:pt x="40" y="112"/>
                </a:lnTo>
                <a:lnTo>
                  <a:pt x="50" y="96"/>
                </a:lnTo>
                <a:lnTo>
                  <a:pt x="60" y="81"/>
                </a:lnTo>
                <a:lnTo>
                  <a:pt x="73" y="68"/>
                </a:lnTo>
                <a:lnTo>
                  <a:pt x="85" y="57"/>
                </a:lnTo>
                <a:lnTo>
                  <a:pt x="99" y="47"/>
                </a:lnTo>
                <a:lnTo>
                  <a:pt x="114" y="39"/>
                </a:lnTo>
                <a:lnTo>
                  <a:pt x="128" y="32"/>
                </a:lnTo>
                <a:lnTo>
                  <a:pt x="144" y="26"/>
                </a:lnTo>
                <a:lnTo>
                  <a:pt x="159" y="22"/>
                </a:lnTo>
                <a:lnTo>
                  <a:pt x="176" y="19"/>
                </a:lnTo>
                <a:lnTo>
                  <a:pt x="191" y="18"/>
                </a:lnTo>
                <a:lnTo>
                  <a:pt x="189" y="197"/>
                </a:lnTo>
                <a:lnTo>
                  <a:pt x="189" y="200"/>
                </a:lnTo>
                <a:lnTo>
                  <a:pt x="191" y="204"/>
                </a:lnTo>
                <a:lnTo>
                  <a:pt x="194" y="206"/>
                </a:lnTo>
                <a:lnTo>
                  <a:pt x="197" y="206"/>
                </a:lnTo>
                <a:lnTo>
                  <a:pt x="200" y="206"/>
                </a:lnTo>
                <a:lnTo>
                  <a:pt x="204" y="204"/>
                </a:lnTo>
                <a:lnTo>
                  <a:pt x="333" y="79"/>
                </a:lnTo>
                <a:lnTo>
                  <a:pt x="343" y="93"/>
                </a:lnTo>
                <a:lnTo>
                  <a:pt x="353" y="108"/>
                </a:lnTo>
                <a:lnTo>
                  <a:pt x="360" y="123"/>
                </a:lnTo>
                <a:lnTo>
                  <a:pt x="367" y="139"/>
                </a:lnTo>
                <a:lnTo>
                  <a:pt x="372" y="155"/>
                </a:lnTo>
                <a:lnTo>
                  <a:pt x="376" y="171"/>
                </a:lnTo>
                <a:lnTo>
                  <a:pt x="377" y="188"/>
                </a:lnTo>
                <a:lnTo>
                  <a:pt x="377" y="205"/>
                </a:lnTo>
                <a:lnTo>
                  <a:pt x="376" y="221"/>
                </a:lnTo>
                <a:lnTo>
                  <a:pt x="372" y="238"/>
                </a:lnTo>
                <a:lnTo>
                  <a:pt x="368" y="254"/>
                </a:lnTo>
                <a:lnTo>
                  <a:pt x="362" y="270"/>
                </a:lnTo>
                <a:lnTo>
                  <a:pt x="355" y="285"/>
                </a:lnTo>
                <a:lnTo>
                  <a:pt x="345" y="300"/>
                </a:lnTo>
                <a:lnTo>
                  <a:pt x="334" y="313"/>
                </a:lnTo>
                <a:lnTo>
                  <a:pt x="323" y="326"/>
                </a:lnTo>
                <a:close/>
                <a:moveTo>
                  <a:pt x="320" y="66"/>
                </a:moveTo>
                <a:lnTo>
                  <a:pt x="207" y="175"/>
                </a:lnTo>
                <a:lnTo>
                  <a:pt x="210" y="18"/>
                </a:lnTo>
                <a:lnTo>
                  <a:pt x="239" y="22"/>
                </a:lnTo>
                <a:lnTo>
                  <a:pt x="254" y="27"/>
                </a:lnTo>
                <a:lnTo>
                  <a:pt x="268" y="32"/>
                </a:lnTo>
                <a:lnTo>
                  <a:pt x="282" y="38"/>
                </a:lnTo>
                <a:lnTo>
                  <a:pt x="295" y="46"/>
                </a:lnTo>
                <a:lnTo>
                  <a:pt x="308" y="56"/>
                </a:lnTo>
                <a:lnTo>
                  <a:pt x="320" y="66"/>
                </a:lnTo>
                <a:close/>
                <a:moveTo>
                  <a:pt x="61" y="55"/>
                </a:moveTo>
                <a:lnTo>
                  <a:pt x="46" y="70"/>
                </a:lnTo>
                <a:lnTo>
                  <a:pt x="34" y="86"/>
                </a:lnTo>
                <a:lnTo>
                  <a:pt x="24" y="103"/>
                </a:lnTo>
                <a:lnTo>
                  <a:pt x="16" y="120"/>
                </a:lnTo>
                <a:lnTo>
                  <a:pt x="9" y="139"/>
                </a:lnTo>
                <a:lnTo>
                  <a:pt x="4" y="157"/>
                </a:lnTo>
                <a:lnTo>
                  <a:pt x="1" y="175"/>
                </a:lnTo>
                <a:lnTo>
                  <a:pt x="0" y="194"/>
                </a:lnTo>
                <a:lnTo>
                  <a:pt x="0" y="213"/>
                </a:lnTo>
                <a:lnTo>
                  <a:pt x="3" y="232"/>
                </a:lnTo>
                <a:lnTo>
                  <a:pt x="7" y="250"/>
                </a:lnTo>
                <a:lnTo>
                  <a:pt x="13" y="268"/>
                </a:lnTo>
                <a:lnTo>
                  <a:pt x="21" y="286"/>
                </a:lnTo>
                <a:lnTo>
                  <a:pt x="31" y="304"/>
                </a:lnTo>
                <a:lnTo>
                  <a:pt x="42" y="320"/>
                </a:lnTo>
                <a:lnTo>
                  <a:pt x="56" y="335"/>
                </a:lnTo>
                <a:lnTo>
                  <a:pt x="70" y="349"/>
                </a:lnTo>
                <a:lnTo>
                  <a:pt x="86" y="360"/>
                </a:lnTo>
                <a:lnTo>
                  <a:pt x="103" y="371"/>
                </a:lnTo>
                <a:lnTo>
                  <a:pt x="120" y="379"/>
                </a:lnTo>
                <a:lnTo>
                  <a:pt x="139" y="386"/>
                </a:lnTo>
                <a:lnTo>
                  <a:pt x="157" y="391"/>
                </a:lnTo>
                <a:lnTo>
                  <a:pt x="175" y="394"/>
                </a:lnTo>
                <a:lnTo>
                  <a:pt x="194" y="395"/>
                </a:lnTo>
                <a:lnTo>
                  <a:pt x="213" y="394"/>
                </a:lnTo>
                <a:lnTo>
                  <a:pt x="232" y="392"/>
                </a:lnTo>
                <a:lnTo>
                  <a:pt x="250" y="387"/>
                </a:lnTo>
                <a:lnTo>
                  <a:pt x="269" y="382"/>
                </a:lnTo>
                <a:lnTo>
                  <a:pt x="286" y="374"/>
                </a:lnTo>
                <a:lnTo>
                  <a:pt x="304" y="364"/>
                </a:lnTo>
                <a:lnTo>
                  <a:pt x="320" y="353"/>
                </a:lnTo>
                <a:lnTo>
                  <a:pt x="336" y="339"/>
                </a:lnTo>
                <a:lnTo>
                  <a:pt x="349" y="325"/>
                </a:lnTo>
                <a:lnTo>
                  <a:pt x="361" y="309"/>
                </a:lnTo>
                <a:lnTo>
                  <a:pt x="371" y="292"/>
                </a:lnTo>
                <a:lnTo>
                  <a:pt x="379" y="274"/>
                </a:lnTo>
                <a:lnTo>
                  <a:pt x="386" y="256"/>
                </a:lnTo>
                <a:lnTo>
                  <a:pt x="391" y="238"/>
                </a:lnTo>
                <a:lnTo>
                  <a:pt x="394" y="220"/>
                </a:lnTo>
                <a:lnTo>
                  <a:pt x="395" y="201"/>
                </a:lnTo>
                <a:lnTo>
                  <a:pt x="395" y="181"/>
                </a:lnTo>
                <a:lnTo>
                  <a:pt x="392" y="163"/>
                </a:lnTo>
                <a:lnTo>
                  <a:pt x="388" y="145"/>
                </a:lnTo>
                <a:lnTo>
                  <a:pt x="382" y="126"/>
                </a:lnTo>
                <a:lnTo>
                  <a:pt x="374" y="109"/>
                </a:lnTo>
                <a:lnTo>
                  <a:pt x="364" y="91"/>
                </a:lnTo>
                <a:lnTo>
                  <a:pt x="353" y="75"/>
                </a:lnTo>
                <a:lnTo>
                  <a:pt x="340" y="60"/>
                </a:lnTo>
                <a:lnTo>
                  <a:pt x="325" y="46"/>
                </a:lnTo>
                <a:lnTo>
                  <a:pt x="309" y="34"/>
                </a:lnTo>
                <a:lnTo>
                  <a:pt x="292" y="24"/>
                </a:lnTo>
                <a:lnTo>
                  <a:pt x="274" y="15"/>
                </a:lnTo>
                <a:lnTo>
                  <a:pt x="256" y="9"/>
                </a:lnTo>
                <a:lnTo>
                  <a:pt x="238" y="4"/>
                </a:lnTo>
                <a:lnTo>
                  <a:pt x="220" y="1"/>
                </a:lnTo>
                <a:lnTo>
                  <a:pt x="201" y="0"/>
                </a:lnTo>
                <a:lnTo>
                  <a:pt x="182" y="0"/>
                </a:lnTo>
                <a:lnTo>
                  <a:pt x="163" y="3"/>
                </a:lnTo>
                <a:lnTo>
                  <a:pt x="145" y="7"/>
                </a:lnTo>
                <a:lnTo>
                  <a:pt x="126" y="13"/>
                </a:lnTo>
                <a:lnTo>
                  <a:pt x="109" y="21"/>
                </a:lnTo>
                <a:lnTo>
                  <a:pt x="91" y="31"/>
                </a:lnTo>
                <a:lnTo>
                  <a:pt x="75" y="42"/>
                </a:lnTo>
                <a:lnTo>
                  <a:pt x="61" y="5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0" name="Freeform 31"/>
          <p:cNvSpPr>
            <a:spLocks noEditPoints="1"/>
          </p:cNvSpPr>
          <p:nvPr/>
        </p:nvSpPr>
        <p:spPr bwMode="auto">
          <a:xfrm>
            <a:off x="3408165" y="1937743"/>
            <a:ext cx="325934" cy="325934"/>
          </a:xfrm>
          <a:custGeom>
            <a:avLst/>
            <a:gdLst>
              <a:gd name="T0" fmla="*/ 307 w 395"/>
              <a:gd name="T1" fmla="*/ 238 h 395"/>
              <a:gd name="T2" fmla="*/ 307 w 395"/>
              <a:gd name="T3" fmla="*/ 155 h 395"/>
              <a:gd name="T4" fmla="*/ 340 w 395"/>
              <a:gd name="T5" fmla="*/ 89 h 395"/>
              <a:gd name="T6" fmla="*/ 369 w 395"/>
              <a:gd name="T7" fmla="*/ 147 h 395"/>
              <a:gd name="T8" fmla="*/ 376 w 395"/>
              <a:gd name="T9" fmla="*/ 214 h 395"/>
              <a:gd name="T10" fmla="*/ 357 w 395"/>
              <a:gd name="T11" fmla="*/ 277 h 395"/>
              <a:gd name="T12" fmla="*/ 198 w 395"/>
              <a:gd name="T13" fmla="*/ 376 h 395"/>
              <a:gd name="T14" fmla="*/ 132 w 395"/>
              <a:gd name="T15" fmla="*/ 364 h 395"/>
              <a:gd name="T16" fmla="*/ 77 w 395"/>
              <a:gd name="T17" fmla="*/ 330 h 395"/>
              <a:gd name="T18" fmla="*/ 176 w 395"/>
              <a:gd name="T19" fmla="*/ 312 h 395"/>
              <a:gd name="T20" fmla="*/ 257 w 395"/>
              <a:gd name="T21" fmla="*/ 298 h 395"/>
              <a:gd name="T22" fmla="*/ 291 w 395"/>
              <a:gd name="T23" fmla="*/ 350 h 395"/>
              <a:gd name="T24" fmla="*/ 231 w 395"/>
              <a:gd name="T25" fmla="*/ 373 h 395"/>
              <a:gd name="T26" fmla="*/ 18 w 395"/>
              <a:gd name="T27" fmla="*/ 180 h 395"/>
              <a:gd name="T28" fmla="*/ 37 w 395"/>
              <a:gd name="T29" fmla="*/ 116 h 395"/>
              <a:gd name="T30" fmla="*/ 108 w 395"/>
              <a:gd name="T31" fmla="*/ 121 h 395"/>
              <a:gd name="T32" fmla="*/ 80 w 395"/>
              <a:gd name="T33" fmla="*/ 197 h 395"/>
              <a:gd name="T34" fmla="*/ 108 w 395"/>
              <a:gd name="T35" fmla="*/ 273 h 395"/>
              <a:gd name="T36" fmla="*/ 37 w 395"/>
              <a:gd name="T37" fmla="*/ 277 h 395"/>
              <a:gd name="T38" fmla="*/ 18 w 395"/>
              <a:gd name="T39" fmla="*/ 214 h 395"/>
              <a:gd name="T40" fmla="*/ 288 w 395"/>
              <a:gd name="T41" fmla="*/ 235 h 395"/>
              <a:gd name="T42" fmla="*/ 235 w 395"/>
              <a:gd name="T43" fmla="*/ 288 h 395"/>
              <a:gd name="T44" fmla="*/ 159 w 395"/>
              <a:gd name="T45" fmla="*/ 288 h 395"/>
              <a:gd name="T46" fmla="*/ 106 w 395"/>
              <a:gd name="T47" fmla="*/ 235 h 395"/>
              <a:gd name="T48" fmla="*/ 106 w 395"/>
              <a:gd name="T49" fmla="*/ 158 h 395"/>
              <a:gd name="T50" fmla="*/ 159 w 395"/>
              <a:gd name="T51" fmla="*/ 106 h 395"/>
              <a:gd name="T52" fmla="*/ 235 w 395"/>
              <a:gd name="T53" fmla="*/ 106 h 395"/>
              <a:gd name="T54" fmla="*/ 288 w 395"/>
              <a:gd name="T55" fmla="*/ 158 h 395"/>
              <a:gd name="T56" fmla="*/ 214 w 395"/>
              <a:gd name="T57" fmla="*/ 18 h 395"/>
              <a:gd name="T58" fmla="*/ 277 w 395"/>
              <a:gd name="T59" fmla="*/ 37 h 395"/>
              <a:gd name="T60" fmla="*/ 273 w 395"/>
              <a:gd name="T61" fmla="*/ 108 h 395"/>
              <a:gd name="T62" fmla="*/ 198 w 395"/>
              <a:gd name="T63" fmla="*/ 80 h 395"/>
              <a:gd name="T64" fmla="*/ 121 w 395"/>
              <a:gd name="T65" fmla="*/ 108 h 395"/>
              <a:gd name="T66" fmla="*/ 117 w 395"/>
              <a:gd name="T67" fmla="*/ 37 h 395"/>
              <a:gd name="T68" fmla="*/ 180 w 395"/>
              <a:gd name="T69" fmla="*/ 18 h 395"/>
              <a:gd name="T70" fmla="*/ 158 w 395"/>
              <a:gd name="T71" fmla="*/ 3 h 395"/>
              <a:gd name="T72" fmla="*/ 86 w 395"/>
              <a:gd name="T73" fmla="*/ 33 h 395"/>
              <a:gd name="T74" fmla="*/ 34 w 395"/>
              <a:gd name="T75" fmla="*/ 86 h 395"/>
              <a:gd name="T76" fmla="*/ 3 w 395"/>
              <a:gd name="T77" fmla="*/ 157 h 395"/>
              <a:gd name="T78" fmla="*/ 3 w 395"/>
              <a:gd name="T79" fmla="*/ 236 h 395"/>
              <a:gd name="T80" fmla="*/ 34 w 395"/>
              <a:gd name="T81" fmla="*/ 307 h 395"/>
              <a:gd name="T82" fmla="*/ 86 w 395"/>
              <a:gd name="T83" fmla="*/ 360 h 395"/>
              <a:gd name="T84" fmla="*/ 158 w 395"/>
              <a:gd name="T85" fmla="*/ 391 h 395"/>
              <a:gd name="T86" fmla="*/ 236 w 395"/>
              <a:gd name="T87" fmla="*/ 391 h 395"/>
              <a:gd name="T88" fmla="*/ 308 w 395"/>
              <a:gd name="T89" fmla="*/ 360 h 395"/>
              <a:gd name="T90" fmla="*/ 361 w 395"/>
              <a:gd name="T91" fmla="*/ 307 h 395"/>
              <a:gd name="T92" fmla="*/ 391 w 395"/>
              <a:gd name="T93" fmla="*/ 236 h 395"/>
              <a:gd name="T94" fmla="*/ 391 w 395"/>
              <a:gd name="T95" fmla="*/ 157 h 395"/>
              <a:gd name="T96" fmla="*/ 361 w 395"/>
              <a:gd name="T97" fmla="*/ 86 h 395"/>
              <a:gd name="T98" fmla="*/ 308 w 395"/>
              <a:gd name="T99" fmla="*/ 33 h 395"/>
              <a:gd name="T100" fmla="*/ 236 w 395"/>
              <a:gd name="T101" fmla="*/ 3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5" h="395">
                <a:moveTo>
                  <a:pt x="330" y="317"/>
                </a:moveTo>
                <a:lnTo>
                  <a:pt x="286" y="273"/>
                </a:lnTo>
                <a:lnTo>
                  <a:pt x="298" y="257"/>
                </a:lnTo>
                <a:lnTo>
                  <a:pt x="307" y="238"/>
                </a:lnTo>
                <a:lnTo>
                  <a:pt x="312" y="218"/>
                </a:lnTo>
                <a:lnTo>
                  <a:pt x="314" y="197"/>
                </a:lnTo>
                <a:lnTo>
                  <a:pt x="312" y="176"/>
                </a:lnTo>
                <a:lnTo>
                  <a:pt x="307" y="155"/>
                </a:lnTo>
                <a:lnTo>
                  <a:pt x="298" y="137"/>
                </a:lnTo>
                <a:lnTo>
                  <a:pt x="286" y="121"/>
                </a:lnTo>
                <a:lnTo>
                  <a:pt x="330" y="76"/>
                </a:lnTo>
                <a:lnTo>
                  <a:pt x="340" y="89"/>
                </a:lnTo>
                <a:lnTo>
                  <a:pt x="350" y="102"/>
                </a:lnTo>
                <a:lnTo>
                  <a:pt x="357" y="116"/>
                </a:lnTo>
                <a:lnTo>
                  <a:pt x="364" y="132"/>
                </a:lnTo>
                <a:lnTo>
                  <a:pt x="369" y="147"/>
                </a:lnTo>
                <a:lnTo>
                  <a:pt x="374" y="163"/>
                </a:lnTo>
                <a:lnTo>
                  <a:pt x="376" y="180"/>
                </a:lnTo>
                <a:lnTo>
                  <a:pt x="377" y="197"/>
                </a:lnTo>
                <a:lnTo>
                  <a:pt x="376" y="214"/>
                </a:lnTo>
                <a:lnTo>
                  <a:pt x="374" y="231"/>
                </a:lnTo>
                <a:lnTo>
                  <a:pt x="369" y="247"/>
                </a:lnTo>
                <a:lnTo>
                  <a:pt x="364" y="262"/>
                </a:lnTo>
                <a:lnTo>
                  <a:pt x="357" y="277"/>
                </a:lnTo>
                <a:lnTo>
                  <a:pt x="350" y="291"/>
                </a:lnTo>
                <a:lnTo>
                  <a:pt x="340" y="305"/>
                </a:lnTo>
                <a:lnTo>
                  <a:pt x="330" y="317"/>
                </a:lnTo>
                <a:close/>
                <a:moveTo>
                  <a:pt x="198" y="376"/>
                </a:moveTo>
                <a:lnTo>
                  <a:pt x="180" y="375"/>
                </a:lnTo>
                <a:lnTo>
                  <a:pt x="163" y="373"/>
                </a:lnTo>
                <a:lnTo>
                  <a:pt x="147" y="369"/>
                </a:lnTo>
                <a:lnTo>
                  <a:pt x="132" y="364"/>
                </a:lnTo>
                <a:lnTo>
                  <a:pt x="117" y="357"/>
                </a:lnTo>
                <a:lnTo>
                  <a:pt x="103" y="350"/>
                </a:lnTo>
                <a:lnTo>
                  <a:pt x="90" y="340"/>
                </a:lnTo>
                <a:lnTo>
                  <a:pt x="77" y="330"/>
                </a:lnTo>
                <a:lnTo>
                  <a:pt x="121" y="286"/>
                </a:lnTo>
                <a:lnTo>
                  <a:pt x="137" y="298"/>
                </a:lnTo>
                <a:lnTo>
                  <a:pt x="156" y="306"/>
                </a:lnTo>
                <a:lnTo>
                  <a:pt x="176" y="312"/>
                </a:lnTo>
                <a:lnTo>
                  <a:pt x="198" y="314"/>
                </a:lnTo>
                <a:lnTo>
                  <a:pt x="218" y="312"/>
                </a:lnTo>
                <a:lnTo>
                  <a:pt x="239" y="306"/>
                </a:lnTo>
                <a:lnTo>
                  <a:pt x="257" y="298"/>
                </a:lnTo>
                <a:lnTo>
                  <a:pt x="273" y="286"/>
                </a:lnTo>
                <a:lnTo>
                  <a:pt x="317" y="330"/>
                </a:lnTo>
                <a:lnTo>
                  <a:pt x="306" y="340"/>
                </a:lnTo>
                <a:lnTo>
                  <a:pt x="291" y="350"/>
                </a:lnTo>
                <a:lnTo>
                  <a:pt x="277" y="357"/>
                </a:lnTo>
                <a:lnTo>
                  <a:pt x="262" y="364"/>
                </a:lnTo>
                <a:lnTo>
                  <a:pt x="247" y="369"/>
                </a:lnTo>
                <a:lnTo>
                  <a:pt x="231" y="373"/>
                </a:lnTo>
                <a:lnTo>
                  <a:pt x="214" y="375"/>
                </a:lnTo>
                <a:lnTo>
                  <a:pt x="198" y="376"/>
                </a:lnTo>
                <a:close/>
                <a:moveTo>
                  <a:pt x="17" y="197"/>
                </a:moveTo>
                <a:lnTo>
                  <a:pt x="18" y="180"/>
                </a:lnTo>
                <a:lnTo>
                  <a:pt x="21" y="163"/>
                </a:lnTo>
                <a:lnTo>
                  <a:pt x="25" y="147"/>
                </a:lnTo>
                <a:lnTo>
                  <a:pt x="30" y="132"/>
                </a:lnTo>
                <a:lnTo>
                  <a:pt x="37" y="116"/>
                </a:lnTo>
                <a:lnTo>
                  <a:pt x="44" y="102"/>
                </a:lnTo>
                <a:lnTo>
                  <a:pt x="54" y="89"/>
                </a:lnTo>
                <a:lnTo>
                  <a:pt x="64" y="76"/>
                </a:lnTo>
                <a:lnTo>
                  <a:pt x="108" y="121"/>
                </a:lnTo>
                <a:lnTo>
                  <a:pt x="97" y="137"/>
                </a:lnTo>
                <a:lnTo>
                  <a:pt x="88" y="155"/>
                </a:lnTo>
                <a:lnTo>
                  <a:pt x="82" y="176"/>
                </a:lnTo>
                <a:lnTo>
                  <a:pt x="80" y="197"/>
                </a:lnTo>
                <a:lnTo>
                  <a:pt x="82" y="218"/>
                </a:lnTo>
                <a:lnTo>
                  <a:pt x="88" y="238"/>
                </a:lnTo>
                <a:lnTo>
                  <a:pt x="97" y="257"/>
                </a:lnTo>
                <a:lnTo>
                  <a:pt x="108" y="273"/>
                </a:lnTo>
                <a:lnTo>
                  <a:pt x="64" y="317"/>
                </a:lnTo>
                <a:lnTo>
                  <a:pt x="54" y="305"/>
                </a:lnTo>
                <a:lnTo>
                  <a:pt x="44" y="291"/>
                </a:lnTo>
                <a:lnTo>
                  <a:pt x="37" y="277"/>
                </a:lnTo>
                <a:lnTo>
                  <a:pt x="30" y="262"/>
                </a:lnTo>
                <a:lnTo>
                  <a:pt x="25" y="247"/>
                </a:lnTo>
                <a:lnTo>
                  <a:pt x="21" y="231"/>
                </a:lnTo>
                <a:lnTo>
                  <a:pt x="18" y="214"/>
                </a:lnTo>
                <a:lnTo>
                  <a:pt x="17" y="197"/>
                </a:lnTo>
                <a:close/>
                <a:moveTo>
                  <a:pt x="296" y="197"/>
                </a:moveTo>
                <a:lnTo>
                  <a:pt x="294" y="217"/>
                </a:lnTo>
                <a:lnTo>
                  <a:pt x="288" y="235"/>
                </a:lnTo>
                <a:lnTo>
                  <a:pt x="279" y="252"/>
                </a:lnTo>
                <a:lnTo>
                  <a:pt x="267" y="266"/>
                </a:lnTo>
                <a:lnTo>
                  <a:pt x="253" y="278"/>
                </a:lnTo>
                <a:lnTo>
                  <a:pt x="235" y="288"/>
                </a:lnTo>
                <a:lnTo>
                  <a:pt x="217" y="293"/>
                </a:lnTo>
                <a:lnTo>
                  <a:pt x="198" y="296"/>
                </a:lnTo>
                <a:lnTo>
                  <a:pt x="177" y="293"/>
                </a:lnTo>
                <a:lnTo>
                  <a:pt x="159" y="288"/>
                </a:lnTo>
                <a:lnTo>
                  <a:pt x="141" y="278"/>
                </a:lnTo>
                <a:lnTo>
                  <a:pt x="127" y="266"/>
                </a:lnTo>
                <a:lnTo>
                  <a:pt x="116" y="252"/>
                </a:lnTo>
                <a:lnTo>
                  <a:pt x="106" y="235"/>
                </a:lnTo>
                <a:lnTo>
                  <a:pt x="100" y="217"/>
                </a:lnTo>
                <a:lnTo>
                  <a:pt x="98" y="197"/>
                </a:lnTo>
                <a:lnTo>
                  <a:pt x="100" y="177"/>
                </a:lnTo>
                <a:lnTo>
                  <a:pt x="106" y="158"/>
                </a:lnTo>
                <a:lnTo>
                  <a:pt x="116" y="141"/>
                </a:lnTo>
                <a:lnTo>
                  <a:pt x="127" y="127"/>
                </a:lnTo>
                <a:lnTo>
                  <a:pt x="141" y="115"/>
                </a:lnTo>
                <a:lnTo>
                  <a:pt x="159" y="106"/>
                </a:lnTo>
                <a:lnTo>
                  <a:pt x="177" y="100"/>
                </a:lnTo>
                <a:lnTo>
                  <a:pt x="198" y="98"/>
                </a:lnTo>
                <a:lnTo>
                  <a:pt x="217" y="100"/>
                </a:lnTo>
                <a:lnTo>
                  <a:pt x="235" y="106"/>
                </a:lnTo>
                <a:lnTo>
                  <a:pt x="253" y="115"/>
                </a:lnTo>
                <a:lnTo>
                  <a:pt x="267" y="127"/>
                </a:lnTo>
                <a:lnTo>
                  <a:pt x="279" y="141"/>
                </a:lnTo>
                <a:lnTo>
                  <a:pt x="288" y="158"/>
                </a:lnTo>
                <a:lnTo>
                  <a:pt x="294" y="177"/>
                </a:lnTo>
                <a:lnTo>
                  <a:pt x="296" y="197"/>
                </a:lnTo>
                <a:close/>
                <a:moveTo>
                  <a:pt x="198" y="17"/>
                </a:moveTo>
                <a:lnTo>
                  <a:pt x="214" y="18"/>
                </a:lnTo>
                <a:lnTo>
                  <a:pt x="231" y="20"/>
                </a:lnTo>
                <a:lnTo>
                  <a:pt x="247" y="25"/>
                </a:lnTo>
                <a:lnTo>
                  <a:pt x="262" y="30"/>
                </a:lnTo>
                <a:lnTo>
                  <a:pt x="277" y="37"/>
                </a:lnTo>
                <a:lnTo>
                  <a:pt x="291" y="44"/>
                </a:lnTo>
                <a:lnTo>
                  <a:pt x="306" y="54"/>
                </a:lnTo>
                <a:lnTo>
                  <a:pt x="317" y="64"/>
                </a:lnTo>
                <a:lnTo>
                  <a:pt x="273" y="108"/>
                </a:lnTo>
                <a:lnTo>
                  <a:pt x="257" y="97"/>
                </a:lnTo>
                <a:lnTo>
                  <a:pt x="239" y="87"/>
                </a:lnTo>
                <a:lnTo>
                  <a:pt x="218" y="82"/>
                </a:lnTo>
                <a:lnTo>
                  <a:pt x="198" y="80"/>
                </a:lnTo>
                <a:lnTo>
                  <a:pt x="176" y="82"/>
                </a:lnTo>
                <a:lnTo>
                  <a:pt x="156" y="87"/>
                </a:lnTo>
                <a:lnTo>
                  <a:pt x="137" y="97"/>
                </a:lnTo>
                <a:lnTo>
                  <a:pt x="121" y="108"/>
                </a:lnTo>
                <a:lnTo>
                  <a:pt x="77" y="64"/>
                </a:lnTo>
                <a:lnTo>
                  <a:pt x="90" y="54"/>
                </a:lnTo>
                <a:lnTo>
                  <a:pt x="103" y="44"/>
                </a:lnTo>
                <a:lnTo>
                  <a:pt x="117" y="37"/>
                </a:lnTo>
                <a:lnTo>
                  <a:pt x="132" y="30"/>
                </a:lnTo>
                <a:lnTo>
                  <a:pt x="147" y="25"/>
                </a:lnTo>
                <a:lnTo>
                  <a:pt x="163" y="20"/>
                </a:lnTo>
                <a:lnTo>
                  <a:pt x="180" y="18"/>
                </a:lnTo>
                <a:lnTo>
                  <a:pt x="198" y="17"/>
                </a:lnTo>
                <a:close/>
                <a:moveTo>
                  <a:pt x="198" y="0"/>
                </a:moveTo>
                <a:lnTo>
                  <a:pt x="177" y="0"/>
                </a:lnTo>
                <a:lnTo>
                  <a:pt x="158" y="3"/>
                </a:lnTo>
                <a:lnTo>
                  <a:pt x="138" y="8"/>
                </a:lnTo>
                <a:lnTo>
                  <a:pt x="120" y="15"/>
                </a:lnTo>
                <a:lnTo>
                  <a:pt x="103" y="24"/>
                </a:lnTo>
                <a:lnTo>
                  <a:pt x="86" y="33"/>
                </a:lnTo>
                <a:lnTo>
                  <a:pt x="71" y="44"/>
                </a:lnTo>
                <a:lnTo>
                  <a:pt x="57" y="57"/>
                </a:lnTo>
                <a:lnTo>
                  <a:pt x="44" y="71"/>
                </a:lnTo>
                <a:lnTo>
                  <a:pt x="34" y="86"/>
                </a:lnTo>
                <a:lnTo>
                  <a:pt x="24" y="102"/>
                </a:lnTo>
                <a:lnTo>
                  <a:pt x="15" y="120"/>
                </a:lnTo>
                <a:lnTo>
                  <a:pt x="9" y="138"/>
                </a:lnTo>
                <a:lnTo>
                  <a:pt x="3" y="157"/>
                </a:lnTo>
                <a:lnTo>
                  <a:pt x="0" y="177"/>
                </a:lnTo>
                <a:lnTo>
                  <a:pt x="0" y="197"/>
                </a:lnTo>
                <a:lnTo>
                  <a:pt x="0" y="217"/>
                </a:lnTo>
                <a:lnTo>
                  <a:pt x="3" y="236"/>
                </a:lnTo>
                <a:lnTo>
                  <a:pt x="9" y="256"/>
                </a:lnTo>
                <a:lnTo>
                  <a:pt x="15" y="274"/>
                </a:lnTo>
                <a:lnTo>
                  <a:pt x="24" y="291"/>
                </a:lnTo>
                <a:lnTo>
                  <a:pt x="34" y="307"/>
                </a:lnTo>
                <a:lnTo>
                  <a:pt x="44" y="323"/>
                </a:lnTo>
                <a:lnTo>
                  <a:pt x="57" y="337"/>
                </a:lnTo>
                <a:lnTo>
                  <a:pt x="71" y="350"/>
                </a:lnTo>
                <a:lnTo>
                  <a:pt x="86" y="360"/>
                </a:lnTo>
                <a:lnTo>
                  <a:pt x="103" y="370"/>
                </a:lnTo>
                <a:lnTo>
                  <a:pt x="120" y="379"/>
                </a:lnTo>
                <a:lnTo>
                  <a:pt x="138" y="385"/>
                </a:lnTo>
                <a:lnTo>
                  <a:pt x="158" y="391"/>
                </a:lnTo>
                <a:lnTo>
                  <a:pt x="177" y="394"/>
                </a:lnTo>
                <a:lnTo>
                  <a:pt x="198" y="395"/>
                </a:lnTo>
                <a:lnTo>
                  <a:pt x="217" y="394"/>
                </a:lnTo>
                <a:lnTo>
                  <a:pt x="236" y="391"/>
                </a:lnTo>
                <a:lnTo>
                  <a:pt x="256" y="385"/>
                </a:lnTo>
                <a:lnTo>
                  <a:pt x="274" y="379"/>
                </a:lnTo>
                <a:lnTo>
                  <a:pt x="291" y="370"/>
                </a:lnTo>
                <a:lnTo>
                  <a:pt x="308" y="360"/>
                </a:lnTo>
                <a:lnTo>
                  <a:pt x="323" y="350"/>
                </a:lnTo>
                <a:lnTo>
                  <a:pt x="337" y="337"/>
                </a:lnTo>
                <a:lnTo>
                  <a:pt x="350" y="323"/>
                </a:lnTo>
                <a:lnTo>
                  <a:pt x="361" y="307"/>
                </a:lnTo>
                <a:lnTo>
                  <a:pt x="370" y="291"/>
                </a:lnTo>
                <a:lnTo>
                  <a:pt x="379" y="274"/>
                </a:lnTo>
                <a:lnTo>
                  <a:pt x="385" y="256"/>
                </a:lnTo>
                <a:lnTo>
                  <a:pt x="391" y="236"/>
                </a:lnTo>
                <a:lnTo>
                  <a:pt x="394" y="217"/>
                </a:lnTo>
                <a:lnTo>
                  <a:pt x="395" y="197"/>
                </a:lnTo>
                <a:lnTo>
                  <a:pt x="394" y="177"/>
                </a:lnTo>
                <a:lnTo>
                  <a:pt x="391" y="157"/>
                </a:lnTo>
                <a:lnTo>
                  <a:pt x="385" y="138"/>
                </a:lnTo>
                <a:lnTo>
                  <a:pt x="379" y="120"/>
                </a:lnTo>
                <a:lnTo>
                  <a:pt x="370" y="102"/>
                </a:lnTo>
                <a:lnTo>
                  <a:pt x="361" y="86"/>
                </a:lnTo>
                <a:lnTo>
                  <a:pt x="350" y="71"/>
                </a:lnTo>
                <a:lnTo>
                  <a:pt x="337" y="57"/>
                </a:lnTo>
                <a:lnTo>
                  <a:pt x="323" y="44"/>
                </a:lnTo>
                <a:lnTo>
                  <a:pt x="308" y="33"/>
                </a:lnTo>
                <a:lnTo>
                  <a:pt x="291" y="24"/>
                </a:lnTo>
                <a:lnTo>
                  <a:pt x="274" y="15"/>
                </a:lnTo>
                <a:lnTo>
                  <a:pt x="256" y="8"/>
                </a:lnTo>
                <a:lnTo>
                  <a:pt x="236" y="3"/>
                </a:lnTo>
                <a:lnTo>
                  <a:pt x="217" y="0"/>
                </a:lnTo>
                <a:lnTo>
                  <a:pt x="198"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1" name="Freeform 32"/>
          <p:cNvSpPr>
            <a:spLocks noEditPoints="1"/>
          </p:cNvSpPr>
          <p:nvPr/>
        </p:nvSpPr>
        <p:spPr bwMode="auto">
          <a:xfrm>
            <a:off x="3408165" y="1314153"/>
            <a:ext cx="325934" cy="325933"/>
          </a:xfrm>
          <a:custGeom>
            <a:avLst/>
            <a:gdLst>
              <a:gd name="T0" fmla="*/ 340 w 395"/>
              <a:gd name="T1" fmla="*/ 131 h 395"/>
              <a:gd name="T2" fmla="*/ 285 w 395"/>
              <a:gd name="T3" fmla="*/ 33 h 395"/>
              <a:gd name="T4" fmla="*/ 287 w 395"/>
              <a:gd name="T5" fmla="*/ 31 h 395"/>
              <a:gd name="T6" fmla="*/ 295 w 395"/>
              <a:gd name="T7" fmla="*/ 26 h 395"/>
              <a:gd name="T8" fmla="*/ 307 w 395"/>
              <a:gd name="T9" fmla="*/ 20 h 395"/>
              <a:gd name="T10" fmla="*/ 323 w 395"/>
              <a:gd name="T11" fmla="*/ 17 h 395"/>
              <a:gd name="T12" fmla="*/ 344 w 395"/>
              <a:gd name="T13" fmla="*/ 22 h 395"/>
              <a:gd name="T14" fmla="*/ 362 w 395"/>
              <a:gd name="T15" fmla="*/ 33 h 395"/>
              <a:gd name="T16" fmla="*/ 372 w 395"/>
              <a:gd name="T17" fmla="*/ 51 h 395"/>
              <a:gd name="T18" fmla="*/ 377 w 395"/>
              <a:gd name="T19" fmla="*/ 71 h 395"/>
              <a:gd name="T20" fmla="*/ 372 w 395"/>
              <a:gd name="T21" fmla="*/ 93 h 395"/>
              <a:gd name="T22" fmla="*/ 361 w 395"/>
              <a:gd name="T23" fmla="*/ 110 h 395"/>
              <a:gd name="T24" fmla="*/ 135 w 395"/>
              <a:gd name="T25" fmla="*/ 269 h 395"/>
              <a:gd name="T26" fmla="*/ 132 w 395"/>
              <a:gd name="T27" fmla="*/ 262 h 395"/>
              <a:gd name="T28" fmla="*/ 125 w 395"/>
              <a:gd name="T29" fmla="*/ 260 h 395"/>
              <a:gd name="T30" fmla="*/ 252 w 395"/>
              <a:gd name="T31" fmla="*/ 67 h 395"/>
              <a:gd name="T32" fmla="*/ 327 w 395"/>
              <a:gd name="T33" fmla="*/ 144 h 395"/>
              <a:gd name="T34" fmla="*/ 320 w 395"/>
              <a:gd name="T35" fmla="*/ 151 h 395"/>
              <a:gd name="T36" fmla="*/ 298 w 395"/>
              <a:gd name="T37" fmla="*/ 173 h 395"/>
              <a:gd name="T38" fmla="*/ 267 w 395"/>
              <a:gd name="T39" fmla="*/ 204 h 395"/>
              <a:gd name="T40" fmla="*/ 231 w 395"/>
              <a:gd name="T41" fmla="*/ 240 h 395"/>
              <a:gd name="T42" fmla="*/ 195 w 395"/>
              <a:gd name="T43" fmla="*/ 275 h 395"/>
              <a:gd name="T44" fmla="*/ 165 w 395"/>
              <a:gd name="T45" fmla="*/ 306 h 395"/>
              <a:gd name="T46" fmla="*/ 143 w 395"/>
              <a:gd name="T47" fmla="*/ 328 h 395"/>
              <a:gd name="T48" fmla="*/ 135 w 395"/>
              <a:gd name="T49" fmla="*/ 336 h 395"/>
              <a:gd name="T50" fmla="*/ 117 w 395"/>
              <a:gd name="T51" fmla="*/ 347 h 395"/>
              <a:gd name="T52" fmla="*/ 36 w 395"/>
              <a:gd name="T53" fmla="*/ 321 h 395"/>
              <a:gd name="T54" fmla="*/ 117 w 395"/>
              <a:gd name="T55" fmla="*/ 278 h 395"/>
              <a:gd name="T56" fmla="*/ 117 w 395"/>
              <a:gd name="T57" fmla="*/ 281 h 395"/>
              <a:gd name="T58" fmla="*/ 117 w 395"/>
              <a:gd name="T59" fmla="*/ 289 h 395"/>
              <a:gd name="T60" fmla="*/ 117 w 395"/>
              <a:gd name="T61" fmla="*/ 313 h 395"/>
              <a:gd name="T62" fmla="*/ 117 w 395"/>
              <a:gd name="T63" fmla="*/ 337 h 395"/>
              <a:gd name="T64" fmla="*/ 117 w 395"/>
              <a:gd name="T65" fmla="*/ 345 h 395"/>
              <a:gd name="T66" fmla="*/ 117 w 395"/>
              <a:gd name="T67" fmla="*/ 347 h 395"/>
              <a:gd name="T68" fmla="*/ 309 w 395"/>
              <a:gd name="T69" fmla="*/ 1 h 395"/>
              <a:gd name="T70" fmla="*/ 283 w 395"/>
              <a:gd name="T71" fmla="*/ 12 h 395"/>
              <a:gd name="T72" fmla="*/ 30 w 395"/>
              <a:gd name="T73" fmla="*/ 263 h 395"/>
              <a:gd name="T74" fmla="*/ 132 w 395"/>
              <a:gd name="T75" fmla="*/ 365 h 395"/>
              <a:gd name="T76" fmla="*/ 382 w 395"/>
              <a:gd name="T77" fmla="*/ 112 h 395"/>
              <a:gd name="T78" fmla="*/ 393 w 395"/>
              <a:gd name="T79" fmla="*/ 86 h 395"/>
              <a:gd name="T80" fmla="*/ 393 w 395"/>
              <a:gd name="T81" fmla="*/ 57 h 395"/>
              <a:gd name="T82" fmla="*/ 382 w 395"/>
              <a:gd name="T83" fmla="*/ 31 h 395"/>
              <a:gd name="T84" fmla="*/ 363 w 395"/>
              <a:gd name="T85" fmla="*/ 12 h 395"/>
              <a:gd name="T86" fmla="*/ 338 w 395"/>
              <a:gd name="T87" fmla="*/ 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5" h="395">
                <a:moveTo>
                  <a:pt x="361" y="110"/>
                </a:moveTo>
                <a:lnTo>
                  <a:pt x="340" y="131"/>
                </a:lnTo>
                <a:lnTo>
                  <a:pt x="265" y="54"/>
                </a:lnTo>
                <a:lnTo>
                  <a:pt x="285" y="33"/>
                </a:lnTo>
                <a:lnTo>
                  <a:pt x="286" y="33"/>
                </a:lnTo>
                <a:lnTo>
                  <a:pt x="287" y="31"/>
                </a:lnTo>
                <a:lnTo>
                  <a:pt x="290" y="28"/>
                </a:lnTo>
                <a:lnTo>
                  <a:pt x="295" y="26"/>
                </a:lnTo>
                <a:lnTo>
                  <a:pt x="300" y="23"/>
                </a:lnTo>
                <a:lnTo>
                  <a:pt x="307" y="20"/>
                </a:lnTo>
                <a:lnTo>
                  <a:pt x="314" y="18"/>
                </a:lnTo>
                <a:lnTo>
                  <a:pt x="323" y="17"/>
                </a:lnTo>
                <a:lnTo>
                  <a:pt x="334" y="18"/>
                </a:lnTo>
                <a:lnTo>
                  <a:pt x="344" y="22"/>
                </a:lnTo>
                <a:lnTo>
                  <a:pt x="353" y="27"/>
                </a:lnTo>
                <a:lnTo>
                  <a:pt x="362" y="33"/>
                </a:lnTo>
                <a:lnTo>
                  <a:pt x="368" y="41"/>
                </a:lnTo>
                <a:lnTo>
                  <a:pt x="372" y="51"/>
                </a:lnTo>
                <a:lnTo>
                  <a:pt x="376" y="60"/>
                </a:lnTo>
                <a:lnTo>
                  <a:pt x="377" y="71"/>
                </a:lnTo>
                <a:lnTo>
                  <a:pt x="376" y="82"/>
                </a:lnTo>
                <a:lnTo>
                  <a:pt x="372" y="93"/>
                </a:lnTo>
                <a:lnTo>
                  <a:pt x="368" y="101"/>
                </a:lnTo>
                <a:lnTo>
                  <a:pt x="361" y="110"/>
                </a:lnTo>
                <a:close/>
                <a:moveTo>
                  <a:pt x="135" y="337"/>
                </a:moveTo>
                <a:lnTo>
                  <a:pt x="135" y="269"/>
                </a:lnTo>
                <a:lnTo>
                  <a:pt x="134" y="265"/>
                </a:lnTo>
                <a:lnTo>
                  <a:pt x="132" y="262"/>
                </a:lnTo>
                <a:lnTo>
                  <a:pt x="129" y="261"/>
                </a:lnTo>
                <a:lnTo>
                  <a:pt x="125" y="260"/>
                </a:lnTo>
                <a:lnTo>
                  <a:pt x="58" y="260"/>
                </a:lnTo>
                <a:lnTo>
                  <a:pt x="252" y="67"/>
                </a:lnTo>
                <a:lnTo>
                  <a:pt x="328" y="142"/>
                </a:lnTo>
                <a:lnTo>
                  <a:pt x="327" y="144"/>
                </a:lnTo>
                <a:lnTo>
                  <a:pt x="326" y="145"/>
                </a:lnTo>
                <a:lnTo>
                  <a:pt x="320" y="151"/>
                </a:lnTo>
                <a:lnTo>
                  <a:pt x="310" y="161"/>
                </a:lnTo>
                <a:lnTo>
                  <a:pt x="298" y="173"/>
                </a:lnTo>
                <a:lnTo>
                  <a:pt x="283" y="188"/>
                </a:lnTo>
                <a:lnTo>
                  <a:pt x="267" y="204"/>
                </a:lnTo>
                <a:lnTo>
                  <a:pt x="249" y="221"/>
                </a:lnTo>
                <a:lnTo>
                  <a:pt x="231" y="240"/>
                </a:lnTo>
                <a:lnTo>
                  <a:pt x="213" y="258"/>
                </a:lnTo>
                <a:lnTo>
                  <a:pt x="195" y="275"/>
                </a:lnTo>
                <a:lnTo>
                  <a:pt x="179" y="291"/>
                </a:lnTo>
                <a:lnTo>
                  <a:pt x="165" y="306"/>
                </a:lnTo>
                <a:lnTo>
                  <a:pt x="152" y="318"/>
                </a:lnTo>
                <a:lnTo>
                  <a:pt x="143" y="328"/>
                </a:lnTo>
                <a:lnTo>
                  <a:pt x="137" y="335"/>
                </a:lnTo>
                <a:lnTo>
                  <a:pt x="135" y="336"/>
                </a:lnTo>
                <a:lnTo>
                  <a:pt x="135" y="337"/>
                </a:lnTo>
                <a:close/>
                <a:moveTo>
                  <a:pt x="117" y="347"/>
                </a:moveTo>
                <a:lnTo>
                  <a:pt x="72" y="358"/>
                </a:lnTo>
                <a:lnTo>
                  <a:pt x="36" y="321"/>
                </a:lnTo>
                <a:lnTo>
                  <a:pt x="47" y="278"/>
                </a:lnTo>
                <a:lnTo>
                  <a:pt x="117" y="278"/>
                </a:lnTo>
                <a:lnTo>
                  <a:pt x="117" y="278"/>
                </a:lnTo>
                <a:lnTo>
                  <a:pt x="117" y="281"/>
                </a:lnTo>
                <a:lnTo>
                  <a:pt x="117" y="285"/>
                </a:lnTo>
                <a:lnTo>
                  <a:pt x="117" y="289"/>
                </a:lnTo>
                <a:lnTo>
                  <a:pt x="117" y="300"/>
                </a:lnTo>
                <a:lnTo>
                  <a:pt x="117" y="313"/>
                </a:lnTo>
                <a:lnTo>
                  <a:pt x="117" y="326"/>
                </a:lnTo>
                <a:lnTo>
                  <a:pt x="117" y="337"/>
                </a:lnTo>
                <a:lnTo>
                  <a:pt x="117" y="341"/>
                </a:lnTo>
                <a:lnTo>
                  <a:pt x="117" y="345"/>
                </a:lnTo>
                <a:lnTo>
                  <a:pt x="117" y="347"/>
                </a:lnTo>
                <a:lnTo>
                  <a:pt x="117" y="347"/>
                </a:lnTo>
                <a:close/>
                <a:moveTo>
                  <a:pt x="323" y="0"/>
                </a:moveTo>
                <a:lnTo>
                  <a:pt x="309" y="1"/>
                </a:lnTo>
                <a:lnTo>
                  <a:pt x="295" y="5"/>
                </a:lnTo>
                <a:lnTo>
                  <a:pt x="283" y="12"/>
                </a:lnTo>
                <a:lnTo>
                  <a:pt x="272" y="20"/>
                </a:lnTo>
                <a:lnTo>
                  <a:pt x="30" y="263"/>
                </a:lnTo>
                <a:lnTo>
                  <a:pt x="0" y="395"/>
                </a:lnTo>
                <a:lnTo>
                  <a:pt x="132" y="365"/>
                </a:lnTo>
                <a:lnTo>
                  <a:pt x="374" y="122"/>
                </a:lnTo>
                <a:lnTo>
                  <a:pt x="382" y="112"/>
                </a:lnTo>
                <a:lnTo>
                  <a:pt x="390" y="99"/>
                </a:lnTo>
                <a:lnTo>
                  <a:pt x="393" y="86"/>
                </a:lnTo>
                <a:lnTo>
                  <a:pt x="395" y="71"/>
                </a:lnTo>
                <a:lnTo>
                  <a:pt x="393" y="57"/>
                </a:lnTo>
                <a:lnTo>
                  <a:pt x="389" y="43"/>
                </a:lnTo>
                <a:lnTo>
                  <a:pt x="382" y="31"/>
                </a:lnTo>
                <a:lnTo>
                  <a:pt x="374" y="20"/>
                </a:lnTo>
                <a:lnTo>
                  <a:pt x="363" y="12"/>
                </a:lnTo>
                <a:lnTo>
                  <a:pt x="351" y="5"/>
                </a:lnTo>
                <a:lnTo>
                  <a:pt x="338" y="1"/>
                </a:lnTo>
                <a:lnTo>
                  <a:pt x="32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2" name="Freeform 33"/>
          <p:cNvSpPr>
            <a:spLocks noEditPoints="1"/>
          </p:cNvSpPr>
          <p:nvPr/>
        </p:nvSpPr>
        <p:spPr bwMode="auto">
          <a:xfrm>
            <a:off x="4945559" y="1952626"/>
            <a:ext cx="327422" cy="296168"/>
          </a:xfrm>
          <a:custGeom>
            <a:avLst/>
            <a:gdLst>
              <a:gd name="T0" fmla="*/ 146 w 395"/>
              <a:gd name="T1" fmla="*/ 300 h 361"/>
              <a:gd name="T2" fmla="*/ 62 w 395"/>
              <a:gd name="T3" fmla="*/ 330 h 361"/>
              <a:gd name="T4" fmla="*/ 72 w 395"/>
              <a:gd name="T5" fmla="*/ 269 h 361"/>
              <a:gd name="T6" fmla="*/ 56 w 395"/>
              <a:gd name="T7" fmla="*/ 250 h 361"/>
              <a:gd name="T8" fmla="*/ 30 w 395"/>
              <a:gd name="T9" fmla="*/ 216 h 361"/>
              <a:gd name="T10" fmla="*/ 18 w 395"/>
              <a:gd name="T11" fmla="*/ 176 h 361"/>
              <a:gd name="T12" fmla="*/ 22 w 395"/>
              <a:gd name="T13" fmla="*/ 133 h 361"/>
              <a:gd name="T14" fmla="*/ 40 w 395"/>
              <a:gd name="T15" fmla="*/ 93 h 361"/>
              <a:gd name="T16" fmla="*/ 70 w 395"/>
              <a:gd name="T17" fmla="*/ 61 h 361"/>
              <a:gd name="T18" fmla="*/ 112 w 395"/>
              <a:gd name="T19" fmla="*/ 36 h 361"/>
              <a:gd name="T20" fmla="*/ 161 w 395"/>
              <a:gd name="T21" fmla="*/ 21 h 361"/>
              <a:gd name="T22" fmla="*/ 216 w 395"/>
              <a:gd name="T23" fmla="*/ 18 h 361"/>
              <a:gd name="T24" fmla="*/ 267 w 395"/>
              <a:gd name="T25" fmla="*/ 29 h 361"/>
              <a:gd name="T26" fmla="*/ 311 w 395"/>
              <a:gd name="T27" fmla="*/ 51 h 361"/>
              <a:gd name="T28" fmla="*/ 347 w 395"/>
              <a:gd name="T29" fmla="*/ 81 h 361"/>
              <a:gd name="T30" fmla="*/ 369 w 395"/>
              <a:gd name="T31" fmla="*/ 119 h 361"/>
              <a:gd name="T32" fmla="*/ 377 w 395"/>
              <a:gd name="T33" fmla="*/ 162 h 361"/>
              <a:gd name="T34" fmla="*/ 369 w 395"/>
              <a:gd name="T35" fmla="*/ 205 h 361"/>
              <a:gd name="T36" fmla="*/ 347 w 395"/>
              <a:gd name="T37" fmla="*/ 243 h 361"/>
              <a:gd name="T38" fmla="*/ 311 w 395"/>
              <a:gd name="T39" fmla="*/ 273 h 361"/>
              <a:gd name="T40" fmla="*/ 267 w 395"/>
              <a:gd name="T41" fmla="*/ 295 h 361"/>
              <a:gd name="T42" fmla="*/ 216 w 395"/>
              <a:gd name="T43" fmla="*/ 306 h 361"/>
              <a:gd name="T44" fmla="*/ 177 w 395"/>
              <a:gd name="T45" fmla="*/ 0 h 361"/>
              <a:gd name="T46" fmla="*/ 120 w 395"/>
              <a:gd name="T47" fmla="*/ 13 h 361"/>
              <a:gd name="T48" fmla="*/ 71 w 395"/>
              <a:gd name="T49" fmla="*/ 37 h 361"/>
              <a:gd name="T50" fmla="*/ 34 w 395"/>
              <a:gd name="T51" fmla="*/ 71 h 361"/>
              <a:gd name="T52" fmla="*/ 9 w 395"/>
              <a:gd name="T53" fmla="*/ 113 h 361"/>
              <a:gd name="T54" fmla="*/ 0 w 395"/>
              <a:gd name="T55" fmla="*/ 162 h 361"/>
              <a:gd name="T56" fmla="*/ 9 w 395"/>
              <a:gd name="T57" fmla="*/ 209 h 361"/>
              <a:gd name="T58" fmla="*/ 32 w 395"/>
              <a:gd name="T59" fmla="*/ 252 h 361"/>
              <a:gd name="T60" fmla="*/ 36 w 395"/>
              <a:gd name="T61" fmla="*/ 361 h 361"/>
              <a:gd name="T62" fmla="*/ 198 w 395"/>
              <a:gd name="T63" fmla="*/ 324 h 361"/>
              <a:gd name="T64" fmla="*/ 256 w 395"/>
              <a:gd name="T65" fmla="*/ 317 h 361"/>
              <a:gd name="T66" fmla="*/ 308 w 395"/>
              <a:gd name="T67" fmla="*/ 297 h 361"/>
              <a:gd name="T68" fmla="*/ 350 w 395"/>
              <a:gd name="T69" fmla="*/ 266 h 361"/>
              <a:gd name="T70" fmla="*/ 379 w 395"/>
              <a:gd name="T71" fmla="*/ 226 h 361"/>
              <a:gd name="T72" fmla="*/ 394 w 395"/>
              <a:gd name="T73" fmla="*/ 179 h 361"/>
              <a:gd name="T74" fmla="*/ 391 w 395"/>
              <a:gd name="T75" fmla="*/ 130 h 361"/>
              <a:gd name="T76" fmla="*/ 371 w 395"/>
              <a:gd name="T77" fmla="*/ 84 h 361"/>
              <a:gd name="T78" fmla="*/ 337 w 395"/>
              <a:gd name="T79" fmla="*/ 48 h 361"/>
              <a:gd name="T80" fmla="*/ 291 w 395"/>
              <a:gd name="T81" fmla="*/ 20 h 361"/>
              <a:gd name="T82" fmla="*/ 238 w 395"/>
              <a:gd name="T83" fmla="*/ 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5" h="361">
                <a:moveTo>
                  <a:pt x="198" y="307"/>
                </a:moveTo>
                <a:lnTo>
                  <a:pt x="172" y="304"/>
                </a:lnTo>
                <a:lnTo>
                  <a:pt x="146" y="300"/>
                </a:lnTo>
                <a:lnTo>
                  <a:pt x="141" y="300"/>
                </a:lnTo>
                <a:lnTo>
                  <a:pt x="135" y="301"/>
                </a:lnTo>
                <a:lnTo>
                  <a:pt x="62" y="330"/>
                </a:lnTo>
                <a:lnTo>
                  <a:pt x="73" y="280"/>
                </a:lnTo>
                <a:lnTo>
                  <a:pt x="73" y="274"/>
                </a:lnTo>
                <a:lnTo>
                  <a:pt x="72" y="269"/>
                </a:lnTo>
                <a:lnTo>
                  <a:pt x="70" y="265"/>
                </a:lnTo>
                <a:lnTo>
                  <a:pt x="67" y="261"/>
                </a:lnTo>
                <a:lnTo>
                  <a:pt x="56" y="250"/>
                </a:lnTo>
                <a:lnTo>
                  <a:pt x="47" y="240"/>
                </a:lnTo>
                <a:lnTo>
                  <a:pt x="38" y="228"/>
                </a:lnTo>
                <a:lnTo>
                  <a:pt x="30" y="216"/>
                </a:lnTo>
                <a:lnTo>
                  <a:pt x="25" y="203"/>
                </a:lnTo>
                <a:lnTo>
                  <a:pt x="21" y="189"/>
                </a:lnTo>
                <a:lnTo>
                  <a:pt x="18" y="176"/>
                </a:lnTo>
                <a:lnTo>
                  <a:pt x="17" y="162"/>
                </a:lnTo>
                <a:lnTo>
                  <a:pt x="18" y="148"/>
                </a:lnTo>
                <a:lnTo>
                  <a:pt x="22" y="133"/>
                </a:lnTo>
                <a:lnTo>
                  <a:pt x="26" y="119"/>
                </a:lnTo>
                <a:lnTo>
                  <a:pt x="32" y="106"/>
                </a:lnTo>
                <a:lnTo>
                  <a:pt x="40" y="93"/>
                </a:lnTo>
                <a:lnTo>
                  <a:pt x="49" y="81"/>
                </a:lnTo>
                <a:lnTo>
                  <a:pt x="58" y="70"/>
                </a:lnTo>
                <a:lnTo>
                  <a:pt x="70" y="61"/>
                </a:lnTo>
                <a:lnTo>
                  <a:pt x="83" y="51"/>
                </a:lnTo>
                <a:lnTo>
                  <a:pt x="97" y="42"/>
                </a:lnTo>
                <a:lnTo>
                  <a:pt x="112" y="36"/>
                </a:lnTo>
                <a:lnTo>
                  <a:pt x="127" y="29"/>
                </a:lnTo>
                <a:lnTo>
                  <a:pt x="144" y="24"/>
                </a:lnTo>
                <a:lnTo>
                  <a:pt x="161" y="21"/>
                </a:lnTo>
                <a:lnTo>
                  <a:pt x="179" y="18"/>
                </a:lnTo>
                <a:lnTo>
                  <a:pt x="198" y="17"/>
                </a:lnTo>
                <a:lnTo>
                  <a:pt x="216" y="18"/>
                </a:lnTo>
                <a:lnTo>
                  <a:pt x="233" y="21"/>
                </a:lnTo>
                <a:lnTo>
                  <a:pt x="250" y="24"/>
                </a:lnTo>
                <a:lnTo>
                  <a:pt x="267" y="29"/>
                </a:lnTo>
                <a:lnTo>
                  <a:pt x="283" y="36"/>
                </a:lnTo>
                <a:lnTo>
                  <a:pt x="298" y="42"/>
                </a:lnTo>
                <a:lnTo>
                  <a:pt x="311" y="51"/>
                </a:lnTo>
                <a:lnTo>
                  <a:pt x="324" y="61"/>
                </a:lnTo>
                <a:lnTo>
                  <a:pt x="336" y="70"/>
                </a:lnTo>
                <a:lnTo>
                  <a:pt x="347" y="81"/>
                </a:lnTo>
                <a:lnTo>
                  <a:pt x="355" y="93"/>
                </a:lnTo>
                <a:lnTo>
                  <a:pt x="363" y="106"/>
                </a:lnTo>
                <a:lnTo>
                  <a:pt x="369" y="119"/>
                </a:lnTo>
                <a:lnTo>
                  <a:pt x="374" y="133"/>
                </a:lnTo>
                <a:lnTo>
                  <a:pt x="376" y="148"/>
                </a:lnTo>
                <a:lnTo>
                  <a:pt x="377" y="162"/>
                </a:lnTo>
                <a:lnTo>
                  <a:pt x="376" y="177"/>
                </a:lnTo>
                <a:lnTo>
                  <a:pt x="374" y="191"/>
                </a:lnTo>
                <a:lnTo>
                  <a:pt x="369" y="205"/>
                </a:lnTo>
                <a:lnTo>
                  <a:pt x="363" y="218"/>
                </a:lnTo>
                <a:lnTo>
                  <a:pt x="355" y="231"/>
                </a:lnTo>
                <a:lnTo>
                  <a:pt x="347" y="243"/>
                </a:lnTo>
                <a:lnTo>
                  <a:pt x="336" y="254"/>
                </a:lnTo>
                <a:lnTo>
                  <a:pt x="324" y="263"/>
                </a:lnTo>
                <a:lnTo>
                  <a:pt x="311" y="273"/>
                </a:lnTo>
                <a:lnTo>
                  <a:pt x="298" y="282"/>
                </a:lnTo>
                <a:lnTo>
                  <a:pt x="283" y="288"/>
                </a:lnTo>
                <a:lnTo>
                  <a:pt x="267" y="295"/>
                </a:lnTo>
                <a:lnTo>
                  <a:pt x="250" y="300"/>
                </a:lnTo>
                <a:lnTo>
                  <a:pt x="233" y="303"/>
                </a:lnTo>
                <a:lnTo>
                  <a:pt x="216" y="306"/>
                </a:lnTo>
                <a:lnTo>
                  <a:pt x="198" y="307"/>
                </a:lnTo>
                <a:close/>
                <a:moveTo>
                  <a:pt x="198" y="0"/>
                </a:moveTo>
                <a:lnTo>
                  <a:pt x="177" y="0"/>
                </a:lnTo>
                <a:lnTo>
                  <a:pt x="158" y="3"/>
                </a:lnTo>
                <a:lnTo>
                  <a:pt x="138" y="7"/>
                </a:lnTo>
                <a:lnTo>
                  <a:pt x="120" y="13"/>
                </a:lnTo>
                <a:lnTo>
                  <a:pt x="103" y="20"/>
                </a:lnTo>
                <a:lnTo>
                  <a:pt x="86" y="27"/>
                </a:lnTo>
                <a:lnTo>
                  <a:pt x="71" y="37"/>
                </a:lnTo>
                <a:lnTo>
                  <a:pt x="57" y="48"/>
                </a:lnTo>
                <a:lnTo>
                  <a:pt x="44" y="58"/>
                </a:lnTo>
                <a:lnTo>
                  <a:pt x="34" y="71"/>
                </a:lnTo>
                <a:lnTo>
                  <a:pt x="24" y="84"/>
                </a:lnTo>
                <a:lnTo>
                  <a:pt x="15" y="99"/>
                </a:lnTo>
                <a:lnTo>
                  <a:pt x="9" y="113"/>
                </a:lnTo>
                <a:lnTo>
                  <a:pt x="3" y="130"/>
                </a:lnTo>
                <a:lnTo>
                  <a:pt x="1" y="146"/>
                </a:lnTo>
                <a:lnTo>
                  <a:pt x="0" y="162"/>
                </a:lnTo>
                <a:lnTo>
                  <a:pt x="1" y="178"/>
                </a:lnTo>
                <a:lnTo>
                  <a:pt x="3" y="194"/>
                </a:lnTo>
                <a:lnTo>
                  <a:pt x="9" y="209"/>
                </a:lnTo>
                <a:lnTo>
                  <a:pt x="15" y="225"/>
                </a:lnTo>
                <a:lnTo>
                  <a:pt x="23" y="238"/>
                </a:lnTo>
                <a:lnTo>
                  <a:pt x="32" y="252"/>
                </a:lnTo>
                <a:lnTo>
                  <a:pt x="43" y="263"/>
                </a:lnTo>
                <a:lnTo>
                  <a:pt x="56" y="275"/>
                </a:lnTo>
                <a:lnTo>
                  <a:pt x="36" y="361"/>
                </a:lnTo>
                <a:lnTo>
                  <a:pt x="141" y="317"/>
                </a:lnTo>
                <a:lnTo>
                  <a:pt x="168" y="323"/>
                </a:lnTo>
                <a:lnTo>
                  <a:pt x="198" y="324"/>
                </a:lnTo>
                <a:lnTo>
                  <a:pt x="217" y="324"/>
                </a:lnTo>
                <a:lnTo>
                  <a:pt x="238" y="321"/>
                </a:lnTo>
                <a:lnTo>
                  <a:pt x="256" y="317"/>
                </a:lnTo>
                <a:lnTo>
                  <a:pt x="274" y="312"/>
                </a:lnTo>
                <a:lnTo>
                  <a:pt x="291" y="304"/>
                </a:lnTo>
                <a:lnTo>
                  <a:pt x="308" y="297"/>
                </a:lnTo>
                <a:lnTo>
                  <a:pt x="323" y="287"/>
                </a:lnTo>
                <a:lnTo>
                  <a:pt x="337" y="276"/>
                </a:lnTo>
                <a:lnTo>
                  <a:pt x="350" y="266"/>
                </a:lnTo>
                <a:lnTo>
                  <a:pt x="361" y="253"/>
                </a:lnTo>
                <a:lnTo>
                  <a:pt x="371" y="240"/>
                </a:lnTo>
                <a:lnTo>
                  <a:pt x="379" y="226"/>
                </a:lnTo>
                <a:lnTo>
                  <a:pt x="385" y="211"/>
                </a:lnTo>
                <a:lnTo>
                  <a:pt x="391" y="194"/>
                </a:lnTo>
                <a:lnTo>
                  <a:pt x="394" y="179"/>
                </a:lnTo>
                <a:lnTo>
                  <a:pt x="395" y="162"/>
                </a:lnTo>
                <a:lnTo>
                  <a:pt x="394" y="146"/>
                </a:lnTo>
                <a:lnTo>
                  <a:pt x="391" y="130"/>
                </a:lnTo>
                <a:lnTo>
                  <a:pt x="385" y="113"/>
                </a:lnTo>
                <a:lnTo>
                  <a:pt x="379" y="99"/>
                </a:lnTo>
                <a:lnTo>
                  <a:pt x="371" y="84"/>
                </a:lnTo>
                <a:lnTo>
                  <a:pt x="361" y="71"/>
                </a:lnTo>
                <a:lnTo>
                  <a:pt x="350" y="58"/>
                </a:lnTo>
                <a:lnTo>
                  <a:pt x="337" y="48"/>
                </a:lnTo>
                <a:lnTo>
                  <a:pt x="323" y="37"/>
                </a:lnTo>
                <a:lnTo>
                  <a:pt x="308" y="27"/>
                </a:lnTo>
                <a:lnTo>
                  <a:pt x="291" y="20"/>
                </a:lnTo>
                <a:lnTo>
                  <a:pt x="274" y="13"/>
                </a:lnTo>
                <a:lnTo>
                  <a:pt x="256" y="7"/>
                </a:lnTo>
                <a:lnTo>
                  <a:pt x="238" y="3"/>
                </a:lnTo>
                <a:lnTo>
                  <a:pt x="217" y="0"/>
                </a:lnTo>
                <a:lnTo>
                  <a:pt x="198"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3" name="Freeform 34"/>
          <p:cNvSpPr>
            <a:spLocks noEditPoints="1"/>
          </p:cNvSpPr>
          <p:nvPr/>
        </p:nvSpPr>
        <p:spPr bwMode="auto">
          <a:xfrm>
            <a:off x="5578079" y="1952626"/>
            <a:ext cx="325934" cy="296168"/>
          </a:xfrm>
          <a:custGeom>
            <a:avLst/>
            <a:gdLst>
              <a:gd name="T0" fmla="*/ 147 w 396"/>
              <a:gd name="T1" fmla="*/ 300 h 361"/>
              <a:gd name="T2" fmla="*/ 62 w 396"/>
              <a:gd name="T3" fmla="*/ 330 h 361"/>
              <a:gd name="T4" fmla="*/ 74 w 396"/>
              <a:gd name="T5" fmla="*/ 269 h 361"/>
              <a:gd name="T6" fmla="*/ 56 w 396"/>
              <a:gd name="T7" fmla="*/ 250 h 361"/>
              <a:gd name="T8" fmla="*/ 30 w 396"/>
              <a:gd name="T9" fmla="*/ 216 h 361"/>
              <a:gd name="T10" fmla="*/ 18 w 396"/>
              <a:gd name="T11" fmla="*/ 176 h 361"/>
              <a:gd name="T12" fmla="*/ 22 w 396"/>
              <a:gd name="T13" fmla="*/ 133 h 361"/>
              <a:gd name="T14" fmla="*/ 40 w 396"/>
              <a:gd name="T15" fmla="*/ 93 h 361"/>
              <a:gd name="T16" fmla="*/ 70 w 396"/>
              <a:gd name="T17" fmla="*/ 61 h 361"/>
              <a:gd name="T18" fmla="*/ 112 w 396"/>
              <a:gd name="T19" fmla="*/ 36 h 361"/>
              <a:gd name="T20" fmla="*/ 162 w 396"/>
              <a:gd name="T21" fmla="*/ 21 h 361"/>
              <a:gd name="T22" fmla="*/ 216 w 396"/>
              <a:gd name="T23" fmla="*/ 18 h 361"/>
              <a:gd name="T24" fmla="*/ 268 w 396"/>
              <a:gd name="T25" fmla="*/ 29 h 361"/>
              <a:gd name="T26" fmla="*/ 312 w 396"/>
              <a:gd name="T27" fmla="*/ 51 h 361"/>
              <a:gd name="T28" fmla="*/ 348 w 396"/>
              <a:gd name="T29" fmla="*/ 81 h 361"/>
              <a:gd name="T30" fmla="*/ 370 w 396"/>
              <a:gd name="T31" fmla="*/ 119 h 361"/>
              <a:gd name="T32" fmla="*/ 378 w 396"/>
              <a:gd name="T33" fmla="*/ 162 h 361"/>
              <a:gd name="T34" fmla="*/ 370 w 396"/>
              <a:gd name="T35" fmla="*/ 205 h 361"/>
              <a:gd name="T36" fmla="*/ 348 w 396"/>
              <a:gd name="T37" fmla="*/ 243 h 361"/>
              <a:gd name="T38" fmla="*/ 312 w 396"/>
              <a:gd name="T39" fmla="*/ 273 h 361"/>
              <a:gd name="T40" fmla="*/ 268 w 396"/>
              <a:gd name="T41" fmla="*/ 295 h 361"/>
              <a:gd name="T42" fmla="*/ 216 w 396"/>
              <a:gd name="T43" fmla="*/ 306 h 361"/>
              <a:gd name="T44" fmla="*/ 134 w 396"/>
              <a:gd name="T45" fmla="*/ 163 h 361"/>
              <a:gd name="T46" fmla="*/ 100 w 396"/>
              <a:gd name="T47" fmla="*/ 129 h 361"/>
              <a:gd name="T48" fmla="*/ 296 w 396"/>
              <a:gd name="T49" fmla="*/ 196 h 361"/>
              <a:gd name="T50" fmla="*/ 296 w 396"/>
              <a:gd name="T51" fmla="*/ 150 h 361"/>
              <a:gd name="T52" fmla="*/ 284 w 396"/>
              <a:gd name="T53" fmla="*/ 163 h 361"/>
              <a:gd name="T54" fmla="*/ 233 w 396"/>
              <a:gd name="T55" fmla="*/ 163 h 361"/>
              <a:gd name="T56" fmla="*/ 199 w 396"/>
              <a:gd name="T57" fmla="*/ 129 h 361"/>
              <a:gd name="T58" fmla="*/ 199 w 396"/>
              <a:gd name="T59" fmla="*/ 176 h 361"/>
              <a:gd name="T60" fmla="*/ 100 w 396"/>
              <a:gd name="T61" fmla="*/ 150 h 361"/>
              <a:gd name="T62" fmla="*/ 87 w 396"/>
              <a:gd name="T63" fmla="*/ 163 h 361"/>
              <a:gd name="T64" fmla="*/ 177 w 396"/>
              <a:gd name="T65" fmla="*/ 0 h 361"/>
              <a:gd name="T66" fmla="*/ 121 w 396"/>
              <a:gd name="T67" fmla="*/ 13 h 361"/>
              <a:gd name="T68" fmla="*/ 71 w 396"/>
              <a:gd name="T69" fmla="*/ 37 h 361"/>
              <a:gd name="T70" fmla="*/ 34 w 396"/>
              <a:gd name="T71" fmla="*/ 71 h 361"/>
              <a:gd name="T72" fmla="*/ 9 w 396"/>
              <a:gd name="T73" fmla="*/ 113 h 361"/>
              <a:gd name="T74" fmla="*/ 0 w 396"/>
              <a:gd name="T75" fmla="*/ 162 h 361"/>
              <a:gd name="T76" fmla="*/ 9 w 396"/>
              <a:gd name="T77" fmla="*/ 209 h 361"/>
              <a:gd name="T78" fmla="*/ 33 w 396"/>
              <a:gd name="T79" fmla="*/ 252 h 361"/>
              <a:gd name="T80" fmla="*/ 36 w 396"/>
              <a:gd name="T81" fmla="*/ 361 h 361"/>
              <a:gd name="T82" fmla="*/ 198 w 396"/>
              <a:gd name="T83" fmla="*/ 324 h 361"/>
              <a:gd name="T84" fmla="*/ 257 w 396"/>
              <a:gd name="T85" fmla="*/ 317 h 361"/>
              <a:gd name="T86" fmla="*/ 309 w 396"/>
              <a:gd name="T87" fmla="*/ 297 h 361"/>
              <a:gd name="T88" fmla="*/ 351 w 396"/>
              <a:gd name="T89" fmla="*/ 266 h 361"/>
              <a:gd name="T90" fmla="*/ 380 w 396"/>
              <a:gd name="T91" fmla="*/ 226 h 361"/>
              <a:gd name="T92" fmla="*/ 395 w 396"/>
              <a:gd name="T93" fmla="*/ 179 h 361"/>
              <a:gd name="T94" fmla="*/ 392 w 396"/>
              <a:gd name="T95" fmla="*/ 130 h 361"/>
              <a:gd name="T96" fmla="*/ 372 w 396"/>
              <a:gd name="T97" fmla="*/ 84 h 361"/>
              <a:gd name="T98" fmla="*/ 338 w 396"/>
              <a:gd name="T99" fmla="*/ 48 h 361"/>
              <a:gd name="T100" fmla="*/ 293 w 396"/>
              <a:gd name="T101" fmla="*/ 20 h 361"/>
              <a:gd name="T102" fmla="*/ 238 w 396"/>
              <a:gd name="T103" fmla="*/ 3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6" h="361">
                <a:moveTo>
                  <a:pt x="198" y="307"/>
                </a:moveTo>
                <a:lnTo>
                  <a:pt x="172" y="304"/>
                </a:lnTo>
                <a:lnTo>
                  <a:pt x="147" y="300"/>
                </a:lnTo>
                <a:lnTo>
                  <a:pt x="143" y="300"/>
                </a:lnTo>
                <a:lnTo>
                  <a:pt x="136" y="301"/>
                </a:lnTo>
                <a:lnTo>
                  <a:pt x="62" y="330"/>
                </a:lnTo>
                <a:lnTo>
                  <a:pt x="74" y="280"/>
                </a:lnTo>
                <a:lnTo>
                  <a:pt x="74" y="274"/>
                </a:lnTo>
                <a:lnTo>
                  <a:pt x="74" y="269"/>
                </a:lnTo>
                <a:lnTo>
                  <a:pt x="70" y="265"/>
                </a:lnTo>
                <a:lnTo>
                  <a:pt x="67" y="261"/>
                </a:lnTo>
                <a:lnTo>
                  <a:pt x="56" y="250"/>
                </a:lnTo>
                <a:lnTo>
                  <a:pt x="47" y="240"/>
                </a:lnTo>
                <a:lnTo>
                  <a:pt x="38" y="228"/>
                </a:lnTo>
                <a:lnTo>
                  <a:pt x="30" y="216"/>
                </a:lnTo>
                <a:lnTo>
                  <a:pt x="25" y="203"/>
                </a:lnTo>
                <a:lnTo>
                  <a:pt x="21" y="189"/>
                </a:lnTo>
                <a:lnTo>
                  <a:pt x="18" y="176"/>
                </a:lnTo>
                <a:lnTo>
                  <a:pt x="17" y="162"/>
                </a:lnTo>
                <a:lnTo>
                  <a:pt x="18" y="148"/>
                </a:lnTo>
                <a:lnTo>
                  <a:pt x="22" y="133"/>
                </a:lnTo>
                <a:lnTo>
                  <a:pt x="26" y="119"/>
                </a:lnTo>
                <a:lnTo>
                  <a:pt x="33" y="106"/>
                </a:lnTo>
                <a:lnTo>
                  <a:pt x="40" y="93"/>
                </a:lnTo>
                <a:lnTo>
                  <a:pt x="49" y="81"/>
                </a:lnTo>
                <a:lnTo>
                  <a:pt x="60" y="70"/>
                </a:lnTo>
                <a:lnTo>
                  <a:pt x="70" y="61"/>
                </a:lnTo>
                <a:lnTo>
                  <a:pt x="83" y="51"/>
                </a:lnTo>
                <a:lnTo>
                  <a:pt x="97" y="42"/>
                </a:lnTo>
                <a:lnTo>
                  <a:pt x="112" y="36"/>
                </a:lnTo>
                <a:lnTo>
                  <a:pt x="127" y="29"/>
                </a:lnTo>
                <a:lnTo>
                  <a:pt x="145" y="24"/>
                </a:lnTo>
                <a:lnTo>
                  <a:pt x="162" y="21"/>
                </a:lnTo>
                <a:lnTo>
                  <a:pt x="179" y="18"/>
                </a:lnTo>
                <a:lnTo>
                  <a:pt x="198" y="17"/>
                </a:lnTo>
                <a:lnTo>
                  <a:pt x="216" y="18"/>
                </a:lnTo>
                <a:lnTo>
                  <a:pt x="234" y="21"/>
                </a:lnTo>
                <a:lnTo>
                  <a:pt x="252" y="24"/>
                </a:lnTo>
                <a:lnTo>
                  <a:pt x="268" y="29"/>
                </a:lnTo>
                <a:lnTo>
                  <a:pt x="284" y="36"/>
                </a:lnTo>
                <a:lnTo>
                  <a:pt x="298" y="42"/>
                </a:lnTo>
                <a:lnTo>
                  <a:pt x="312" y="51"/>
                </a:lnTo>
                <a:lnTo>
                  <a:pt x="325" y="61"/>
                </a:lnTo>
                <a:lnTo>
                  <a:pt x="337" y="70"/>
                </a:lnTo>
                <a:lnTo>
                  <a:pt x="348" y="81"/>
                </a:lnTo>
                <a:lnTo>
                  <a:pt x="356" y="93"/>
                </a:lnTo>
                <a:lnTo>
                  <a:pt x="364" y="106"/>
                </a:lnTo>
                <a:lnTo>
                  <a:pt x="370" y="119"/>
                </a:lnTo>
                <a:lnTo>
                  <a:pt x="375" y="133"/>
                </a:lnTo>
                <a:lnTo>
                  <a:pt x="377" y="148"/>
                </a:lnTo>
                <a:lnTo>
                  <a:pt x="378" y="162"/>
                </a:lnTo>
                <a:lnTo>
                  <a:pt x="377" y="177"/>
                </a:lnTo>
                <a:lnTo>
                  <a:pt x="375" y="191"/>
                </a:lnTo>
                <a:lnTo>
                  <a:pt x="370" y="205"/>
                </a:lnTo>
                <a:lnTo>
                  <a:pt x="364" y="218"/>
                </a:lnTo>
                <a:lnTo>
                  <a:pt x="356" y="231"/>
                </a:lnTo>
                <a:lnTo>
                  <a:pt x="348" y="243"/>
                </a:lnTo>
                <a:lnTo>
                  <a:pt x="337" y="254"/>
                </a:lnTo>
                <a:lnTo>
                  <a:pt x="325" y="263"/>
                </a:lnTo>
                <a:lnTo>
                  <a:pt x="312" y="273"/>
                </a:lnTo>
                <a:lnTo>
                  <a:pt x="298" y="282"/>
                </a:lnTo>
                <a:lnTo>
                  <a:pt x="284" y="288"/>
                </a:lnTo>
                <a:lnTo>
                  <a:pt x="268" y="295"/>
                </a:lnTo>
                <a:lnTo>
                  <a:pt x="252" y="300"/>
                </a:lnTo>
                <a:lnTo>
                  <a:pt x="234" y="303"/>
                </a:lnTo>
                <a:lnTo>
                  <a:pt x="216" y="306"/>
                </a:lnTo>
                <a:lnTo>
                  <a:pt x="198" y="307"/>
                </a:lnTo>
                <a:close/>
                <a:moveTo>
                  <a:pt x="100" y="129"/>
                </a:moveTo>
                <a:cubicBezTo>
                  <a:pt x="119" y="129"/>
                  <a:pt x="134" y="144"/>
                  <a:pt x="134" y="163"/>
                </a:cubicBezTo>
                <a:cubicBezTo>
                  <a:pt x="134" y="181"/>
                  <a:pt x="119" y="196"/>
                  <a:pt x="100" y="196"/>
                </a:cubicBezTo>
                <a:cubicBezTo>
                  <a:pt x="81" y="196"/>
                  <a:pt x="66" y="181"/>
                  <a:pt x="66" y="163"/>
                </a:cubicBezTo>
                <a:cubicBezTo>
                  <a:pt x="66" y="144"/>
                  <a:pt x="81" y="129"/>
                  <a:pt x="100" y="129"/>
                </a:cubicBezTo>
                <a:close/>
                <a:moveTo>
                  <a:pt x="296" y="129"/>
                </a:moveTo>
                <a:cubicBezTo>
                  <a:pt x="315" y="129"/>
                  <a:pt x="330" y="144"/>
                  <a:pt x="330" y="163"/>
                </a:cubicBezTo>
                <a:cubicBezTo>
                  <a:pt x="330" y="181"/>
                  <a:pt x="315" y="196"/>
                  <a:pt x="296" y="196"/>
                </a:cubicBezTo>
                <a:cubicBezTo>
                  <a:pt x="278" y="196"/>
                  <a:pt x="263" y="181"/>
                  <a:pt x="263" y="163"/>
                </a:cubicBezTo>
                <a:cubicBezTo>
                  <a:pt x="263" y="144"/>
                  <a:pt x="278" y="129"/>
                  <a:pt x="296" y="129"/>
                </a:cubicBezTo>
                <a:close/>
                <a:moveTo>
                  <a:pt x="296" y="150"/>
                </a:moveTo>
                <a:cubicBezTo>
                  <a:pt x="303" y="150"/>
                  <a:pt x="309" y="156"/>
                  <a:pt x="309" y="163"/>
                </a:cubicBezTo>
                <a:cubicBezTo>
                  <a:pt x="309" y="170"/>
                  <a:pt x="303" y="176"/>
                  <a:pt x="296" y="176"/>
                </a:cubicBezTo>
                <a:cubicBezTo>
                  <a:pt x="289" y="176"/>
                  <a:pt x="284" y="170"/>
                  <a:pt x="284" y="163"/>
                </a:cubicBezTo>
                <a:cubicBezTo>
                  <a:pt x="284" y="156"/>
                  <a:pt x="289" y="150"/>
                  <a:pt x="296" y="150"/>
                </a:cubicBezTo>
                <a:close/>
                <a:moveTo>
                  <a:pt x="199" y="129"/>
                </a:moveTo>
                <a:cubicBezTo>
                  <a:pt x="218" y="129"/>
                  <a:pt x="233" y="144"/>
                  <a:pt x="233" y="163"/>
                </a:cubicBezTo>
                <a:cubicBezTo>
                  <a:pt x="233" y="181"/>
                  <a:pt x="218" y="196"/>
                  <a:pt x="199" y="196"/>
                </a:cubicBezTo>
                <a:cubicBezTo>
                  <a:pt x="180" y="196"/>
                  <a:pt x="165" y="181"/>
                  <a:pt x="165" y="163"/>
                </a:cubicBezTo>
                <a:cubicBezTo>
                  <a:pt x="165" y="144"/>
                  <a:pt x="180" y="129"/>
                  <a:pt x="199" y="129"/>
                </a:cubicBezTo>
                <a:close/>
                <a:moveTo>
                  <a:pt x="199" y="150"/>
                </a:moveTo>
                <a:cubicBezTo>
                  <a:pt x="206" y="150"/>
                  <a:pt x="212" y="156"/>
                  <a:pt x="212" y="163"/>
                </a:cubicBezTo>
                <a:cubicBezTo>
                  <a:pt x="212" y="170"/>
                  <a:pt x="206" y="176"/>
                  <a:pt x="199" y="176"/>
                </a:cubicBezTo>
                <a:cubicBezTo>
                  <a:pt x="192" y="176"/>
                  <a:pt x="186" y="170"/>
                  <a:pt x="186" y="163"/>
                </a:cubicBezTo>
                <a:cubicBezTo>
                  <a:pt x="186" y="156"/>
                  <a:pt x="192" y="150"/>
                  <a:pt x="199" y="150"/>
                </a:cubicBezTo>
                <a:close/>
                <a:moveTo>
                  <a:pt x="100" y="150"/>
                </a:moveTo>
                <a:cubicBezTo>
                  <a:pt x="107" y="150"/>
                  <a:pt x="113" y="156"/>
                  <a:pt x="113" y="163"/>
                </a:cubicBezTo>
                <a:cubicBezTo>
                  <a:pt x="113" y="170"/>
                  <a:pt x="107" y="176"/>
                  <a:pt x="100" y="176"/>
                </a:cubicBezTo>
                <a:cubicBezTo>
                  <a:pt x="93" y="176"/>
                  <a:pt x="87" y="170"/>
                  <a:pt x="87" y="163"/>
                </a:cubicBezTo>
                <a:cubicBezTo>
                  <a:pt x="87" y="156"/>
                  <a:pt x="93" y="150"/>
                  <a:pt x="100" y="150"/>
                </a:cubicBezTo>
                <a:close/>
                <a:moveTo>
                  <a:pt x="198" y="0"/>
                </a:moveTo>
                <a:lnTo>
                  <a:pt x="177" y="0"/>
                </a:lnTo>
                <a:lnTo>
                  <a:pt x="158" y="3"/>
                </a:lnTo>
                <a:lnTo>
                  <a:pt x="139" y="7"/>
                </a:lnTo>
                <a:lnTo>
                  <a:pt x="121" y="13"/>
                </a:lnTo>
                <a:lnTo>
                  <a:pt x="104" y="20"/>
                </a:lnTo>
                <a:lnTo>
                  <a:pt x="88" y="27"/>
                </a:lnTo>
                <a:lnTo>
                  <a:pt x="71" y="37"/>
                </a:lnTo>
                <a:lnTo>
                  <a:pt x="57" y="48"/>
                </a:lnTo>
                <a:lnTo>
                  <a:pt x="45" y="58"/>
                </a:lnTo>
                <a:lnTo>
                  <a:pt x="34" y="71"/>
                </a:lnTo>
                <a:lnTo>
                  <a:pt x="24" y="84"/>
                </a:lnTo>
                <a:lnTo>
                  <a:pt x="15" y="99"/>
                </a:lnTo>
                <a:lnTo>
                  <a:pt x="9" y="113"/>
                </a:lnTo>
                <a:lnTo>
                  <a:pt x="3" y="130"/>
                </a:lnTo>
                <a:lnTo>
                  <a:pt x="1" y="146"/>
                </a:lnTo>
                <a:lnTo>
                  <a:pt x="0" y="162"/>
                </a:lnTo>
                <a:lnTo>
                  <a:pt x="1" y="178"/>
                </a:lnTo>
                <a:lnTo>
                  <a:pt x="3" y="194"/>
                </a:lnTo>
                <a:lnTo>
                  <a:pt x="9" y="209"/>
                </a:lnTo>
                <a:lnTo>
                  <a:pt x="15" y="225"/>
                </a:lnTo>
                <a:lnTo>
                  <a:pt x="23" y="238"/>
                </a:lnTo>
                <a:lnTo>
                  <a:pt x="33" y="252"/>
                </a:lnTo>
                <a:lnTo>
                  <a:pt x="43" y="263"/>
                </a:lnTo>
                <a:lnTo>
                  <a:pt x="56" y="275"/>
                </a:lnTo>
                <a:lnTo>
                  <a:pt x="36" y="361"/>
                </a:lnTo>
                <a:lnTo>
                  <a:pt x="143" y="317"/>
                </a:lnTo>
                <a:lnTo>
                  <a:pt x="170" y="323"/>
                </a:lnTo>
                <a:lnTo>
                  <a:pt x="198" y="324"/>
                </a:lnTo>
                <a:lnTo>
                  <a:pt x="218" y="324"/>
                </a:lnTo>
                <a:lnTo>
                  <a:pt x="238" y="321"/>
                </a:lnTo>
                <a:lnTo>
                  <a:pt x="257" y="317"/>
                </a:lnTo>
                <a:lnTo>
                  <a:pt x="275" y="312"/>
                </a:lnTo>
                <a:lnTo>
                  <a:pt x="293" y="304"/>
                </a:lnTo>
                <a:lnTo>
                  <a:pt x="309" y="297"/>
                </a:lnTo>
                <a:lnTo>
                  <a:pt x="324" y="287"/>
                </a:lnTo>
                <a:lnTo>
                  <a:pt x="338" y="276"/>
                </a:lnTo>
                <a:lnTo>
                  <a:pt x="351" y="266"/>
                </a:lnTo>
                <a:lnTo>
                  <a:pt x="362" y="253"/>
                </a:lnTo>
                <a:lnTo>
                  <a:pt x="372" y="240"/>
                </a:lnTo>
                <a:lnTo>
                  <a:pt x="380" y="226"/>
                </a:lnTo>
                <a:lnTo>
                  <a:pt x="387" y="211"/>
                </a:lnTo>
                <a:lnTo>
                  <a:pt x="392" y="194"/>
                </a:lnTo>
                <a:lnTo>
                  <a:pt x="395" y="179"/>
                </a:lnTo>
                <a:lnTo>
                  <a:pt x="396" y="162"/>
                </a:lnTo>
                <a:lnTo>
                  <a:pt x="395" y="146"/>
                </a:lnTo>
                <a:lnTo>
                  <a:pt x="392" y="130"/>
                </a:lnTo>
                <a:lnTo>
                  <a:pt x="387" y="113"/>
                </a:lnTo>
                <a:lnTo>
                  <a:pt x="380" y="99"/>
                </a:lnTo>
                <a:lnTo>
                  <a:pt x="372" y="84"/>
                </a:lnTo>
                <a:lnTo>
                  <a:pt x="362" y="71"/>
                </a:lnTo>
                <a:lnTo>
                  <a:pt x="351" y="58"/>
                </a:lnTo>
                <a:lnTo>
                  <a:pt x="338" y="48"/>
                </a:lnTo>
                <a:lnTo>
                  <a:pt x="324" y="37"/>
                </a:lnTo>
                <a:lnTo>
                  <a:pt x="309" y="27"/>
                </a:lnTo>
                <a:lnTo>
                  <a:pt x="293" y="20"/>
                </a:lnTo>
                <a:lnTo>
                  <a:pt x="275" y="13"/>
                </a:lnTo>
                <a:lnTo>
                  <a:pt x="257" y="7"/>
                </a:lnTo>
                <a:lnTo>
                  <a:pt x="238" y="3"/>
                </a:lnTo>
                <a:lnTo>
                  <a:pt x="218" y="0"/>
                </a:lnTo>
                <a:lnTo>
                  <a:pt x="198"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4" name="Freeform 35"/>
          <p:cNvSpPr>
            <a:spLocks noEditPoints="1"/>
          </p:cNvSpPr>
          <p:nvPr/>
        </p:nvSpPr>
        <p:spPr bwMode="auto">
          <a:xfrm>
            <a:off x="6343054" y="1955602"/>
            <a:ext cx="322958" cy="290215"/>
          </a:xfrm>
          <a:custGeom>
            <a:avLst/>
            <a:gdLst>
              <a:gd name="T0" fmla="*/ 386 w 389"/>
              <a:gd name="T1" fmla="*/ 97 h 351"/>
              <a:gd name="T2" fmla="*/ 372 w 389"/>
              <a:gd name="T3" fmla="*/ 64 h 351"/>
              <a:gd name="T4" fmla="*/ 326 w 389"/>
              <a:gd name="T5" fmla="*/ 20 h 351"/>
              <a:gd name="T6" fmla="*/ 274 w 389"/>
              <a:gd name="T7" fmla="*/ 2 h 351"/>
              <a:gd name="T8" fmla="*/ 223 w 389"/>
              <a:gd name="T9" fmla="*/ 1 h 351"/>
              <a:gd name="T10" fmla="*/ 165 w 389"/>
              <a:gd name="T11" fmla="*/ 20 h 351"/>
              <a:gd name="T12" fmla="*/ 122 w 389"/>
              <a:gd name="T13" fmla="*/ 58 h 351"/>
              <a:gd name="T14" fmla="*/ 135 w 389"/>
              <a:gd name="T15" fmla="*/ 72 h 351"/>
              <a:gd name="T16" fmla="*/ 166 w 389"/>
              <a:gd name="T17" fmla="*/ 41 h 351"/>
              <a:gd name="T18" fmla="*/ 210 w 389"/>
              <a:gd name="T19" fmla="*/ 21 h 351"/>
              <a:gd name="T20" fmla="*/ 258 w 389"/>
              <a:gd name="T21" fmla="*/ 18 h 351"/>
              <a:gd name="T22" fmla="*/ 316 w 389"/>
              <a:gd name="T23" fmla="*/ 35 h 351"/>
              <a:gd name="T24" fmla="*/ 361 w 389"/>
              <a:gd name="T25" fmla="*/ 81 h 351"/>
              <a:gd name="T26" fmla="*/ 371 w 389"/>
              <a:gd name="T27" fmla="*/ 111 h 351"/>
              <a:gd name="T28" fmla="*/ 369 w 389"/>
              <a:gd name="T29" fmla="*/ 142 h 351"/>
              <a:gd name="T30" fmla="*/ 356 w 389"/>
              <a:gd name="T31" fmla="*/ 170 h 351"/>
              <a:gd name="T32" fmla="*/ 330 w 389"/>
              <a:gd name="T33" fmla="*/ 198 h 351"/>
              <a:gd name="T34" fmla="*/ 328 w 389"/>
              <a:gd name="T35" fmla="*/ 214 h 351"/>
              <a:gd name="T36" fmla="*/ 295 w 389"/>
              <a:gd name="T37" fmla="*/ 244 h 351"/>
              <a:gd name="T38" fmla="*/ 355 w 389"/>
              <a:gd name="T39" fmla="*/ 201 h 351"/>
              <a:gd name="T40" fmla="*/ 378 w 389"/>
              <a:gd name="T41" fmla="*/ 169 h 351"/>
              <a:gd name="T42" fmla="*/ 388 w 389"/>
              <a:gd name="T43" fmla="*/ 134 h 351"/>
              <a:gd name="T44" fmla="*/ 129 w 389"/>
              <a:gd name="T45" fmla="*/ 81 h 351"/>
              <a:gd name="T46" fmla="*/ 87 w 389"/>
              <a:gd name="T47" fmla="*/ 90 h 351"/>
              <a:gd name="T48" fmla="*/ 24 w 389"/>
              <a:gd name="T49" fmla="*/ 134 h 351"/>
              <a:gd name="T50" fmla="*/ 6 w 389"/>
              <a:gd name="T51" fmla="*/ 165 h 351"/>
              <a:gd name="T52" fmla="*/ 0 w 389"/>
              <a:gd name="T53" fmla="*/ 202 h 351"/>
              <a:gd name="T54" fmla="*/ 6 w 389"/>
              <a:gd name="T55" fmla="*/ 239 h 351"/>
              <a:gd name="T56" fmla="*/ 26 w 389"/>
              <a:gd name="T57" fmla="*/ 271 h 351"/>
              <a:gd name="T58" fmla="*/ 27 w 389"/>
              <a:gd name="T59" fmla="*/ 351 h 351"/>
              <a:gd name="T60" fmla="*/ 143 w 389"/>
              <a:gd name="T61" fmla="*/ 324 h 351"/>
              <a:gd name="T62" fmla="*/ 187 w 389"/>
              <a:gd name="T63" fmla="*/ 318 h 351"/>
              <a:gd name="T64" fmla="*/ 246 w 389"/>
              <a:gd name="T65" fmla="*/ 288 h 351"/>
              <a:gd name="T66" fmla="*/ 276 w 389"/>
              <a:gd name="T67" fmla="*/ 249 h 351"/>
              <a:gd name="T68" fmla="*/ 287 w 389"/>
              <a:gd name="T69" fmla="*/ 214 h 351"/>
              <a:gd name="T70" fmla="*/ 285 w 389"/>
              <a:gd name="T71" fmla="*/ 177 h 351"/>
              <a:gd name="T72" fmla="*/ 271 w 389"/>
              <a:gd name="T73" fmla="*/ 144 h 351"/>
              <a:gd name="T74" fmla="*/ 224 w 389"/>
              <a:gd name="T75" fmla="*/ 100 h 351"/>
              <a:gd name="T76" fmla="*/ 172 w 389"/>
              <a:gd name="T77" fmla="*/ 82 h 351"/>
              <a:gd name="T78" fmla="*/ 143 w 389"/>
              <a:gd name="T79" fmla="*/ 305 h 351"/>
              <a:gd name="T80" fmla="*/ 108 w 389"/>
              <a:gd name="T81" fmla="*/ 301 h 351"/>
              <a:gd name="T82" fmla="*/ 61 w 389"/>
              <a:gd name="T83" fmla="*/ 295 h 351"/>
              <a:gd name="T84" fmla="*/ 59 w 389"/>
              <a:gd name="T85" fmla="*/ 280 h 351"/>
              <a:gd name="T86" fmla="*/ 32 w 389"/>
              <a:gd name="T87" fmla="*/ 251 h 351"/>
              <a:gd name="T88" fmla="*/ 20 w 389"/>
              <a:gd name="T89" fmla="*/ 222 h 351"/>
              <a:gd name="T90" fmla="*/ 18 w 389"/>
              <a:gd name="T91" fmla="*/ 191 h 351"/>
              <a:gd name="T92" fmla="*/ 28 w 389"/>
              <a:gd name="T93" fmla="*/ 162 h 351"/>
              <a:gd name="T94" fmla="*/ 73 w 389"/>
              <a:gd name="T95" fmla="*/ 116 h 351"/>
              <a:gd name="T96" fmla="*/ 130 w 389"/>
              <a:gd name="T97" fmla="*/ 98 h 351"/>
              <a:gd name="T98" fmla="*/ 169 w 389"/>
              <a:gd name="T99" fmla="*/ 100 h 351"/>
              <a:gd name="T100" fmla="*/ 233 w 389"/>
              <a:gd name="T101" fmla="*/ 128 h 351"/>
              <a:gd name="T102" fmla="*/ 264 w 389"/>
              <a:gd name="T103" fmla="*/ 171 h 351"/>
              <a:gd name="T104" fmla="*/ 270 w 389"/>
              <a:gd name="T105" fmla="*/ 202 h 351"/>
              <a:gd name="T106" fmla="*/ 264 w 389"/>
              <a:gd name="T107" fmla="*/ 232 h 351"/>
              <a:gd name="T108" fmla="*/ 233 w 389"/>
              <a:gd name="T109" fmla="*/ 275 h 351"/>
              <a:gd name="T110" fmla="*/ 169 w 389"/>
              <a:gd name="T111" fmla="*/ 303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9" h="351">
                <a:moveTo>
                  <a:pt x="389" y="121"/>
                </a:moveTo>
                <a:lnTo>
                  <a:pt x="388" y="109"/>
                </a:lnTo>
                <a:lnTo>
                  <a:pt x="386" y="97"/>
                </a:lnTo>
                <a:lnTo>
                  <a:pt x="383" y="85"/>
                </a:lnTo>
                <a:lnTo>
                  <a:pt x="378" y="74"/>
                </a:lnTo>
                <a:lnTo>
                  <a:pt x="372" y="64"/>
                </a:lnTo>
                <a:lnTo>
                  <a:pt x="365" y="53"/>
                </a:lnTo>
                <a:lnTo>
                  <a:pt x="347" y="35"/>
                </a:lnTo>
                <a:lnTo>
                  <a:pt x="326" y="20"/>
                </a:lnTo>
                <a:lnTo>
                  <a:pt x="301" y="10"/>
                </a:lnTo>
                <a:lnTo>
                  <a:pt x="288" y="5"/>
                </a:lnTo>
                <a:lnTo>
                  <a:pt x="274" y="2"/>
                </a:lnTo>
                <a:lnTo>
                  <a:pt x="260" y="0"/>
                </a:lnTo>
                <a:lnTo>
                  <a:pt x="245" y="0"/>
                </a:lnTo>
                <a:lnTo>
                  <a:pt x="223" y="1"/>
                </a:lnTo>
                <a:lnTo>
                  <a:pt x="203" y="5"/>
                </a:lnTo>
                <a:lnTo>
                  <a:pt x="183" y="12"/>
                </a:lnTo>
                <a:lnTo>
                  <a:pt x="165" y="20"/>
                </a:lnTo>
                <a:lnTo>
                  <a:pt x="149" y="31"/>
                </a:lnTo>
                <a:lnTo>
                  <a:pt x="135" y="43"/>
                </a:lnTo>
                <a:lnTo>
                  <a:pt x="122" y="58"/>
                </a:lnTo>
                <a:lnTo>
                  <a:pt x="113" y="73"/>
                </a:lnTo>
                <a:lnTo>
                  <a:pt x="124" y="72"/>
                </a:lnTo>
                <a:lnTo>
                  <a:pt x="135" y="72"/>
                </a:lnTo>
                <a:lnTo>
                  <a:pt x="143" y="60"/>
                </a:lnTo>
                <a:lnTo>
                  <a:pt x="154" y="50"/>
                </a:lnTo>
                <a:lnTo>
                  <a:pt x="166" y="41"/>
                </a:lnTo>
                <a:lnTo>
                  <a:pt x="180" y="32"/>
                </a:lnTo>
                <a:lnTo>
                  <a:pt x="195" y="26"/>
                </a:lnTo>
                <a:lnTo>
                  <a:pt x="210" y="21"/>
                </a:lnTo>
                <a:lnTo>
                  <a:pt x="228" y="18"/>
                </a:lnTo>
                <a:lnTo>
                  <a:pt x="245" y="17"/>
                </a:lnTo>
                <a:lnTo>
                  <a:pt x="258" y="18"/>
                </a:lnTo>
                <a:lnTo>
                  <a:pt x="271" y="19"/>
                </a:lnTo>
                <a:lnTo>
                  <a:pt x="295" y="26"/>
                </a:lnTo>
                <a:lnTo>
                  <a:pt x="316" y="35"/>
                </a:lnTo>
                <a:lnTo>
                  <a:pt x="334" y="48"/>
                </a:lnTo>
                <a:lnTo>
                  <a:pt x="350" y="64"/>
                </a:lnTo>
                <a:lnTo>
                  <a:pt x="361" y="81"/>
                </a:lnTo>
                <a:lnTo>
                  <a:pt x="366" y="91"/>
                </a:lnTo>
                <a:lnTo>
                  <a:pt x="369" y="100"/>
                </a:lnTo>
                <a:lnTo>
                  <a:pt x="371" y="111"/>
                </a:lnTo>
                <a:lnTo>
                  <a:pt x="371" y="121"/>
                </a:lnTo>
                <a:lnTo>
                  <a:pt x="371" y="132"/>
                </a:lnTo>
                <a:lnTo>
                  <a:pt x="369" y="142"/>
                </a:lnTo>
                <a:lnTo>
                  <a:pt x="366" y="152"/>
                </a:lnTo>
                <a:lnTo>
                  <a:pt x="361" y="162"/>
                </a:lnTo>
                <a:lnTo>
                  <a:pt x="356" y="170"/>
                </a:lnTo>
                <a:lnTo>
                  <a:pt x="350" y="179"/>
                </a:lnTo>
                <a:lnTo>
                  <a:pt x="333" y="195"/>
                </a:lnTo>
                <a:lnTo>
                  <a:pt x="330" y="198"/>
                </a:lnTo>
                <a:lnTo>
                  <a:pt x="328" y="204"/>
                </a:lnTo>
                <a:lnTo>
                  <a:pt x="327" y="208"/>
                </a:lnTo>
                <a:lnTo>
                  <a:pt x="328" y="214"/>
                </a:lnTo>
                <a:lnTo>
                  <a:pt x="336" y="241"/>
                </a:lnTo>
                <a:lnTo>
                  <a:pt x="298" y="225"/>
                </a:lnTo>
                <a:lnTo>
                  <a:pt x="295" y="244"/>
                </a:lnTo>
                <a:lnTo>
                  <a:pt x="362" y="270"/>
                </a:lnTo>
                <a:lnTo>
                  <a:pt x="345" y="209"/>
                </a:lnTo>
                <a:lnTo>
                  <a:pt x="355" y="201"/>
                </a:lnTo>
                <a:lnTo>
                  <a:pt x="364" y="191"/>
                </a:lnTo>
                <a:lnTo>
                  <a:pt x="371" y="180"/>
                </a:lnTo>
                <a:lnTo>
                  <a:pt x="378" y="169"/>
                </a:lnTo>
                <a:lnTo>
                  <a:pt x="382" y="159"/>
                </a:lnTo>
                <a:lnTo>
                  <a:pt x="386" y="147"/>
                </a:lnTo>
                <a:lnTo>
                  <a:pt x="388" y="134"/>
                </a:lnTo>
                <a:lnTo>
                  <a:pt x="389" y="121"/>
                </a:lnTo>
                <a:close/>
                <a:moveTo>
                  <a:pt x="143" y="80"/>
                </a:moveTo>
                <a:lnTo>
                  <a:pt x="129" y="81"/>
                </a:lnTo>
                <a:lnTo>
                  <a:pt x="114" y="82"/>
                </a:lnTo>
                <a:lnTo>
                  <a:pt x="100" y="85"/>
                </a:lnTo>
                <a:lnTo>
                  <a:pt x="87" y="90"/>
                </a:lnTo>
                <a:lnTo>
                  <a:pt x="63" y="100"/>
                </a:lnTo>
                <a:lnTo>
                  <a:pt x="42" y="116"/>
                </a:lnTo>
                <a:lnTo>
                  <a:pt x="24" y="134"/>
                </a:lnTo>
                <a:lnTo>
                  <a:pt x="17" y="144"/>
                </a:lnTo>
                <a:lnTo>
                  <a:pt x="11" y="154"/>
                </a:lnTo>
                <a:lnTo>
                  <a:pt x="6" y="165"/>
                </a:lnTo>
                <a:lnTo>
                  <a:pt x="2" y="177"/>
                </a:lnTo>
                <a:lnTo>
                  <a:pt x="0" y="189"/>
                </a:lnTo>
                <a:lnTo>
                  <a:pt x="0" y="202"/>
                </a:lnTo>
                <a:lnTo>
                  <a:pt x="0" y="215"/>
                </a:lnTo>
                <a:lnTo>
                  <a:pt x="3" y="227"/>
                </a:lnTo>
                <a:lnTo>
                  <a:pt x="6" y="239"/>
                </a:lnTo>
                <a:lnTo>
                  <a:pt x="12" y="250"/>
                </a:lnTo>
                <a:lnTo>
                  <a:pt x="18" y="261"/>
                </a:lnTo>
                <a:lnTo>
                  <a:pt x="26" y="271"/>
                </a:lnTo>
                <a:lnTo>
                  <a:pt x="34" y="281"/>
                </a:lnTo>
                <a:lnTo>
                  <a:pt x="44" y="289"/>
                </a:lnTo>
                <a:lnTo>
                  <a:pt x="27" y="351"/>
                </a:lnTo>
                <a:lnTo>
                  <a:pt x="108" y="319"/>
                </a:lnTo>
                <a:lnTo>
                  <a:pt x="125" y="323"/>
                </a:lnTo>
                <a:lnTo>
                  <a:pt x="143" y="324"/>
                </a:lnTo>
                <a:lnTo>
                  <a:pt x="158" y="323"/>
                </a:lnTo>
                <a:lnTo>
                  <a:pt x="172" y="321"/>
                </a:lnTo>
                <a:lnTo>
                  <a:pt x="187" y="318"/>
                </a:lnTo>
                <a:lnTo>
                  <a:pt x="199" y="314"/>
                </a:lnTo>
                <a:lnTo>
                  <a:pt x="224" y="302"/>
                </a:lnTo>
                <a:lnTo>
                  <a:pt x="246" y="288"/>
                </a:lnTo>
                <a:lnTo>
                  <a:pt x="263" y="270"/>
                </a:lnTo>
                <a:lnTo>
                  <a:pt x="271" y="260"/>
                </a:lnTo>
                <a:lnTo>
                  <a:pt x="276" y="249"/>
                </a:lnTo>
                <a:lnTo>
                  <a:pt x="281" y="237"/>
                </a:lnTo>
                <a:lnTo>
                  <a:pt x="285" y="227"/>
                </a:lnTo>
                <a:lnTo>
                  <a:pt x="287" y="214"/>
                </a:lnTo>
                <a:lnTo>
                  <a:pt x="288" y="202"/>
                </a:lnTo>
                <a:lnTo>
                  <a:pt x="287" y="189"/>
                </a:lnTo>
                <a:lnTo>
                  <a:pt x="285" y="177"/>
                </a:lnTo>
                <a:lnTo>
                  <a:pt x="281" y="165"/>
                </a:lnTo>
                <a:lnTo>
                  <a:pt x="276" y="154"/>
                </a:lnTo>
                <a:lnTo>
                  <a:pt x="271" y="144"/>
                </a:lnTo>
                <a:lnTo>
                  <a:pt x="263" y="134"/>
                </a:lnTo>
                <a:lnTo>
                  <a:pt x="246" y="116"/>
                </a:lnTo>
                <a:lnTo>
                  <a:pt x="224" y="100"/>
                </a:lnTo>
                <a:lnTo>
                  <a:pt x="199" y="90"/>
                </a:lnTo>
                <a:lnTo>
                  <a:pt x="187" y="85"/>
                </a:lnTo>
                <a:lnTo>
                  <a:pt x="172" y="82"/>
                </a:lnTo>
                <a:lnTo>
                  <a:pt x="158" y="81"/>
                </a:lnTo>
                <a:lnTo>
                  <a:pt x="143" y="80"/>
                </a:lnTo>
                <a:close/>
                <a:moveTo>
                  <a:pt x="143" y="305"/>
                </a:moveTo>
                <a:lnTo>
                  <a:pt x="127" y="304"/>
                </a:lnTo>
                <a:lnTo>
                  <a:pt x="111" y="302"/>
                </a:lnTo>
                <a:lnTo>
                  <a:pt x="108" y="301"/>
                </a:lnTo>
                <a:lnTo>
                  <a:pt x="101" y="302"/>
                </a:lnTo>
                <a:lnTo>
                  <a:pt x="54" y="321"/>
                </a:lnTo>
                <a:lnTo>
                  <a:pt x="61" y="295"/>
                </a:lnTo>
                <a:lnTo>
                  <a:pt x="62" y="289"/>
                </a:lnTo>
                <a:lnTo>
                  <a:pt x="61" y="284"/>
                </a:lnTo>
                <a:lnTo>
                  <a:pt x="59" y="280"/>
                </a:lnTo>
                <a:lnTo>
                  <a:pt x="55" y="275"/>
                </a:lnTo>
                <a:lnTo>
                  <a:pt x="39" y="260"/>
                </a:lnTo>
                <a:lnTo>
                  <a:pt x="32" y="251"/>
                </a:lnTo>
                <a:lnTo>
                  <a:pt x="27" y="242"/>
                </a:lnTo>
                <a:lnTo>
                  <a:pt x="24" y="232"/>
                </a:lnTo>
                <a:lnTo>
                  <a:pt x="20" y="222"/>
                </a:lnTo>
                <a:lnTo>
                  <a:pt x="18" y="213"/>
                </a:lnTo>
                <a:lnTo>
                  <a:pt x="17" y="202"/>
                </a:lnTo>
                <a:lnTo>
                  <a:pt x="18" y="191"/>
                </a:lnTo>
                <a:lnTo>
                  <a:pt x="20" y="181"/>
                </a:lnTo>
                <a:lnTo>
                  <a:pt x="24" y="171"/>
                </a:lnTo>
                <a:lnTo>
                  <a:pt x="28" y="162"/>
                </a:lnTo>
                <a:lnTo>
                  <a:pt x="39" y="144"/>
                </a:lnTo>
                <a:lnTo>
                  <a:pt x="55" y="128"/>
                </a:lnTo>
                <a:lnTo>
                  <a:pt x="73" y="116"/>
                </a:lnTo>
                <a:lnTo>
                  <a:pt x="95" y="106"/>
                </a:lnTo>
                <a:lnTo>
                  <a:pt x="119" y="100"/>
                </a:lnTo>
                <a:lnTo>
                  <a:pt x="130" y="98"/>
                </a:lnTo>
                <a:lnTo>
                  <a:pt x="143" y="98"/>
                </a:lnTo>
                <a:lnTo>
                  <a:pt x="156" y="98"/>
                </a:lnTo>
                <a:lnTo>
                  <a:pt x="169" y="100"/>
                </a:lnTo>
                <a:lnTo>
                  <a:pt x="193" y="106"/>
                </a:lnTo>
                <a:lnTo>
                  <a:pt x="213" y="116"/>
                </a:lnTo>
                <a:lnTo>
                  <a:pt x="233" y="128"/>
                </a:lnTo>
                <a:lnTo>
                  <a:pt x="248" y="144"/>
                </a:lnTo>
                <a:lnTo>
                  <a:pt x="260" y="162"/>
                </a:lnTo>
                <a:lnTo>
                  <a:pt x="264" y="171"/>
                </a:lnTo>
                <a:lnTo>
                  <a:pt x="267" y="181"/>
                </a:lnTo>
                <a:lnTo>
                  <a:pt x="269" y="191"/>
                </a:lnTo>
                <a:lnTo>
                  <a:pt x="270" y="202"/>
                </a:lnTo>
                <a:lnTo>
                  <a:pt x="269" y="213"/>
                </a:lnTo>
                <a:lnTo>
                  <a:pt x="267" y="222"/>
                </a:lnTo>
                <a:lnTo>
                  <a:pt x="264" y="232"/>
                </a:lnTo>
                <a:lnTo>
                  <a:pt x="260" y="242"/>
                </a:lnTo>
                <a:lnTo>
                  <a:pt x="248" y="260"/>
                </a:lnTo>
                <a:lnTo>
                  <a:pt x="233" y="275"/>
                </a:lnTo>
                <a:lnTo>
                  <a:pt x="213" y="288"/>
                </a:lnTo>
                <a:lnTo>
                  <a:pt x="193" y="297"/>
                </a:lnTo>
                <a:lnTo>
                  <a:pt x="169" y="303"/>
                </a:lnTo>
                <a:lnTo>
                  <a:pt x="156" y="304"/>
                </a:lnTo>
                <a:lnTo>
                  <a:pt x="143" y="30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5" name="Freeform 36"/>
          <p:cNvSpPr>
            <a:spLocks noEditPoints="1"/>
          </p:cNvSpPr>
          <p:nvPr/>
        </p:nvSpPr>
        <p:spPr bwMode="auto">
          <a:xfrm>
            <a:off x="2021086" y="2561333"/>
            <a:ext cx="334864" cy="337839"/>
          </a:xfrm>
          <a:custGeom>
            <a:avLst/>
            <a:gdLst>
              <a:gd name="T0" fmla="*/ 337 w 407"/>
              <a:gd name="T1" fmla="*/ 324 h 408"/>
              <a:gd name="T2" fmla="*/ 84 w 407"/>
              <a:gd name="T3" fmla="*/ 70 h 408"/>
              <a:gd name="T4" fmla="*/ 96 w 407"/>
              <a:gd name="T5" fmla="*/ 60 h 408"/>
              <a:gd name="T6" fmla="*/ 96 w 407"/>
              <a:gd name="T7" fmla="*/ 60 h 408"/>
              <a:gd name="T8" fmla="*/ 96 w 407"/>
              <a:gd name="T9" fmla="*/ 60 h 408"/>
              <a:gd name="T10" fmla="*/ 96 w 407"/>
              <a:gd name="T11" fmla="*/ 60 h 408"/>
              <a:gd name="T12" fmla="*/ 203 w 407"/>
              <a:gd name="T13" fmla="*/ 24 h 408"/>
              <a:gd name="T14" fmla="*/ 383 w 407"/>
              <a:gd name="T15" fmla="*/ 204 h 408"/>
              <a:gd name="T16" fmla="*/ 378 w 407"/>
              <a:gd name="T17" fmla="*/ 243 h 408"/>
              <a:gd name="T18" fmla="*/ 376 w 407"/>
              <a:gd name="T19" fmla="*/ 253 h 408"/>
              <a:gd name="T20" fmla="*/ 370 w 407"/>
              <a:gd name="T21" fmla="*/ 268 h 408"/>
              <a:gd name="T22" fmla="*/ 364 w 407"/>
              <a:gd name="T23" fmla="*/ 284 h 408"/>
              <a:gd name="T24" fmla="*/ 356 w 407"/>
              <a:gd name="T25" fmla="*/ 297 h 408"/>
              <a:gd name="T26" fmla="*/ 356 w 407"/>
              <a:gd name="T27" fmla="*/ 298 h 408"/>
              <a:gd name="T28" fmla="*/ 346 w 407"/>
              <a:gd name="T29" fmla="*/ 312 h 408"/>
              <a:gd name="T30" fmla="*/ 337 w 407"/>
              <a:gd name="T31" fmla="*/ 324 h 408"/>
              <a:gd name="T32" fmla="*/ 172 w 407"/>
              <a:gd name="T33" fmla="*/ 380 h 408"/>
              <a:gd name="T34" fmla="*/ 164 w 407"/>
              <a:gd name="T35" fmla="*/ 379 h 408"/>
              <a:gd name="T36" fmla="*/ 150 w 407"/>
              <a:gd name="T37" fmla="*/ 374 h 408"/>
              <a:gd name="T38" fmla="*/ 134 w 407"/>
              <a:gd name="T39" fmla="*/ 369 h 408"/>
              <a:gd name="T40" fmla="*/ 120 w 407"/>
              <a:gd name="T41" fmla="*/ 362 h 408"/>
              <a:gd name="T42" fmla="*/ 115 w 407"/>
              <a:gd name="T43" fmla="*/ 360 h 408"/>
              <a:gd name="T44" fmla="*/ 105 w 407"/>
              <a:gd name="T45" fmla="*/ 353 h 408"/>
              <a:gd name="T46" fmla="*/ 103 w 407"/>
              <a:gd name="T47" fmla="*/ 352 h 408"/>
              <a:gd name="T48" fmla="*/ 90 w 407"/>
              <a:gd name="T49" fmla="*/ 342 h 408"/>
              <a:gd name="T50" fmla="*/ 77 w 407"/>
              <a:gd name="T51" fmla="*/ 330 h 408"/>
              <a:gd name="T52" fmla="*/ 65 w 407"/>
              <a:gd name="T53" fmla="*/ 317 h 408"/>
              <a:gd name="T54" fmla="*/ 55 w 407"/>
              <a:gd name="T55" fmla="*/ 304 h 408"/>
              <a:gd name="T56" fmla="*/ 49 w 407"/>
              <a:gd name="T57" fmla="*/ 294 h 408"/>
              <a:gd name="T58" fmla="*/ 37 w 407"/>
              <a:gd name="T59" fmla="*/ 270 h 408"/>
              <a:gd name="T60" fmla="*/ 32 w 407"/>
              <a:gd name="T61" fmla="*/ 257 h 408"/>
              <a:gd name="T62" fmla="*/ 28 w 407"/>
              <a:gd name="T63" fmla="*/ 239 h 408"/>
              <a:gd name="T64" fmla="*/ 26 w 407"/>
              <a:gd name="T65" fmla="*/ 226 h 408"/>
              <a:gd name="T66" fmla="*/ 24 w 407"/>
              <a:gd name="T67" fmla="*/ 204 h 408"/>
              <a:gd name="T68" fmla="*/ 33 w 407"/>
              <a:gd name="T69" fmla="*/ 150 h 408"/>
              <a:gd name="T70" fmla="*/ 37 w 407"/>
              <a:gd name="T71" fmla="*/ 138 h 408"/>
              <a:gd name="T72" fmla="*/ 41 w 407"/>
              <a:gd name="T73" fmla="*/ 128 h 408"/>
              <a:gd name="T74" fmla="*/ 56 w 407"/>
              <a:gd name="T75" fmla="*/ 101 h 408"/>
              <a:gd name="T76" fmla="*/ 60 w 407"/>
              <a:gd name="T77" fmla="*/ 96 h 408"/>
              <a:gd name="T78" fmla="*/ 64 w 407"/>
              <a:gd name="T79" fmla="*/ 92 h 408"/>
              <a:gd name="T80" fmla="*/ 71 w 407"/>
              <a:gd name="T81" fmla="*/ 83 h 408"/>
              <a:gd name="T82" fmla="*/ 324 w 407"/>
              <a:gd name="T83" fmla="*/ 336 h 408"/>
              <a:gd name="T84" fmla="*/ 312 w 407"/>
              <a:gd name="T85" fmla="*/ 346 h 408"/>
              <a:gd name="T86" fmla="*/ 298 w 407"/>
              <a:gd name="T87" fmla="*/ 356 h 408"/>
              <a:gd name="T88" fmla="*/ 284 w 407"/>
              <a:gd name="T89" fmla="*/ 363 h 408"/>
              <a:gd name="T90" fmla="*/ 269 w 407"/>
              <a:gd name="T91" fmla="*/ 370 h 408"/>
              <a:gd name="T92" fmla="*/ 254 w 407"/>
              <a:gd name="T93" fmla="*/ 375 h 408"/>
              <a:gd name="T94" fmla="*/ 237 w 407"/>
              <a:gd name="T95" fmla="*/ 380 h 408"/>
              <a:gd name="T96" fmla="*/ 221 w 407"/>
              <a:gd name="T97" fmla="*/ 382 h 408"/>
              <a:gd name="T98" fmla="*/ 204 w 407"/>
              <a:gd name="T99" fmla="*/ 383 h 408"/>
              <a:gd name="T100" fmla="*/ 186 w 407"/>
              <a:gd name="T101" fmla="*/ 382 h 408"/>
              <a:gd name="T102" fmla="*/ 172 w 407"/>
              <a:gd name="T103" fmla="*/ 380 h 408"/>
              <a:gd name="T104" fmla="*/ 203 w 407"/>
              <a:gd name="T105" fmla="*/ 0 h 408"/>
              <a:gd name="T106" fmla="*/ 407 w 407"/>
              <a:gd name="T107" fmla="*/ 204 h 408"/>
              <a:gd name="T108" fmla="*/ 203 w 407"/>
              <a:gd name="T109" fmla="*/ 408 h 408"/>
              <a:gd name="T110" fmla="*/ 0 w 407"/>
              <a:gd name="T111" fmla="*/ 204 h 408"/>
              <a:gd name="T112" fmla="*/ 203 w 407"/>
              <a:gd name="T113"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07" h="408">
                <a:moveTo>
                  <a:pt x="337" y="324"/>
                </a:moveTo>
                <a:lnTo>
                  <a:pt x="84" y="70"/>
                </a:lnTo>
                <a:cubicBezTo>
                  <a:pt x="88" y="67"/>
                  <a:pt x="92" y="63"/>
                  <a:pt x="96" y="60"/>
                </a:cubicBezTo>
                <a:lnTo>
                  <a:pt x="96" y="60"/>
                </a:lnTo>
                <a:lnTo>
                  <a:pt x="96" y="60"/>
                </a:lnTo>
                <a:lnTo>
                  <a:pt x="96" y="60"/>
                </a:lnTo>
                <a:cubicBezTo>
                  <a:pt x="126" y="38"/>
                  <a:pt x="163" y="24"/>
                  <a:pt x="203" y="24"/>
                </a:cubicBezTo>
                <a:cubicBezTo>
                  <a:pt x="302" y="24"/>
                  <a:pt x="383" y="105"/>
                  <a:pt x="383" y="204"/>
                </a:cubicBezTo>
                <a:cubicBezTo>
                  <a:pt x="383" y="217"/>
                  <a:pt x="381" y="230"/>
                  <a:pt x="378" y="243"/>
                </a:cubicBezTo>
                <a:lnTo>
                  <a:pt x="376" y="253"/>
                </a:lnTo>
                <a:lnTo>
                  <a:pt x="370" y="268"/>
                </a:lnTo>
                <a:lnTo>
                  <a:pt x="364" y="284"/>
                </a:lnTo>
                <a:lnTo>
                  <a:pt x="356" y="297"/>
                </a:lnTo>
                <a:lnTo>
                  <a:pt x="356" y="298"/>
                </a:lnTo>
                <a:lnTo>
                  <a:pt x="346" y="312"/>
                </a:lnTo>
                <a:lnTo>
                  <a:pt x="337" y="324"/>
                </a:lnTo>
                <a:close/>
                <a:moveTo>
                  <a:pt x="172" y="380"/>
                </a:moveTo>
                <a:cubicBezTo>
                  <a:pt x="169" y="380"/>
                  <a:pt x="167" y="379"/>
                  <a:pt x="164" y="379"/>
                </a:cubicBezTo>
                <a:lnTo>
                  <a:pt x="150" y="374"/>
                </a:lnTo>
                <a:lnTo>
                  <a:pt x="134" y="369"/>
                </a:lnTo>
                <a:lnTo>
                  <a:pt x="120" y="362"/>
                </a:lnTo>
                <a:cubicBezTo>
                  <a:pt x="118" y="361"/>
                  <a:pt x="117" y="361"/>
                  <a:pt x="115" y="360"/>
                </a:cubicBezTo>
                <a:lnTo>
                  <a:pt x="105" y="353"/>
                </a:lnTo>
                <a:lnTo>
                  <a:pt x="103" y="352"/>
                </a:lnTo>
                <a:lnTo>
                  <a:pt x="90" y="342"/>
                </a:lnTo>
                <a:lnTo>
                  <a:pt x="77" y="330"/>
                </a:lnTo>
                <a:lnTo>
                  <a:pt x="65" y="317"/>
                </a:lnTo>
                <a:lnTo>
                  <a:pt x="55" y="304"/>
                </a:lnTo>
                <a:lnTo>
                  <a:pt x="49" y="294"/>
                </a:lnTo>
                <a:cubicBezTo>
                  <a:pt x="44" y="287"/>
                  <a:pt x="40" y="278"/>
                  <a:pt x="37" y="270"/>
                </a:cubicBezTo>
                <a:lnTo>
                  <a:pt x="32" y="257"/>
                </a:lnTo>
                <a:lnTo>
                  <a:pt x="28" y="239"/>
                </a:lnTo>
                <a:lnTo>
                  <a:pt x="26" y="226"/>
                </a:lnTo>
                <a:cubicBezTo>
                  <a:pt x="25" y="219"/>
                  <a:pt x="24" y="211"/>
                  <a:pt x="24" y="204"/>
                </a:cubicBezTo>
                <a:cubicBezTo>
                  <a:pt x="24" y="185"/>
                  <a:pt x="27" y="167"/>
                  <a:pt x="33" y="150"/>
                </a:cubicBezTo>
                <a:lnTo>
                  <a:pt x="37" y="138"/>
                </a:lnTo>
                <a:lnTo>
                  <a:pt x="41" y="128"/>
                </a:lnTo>
                <a:cubicBezTo>
                  <a:pt x="45" y="119"/>
                  <a:pt x="51" y="110"/>
                  <a:pt x="56" y="101"/>
                </a:cubicBezTo>
                <a:lnTo>
                  <a:pt x="60" y="96"/>
                </a:lnTo>
                <a:lnTo>
                  <a:pt x="64" y="92"/>
                </a:lnTo>
                <a:cubicBezTo>
                  <a:pt x="66" y="89"/>
                  <a:pt x="68" y="86"/>
                  <a:pt x="71" y="83"/>
                </a:cubicBezTo>
                <a:lnTo>
                  <a:pt x="324" y="336"/>
                </a:lnTo>
                <a:lnTo>
                  <a:pt x="312" y="346"/>
                </a:lnTo>
                <a:lnTo>
                  <a:pt x="298" y="356"/>
                </a:lnTo>
                <a:lnTo>
                  <a:pt x="284" y="363"/>
                </a:lnTo>
                <a:lnTo>
                  <a:pt x="269" y="370"/>
                </a:lnTo>
                <a:lnTo>
                  <a:pt x="254" y="375"/>
                </a:lnTo>
                <a:lnTo>
                  <a:pt x="237" y="380"/>
                </a:lnTo>
                <a:lnTo>
                  <a:pt x="221" y="382"/>
                </a:lnTo>
                <a:lnTo>
                  <a:pt x="204" y="383"/>
                </a:lnTo>
                <a:lnTo>
                  <a:pt x="186" y="382"/>
                </a:lnTo>
                <a:lnTo>
                  <a:pt x="172" y="380"/>
                </a:lnTo>
                <a:close/>
                <a:moveTo>
                  <a:pt x="203" y="0"/>
                </a:moveTo>
                <a:cubicBezTo>
                  <a:pt x="316" y="0"/>
                  <a:pt x="407" y="91"/>
                  <a:pt x="407" y="204"/>
                </a:cubicBezTo>
                <a:cubicBezTo>
                  <a:pt x="407" y="316"/>
                  <a:pt x="316" y="408"/>
                  <a:pt x="203" y="408"/>
                </a:cubicBezTo>
                <a:cubicBezTo>
                  <a:pt x="91" y="408"/>
                  <a:pt x="0" y="316"/>
                  <a:pt x="0" y="204"/>
                </a:cubicBezTo>
                <a:cubicBezTo>
                  <a:pt x="0" y="91"/>
                  <a:pt x="91" y="0"/>
                  <a:pt x="203" y="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6" name="Freeform 37"/>
          <p:cNvSpPr>
            <a:spLocks noEditPoints="1"/>
          </p:cNvSpPr>
          <p:nvPr/>
        </p:nvSpPr>
        <p:spPr bwMode="auto">
          <a:xfrm>
            <a:off x="2711648" y="2561333"/>
            <a:ext cx="334864" cy="337839"/>
          </a:xfrm>
          <a:custGeom>
            <a:avLst/>
            <a:gdLst>
              <a:gd name="T0" fmla="*/ 407 w 407"/>
              <a:gd name="T1" fmla="*/ 204 h 408"/>
              <a:gd name="T2" fmla="*/ 0 w 407"/>
              <a:gd name="T3" fmla="*/ 204 h 408"/>
              <a:gd name="T4" fmla="*/ 371 w 407"/>
              <a:gd name="T5" fmla="*/ 143 h 408"/>
              <a:gd name="T6" fmla="*/ 374 w 407"/>
              <a:gd name="T7" fmla="*/ 154 h 408"/>
              <a:gd name="T8" fmla="*/ 381 w 407"/>
              <a:gd name="T9" fmla="*/ 197 h 408"/>
              <a:gd name="T10" fmla="*/ 381 w 407"/>
              <a:gd name="T11" fmla="*/ 211 h 408"/>
              <a:gd name="T12" fmla="*/ 376 w 407"/>
              <a:gd name="T13" fmla="*/ 246 h 408"/>
              <a:gd name="T14" fmla="*/ 368 w 407"/>
              <a:gd name="T15" fmla="*/ 271 h 408"/>
              <a:gd name="T16" fmla="*/ 329 w 407"/>
              <a:gd name="T17" fmla="*/ 330 h 408"/>
              <a:gd name="T18" fmla="*/ 204 w 407"/>
              <a:gd name="T19" fmla="*/ 382 h 408"/>
              <a:gd name="T20" fmla="*/ 204 w 407"/>
              <a:gd name="T21" fmla="*/ 26 h 408"/>
              <a:gd name="T22" fmla="*/ 222 w 407"/>
              <a:gd name="T23" fmla="*/ 104 h 408"/>
              <a:gd name="T24" fmla="*/ 204 w 407"/>
              <a:gd name="T25" fmla="*/ 111 h 408"/>
              <a:gd name="T26" fmla="*/ 196 w 407"/>
              <a:gd name="T27" fmla="*/ 127 h 408"/>
              <a:gd name="T28" fmla="*/ 204 w 407"/>
              <a:gd name="T29" fmla="*/ 143 h 408"/>
              <a:gd name="T30" fmla="*/ 222 w 407"/>
              <a:gd name="T31" fmla="*/ 151 h 408"/>
              <a:gd name="T32" fmla="*/ 239 w 407"/>
              <a:gd name="T33" fmla="*/ 143 h 408"/>
              <a:gd name="T34" fmla="*/ 247 w 407"/>
              <a:gd name="T35" fmla="*/ 127 h 408"/>
              <a:gd name="T36" fmla="*/ 239 w 407"/>
              <a:gd name="T37" fmla="*/ 111 h 408"/>
              <a:gd name="T38" fmla="*/ 222 w 407"/>
              <a:gd name="T39" fmla="*/ 104 h 408"/>
              <a:gd name="T40" fmla="*/ 222 w 407"/>
              <a:gd name="T41" fmla="*/ 284 h 408"/>
              <a:gd name="T42" fmla="*/ 214 w 407"/>
              <a:gd name="T43" fmla="*/ 278 h 408"/>
              <a:gd name="T44" fmla="*/ 213 w 407"/>
              <a:gd name="T45" fmla="*/ 268 h 408"/>
              <a:gd name="T46" fmla="*/ 217 w 407"/>
              <a:gd name="T47" fmla="*/ 253 h 408"/>
              <a:gd name="T48" fmla="*/ 230 w 407"/>
              <a:gd name="T49" fmla="*/ 206 h 408"/>
              <a:gd name="T50" fmla="*/ 231 w 407"/>
              <a:gd name="T51" fmla="*/ 197 h 408"/>
              <a:gd name="T52" fmla="*/ 222 w 407"/>
              <a:gd name="T53" fmla="*/ 179 h 408"/>
              <a:gd name="T54" fmla="*/ 198 w 407"/>
              <a:gd name="T55" fmla="*/ 171 h 408"/>
              <a:gd name="T56" fmla="*/ 180 w 407"/>
              <a:gd name="T57" fmla="*/ 175 h 408"/>
              <a:gd name="T58" fmla="*/ 157 w 407"/>
              <a:gd name="T59" fmla="*/ 193 h 408"/>
              <a:gd name="T60" fmla="*/ 173 w 407"/>
              <a:gd name="T61" fmla="*/ 189 h 408"/>
              <a:gd name="T62" fmla="*/ 184 w 407"/>
              <a:gd name="T63" fmla="*/ 192 h 408"/>
              <a:gd name="T64" fmla="*/ 187 w 407"/>
              <a:gd name="T65" fmla="*/ 202 h 408"/>
              <a:gd name="T66" fmla="*/ 184 w 407"/>
              <a:gd name="T67" fmla="*/ 220 h 408"/>
              <a:gd name="T68" fmla="*/ 171 w 407"/>
              <a:gd name="T69" fmla="*/ 267 h 408"/>
              <a:gd name="T70" fmla="*/ 171 w 407"/>
              <a:gd name="T71" fmla="*/ 281 h 408"/>
              <a:gd name="T72" fmla="*/ 180 w 407"/>
              <a:gd name="T73" fmla="*/ 294 h 408"/>
              <a:gd name="T74" fmla="*/ 204 w 407"/>
              <a:gd name="T75" fmla="*/ 302 h 408"/>
              <a:gd name="T76" fmla="*/ 221 w 407"/>
              <a:gd name="T77" fmla="*/ 300 h 408"/>
              <a:gd name="T78" fmla="*/ 241 w 407"/>
              <a:gd name="T79" fmla="*/ 292 h 408"/>
              <a:gd name="T80" fmla="*/ 241 w 407"/>
              <a:gd name="T81" fmla="*/ 281 h 408"/>
              <a:gd name="T82" fmla="*/ 228 w 407"/>
              <a:gd name="T83" fmla="*/ 28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7" h="408">
                <a:moveTo>
                  <a:pt x="204" y="0"/>
                </a:moveTo>
                <a:cubicBezTo>
                  <a:pt x="316" y="0"/>
                  <a:pt x="407" y="91"/>
                  <a:pt x="407" y="204"/>
                </a:cubicBezTo>
                <a:cubicBezTo>
                  <a:pt x="407" y="316"/>
                  <a:pt x="316" y="408"/>
                  <a:pt x="204" y="408"/>
                </a:cubicBezTo>
                <a:cubicBezTo>
                  <a:pt x="91" y="408"/>
                  <a:pt x="0" y="316"/>
                  <a:pt x="0" y="204"/>
                </a:cubicBezTo>
                <a:cubicBezTo>
                  <a:pt x="0" y="91"/>
                  <a:pt x="91" y="0"/>
                  <a:pt x="204" y="0"/>
                </a:cubicBezTo>
                <a:close/>
                <a:moveTo>
                  <a:pt x="371" y="143"/>
                </a:moveTo>
                <a:lnTo>
                  <a:pt x="373" y="150"/>
                </a:lnTo>
                <a:lnTo>
                  <a:pt x="374" y="154"/>
                </a:lnTo>
                <a:cubicBezTo>
                  <a:pt x="378" y="165"/>
                  <a:pt x="380" y="177"/>
                  <a:pt x="381" y="189"/>
                </a:cubicBezTo>
                <a:lnTo>
                  <a:pt x="381" y="197"/>
                </a:lnTo>
                <a:cubicBezTo>
                  <a:pt x="381" y="199"/>
                  <a:pt x="381" y="201"/>
                  <a:pt x="381" y="204"/>
                </a:cubicBezTo>
                <a:cubicBezTo>
                  <a:pt x="381" y="206"/>
                  <a:pt x="381" y="208"/>
                  <a:pt x="381" y="211"/>
                </a:cubicBezTo>
                <a:lnTo>
                  <a:pt x="381" y="218"/>
                </a:lnTo>
                <a:cubicBezTo>
                  <a:pt x="380" y="228"/>
                  <a:pt x="379" y="237"/>
                  <a:pt x="376" y="246"/>
                </a:cubicBezTo>
                <a:lnTo>
                  <a:pt x="373" y="257"/>
                </a:lnTo>
                <a:lnTo>
                  <a:pt x="368" y="271"/>
                </a:lnTo>
                <a:cubicBezTo>
                  <a:pt x="361" y="288"/>
                  <a:pt x="352" y="303"/>
                  <a:pt x="340" y="317"/>
                </a:cubicBezTo>
                <a:lnTo>
                  <a:pt x="329" y="330"/>
                </a:lnTo>
                <a:lnTo>
                  <a:pt x="318" y="340"/>
                </a:lnTo>
                <a:cubicBezTo>
                  <a:pt x="287" y="366"/>
                  <a:pt x="247" y="382"/>
                  <a:pt x="204" y="382"/>
                </a:cubicBezTo>
                <a:cubicBezTo>
                  <a:pt x="105" y="382"/>
                  <a:pt x="26" y="302"/>
                  <a:pt x="26" y="204"/>
                </a:cubicBezTo>
                <a:cubicBezTo>
                  <a:pt x="26" y="105"/>
                  <a:pt x="105" y="26"/>
                  <a:pt x="204" y="26"/>
                </a:cubicBezTo>
                <a:cubicBezTo>
                  <a:pt x="281" y="26"/>
                  <a:pt x="346" y="75"/>
                  <a:pt x="371" y="143"/>
                </a:cubicBezTo>
                <a:close/>
                <a:moveTo>
                  <a:pt x="222" y="104"/>
                </a:moveTo>
                <a:lnTo>
                  <a:pt x="212" y="107"/>
                </a:lnTo>
                <a:lnTo>
                  <a:pt x="204" y="111"/>
                </a:lnTo>
                <a:lnTo>
                  <a:pt x="198" y="118"/>
                </a:lnTo>
                <a:lnTo>
                  <a:pt x="196" y="127"/>
                </a:lnTo>
                <a:lnTo>
                  <a:pt x="198" y="137"/>
                </a:lnTo>
                <a:lnTo>
                  <a:pt x="204" y="143"/>
                </a:lnTo>
                <a:lnTo>
                  <a:pt x="212" y="149"/>
                </a:lnTo>
                <a:lnTo>
                  <a:pt x="222" y="151"/>
                </a:lnTo>
                <a:lnTo>
                  <a:pt x="232" y="149"/>
                </a:lnTo>
                <a:lnTo>
                  <a:pt x="239" y="143"/>
                </a:lnTo>
                <a:lnTo>
                  <a:pt x="246" y="137"/>
                </a:lnTo>
                <a:lnTo>
                  <a:pt x="247" y="127"/>
                </a:lnTo>
                <a:lnTo>
                  <a:pt x="246" y="118"/>
                </a:lnTo>
                <a:lnTo>
                  <a:pt x="239" y="111"/>
                </a:lnTo>
                <a:lnTo>
                  <a:pt x="232" y="107"/>
                </a:lnTo>
                <a:lnTo>
                  <a:pt x="222" y="104"/>
                </a:lnTo>
                <a:close/>
                <a:moveTo>
                  <a:pt x="228" y="285"/>
                </a:moveTo>
                <a:lnTo>
                  <a:pt x="222" y="284"/>
                </a:lnTo>
                <a:lnTo>
                  <a:pt x="217" y="281"/>
                </a:lnTo>
                <a:lnTo>
                  <a:pt x="214" y="278"/>
                </a:lnTo>
                <a:lnTo>
                  <a:pt x="213" y="272"/>
                </a:lnTo>
                <a:lnTo>
                  <a:pt x="213" y="268"/>
                </a:lnTo>
                <a:lnTo>
                  <a:pt x="214" y="263"/>
                </a:lnTo>
                <a:lnTo>
                  <a:pt x="217" y="253"/>
                </a:lnTo>
                <a:lnTo>
                  <a:pt x="227" y="217"/>
                </a:lnTo>
                <a:lnTo>
                  <a:pt x="230" y="206"/>
                </a:lnTo>
                <a:lnTo>
                  <a:pt x="231" y="200"/>
                </a:lnTo>
                <a:lnTo>
                  <a:pt x="231" y="197"/>
                </a:lnTo>
                <a:lnTo>
                  <a:pt x="228" y="186"/>
                </a:lnTo>
                <a:lnTo>
                  <a:pt x="222" y="179"/>
                </a:lnTo>
                <a:lnTo>
                  <a:pt x="212" y="173"/>
                </a:lnTo>
                <a:lnTo>
                  <a:pt x="198" y="171"/>
                </a:lnTo>
                <a:lnTo>
                  <a:pt x="190" y="172"/>
                </a:lnTo>
                <a:lnTo>
                  <a:pt x="180" y="175"/>
                </a:lnTo>
                <a:lnTo>
                  <a:pt x="160" y="181"/>
                </a:lnTo>
                <a:lnTo>
                  <a:pt x="157" y="193"/>
                </a:lnTo>
                <a:lnTo>
                  <a:pt x="165" y="191"/>
                </a:lnTo>
                <a:lnTo>
                  <a:pt x="173" y="189"/>
                </a:lnTo>
                <a:lnTo>
                  <a:pt x="180" y="190"/>
                </a:lnTo>
                <a:lnTo>
                  <a:pt x="184" y="192"/>
                </a:lnTo>
                <a:lnTo>
                  <a:pt x="186" y="195"/>
                </a:lnTo>
                <a:lnTo>
                  <a:pt x="187" y="202"/>
                </a:lnTo>
                <a:lnTo>
                  <a:pt x="186" y="210"/>
                </a:lnTo>
                <a:lnTo>
                  <a:pt x="184" y="220"/>
                </a:lnTo>
                <a:lnTo>
                  <a:pt x="173" y="257"/>
                </a:lnTo>
                <a:lnTo>
                  <a:pt x="171" y="267"/>
                </a:lnTo>
                <a:lnTo>
                  <a:pt x="171" y="276"/>
                </a:lnTo>
                <a:lnTo>
                  <a:pt x="171" y="281"/>
                </a:lnTo>
                <a:lnTo>
                  <a:pt x="173" y="287"/>
                </a:lnTo>
                <a:lnTo>
                  <a:pt x="180" y="294"/>
                </a:lnTo>
                <a:lnTo>
                  <a:pt x="190" y="300"/>
                </a:lnTo>
                <a:lnTo>
                  <a:pt x="204" y="302"/>
                </a:lnTo>
                <a:lnTo>
                  <a:pt x="213" y="301"/>
                </a:lnTo>
                <a:lnTo>
                  <a:pt x="221" y="300"/>
                </a:lnTo>
                <a:lnTo>
                  <a:pt x="230" y="297"/>
                </a:lnTo>
                <a:lnTo>
                  <a:pt x="241" y="292"/>
                </a:lnTo>
                <a:lnTo>
                  <a:pt x="245" y="280"/>
                </a:lnTo>
                <a:lnTo>
                  <a:pt x="241" y="281"/>
                </a:lnTo>
                <a:lnTo>
                  <a:pt x="237" y="282"/>
                </a:lnTo>
                <a:lnTo>
                  <a:pt x="228" y="28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7" name="Freeform 38"/>
          <p:cNvSpPr>
            <a:spLocks noEditPoints="1"/>
          </p:cNvSpPr>
          <p:nvPr/>
        </p:nvSpPr>
        <p:spPr bwMode="auto">
          <a:xfrm>
            <a:off x="3402212" y="2561333"/>
            <a:ext cx="337840" cy="337839"/>
          </a:xfrm>
          <a:custGeom>
            <a:avLst/>
            <a:gdLst>
              <a:gd name="T0" fmla="*/ 236 w 408"/>
              <a:gd name="T1" fmla="*/ 121 h 408"/>
              <a:gd name="T2" fmla="*/ 217 w 408"/>
              <a:gd name="T3" fmla="*/ 114 h 408"/>
              <a:gd name="T4" fmla="*/ 194 w 408"/>
              <a:gd name="T5" fmla="*/ 114 h 408"/>
              <a:gd name="T6" fmla="*/ 172 w 408"/>
              <a:gd name="T7" fmla="*/ 123 h 408"/>
              <a:gd name="T8" fmla="*/ 157 w 408"/>
              <a:gd name="T9" fmla="*/ 138 h 408"/>
              <a:gd name="T10" fmla="*/ 149 w 408"/>
              <a:gd name="T11" fmla="*/ 159 h 408"/>
              <a:gd name="T12" fmla="*/ 147 w 408"/>
              <a:gd name="T13" fmla="*/ 175 h 408"/>
              <a:gd name="T14" fmla="*/ 168 w 408"/>
              <a:gd name="T15" fmla="*/ 172 h 408"/>
              <a:gd name="T16" fmla="*/ 170 w 408"/>
              <a:gd name="T17" fmla="*/ 155 h 408"/>
              <a:gd name="T18" fmla="*/ 178 w 408"/>
              <a:gd name="T19" fmla="*/ 142 h 408"/>
              <a:gd name="T20" fmla="*/ 188 w 408"/>
              <a:gd name="T21" fmla="*/ 134 h 408"/>
              <a:gd name="T22" fmla="*/ 206 w 408"/>
              <a:gd name="T23" fmla="*/ 130 h 408"/>
              <a:gd name="T24" fmla="*/ 219 w 408"/>
              <a:gd name="T25" fmla="*/ 132 h 408"/>
              <a:gd name="T26" fmla="*/ 236 w 408"/>
              <a:gd name="T27" fmla="*/ 149 h 408"/>
              <a:gd name="T28" fmla="*/ 239 w 408"/>
              <a:gd name="T29" fmla="*/ 161 h 408"/>
              <a:gd name="T30" fmla="*/ 235 w 408"/>
              <a:gd name="T31" fmla="*/ 177 h 408"/>
              <a:gd name="T32" fmla="*/ 223 w 408"/>
              <a:gd name="T33" fmla="*/ 190 h 408"/>
              <a:gd name="T34" fmla="*/ 210 w 408"/>
              <a:gd name="T35" fmla="*/ 203 h 408"/>
              <a:gd name="T36" fmla="*/ 200 w 408"/>
              <a:gd name="T37" fmla="*/ 215 h 408"/>
              <a:gd name="T38" fmla="*/ 196 w 408"/>
              <a:gd name="T39" fmla="*/ 229 h 408"/>
              <a:gd name="T40" fmla="*/ 194 w 408"/>
              <a:gd name="T41" fmla="*/ 248 h 408"/>
              <a:gd name="T42" fmla="*/ 214 w 408"/>
              <a:gd name="T43" fmla="*/ 250 h 408"/>
              <a:gd name="T44" fmla="*/ 214 w 408"/>
              <a:gd name="T45" fmla="*/ 238 h 408"/>
              <a:gd name="T46" fmla="*/ 218 w 408"/>
              <a:gd name="T47" fmla="*/ 222 h 408"/>
              <a:gd name="T48" fmla="*/ 224 w 408"/>
              <a:gd name="T49" fmla="*/ 215 h 408"/>
              <a:gd name="T50" fmla="*/ 237 w 408"/>
              <a:gd name="T51" fmla="*/ 203 h 408"/>
              <a:gd name="T52" fmla="*/ 252 w 408"/>
              <a:gd name="T53" fmla="*/ 184 h 408"/>
              <a:gd name="T54" fmla="*/ 259 w 408"/>
              <a:gd name="T55" fmla="*/ 161 h 408"/>
              <a:gd name="T56" fmla="*/ 254 w 408"/>
              <a:gd name="T57" fmla="*/ 140 h 408"/>
              <a:gd name="T58" fmla="*/ 244 w 408"/>
              <a:gd name="T59" fmla="*/ 126 h 408"/>
              <a:gd name="T60" fmla="*/ 408 w 408"/>
              <a:gd name="T61" fmla="*/ 204 h 408"/>
              <a:gd name="T62" fmla="*/ 0 w 408"/>
              <a:gd name="T63" fmla="*/ 204 h 408"/>
              <a:gd name="T64" fmla="*/ 204 w 408"/>
              <a:gd name="T65" fmla="*/ 26 h 408"/>
              <a:gd name="T66" fmla="*/ 204 w 408"/>
              <a:gd name="T67" fmla="*/ 382 h 408"/>
              <a:gd name="T68" fmla="*/ 204 w 408"/>
              <a:gd name="T69" fmla="*/ 26 h 408"/>
              <a:gd name="T70" fmla="*/ 217 w 408"/>
              <a:gd name="T71" fmla="*/ 293 h 408"/>
              <a:gd name="T72" fmla="*/ 192 w 408"/>
              <a:gd name="T73" fmla="*/ 263 h 408"/>
              <a:gd name="T74" fmla="*/ 192 w 408"/>
              <a:gd name="T75" fmla="*/ 267 h 408"/>
              <a:gd name="T76" fmla="*/ 192 w 408"/>
              <a:gd name="T77" fmla="*/ 278 h 408"/>
              <a:gd name="T78" fmla="*/ 192 w 408"/>
              <a:gd name="T79" fmla="*/ 289 h 408"/>
              <a:gd name="T80" fmla="*/ 192 w 408"/>
              <a:gd name="T81" fmla="*/ 293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8" h="408">
                <a:moveTo>
                  <a:pt x="244" y="126"/>
                </a:moveTo>
                <a:lnTo>
                  <a:pt x="236" y="121"/>
                </a:lnTo>
                <a:lnTo>
                  <a:pt x="226" y="116"/>
                </a:lnTo>
                <a:lnTo>
                  <a:pt x="217" y="114"/>
                </a:lnTo>
                <a:lnTo>
                  <a:pt x="207" y="113"/>
                </a:lnTo>
                <a:lnTo>
                  <a:pt x="194" y="114"/>
                </a:lnTo>
                <a:lnTo>
                  <a:pt x="182" y="117"/>
                </a:lnTo>
                <a:lnTo>
                  <a:pt x="172" y="123"/>
                </a:lnTo>
                <a:lnTo>
                  <a:pt x="164" y="129"/>
                </a:lnTo>
                <a:lnTo>
                  <a:pt x="157" y="138"/>
                </a:lnTo>
                <a:lnTo>
                  <a:pt x="152" y="149"/>
                </a:lnTo>
                <a:lnTo>
                  <a:pt x="149" y="159"/>
                </a:lnTo>
                <a:lnTo>
                  <a:pt x="147" y="172"/>
                </a:lnTo>
                <a:lnTo>
                  <a:pt x="147" y="175"/>
                </a:lnTo>
                <a:lnTo>
                  <a:pt x="168" y="175"/>
                </a:lnTo>
                <a:lnTo>
                  <a:pt x="168" y="172"/>
                </a:lnTo>
                <a:lnTo>
                  <a:pt x="168" y="164"/>
                </a:lnTo>
                <a:lnTo>
                  <a:pt x="170" y="155"/>
                </a:lnTo>
                <a:lnTo>
                  <a:pt x="173" y="149"/>
                </a:lnTo>
                <a:lnTo>
                  <a:pt x="178" y="142"/>
                </a:lnTo>
                <a:lnTo>
                  <a:pt x="182" y="138"/>
                </a:lnTo>
                <a:lnTo>
                  <a:pt x="188" y="134"/>
                </a:lnTo>
                <a:lnTo>
                  <a:pt x="197" y="131"/>
                </a:lnTo>
                <a:lnTo>
                  <a:pt x="206" y="130"/>
                </a:lnTo>
                <a:lnTo>
                  <a:pt x="212" y="131"/>
                </a:lnTo>
                <a:lnTo>
                  <a:pt x="219" y="132"/>
                </a:lnTo>
                <a:lnTo>
                  <a:pt x="230" y="139"/>
                </a:lnTo>
                <a:lnTo>
                  <a:pt x="236" y="149"/>
                </a:lnTo>
                <a:lnTo>
                  <a:pt x="238" y="154"/>
                </a:lnTo>
                <a:lnTo>
                  <a:pt x="239" y="161"/>
                </a:lnTo>
                <a:lnTo>
                  <a:pt x="238" y="169"/>
                </a:lnTo>
                <a:lnTo>
                  <a:pt x="235" y="177"/>
                </a:lnTo>
                <a:lnTo>
                  <a:pt x="230" y="184"/>
                </a:lnTo>
                <a:lnTo>
                  <a:pt x="223" y="190"/>
                </a:lnTo>
                <a:lnTo>
                  <a:pt x="217" y="197"/>
                </a:lnTo>
                <a:lnTo>
                  <a:pt x="210" y="203"/>
                </a:lnTo>
                <a:lnTo>
                  <a:pt x="205" y="209"/>
                </a:lnTo>
                <a:lnTo>
                  <a:pt x="200" y="215"/>
                </a:lnTo>
                <a:lnTo>
                  <a:pt x="198" y="222"/>
                </a:lnTo>
                <a:lnTo>
                  <a:pt x="196" y="229"/>
                </a:lnTo>
                <a:lnTo>
                  <a:pt x="195" y="237"/>
                </a:lnTo>
                <a:lnTo>
                  <a:pt x="194" y="248"/>
                </a:lnTo>
                <a:lnTo>
                  <a:pt x="194" y="250"/>
                </a:lnTo>
                <a:lnTo>
                  <a:pt x="214" y="250"/>
                </a:lnTo>
                <a:lnTo>
                  <a:pt x="214" y="248"/>
                </a:lnTo>
                <a:lnTo>
                  <a:pt x="214" y="238"/>
                </a:lnTo>
                <a:lnTo>
                  <a:pt x="215" y="231"/>
                </a:lnTo>
                <a:lnTo>
                  <a:pt x="218" y="222"/>
                </a:lnTo>
                <a:lnTo>
                  <a:pt x="221" y="218"/>
                </a:lnTo>
                <a:lnTo>
                  <a:pt x="224" y="215"/>
                </a:lnTo>
                <a:lnTo>
                  <a:pt x="230" y="209"/>
                </a:lnTo>
                <a:lnTo>
                  <a:pt x="237" y="203"/>
                </a:lnTo>
                <a:lnTo>
                  <a:pt x="246" y="194"/>
                </a:lnTo>
                <a:lnTo>
                  <a:pt x="252" y="184"/>
                </a:lnTo>
                <a:lnTo>
                  <a:pt x="258" y="173"/>
                </a:lnTo>
                <a:lnTo>
                  <a:pt x="259" y="161"/>
                </a:lnTo>
                <a:lnTo>
                  <a:pt x="258" y="150"/>
                </a:lnTo>
                <a:lnTo>
                  <a:pt x="254" y="140"/>
                </a:lnTo>
                <a:lnTo>
                  <a:pt x="250" y="132"/>
                </a:lnTo>
                <a:lnTo>
                  <a:pt x="244" y="126"/>
                </a:lnTo>
                <a:close/>
                <a:moveTo>
                  <a:pt x="204" y="0"/>
                </a:moveTo>
                <a:cubicBezTo>
                  <a:pt x="316" y="0"/>
                  <a:pt x="408" y="91"/>
                  <a:pt x="408" y="204"/>
                </a:cubicBezTo>
                <a:cubicBezTo>
                  <a:pt x="408" y="316"/>
                  <a:pt x="316" y="408"/>
                  <a:pt x="204" y="408"/>
                </a:cubicBezTo>
                <a:cubicBezTo>
                  <a:pt x="91" y="408"/>
                  <a:pt x="0" y="316"/>
                  <a:pt x="0" y="204"/>
                </a:cubicBezTo>
                <a:cubicBezTo>
                  <a:pt x="0" y="91"/>
                  <a:pt x="91" y="0"/>
                  <a:pt x="204" y="0"/>
                </a:cubicBezTo>
                <a:close/>
                <a:moveTo>
                  <a:pt x="204" y="26"/>
                </a:moveTo>
                <a:cubicBezTo>
                  <a:pt x="302" y="26"/>
                  <a:pt x="381" y="105"/>
                  <a:pt x="381" y="204"/>
                </a:cubicBezTo>
                <a:cubicBezTo>
                  <a:pt x="381" y="302"/>
                  <a:pt x="302" y="382"/>
                  <a:pt x="204" y="382"/>
                </a:cubicBezTo>
                <a:cubicBezTo>
                  <a:pt x="105" y="382"/>
                  <a:pt x="26" y="302"/>
                  <a:pt x="26" y="204"/>
                </a:cubicBezTo>
                <a:cubicBezTo>
                  <a:pt x="26" y="105"/>
                  <a:pt x="105" y="26"/>
                  <a:pt x="204" y="26"/>
                </a:cubicBezTo>
                <a:close/>
                <a:moveTo>
                  <a:pt x="192" y="293"/>
                </a:moveTo>
                <a:lnTo>
                  <a:pt x="217" y="293"/>
                </a:lnTo>
                <a:lnTo>
                  <a:pt x="217" y="263"/>
                </a:lnTo>
                <a:lnTo>
                  <a:pt x="192" y="263"/>
                </a:lnTo>
                <a:lnTo>
                  <a:pt x="192" y="264"/>
                </a:lnTo>
                <a:lnTo>
                  <a:pt x="192" y="267"/>
                </a:lnTo>
                <a:lnTo>
                  <a:pt x="192" y="273"/>
                </a:lnTo>
                <a:lnTo>
                  <a:pt x="192" y="278"/>
                </a:lnTo>
                <a:lnTo>
                  <a:pt x="192" y="284"/>
                </a:lnTo>
                <a:lnTo>
                  <a:pt x="192" y="289"/>
                </a:lnTo>
                <a:lnTo>
                  <a:pt x="192" y="292"/>
                </a:lnTo>
                <a:lnTo>
                  <a:pt x="192" y="29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8" name="Freeform 39"/>
          <p:cNvSpPr>
            <a:spLocks noEditPoints="1"/>
          </p:cNvSpPr>
          <p:nvPr/>
        </p:nvSpPr>
        <p:spPr bwMode="auto">
          <a:xfrm>
            <a:off x="4155282" y="2561333"/>
            <a:ext cx="337840" cy="337839"/>
          </a:xfrm>
          <a:custGeom>
            <a:avLst/>
            <a:gdLst>
              <a:gd name="T0" fmla="*/ 204 w 408"/>
              <a:gd name="T1" fmla="*/ 0 h 408"/>
              <a:gd name="T2" fmla="*/ 408 w 408"/>
              <a:gd name="T3" fmla="*/ 204 h 408"/>
              <a:gd name="T4" fmla="*/ 204 w 408"/>
              <a:gd name="T5" fmla="*/ 408 h 408"/>
              <a:gd name="T6" fmla="*/ 0 w 408"/>
              <a:gd name="T7" fmla="*/ 204 h 408"/>
              <a:gd name="T8" fmla="*/ 204 w 408"/>
              <a:gd name="T9" fmla="*/ 0 h 408"/>
              <a:gd name="T10" fmla="*/ 204 w 408"/>
              <a:gd name="T11" fmla="*/ 26 h 408"/>
              <a:gd name="T12" fmla="*/ 382 w 408"/>
              <a:gd name="T13" fmla="*/ 204 h 408"/>
              <a:gd name="T14" fmla="*/ 204 w 408"/>
              <a:gd name="T15" fmla="*/ 382 h 408"/>
              <a:gd name="T16" fmla="*/ 26 w 408"/>
              <a:gd name="T17" fmla="*/ 204 h 408"/>
              <a:gd name="T18" fmla="*/ 204 w 408"/>
              <a:gd name="T19" fmla="*/ 26 h 408"/>
              <a:gd name="T20" fmla="*/ 206 w 408"/>
              <a:gd name="T21" fmla="*/ 253 h 408"/>
              <a:gd name="T22" fmla="*/ 228 w 408"/>
              <a:gd name="T23" fmla="*/ 276 h 408"/>
              <a:gd name="T24" fmla="*/ 206 w 408"/>
              <a:gd name="T25" fmla="*/ 298 h 408"/>
              <a:gd name="T26" fmla="*/ 183 w 408"/>
              <a:gd name="T27" fmla="*/ 276 h 408"/>
              <a:gd name="T28" fmla="*/ 206 w 408"/>
              <a:gd name="T29" fmla="*/ 253 h 408"/>
              <a:gd name="T30" fmla="*/ 222 w 408"/>
              <a:gd name="T31" fmla="*/ 113 h 408"/>
              <a:gd name="T32" fmla="*/ 185 w 408"/>
              <a:gd name="T33" fmla="*/ 113 h 408"/>
              <a:gd name="T34" fmla="*/ 182 w 408"/>
              <a:gd name="T35" fmla="*/ 114 h 408"/>
              <a:gd name="T36" fmla="*/ 180 w 408"/>
              <a:gd name="T37" fmla="*/ 116 h 408"/>
              <a:gd name="T38" fmla="*/ 178 w 408"/>
              <a:gd name="T39" fmla="*/ 120 h 408"/>
              <a:gd name="T40" fmla="*/ 177 w 408"/>
              <a:gd name="T41" fmla="*/ 123 h 408"/>
              <a:gd name="T42" fmla="*/ 177 w 408"/>
              <a:gd name="T43" fmla="*/ 123 h 408"/>
              <a:gd name="T44" fmla="*/ 177 w 408"/>
              <a:gd name="T45" fmla="*/ 123 h 408"/>
              <a:gd name="T46" fmla="*/ 188 w 408"/>
              <a:gd name="T47" fmla="*/ 237 h 408"/>
              <a:gd name="T48" fmla="*/ 192 w 408"/>
              <a:gd name="T49" fmla="*/ 238 h 408"/>
              <a:gd name="T50" fmla="*/ 195 w 408"/>
              <a:gd name="T51" fmla="*/ 239 h 408"/>
              <a:gd name="T52" fmla="*/ 212 w 408"/>
              <a:gd name="T53" fmla="*/ 239 h 408"/>
              <a:gd name="T54" fmla="*/ 216 w 408"/>
              <a:gd name="T55" fmla="*/ 238 h 408"/>
              <a:gd name="T56" fmla="*/ 219 w 408"/>
              <a:gd name="T57" fmla="*/ 237 h 408"/>
              <a:gd name="T58" fmla="*/ 230 w 408"/>
              <a:gd name="T59" fmla="*/ 123 h 408"/>
              <a:gd name="T60" fmla="*/ 230 w 408"/>
              <a:gd name="T61" fmla="*/ 123 h 408"/>
              <a:gd name="T62" fmla="*/ 230 w 408"/>
              <a:gd name="T63" fmla="*/ 123 h 408"/>
              <a:gd name="T64" fmla="*/ 230 w 408"/>
              <a:gd name="T65" fmla="*/ 120 h 408"/>
              <a:gd name="T66" fmla="*/ 228 w 408"/>
              <a:gd name="T67" fmla="*/ 116 h 408"/>
              <a:gd name="T68" fmla="*/ 225 w 408"/>
              <a:gd name="T69" fmla="*/ 114 h 408"/>
              <a:gd name="T70" fmla="*/ 222 w 408"/>
              <a:gd name="T71" fmla="*/ 113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8" h="408">
                <a:moveTo>
                  <a:pt x="204" y="0"/>
                </a:moveTo>
                <a:cubicBezTo>
                  <a:pt x="317" y="0"/>
                  <a:pt x="408" y="91"/>
                  <a:pt x="408" y="204"/>
                </a:cubicBezTo>
                <a:cubicBezTo>
                  <a:pt x="408" y="316"/>
                  <a:pt x="317" y="408"/>
                  <a:pt x="204" y="408"/>
                </a:cubicBezTo>
                <a:cubicBezTo>
                  <a:pt x="91" y="408"/>
                  <a:pt x="0" y="316"/>
                  <a:pt x="0" y="204"/>
                </a:cubicBezTo>
                <a:cubicBezTo>
                  <a:pt x="0" y="91"/>
                  <a:pt x="91" y="0"/>
                  <a:pt x="204" y="0"/>
                </a:cubicBezTo>
                <a:close/>
                <a:moveTo>
                  <a:pt x="204" y="26"/>
                </a:moveTo>
                <a:cubicBezTo>
                  <a:pt x="302" y="26"/>
                  <a:pt x="382" y="105"/>
                  <a:pt x="382" y="204"/>
                </a:cubicBezTo>
                <a:cubicBezTo>
                  <a:pt x="382" y="302"/>
                  <a:pt x="302" y="382"/>
                  <a:pt x="204" y="382"/>
                </a:cubicBezTo>
                <a:cubicBezTo>
                  <a:pt x="106" y="382"/>
                  <a:pt x="26" y="302"/>
                  <a:pt x="26" y="204"/>
                </a:cubicBezTo>
                <a:cubicBezTo>
                  <a:pt x="26" y="105"/>
                  <a:pt x="106" y="26"/>
                  <a:pt x="204" y="26"/>
                </a:cubicBezTo>
                <a:close/>
                <a:moveTo>
                  <a:pt x="206" y="253"/>
                </a:moveTo>
                <a:cubicBezTo>
                  <a:pt x="218" y="253"/>
                  <a:pt x="228" y="263"/>
                  <a:pt x="228" y="276"/>
                </a:cubicBezTo>
                <a:cubicBezTo>
                  <a:pt x="228" y="288"/>
                  <a:pt x="218" y="298"/>
                  <a:pt x="206" y="298"/>
                </a:cubicBezTo>
                <a:cubicBezTo>
                  <a:pt x="193" y="298"/>
                  <a:pt x="183" y="288"/>
                  <a:pt x="183" y="276"/>
                </a:cubicBezTo>
                <a:cubicBezTo>
                  <a:pt x="183" y="263"/>
                  <a:pt x="193" y="253"/>
                  <a:pt x="206" y="253"/>
                </a:cubicBezTo>
                <a:close/>
                <a:moveTo>
                  <a:pt x="222" y="113"/>
                </a:moveTo>
                <a:lnTo>
                  <a:pt x="185" y="113"/>
                </a:lnTo>
                <a:lnTo>
                  <a:pt x="182" y="114"/>
                </a:lnTo>
                <a:lnTo>
                  <a:pt x="180" y="116"/>
                </a:lnTo>
                <a:lnTo>
                  <a:pt x="178" y="120"/>
                </a:lnTo>
                <a:lnTo>
                  <a:pt x="177" y="123"/>
                </a:lnTo>
                <a:lnTo>
                  <a:pt x="177" y="123"/>
                </a:lnTo>
                <a:lnTo>
                  <a:pt x="177" y="123"/>
                </a:lnTo>
                <a:lnTo>
                  <a:pt x="188" y="237"/>
                </a:lnTo>
                <a:lnTo>
                  <a:pt x="192" y="238"/>
                </a:lnTo>
                <a:lnTo>
                  <a:pt x="195" y="239"/>
                </a:lnTo>
                <a:lnTo>
                  <a:pt x="212" y="239"/>
                </a:lnTo>
                <a:lnTo>
                  <a:pt x="216" y="238"/>
                </a:lnTo>
                <a:lnTo>
                  <a:pt x="219" y="237"/>
                </a:lnTo>
                <a:lnTo>
                  <a:pt x="230" y="123"/>
                </a:lnTo>
                <a:lnTo>
                  <a:pt x="230" y="123"/>
                </a:lnTo>
                <a:lnTo>
                  <a:pt x="230" y="123"/>
                </a:lnTo>
                <a:lnTo>
                  <a:pt x="230" y="120"/>
                </a:lnTo>
                <a:lnTo>
                  <a:pt x="228" y="116"/>
                </a:lnTo>
                <a:lnTo>
                  <a:pt x="225" y="114"/>
                </a:lnTo>
                <a:lnTo>
                  <a:pt x="222" y="11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9" name="Freeform 40"/>
          <p:cNvSpPr>
            <a:spLocks noEditPoints="1"/>
          </p:cNvSpPr>
          <p:nvPr/>
        </p:nvSpPr>
        <p:spPr bwMode="auto">
          <a:xfrm>
            <a:off x="4945560" y="2595562"/>
            <a:ext cx="330398" cy="267891"/>
          </a:xfrm>
          <a:custGeom>
            <a:avLst/>
            <a:gdLst>
              <a:gd name="T0" fmla="*/ 17 w 396"/>
              <a:gd name="T1" fmla="*/ 233 h 324"/>
              <a:gd name="T2" fmla="*/ 305 w 396"/>
              <a:gd name="T3" fmla="*/ 17 h 324"/>
              <a:gd name="T4" fmla="*/ 306 w 396"/>
              <a:gd name="T5" fmla="*/ 48 h 324"/>
              <a:gd name="T6" fmla="*/ 310 w 396"/>
              <a:gd name="T7" fmla="*/ 53 h 324"/>
              <a:gd name="T8" fmla="*/ 318 w 396"/>
              <a:gd name="T9" fmla="*/ 53 h 324"/>
              <a:gd name="T10" fmla="*/ 322 w 396"/>
              <a:gd name="T11" fmla="*/ 48 h 324"/>
              <a:gd name="T12" fmla="*/ 323 w 396"/>
              <a:gd name="T13" fmla="*/ 17 h 324"/>
              <a:gd name="T14" fmla="*/ 318 w 396"/>
              <a:gd name="T15" fmla="*/ 5 h 324"/>
              <a:gd name="T16" fmla="*/ 305 w 396"/>
              <a:gd name="T17" fmla="*/ 0 h 324"/>
              <a:gd name="T18" fmla="*/ 10 w 396"/>
              <a:gd name="T19" fmla="*/ 1 h 324"/>
              <a:gd name="T20" fmla="*/ 1 w 396"/>
              <a:gd name="T21" fmla="*/ 11 h 324"/>
              <a:gd name="T22" fmla="*/ 0 w 396"/>
              <a:gd name="T23" fmla="*/ 233 h 324"/>
              <a:gd name="T24" fmla="*/ 5 w 396"/>
              <a:gd name="T25" fmla="*/ 246 h 324"/>
              <a:gd name="T26" fmla="*/ 17 w 396"/>
              <a:gd name="T27" fmla="*/ 251 h 324"/>
              <a:gd name="T28" fmla="*/ 48 w 396"/>
              <a:gd name="T29" fmla="*/ 250 h 324"/>
              <a:gd name="T30" fmla="*/ 52 w 396"/>
              <a:gd name="T31" fmla="*/ 246 h 324"/>
              <a:gd name="T32" fmla="*/ 52 w 396"/>
              <a:gd name="T33" fmla="*/ 238 h 324"/>
              <a:gd name="T34" fmla="*/ 48 w 396"/>
              <a:gd name="T35" fmla="*/ 234 h 324"/>
              <a:gd name="T36" fmla="*/ 377 w 396"/>
              <a:gd name="T37" fmla="*/ 305 h 324"/>
              <a:gd name="T38" fmla="*/ 89 w 396"/>
              <a:gd name="T39" fmla="*/ 89 h 324"/>
              <a:gd name="T40" fmla="*/ 377 w 396"/>
              <a:gd name="T41" fmla="*/ 90 h 324"/>
              <a:gd name="T42" fmla="*/ 377 w 396"/>
              <a:gd name="T43" fmla="*/ 95 h 324"/>
              <a:gd name="T44" fmla="*/ 377 w 396"/>
              <a:gd name="T45" fmla="*/ 109 h 324"/>
              <a:gd name="T46" fmla="*/ 377 w 396"/>
              <a:gd name="T47" fmla="*/ 139 h 324"/>
              <a:gd name="T48" fmla="*/ 377 w 396"/>
              <a:gd name="T49" fmla="*/ 177 h 324"/>
              <a:gd name="T50" fmla="*/ 377 w 396"/>
              <a:gd name="T51" fmla="*/ 218 h 324"/>
              <a:gd name="T52" fmla="*/ 377 w 396"/>
              <a:gd name="T53" fmla="*/ 256 h 324"/>
              <a:gd name="T54" fmla="*/ 377 w 396"/>
              <a:gd name="T55" fmla="*/ 286 h 324"/>
              <a:gd name="T56" fmla="*/ 377 w 396"/>
              <a:gd name="T57" fmla="*/ 300 h 324"/>
              <a:gd name="T58" fmla="*/ 377 w 396"/>
              <a:gd name="T59" fmla="*/ 304 h 324"/>
              <a:gd name="T60" fmla="*/ 377 w 396"/>
              <a:gd name="T61" fmla="*/ 71 h 324"/>
              <a:gd name="T62" fmla="*/ 83 w 396"/>
              <a:gd name="T63" fmla="*/ 73 h 324"/>
              <a:gd name="T64" fmla="*/ 73 w 396"/>
              <a:gd name="T65" fmla="*/ 83 h 324"/>
              <a:gd name="T66" fmla="*/ 71 w 396"/>
              <a:gd name="T67" fmla="*/ 305 h 324"/>
              <a:gd name="T68" fmla="*/ 76 w 396"/>
              <a:gd name="T69" fmla="*/ 318 h 324"/>
              <a:gd name="T70" fmla="*/ 89 w 396"/>
              <a:gd name="T71" fmla="*/ 324 h 324"/>
              <a:gd name="T72" fmla="*/ 384 w 396"/>
              <a:gd name="T73" fmla="*/ 321 h 324"/>
              <a:gd name="T74" fmla="*/ 393 w 396"/>
              <a:gd name="T75" fmla="*/ 312 h 324"/>
              <a:gd name="T76" fmla="*/ 396 w 396"/>
              <a:gd name="T77" fmla="*/ 89 h 324"/>
              <a:gd name="T78" fmla="*/ 390 w 396"/>
              <a:gd name="T79" fmla="*/ 76 h 324"/>
              <a:gd name="T80" fmla="*/ 377 w 396"/>
              <a:gd name="T81" fmla="*/ 7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96" h="324">
                <a:moveTo>
                  <a:pt x="44" y="233"/>
                </a:moveTo>
                <a:lnTo>
                  <a:pt x="17" y="233"/>
                </a:lnTo>
                <a:lnTo>
                  <a:pt x="17" y="17"/>
                </a:lnTo>
                <a:lnTo>
                  <a:pt x="305" y="17"/>
                </a:lnTo>
                <a:lnTo>
                  <a:pt x="305" y="44"/>
                </a:lnTo>
                <a:lnTo>
                  <a:pt x="306" y="48"/>
                </a:lnTo>
                <a:lnTo>
                  <a:pt x="308" y="51"/>
                </a:lnTo>
                <a:lnTo>
                  <a:pt x="310" y="53"/>
                </a:lnTo>
                <a:lnTo>
                  <a:pt x="315" y="54"/>
                </a:lnTo>
                <a:lnTo>
                  <a:pt x="318" y="53"/>
                </a:lnTo>
                <a:lnTo>
                  <a:pt x="321" y="51"/>
                </a:lnTo>
                <a:lnTo>
                  <a:pt x="322" y="48"/>
                </a:lnTo>
                <a:lnTo>
                  <a:pt x="323" y="44"/>
                </a:lnTo>
                <a:lnTo>
                  <a:pt x="323" y="17"/>
                </a:lnTo>
                <a:lnTo>
                  <a:pt x="322" y="11"/>
                </a:lnTo>
                <a:lnTo>
                  <a:pt x="318" y="5"/>
                </a:lnTo>
                <a:lnTo>
                  <a:pt x="313" y="1"/>
                </a:lnTo>
                <a:lnTo>
                  <a:pt x="305" y="0"/>
                </a:lnTo>
                <a:lnTo>
                  <a:pt x="17" y="0"/>
                </a:lnTo>
                <a:lnTo>
                  <a:pt x="10" y="1"/>
                </a:lnTo>
                <a:lnTo>
                  <a:pt x="5" y="5"/>
                </a:lnTo>
                <a:lnTo>
                  <a:pt x="1" y="11"/>
                </a:lnTo>
                <a:lnTo>
                  <a:pt x="0" y="17"/>
                </a:lnTo>
                <a:lnTo>
                  <a:pt x="0" y="233"/>
                </a:lnTo>
                <a:lnTo>
                  <a:pt x="1" y="240"/>
                </a:lnTo>
                <a:lnTo>
                  <a:pt x="5" y="246"/>
                </a:lnTo>
                <a:lnTo>
                  <a:pt x="10" y="250"/>
                </a:lnTo>
                <a:lnTo>
                  <a:pt x="17" y="251"/>
                </a:lnTo>
                <a:lnTo>
                  <a:pt x="44" y="251"/>
                </a:lnTo>
                <a:lnTo>
                  <a:pt x="48" y="250"/>
                </a:lnTo>
                <a:lnTo>
                  <a:pt x="50" y="249"/>
                </a:lnTo>
                <a:lnTo>
                  <a:pt x="52" y="246"/>
                </a:lnTo>
                <a:lnTo>
                  <a:pt x="54" y="243"/>
                </a:lnTo>
                <a:lnTo>
                  <a:pt x="52" y="238"/>
                </a:lnTo>
                <a:lnTo>
                  <a:pt x="50" y="236"/>
                </a:lnTo>
                <a:lnTo>
                  <a:pt x="48" y="234"/>
                </a:lnTo>
                <a:lnTo>
                  <a:pt x="44" y="233"/>
                </a:lnTo>
                <a:close/>
                <a:moveTo>
                  <a:pt x="377" y="305"/>
                </a:moveTo>
                <a:lnTo>
                  <a:pt x="89" y="305"/>
                </a:lnTo>
                <a:lnTo>
                  <a:pt x="89" y="89"/>
                </a:lnTo>
                <a:lnTo>
                  <a:pt x="377" y="89"/>
                </a:lnTo>
                <a:lnTo>
                  <a:pt x="377" y="90"/>
                </a:lnTo>
                <a:lnTo>
                  <a:pt x="377" y="92"/>
                </a:lnTo>
                <a:lnTo>
                  <a:pt x="377" y="95"/>
                </a:lnTo>
                <a:lnTo>
                  <a:pt x="377" y="99"/>
                </a:lnTo>
                <a:lnTo>
                  <a:pt x="377" y="109"/>
                </a:lnTo>
                <a:lnTo>
                  <a:pt x="377" y="123"/>
                </a:lnTo>
                <a:lnTo>
                  <a:pt x="377" y="139"/>
                </a:lnTo>
                <a:lnTo>
                  <a:pt x="377" y="157"/>
                </a:lnTo>
                <a:lnTo>
                  <a:pt x="377" y="177"/>
                </a:lnTo>
                <a:lnTo>
                  <a:pt x="377" y="197"/>
                </a:lnTo>
                <a:lnTo>
                  <a:pt x="377" y="218"/>
                </a:lnTo>
                <a:lnTo>
                  <a:pt x="377" y="237"/>
                </a:lnTo>
                <a:lnTo>
                  <a:pt x="377" y="256"/>
                </a:lnTo>
                <a:lnTo>
                  <a:pt x="377" y="272"/>
                </a:lnTo>
                <a:lnTo>
                  <a:pt x="377" y="286"/>
                </a:lnTo>
                <a:lnTo>
                  <a:pt x="377" y="296"/>
                </a:lnTo>
                <a:lnTo>
                  <a:pt x="377" y="300"/>
                </a:lnTo>
                <a:lnTo>
                  <a:pt x="377" y="303"/>
                </a:lnTo>
                <a:lnTo>
                  <a:pt x="377" y="304"/>
                </a:lnTo>
                <a:lnTo>
                  <a:pt x="377" y="305"/>
                </a:lnTo>
                <a:close/>
                <a:moveTo>
                  <a:pt x="377" y="71"/>
                </a:moveTo>
                <a:lnTo>
                  <a:pt x="89" y="71"/>
                </a:lnTo>
                <a:lnTo>
                  <a:pt x="83" y="73"/>
                </a:lnTo>
                <a:lnTo>
                  <a:pt x="76" y="76"/>
                </a:lnTo>
                <a:lnTo>
                  <a:pt x="73" y="83"/>
                </a:lnTo>
                <a:lnTo>
                  <a:pt x="71" y="89"/>
                </a:lnTo>
                <a:lnTo>
                  <a:pt x="71" y="305"/>
                </a:lnTo>
                <a:lnTo>
                  <a:pt x="73" y="312"/>
                </a:lnTo>
                <a:lnTo>
                  <a:pt x="76" y="318"/>
                </a:lnTo>
                <a:lnTo>
                  <a:pt x="83" y="321"/>
                </a:lnTo>
                <a:lnTo>
                  <a:pt x="89" y="324"/>
                </a:lnTo>
                <a:lnTo>
                  <a:pt x="377" y="324"/>
                </a:lnTo>
                <a:lnTo>
                  <a:pt x="384" y="321"/>
                </a:lnTo>
                <a:lnTo>
                  <a:pt x="390" y="318"/>
                </a:lnTo>
                <a:lnTo>
                  <a:pt x="393" y="312"/>
                </a:lnTo>
                <a:lnTo>
                  <a:pt x="396" y="305"/>
                </a:lnTo>
                <a:lnTo>
                  <a:pt x="396" y="89"/>
                </a:lnTo>
                <a:lnTo>
                  <a:pt x="393" y="83"/>
                </a:lnTo>
                <a:lnTo>
                  <a:pt x="390" y="76"/>
                </a:lnTo>
                <a:lnTo>
                  <a:pt x="384" y="73"/>
                </a:lnTo>
                <a:lnTo>
                  <a:pt x="377" y="7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0" name="Freeform 41"/>
          <p:cNvSpPr>
            <a:spLocks noEditPoints="1"/>
          </p:cNvSpPr>
          <p:nvPr/>
        </p:nvSpPr>
        <p:spPr bwMode="auto">
          <a:xfrm>
            <a:off x="5578079" y="2564309"/>
            <a:ext cx="325934" cy="328910"/>
          </a:xfrm>
          <a:custGeom>
            <a:avLst/>
            <a:gdLst>
              <a:gd name="T0" fmla="*/ 366 w 395"/>
              <a:gd name="T1" fmla="*/ 376 h 395"/>
              <a:gd name="T2" fmla="*/ 22 w 395"/>
              <a:gd name="T3" fmla="*/ 371 h 395"/>
              <a:gd name="T4" fmla="*/ 19 w 395"/>
              <a:gd name="T5" fmla="*/ 29 h 395"/>
              <a:gd name="T6" fmla="*/ 358 w 395"/>
              <a:gd name="T7" fmla="*/ 17 h 395"/>
              <a:gd name="T8" fmla="*/ 376 w 395"/>
              <a:gd name="T9" fmla="*/ 36 h 395"/>
              <a:gd name="T10" fmla="*/ 376 w 395"/>
              <a:gd name="T11" fmla="*/ 50 h 395"/>
              <a:gd name="T12" fmla="*/ 376 w 395"/>
              <a:gd name="T13" fmla="*/ 87 h 395"/>
              <a:gd name="T14" fmla="*/ 376 w 395"/>
              <a:gd name="T15" fmla="*/ 198 h 395"/>
              <a:gd name="T16" fmla="*/ 376 w 395"/>
              <a:gd name="T17" fmla="*/ 309 h 395"/>
              <a:gd name="T18" fmla="*/ 376 w 395"/>
              <a:gd name="T19" fmla="*/ 346 h 395"/>
              <a:gd name="T20" fmla="*/ 376 w 395"/>
              <a:gd name="T21" fmla="*/ 359 h 395"/>
              <a:gd name="T22" fmla="*/ 21 w 395"/>
              <a:gd name="T23" fmla="*/ 2 h 395"/>
              <a:gd name="T24" fmla="*/ 2 w 395"/>
              <a:gd name="T25" fmla="*/ 22 h 395"/>
              <a:gd name="T26" fmla="*/ 0 w 395"/>
              <a:gd name="T27" fmla="*/ 366 h 395"/>
              <a:gd name="T28" fmla="*/ 15 w 395"/>
              <a:gd name="T29" fmla="*/ 389 h 395"/>
              <a:gd name="T30" fmla="*/ 358 w 395"/>
              <a:gd name="T31" fmla="*/ 395 h 395"/>
              <a:gd name="T32" fmla="*/ 384 w 395"/>
              <a:gd name="T33" fmla="*/ 384 h 395"/>
              <a:gd name="T34" fmla="*/ 395 w 395"/>
              <a:gd name="T35" fmla="*/ 359 h 395"/>
              <a:gd name="T36" fmla="*/ 388 w 395"/>
              <a:gd name="T37" fmla="*/ 15 h 395"/>
              <a:gd name="T38" fmla="*/ 366 w 395"/>
              <a:gd name="T39" fmla="*/ 0 h 395"/>
              <a:gd name="T40" fmla="*/ 197 w 395"/>
              <a:gd name="T41" fmla="*/ 264 h 395"/>
              <a:gd name="T42" fmla="*/ 206 w 395"/>
              <a:gd name="T43" fmla="*/ 269 h 395"/>
              <a:gd name="T44" fmla="*/ 315 w 395"/>
              <a:gd name="T45" fmla="*/ 323 h 395"/>
              <a:gd name="T46" fmla="*/ 304 w 395"/>
              <a:gd name="T47" fmla="*/ 323 h 395"/>
              <a:gd name="T48" fmla="*/ 240 w 395"/>
              <a:gd name="T49" fmla="*/ 323 h 395"/>
              <a:gd name="T50" fmla="*/ 153 w 395"/>
              <a:gd name="T51" fmla="*/ 323 h 395"/>
              <a:gd name="T52" fmla="*/ 88 w 395"/>
              <a:gd name="T53" fmla="*/ 323 h 395"/>
              <a:gd name="T54" fmla="*/ 78 w 395"/>
              <a:gd name="T55" fmla="*/ 323 h 395"/>
              <a:gd name="T56" fmla="*/ 259 w 395"/>
              <a:gd name="T57" fmla="*/ 212 h 395"/>
              <a:gd name="T58" fmla="*/ 248 w 395"/>
              <a:gd name="T59" fmla="*/ 207 h 395"/>
              <a:gd name="T60" fmla="*/ 157 w 395"/>
              <a:gd name="T61" fmla="*/ 172 h 395"/>
              <a:gd name="T62" fmla="*/ 144 w 395"/>
              <a:gd name="T63" fmla="*/ 174 h 395"/>
              <a:gd name="T64" fmla="*/ 54 w 395"/>
              <a:gd name="T65" fmla="*/ 333 h 395"/>
              <a:gd name="T66" fmla="*/ 62 w 395"/>
              <a:gd name="T67" fmla="*/ 341 h 395"/>
              <a:gd name="T68" fmla="*/ 340 w 395"/>
              <a:gd name="T69" fmla="*/ 336 h 395"/>
              <a:gd name="T70" fmla="*/ 98 w 395"/>
              <a:gd name="T71" fmla="*/ 71 h 395"/>
              <a:gd name="T72" fmla="*/ 123 w 395"/>
              <a:gd name="T73" fmla="*/ 88 h 395"/>
              <a:gd name="T74" fmla="*/ 123 w 395"/>
              <a:gd name="T75" fmla="*/ 109 h 395"/>
              <a:gd name="T76" fmla="*/ 98 w 395"/>
              <a:gd name="T77" fmla="*/ 125 h 395"/>
              <a:gd name="T78" fmla="*/ 73 w 395"/>
              <a:gd name="T79" fmla="*/ 109 h 395"/>
              <a:gd name="T80" fmla="*/ 73 w 395"/>
              <a:gd name="T81" fmla="*/ 88 h 395"/>
              <a:gd name="T82" fmla="*/ 98 w 395"/>
              <a:gd name="T83" fmla="*/ 71 h 395"/>
              <a:gd name="T84" fmla="*/ 123 w 395"/>
              <a:gd name="T85" fmla="*/ 136 h 395"/>
              <a:gd name="T86" fmla="*/ 142 w 395"/>
              <a:gd name="T87" fmla="*/ 108 h 395"/>
              <a:gd name="T88" fmla="*/ 136 w 395"/>
              <a:gd name="T89" fmla="*/ 74 h 395"/>
              <a:gd name="T90" fmla="*/ 108 w 395"/>
              <a:gd name="T91" fmla="*/ 55 h 395"/>
              <a:gd name="T92" fmla="*/ 73 w 395"/>
              <a:gd name="T93" fmla="*/ 62 h 395"/>
              <a:gd name="T94" fmla="*/ 55 w 395"/>
              <a:gd name="T95" fmla="*/ 90 h 395"/>
              <a:gd name="T96" fmla="*/ 61 w 395"/>
              <a:gd name="T97" fmla="*/ 123 h 395"/>
              <a:gd name="T98" fmla="*/ 89 w 395"/>
              <a:gd name="T99" fmla="*/ 143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5" h="395">
                <a:moveTo>
                  <a:pt x="376" y="359"/>
                </a:moveTo>
                <a:lnTo>
                  <a:pt x="375" y="366"/>
                </a:lnTo>
                <a:lnTo>
                  <a:pt x="371" y="371"/>
                </a:lnTo>
                <a:lnTo>
                  <a:pt x="366" y="376"/>
                </a:lnTo>
                <a:lnTo>
                  <a:pt x="358" y="377"/>
                </a:lnTo>
                <a:lnTo>
                  <a:pt x="35" y="377"/>
                </a:lnTo>
                <a:lnTo>
                  <a:pt x="29" y="376"/>
                </a:lnTo>
                <a:lnTo>
                  <a:pt x="22" y="371"/>
                </a:lnTo>
                <a:lnTo>
                  <a:pt x="19" y="366"/>
                </a:lnTo>
                <a:lnTo>
                  <a:pt x="17" y="359"/>
                </a:lnTo>
                <a:lnTo>
                  <a:pt x="17" y="36"/>
                </a:lnTo>
                <a:lnTo>
                  <a:pt x="19" y="29"/>
                </a:lnTo>
                <a:lnTo>
                  <a:pt x="22" y="23"/>
                </a:lnTo>
                <a:lnTo>
                  <a:pt x="29" y="20"/>
                </a:lnTo>
                <a:lnTo>
                  <a:pt x="35" y="17"/>
                </a:lnTo>
                <a:lnTo>
                  <a:pt x="358" y="17"/>
                </a:lnTo>
                <a:lnTo>
                  <a:pt x="366" y="20"/>
                </a:lnTo>
                <a:lnTo>
                  <a:pt x="371" y="23"/>
                </a:lnTo>
                <a:lnTo>
                  <a:pt x="375" y="29"/>
                </a:lnTo>
                <a:lnTo>
                  <a:pt x="376" y="36"/>
                </a:lnTo>
                <a:lnTo>
                  <a:pt x="376" y="37"/>
                </a:lnTo>
                <a:lnTo>
                  <a:pt x="376" y="40"/>
                </a:lnTo>
                <a:lnTo>
                  <a:pt x="376" y="44"/>
                </a:lnTo>
                <a:lnTo>
                  <a:pt x="376" y="50"/>
                </a:lnTo>
                <a:lnTo>
                  <a:pt x="376" y="57"/>
                </a:lnTo>
                <a:lnTo>
                  <a:pt x="376" y="66"/>
                </a:lnTo>
                <a:lnTo>
                  <a:pt x="376" y="76"/>
                </a:lnTo>
                <a:lnTo>
                  <a:pt x="376" y="87"/>
                </a:lnTo>
                <a:lnTo>
                  <a:pt x="376" y="111"/>
                </a:lnTo>
                <a:lnTo>
                  <a:pt x="376" y="138"/>
                </a:lnTo>
                <a:lnTo>
                  <a:pt x="376" y="167"/>
                </a:lnTo>
                <a:lnTo>
                  <a:pt x="376" y="198"/>
                </a:lnTo>
                <a:lnTo>
                  <a:pt x="376" y="228"/>
                </a:lnTo>
                <a:lnTo>
                  <a:pt x="376" y="257"/>
                </a:lnTo>
                <a:lnTo>
                  <a:pt x="376" y="284"/>
                </a:lnTo>
                <a:lnTo>
                  <a:pt x="376" y="309"/>
                </a:lnTo>
                <a:lnTo>
                  <a:pt x="376" y="320"/>
                </a:lnTo>
                <a:lnTo>
                  <a:pt x="376" y="329"/>
                </a:lnTo>
                <a:lnTo>
                  <a:pt x="376" y="338"/>
                </a:lnTo>
                <a:lnTo>
                  <a:pt x="376" y="346"/>
                </a:lnTo>
                <a:lnTo>
                  <a:pt x="376" y="351"/>
                </a:lnTo>
                <a:lnTo>
                  <a:pt x="376" y="355"/>
                </a:lnTo>
                <a:lnTo>
                  <a:pt x="376" y="359"/>
                </a:lnTo>
                <a:lnTo>
                  <a:pt x="376" y="359"/>
                </a:lnTo>
                <a:close/>
                <a:moveTo>
                  <a:pt x="358" y="0"/>
                </a:moveTo>
                <a:lnTo>
                  <a:pt x="35" y="0"/>
                </a:lnTo>
                <a:lnTo>
                  <a:pt x="28" y="0"/>
                </a:lnTo>
                <a:lnTo>
                  <a:pt x="21" y="2"/>
                </a:lnTo>
                <a:lnTo>
                  <a:pt x="15" y="6"/>
                </a:lnTo>
                <a:lnTo>
                  <a:pt x="9" y="10"/>
                </a:lnTo>
                <a:lnTo>
                  <a:pt x="5" y="15"/>
                </a:lnTo>
                <a:lnTo>
                  <a:pt x="2" y="22"/>
                </a:lnTo>
                <a:lnTo>
                  <a:pt x="0" y="28"/>
                </a:lnTo>
                <a:lnTo>
                  <a:pt x="0" y="36"/>
                </a:lnTo>
                <a:lnTo>
                  <a:pt x="0" y="359"/>
                </a:lnTo>
                <a:lnTo>
                  <a:pt x="0" y="366"/>
                </a:lnTo>
                <a:lnTo>
                  <a:pt x="2" y="373"/>
                </a:lnTo>
                <a:lnTo>
                  <a:pt x="5" y="379"/>
                </a:lnTo>
                <a:lnTo>
                  <a:pt x="9" y="384"/>
                </a:lnTo>
                <a:lnTo>
                  <a:pt x="15" y="389"/>
                </a:lnTo>
                <a:lnTo>
                  <a:pt x="21" y="392"/>
                </a:lnTo>
                <a:lnTo>
                  <a:pt x="28" y="394"/>
                </a:lnTo>
                <a:lnTo>
                  <a:pt x="35" y="395"/>
                </a:lnTo>
                <a:lnTo>
                  <a:pt x="358" y="395"/>
                </a:lnTo>
                <a:lnTo>
                  <a:pt x="366" y="394"/>
                </a:lnTo>
                <a:lnTo>
                  <a:pt x="372" y="392"/>
                </a:lnTo>
                <a:lnTo>
                  <a:pt x="378" y="389"/>
                </a:lnTo>
                <a:lnTo>
                  <a:pt x="384" y="384"/>
                </a:lnTo>
                <a:lnTo>
                  <a:pt x="388" y="379"/>
                </a:lnTo>
                <a:lnTo>
                  <a:pt x="391" y="373"/>
                </a:lnTo>
                <a:lnTo>
                  <a:pt x="394" y="366"/>
                </a:lnTo>
                <a:lnTo>
                  <a:pt x="395" y="359"/>
                </a:lnTo>
                <a:lnTo>
                  <a:pt x="395" y="36"/>
                </a:lnTo>
                <a:lnTo>
                  <a:pt x="394" y="28"/>
                </a:lnTo>
                <a:lnTo>
                  <a:pt x="391" y="22"/>
                </a:lnTo>
                <a:lnTo>
                  <a:pt x="388" y="15"/>
                </a:lnTo>
                <a:lnTo>
                  <a:pt x="384" y="10"/>
                </a:lnTo>
                <a:lnTo>
                  <a:pt x="378" y="6"/>
                </a:lnTo>
                <a:lnTo>
                  <a:pt x="372" y="2"/>
                </a:lnTo>
                <a:lnTo>
                  <a:pt x="366" y="0"/>
                </a:lnTo>
                <a:lnTo>
                  <a:pt x="358" y="0"/>
                </a:lnTo>
                <a:close/>
                <a:moveTo>
                  <a:pt x="78" y="323"/>
                </a:moveTo>
                <a:lnTo>
                  <a:pt x="153" y="197"/>
                </a:lnTo>
                <a:lnTo>
                  <a:pt x="197" y="264"/>
                </a:lnTo>
                <a:lnTo>
                  <a:pt x="199" y="267"/>
                </a:lnTo>
                <a:lnTo>
                  <a:pt x="199" y="267"/>
                </a:lnTo>
                <a:lnTo>
                  <a:pt x="203" y="269"/>
                </a:lnTo>
                <a:lnTo>
                  <a:pt x="206" y="269"/>
                </a:lnTo>
                <a:lnTo>
                  <a:pt x="209" y="269"/>
                </a:lnTo>
                <a:lnTo>
                  <a:pt x="212" y="267"/>
                </a:lnTo>
                <a:lnTo>
                  <a:pt x="250" y="229"/>
                </a:lnTo>
                <a:lnTo>
                  <a:pt x="315" y="323"/>
                </a:lnTo>
                <a:lnTo>
                  <a:pt x="314" y="323"/>
                </a:lnTo>
                <a:lnTo>
                  <a:pt x="312" y="323"/>
                </a:lnTo>
                <a:lnTo>
                  <a:pt x="308" y="323"/>
                </a:lnTo>
                <a:lnTo>
                  <a:pt x="304" y="323"/>
                </a:lnTo>
                <a:lnTo>
                  <a:pt x="293" y="323"/>
                </a:lnTo>
                <a:lnTo>
                  <a:pt x="278" y="323"/>
                </a:lnTo>
                <a:lnTo>
                  <a:pt x="260" y="323"/>
                </a:lnTo>
                <a:lnTo>
                  <a:pt x="240" y="323"/>
                </a:lnTo>
                <a:lnTo>
                  <a:pt x="219" y="323"/>
                </a:lnTo>
                <a:lnTo>
                  <a:pt x="196" y="323"/>
                </a:lnTo>
                <a:lnTo>
                  <a:pt x="175" y="323"/>
                </a:lnTo>
                <a:lnTo>
                  <a:pt x="153" y="323"/>
                </a:lnTo>
                <a:lnTo>
                  <a:pt x="134" y="323"/>
                </a:lnTo>
                <a:lnTo>
                  <a:pt x="115" y="323"/>
                </a:lnTo>
                <a:lnTo>
                  <a:pt x="100" y="323"/>
                </a:lnTo>
                <a:lnTo>
                  <a:pt x="88" y="323"/>
                </a:lnTo>
                <a:lnTo>
                  <a:pt x="84" y="323"/>
                </a:lnTo>
                <a:lnTo>
                  <a:pt x="81" y="323"/>
                </a:lnTo>
                <a:lnTo>
                  <a:pt x="78" y="323"/>
                </a:lnTo>
                <a:lnTo>
                  <a:pt x="78" y="323"/>
                </a:lnTo>
                <a:close/>
                <a:moveTo>
                  <a:pt x="340" y="328"/>
                </a:moveTo>
                <a:lnTo>
                  <a:pt x="340" y="328"/>
                </a:lnTo>
                <a:lnTo>
                  <a:pt x="337" y="326"/>
                </a:lnTo>
                <a:lnTo>
                  <a:pt x="259" y="212"/>
                </a:lnTo>
                <a:lnTo>
                  <a:pt x="259" y="212"/>
                </a:lnTo>
                <a:lnTo>
                  <a:pt x="255" y="209"/>
                </a:lnTo>
                <a:lnTo>
                  <a:pt x="251" y="206"/>
                </a:lnTo>
                <a:lnTo>
                  <a:pt x="248" y="207"/>
                </a:lnTo>
                <a:lnTo>
                  <a:pt x="245" y="210"/>
                </a:lnTo>
                <a:lnTo>
                  <a:pt x="207" y="246"/>
                </a:lnTo>
                <a:lnTo>
                  <a:pt x="160" y="176"/>
                </a:lnTo>
                <a:lnTo>
                  <a:pt x="157" y="172"/>
                </a:lnTo>
                <a:lnTo>
                  <a:pt x="152" y="171"/>
                </a:lnTo>
                <a:lnTo>
                  <a:pt x="148" y="172"/>
                </a:lnTo>
                <a:lnTo>
                  <a:pt x="144" y="175"/>
                </a:lnTo>
                <a:lnTo>
                  <a:pt x="144" y="174"/>
                </a:lnTo>
                <a:lnTo>
                  <a:pt x="55" y="327"/>
                </a:lnTo>
                <a:lnTo>
                  <a:pt x="55" y="327"/>
                </a:lnTo>
                <a:lnTo>
                  <a:pt x="54" y="329"/>
                </a:lnTo>
                <a:lnTo>
                  <a:pt x="54" y="333"/>
                </a:lnTo>
                <a:lnTo>
                  <a:pt x="54" y="336"/>
                </a:lnTo>
                <a:lnTo>
                  <a:pt x="56" y="338"/>
                </a:lnTo>
                <a:lnTo>
                  <a:pt x="59" y="340"/>
                </a:lnTo>
                <a:lnTo>
                  <a:pt x="62" y="341"/>
                </a:lnTo>
                <a:lnTo>
                  <a:pt x="332" y="341"/>
                </a:lnTo>
                <a:lnTo>
                  <a:pt x="335" y="340"/>
                </a:lnTo>
                <a:lnTo>
                  <a:pt x="337" y="338"/>
                </a:lnTo>
                <a:lnTo>
                  <a:pt x="340" y="336"/>
                </a:lnTo>
                <a:lnTo>
                  <a:pt x="341" y="333"/>
                </a:lnTo>
                <a:lnTo>
                  <a:pt x="340" y="328"/>
                </a:lnTo>
                <a:lnTo>
                  <a:pt x="340" y="328"/>
                </a:lnTo>
                <a:close/>
                <a:moveTo>
                  <a:pt x="98" y="71"/>
                </a:moveTo>
                <a:lnTo>
                  <a:pt x="103" y="73"/>
                </a:lnTo>
                <a:lnTo>
                  <a:pt x="109" y="74"/>
                </a:lnTo>
                <a:lnTo>
                  <a:pt x="117" y="80"/>
                </a:lnTo>
                <a:lnTo>
                  <a:pt x="123" y="88"/>
                </a:lnTo>
                <a:lnTo>
                  <a:pt x="125" y="93"/>
                </a:lnTo>
                <a:lnTo>
                  <a:pt x="125" y="98"/>
                </a:lnTo>
                <a:lnTo>
                  <a:pt x="125" y="104"/>
                </a:lnTo>
                <a:lnTo>
                  <a:pt x="123" y="109"/>
                </a:lnTo>
                <a:lnTo>
                  <a:pt x="117" y="118"/>
                </a:lnTo>
                <a:lnTo>
                  <a:pt x="109" y="123"/>
                </a:lnTo>
                <a:lnTo>
                  <a:pt x="103" y="125"/>
                </a:lnTo>
                <a:lnTo>
                  <a:pt x="98" y="125"/>
                </a:lnTo>
                <a:lnTo>
                  <a:pt x="93" y="125"/>
                </a:lnTo>
                <a:lnTo>
                  <a:pt x="87" y="123"/>
                </a:lnTo>
                <a:lnTo>
                  <a:pt x="80" y="118"/>
                </a:lnTo>
                <a:lnTo>
                  <a:pt x="73" y="109"/>
                </a:lnTo>
                <a:lnTo>
                  <a:pt x="72" y="104"/>
                </a:lnTo>
                <a:lnTo>
                  <a:pt x="71" y="98"/>
                </a:lnTo>
                <a:lnTo>
                  <a:pt x="72" y="93"/>
                </a:lnTo>
                <a:lnTo>
                  <a:pt x="73" y="88"/>
                </a:lnTo>
                <a:lnTo>
                  <a:pt x="80" y="80"/>
                </a:lnTo>
                <a:lnTo>
                  <a:pt x="87" y="74"/>
                </a:lnTo>
                <a:lnTo>
                  <a:pt x="93" y="73"/>
                </a:lnTo>
                <a:lnTo>
                  <a:pt x="98" y="71"/>
                </a:lnTo>
                <a:close/>
                <a:moveTo>
                  <a:pt x="98" y="144"/>
                </a:moveTo>
                <a:lnTo>
                  <a:pt x="108" y="143"/>
                </a:lnTo>
                <a:lnTo>
                  <a:pt x="115" y="141"/>
                </a:lnTo>
                <a:lnTo>
                  <a:pt x="123" y="136"/>
                </a:lnTo>
                <a:lnTo>
                  <a:pt x="130" y="131"/>
                </a:lnTo>
                <a:lnTo>
                  <a:pt x="136" y="123"/>
                </a:lnTo>
                <a:lnTo>
                  <a:pt x="140" y="116"/>
                </a:lnTo>
                <a:lnTo>
                  <a:pt x="142" y="108"/>
                </a:lnTo>
                <a:lnTo>
                  <a:pt x="143" y="98"/>
                </a:lnTo>
                <a:lnTo>
                  <a:pt x="142" y="90"/>
                </a:lnTo>
                <a:lnTo>
                  <a:pt x="140" y="81"/>
                </a:lnTo>
                <a:lnTo>
                  <a:pt x="136" y="74"/>
                </a:lnTo>
                <a:lnTo>
                  <a:pt x="130" y="67"/>
                </a:lnTo>
                <a:lnTo>
                  <a:pt x="123" y="62"/>
                </a:lnTo>
                <a:lnTo>
                  <a:pt x="115" y="57"/>
                </a:lnTo>
                <a:lnTo>
                  <a:pt x="108" y="55"/>
                </a:lnTo>
                <a:lnTo>
                  <a:pt x="98" y="54"/>
                </a:lnTo>
                <a:lnTo>
                  <a:pt x="89" y="55"/>
                </a:lnTo>
                <a:lnTo>
                  <a:pt x="81" y="57"/>
                </a:lnTo>
                <a:lnTo>
                  <a:pt x="73" y="62"/>
                </a:lnTo>
                <a:lnTo>
                  <a:pt x="67" y="67"/>
                </a:lnTo>
                <a:lnTo>
                  <a:pt x="61" y="74"/>
                </a:lnTo>
                <a:lnTo>
                  <a:pt x="57" y="81"/>
                </a:lnTo>
                <a:lnTo>
                  <a:pt x="55" y="90"/>
                </a:lnTo>
                <a:lnTo>
                  <a:pt x="54" y="98"/>
                </a:lnTo>
                <a:lnTo>
                  <a:pt x="55" y="108"/>
                </a:lnTo>
                <a:lnTo>
                  <a:pt x="57" y="116"/>
                </a:lnTo>
                <a:lnTo>
                  <a:pt x="61" y="123"/>
                </a:lnTo>
                <a:lnTo>
                  <a:pt x="67" y="131"/>
                </a:lnTo>
                <a:lnTo>
                  <a:pt x="73" y="136"/>
                </a:lnTo>
                <a:lnTo>
                  <a:pt x="81" y="141"/>
                </a:lnTo>
                <a:lnTo>
                  <a:pt x="89" y="143"/>
                </a:lnTo>
                <a:lnTo>
                  <a:pt x="98" y="14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1" name="Freeform 42"/>
          <p:cNvSpPr>
            <a:spLocks noEditPoints="1"/>
          </p:cNvSpPr>
          <p:nvPr/>
        </p:nvSpPr>
        <p:spPr bwMode="auto">
          <a:xfrm>
            <a:off x="6340078" y="2564309"/>
            <a:ext cx="328911" cy="328910"/>
          </a:xfrm>
          <a:custGeom>
            <a:avLst/>
            <a:gdLst>
              <a:gd name="T0" fmla="*/ 94 w 396"/>
              <a:gd name="T1" fmla="*/ 2 h 395"/>
              <a:gd name="T2" fmla="*/ 74 w 396"/>
              <a:gd name="T3" fmla="*/ 22 h 395"/>
              <a:gd name="T4" fmla="*/ 72 w 396"/>
              <a:gd name="T5" fmla="*/ 49 h 395"/>
              <a:gd name="T6" fmla="*/ 84 w 396"/>
              <a:gd name="T7" fmla="*/ 53 h 395"/>
              <a:gd name="T8" fmla="*/ 89 w 396"/>
              <a:gd name="T9" fmla="*/ 36 h 395"/>
              <a:gd name="T10" fmla="*/ 108 w 396"/>
              <a:gd name="T11" fmla="*/ 17 h 395"/>
              <a:gd name="T12" fmla="*/ 376 w 396"/>
              <a:gd name="T13" fmla="*/ 29 h 395"/>
              <a:gd name="T14" fmla="*/ 372 w 396"/>
              <a:gd name="T15" fmla="*/ 300 h 395"/>
              <a:gd name="T16" fmla="*/ 347 w 396"/>
              <a:gd name="T17" fmla="*/ 306 h 395"/>
              <a:gd name="T18" fmla="*/ 342 w 396"/>
              <a:gd name="T19" fmla="*/ 318 h 395"/>
              <a:gd name="T20" fmla="*/ 359 w 396"/>
              <a:gd name="T21" fmla="*/ 323 h 395"/>
              <a:gd name="T22" fmla="*/ 385 w 396"/>
              <a:gd name="T23" fmla="*/ 312 h 395"/>
              <a:gd name="T24" fmla="*/ 396 w 396"/>
              <a:gd name="T25" fmla="*/ 287 h 395"/>
              <a:gd name="T26" fmla="*/ 389 w 396"/>
              <a:gd name="T27" fmla="*/ 15 h 395"/>
              <a:gd name="T28" fmla="*/ 367 w 396"/>
              <a:gd name="T29" fmla="*/ 0 h 395"/>
              <a:gd name="T30" fmla="*/ 163 w 396"/>
              <a:gd name="T31" fmla="*/ 282 h 395"/>
              <a:gd name="T32" fmla="*/ 177 w 396"/>
              <a:gd name="T33" fmla="*/ 284 h 395"/>
              <a:gd name="T34" fmla="*/ 238 w 396"/>
              <a:gd name="T35" fmla="*/ 323 h 395"/>
              <a:gd name="T36" fmla="*/ 193 w 396"/>
              <a:gd name="T37" fmla="*/ 323 h 395"/>
              <a:gd name="T38" fmla="*/ 105 w 396"/>
              <a:gd name="T39" fmla="*/ 323 h 395"/>
              <a:gd name="T40" fmla="*/ 79 w 396"/>
              <a:gd name="T41" fmla="*/ 323 h 395"/>
              <a:gd name="T42" fmla="*/ 214 w 396"/>
              <a:gd name="T43" fmla="*/ 239 h 395"/>
              <a:gd name="T44" fmla="*/ 203 w 396"/>
              <a:gd name="T45" fmla="*/ 234 h 395"/>
              <a:gd name="T46" fmla="*/ 140 w 396"/>
              <a:gd name="T47" fmla="*/ 217 h 395"/>
              <a:gd name="T48" fmla="*/ 127 w 396"/>
              <a:gd name="T49" fmla="*/ 219 h 395"/>
              <a:gd name="T50" fmla="*/ 55 w 396"/>
              <a:gd name="T51" fmla="*/ 336 h 395"/>
              <a:gd name="T52" fmla="*/ 261 w 396"/>
              <a:gd name="T53" fmla="*/ 341 h 395"/>
              <a:gd name="T54" fmla="*/ 269 w 396"/>
              <a:gd name="T55" fmla="*/ 333 h 395"/>
              <a:gd name="T56" fmla="*/ 97 w 396"/>
              <a:gd name="T57" fmla="*/ 145 h 395"/>
              <a:gd name="T58" fmla="*/ 106 w 396"/>
              <a:gd name="T59" fmla="*/ 169 h 395"/>
              <a:gd name="T60" fmla="*/ 83 w 396"/>
              <a:gd name="T61" fmla="*/ 178 h 395"/>
              <a:gd name="T62" fmla="*/ 73 w 396"/>
              <a:gd name="T63" fmla="*/ 155 h 395"/>
              <a:gd name="T64" fmla="*/ 89 w 396"/>
              <a:gd name="T65" fmla="*/ 198 h 395"/>
              <a:gd name="T66" fmla="*/ 115 w 396"/>
              <a:gd name="T67" fmla="*/ 187 h 395"/>
              <a:gd name="T68" fmla="*/ 126 w 396"/>
              <a:gd name="T69" fmla="*/ 161 h 395"/>
              <a:gd name="T70" fmla="*/ 115 w 396"/>
              <a:gd name="T71" fmla="*/ 136 h 395"/>
              <a:gd name="T72" fmla="*/ 89 w 396"/>
              <a:gd name="T73" fmla="*/ 125 h 395"/>
              <a:gd name="T74" fmla="*/ 64 w 396"/>
              <a:gd name="T75" fmla="*/ 136 h 395"/>
              <a:gd name="T76" fmla="*/ 54 w 396"/>
              <a:gd name="T77" fmla="*/ 161 h 395"/>
              <a:gd name="T78" fmla="*/ 64 w 396"/>
              <a:gd name="T79" fmla="*/ 187 h 395"/>
              <a:gd name="T80" fmla="*/ 89 w 396"/>
              <a:gd name="T81" fmla="*/ 198 h 395"/>
              <a:gd name="T82" fmla="*/ 294 w 396"/>
              <a:gd name="T83" fmla="*/ 376 h 395"/>
              <a:gd name="T84" fmla="*/ 22 w 396"/>
              <a:gd name="T85" fmla="*/ 371 h 395"/>
              <a:gd name="T86" fmla="*/ 19 w 396"/>
              <a:gd name="T87" fmla="*/ 101 h 395"/>
              <a:gd name="T88" fmla="*/ 288 w 396"/>
              <a:gd name="T89" fmla="*/ 90 h 395"/>
              <a:gd name="T90" fmla="*/ 305 w 396"/>
              <a:gd name="T91" fmla="*/ 108 h 395"/>
              <a:gd name="T92" fmla="*/ 305 w 396"/>
              <a:gd name="T93" fmla="*/ 119 h 395"/>
              <a:gd name="T94" fmla="*/ 305 w 396"/>
              <a:gd name="T95" fmla="*/ 166 h 395"/>
              <a:gd name="T96" fmla="*/ 305 w 396"/>
              <a:gd name="T97" fmla="*/ 257 h 395"/>
              <a:gd name="T98" fmla="*/ 305 w 396"/>
              <a:gd name="T99" fmla="*/ 336 h 395"/>
              <a:gd name="T100" fmla="*/ 305 w 396"/>
              <a:gd name="T101" fmla="*/ 356 h 395"/>
              <a:gd name="T102" fmla="*/ 35 w 396"/>
              <a:gd name="T103" fmla="*/ 71 h 395"/>
              <a:gd name="T104" fmla="*/ 9 w 396"/>
              <a:gd name="T105" fmla="*/ 82 h 395"/>
              <a:gd name="T106" fmla="*/ 0 w 396"/>
              <a:gd name="T107" fmla="*/ 108 h 395"/>
              <a:gd name="T108" fmla="*/ 5 w 396"/>
              <a:gd name="T109" fmla="*/ 379 h 395"/>
              <a:gd name="T110" fmla="*/ 28 w 396"/>
              <a:gd name="T111" fmla="*/ 394 h 395"/>
              <a:gd name="T112" fmla="*/ 302 w 396"/>
              <a:gd name="T113" fmla="*/ 392 h 395"/>
              <a:gd name="T114" fmla="*/ 321 w 396"/>
              <a:gd name="T115" fmla="*/ 373 h 395"/>
              <a:gd name="T116" fmla="*/ 322 w 396"/>
              <a:gd name="T117" fmla="*/ 101 h 395"/>
              <a:gd name="T118" fmla="*/ 307 w 396"/>
              <a:gd name="T119" fmla="*/ 7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6" h="395">
                <a:moveTo>
                  <a:pt x="359" y="0"/>
                </a:moveTo>
                <a:lnTo>
                  <a:pt x="108" y="0"/>
                </a:lnTo>
                <a:lnTo>
                  <a:pt x="100" y="0"/>
                </a:lnTo>
                <a:lnTo>
                  <a:pt x="94" y="2"/>
                </a:lnTo>
                <a:lnTo>
                  <a:pt x="87" y="6"/>
                </a:lnTo>
                <a:lnTo>
                  <a:pt x="82" y="10"/>
                </a:lnTo>
                <a:lnTo>
                  <a:pt x="77" y="15"/>
                </a:lnTo>
                <a:lnTo>
                  <a:pt x="74" y="22"/>
                </a:lnTo>
                <a:lnTo>
                  <a:pt x="72" y="28"/>
                </a:lnTo>
                <a:lnTo>
                  <a:pt x="71" y="36"/>
                </a:lnTo>
                <a:lnTo>
                  <a:pt x="71" y="44"/>
                </a:lnTo>
                <a:lnTo>
                  <a:pt x="72" y="49"/>
                </a:lnTo>
                <a:lnTo>
                  <a:pt x="74" y="51"/>
                </a:lnTo>
                <a:lnTo>
                  <a:pt x="77" y="53"/>
                </a:lnTo>
                <a:lnTo>
                  <a:pt x="81" y="54"/>
                </a:lnTo>
                <a:lnTo>
                  <a:pt x="84" y="53"/>
                </a:lnTo>
                <a:lnTo>
                  <a:pt x="87" y="51"/>
                </a:lnTo>
                <a:lnTo>
                  <a:pt x="89" y="49"/>
                </a:lnTo>
                <a:lnTo>
                  <a:pt x="89" y="44"/>
                </a:lnTo>
                <a:lnTo>
                  <a:pt x="89" y="36"/>
                </a:lnTo>
                <a:lnTo>
                  <a:pt x="90" y="29"/>
                </a:lnTo>
                <a:lnTo>
                  <a:pt x="95" y="23"/>
                </a:lnTo>
                <a:lnTo>
                  <a:pt x="100" y="20"/>
                </a:lnTo>
                <a:lnTo>
                  <a:pt x="108" y="17"/>
                </a:lnTo>
                <a:lnTo>
                  <a:pt x="359" y="17"/>
                </a:lnTo>
                <a:lnTo>
                  <a:pt x="367" y="20"/>
                </a:lnTo>
                <a:lnTo>
                  <a:pt x="372" y="23"/>
                </a:lnTo>
                <a:lnTo>
                  <a:pt x="376" y="29"/>
                </a:lnTo>
                <a:lnTo>
                  <a:pt x="377" y="36"/>
                </a:lnTo>
                <a:lnTo>
                  <a:pt x="377" y="287"/>
                </a:lnTo>
                <a:lnTo>
                  <a:pt x="376" y="294"/>
                </a:lnTo>
                <a:lnTo>
                  <a:pt x="372" y="300"/>
                </a:lnTo>
                <a:lnTo>
                  <a:pt x="367" y="303"/>
                </a:lnTo>
                <a:lnTo>
                  <a:pt x="359" y="306"/>
                </a:lnTo>
                <a:lnTo>
                  <a:pt x="350" y="306"/>
                </a:lnTo>
                <a:lnTo>
                  <a:pt x="347" y="306"/>
                </a:lnTo>
                <a:lnTo>
                  <a:pt x="344" y="308"/>
                </a:lnTo>
                <a:lnTo>
                  <a:pt x="342" y="311"/>
                </a:lnTo>
                <a:lnTo>
                  <a:pt x="342" y="314"/>
                </a:lnTo>
                <a:lnTo>
                  <a:pt x="342" y="318"/>
                </a:lnTo>
                <a:lnTo>
                  <a:pt x="344" y="321"/>
                </a:lnTo>
                <a:lnTo>
                  <a:pt x="347" y="323"/>
                </a:lnTo>
                <a:lnTo>
                  <a:pt x="350" y="323"/>
                </a:lnTo>
                <a:lnTo>
                  <a:pt x="359" y="323"/>
                </a:lnTo>
                <a:lnTo>
                  <a:pt x="367" y="322"/>
                </a:lnTo>
                <a:lnTo>
                  <a:pt x="373" y="321"/>
                </a:lnTo>
                <a:lnTo>
                  <a:pt x="379" y="318"/>
                </a:lnTo>
                <a:lnTo>
                  <a:pt x="385" y="312"/>
                </a:lnTo>
                <a:lnTo>
                  <a:pt x="389" y="308"/>
                </a:lnTo>
                <a:lnTo>
                  <a:pt x="392" y="301"/>
                </a:lnTo>
                <a:lnTo>
                  <a:pt x="395" y="295"/>
                </a:lnTo>
                <a:lnTo>
                  <a:pt x="396" y="287"/>
                </a:lnTo>
                <a:lnTo>
                  <a:pt x="396" y="36"/>
                </a:lnTo>
                <a:lnTo>
                  <a:pt x="395" y="28"/>
                </a:lnTo>
                <a:lnTo>
                  <a:pt x="392" y="22"/>
                </a:lnTo>
                <a:lnTo>
                  <a:pt x="389" y="15"/>
                </a:lnTo>
                <a:lnTo>
                  <a:pt x="385" y="10"/>
                </a:lnTo>
                <a:lnTo>
                  <a:pt x="379" y="6"/>
                </a:lnTo>
                <a:lnTo>
                  <a:pt x="373" y="2"/>
                </a:lnTo>
                <a:lnTo>
                  <a:pt x="367" y="0"/>
                </a:lnTo>
                <a:lnTo>
                  <a:pt x="359" y="0"/>
                </a:lnTo>
                <a:close/>
                <a:moveTo>
                  <a:pt x="79" y="323"/>
                </a:moveTo>
                <a:lnTo>
                  <a:pt x="135" y="241"/>
                </a:lnTo>
                <a:lnTo>
                  <a:pt x="163" y="282"/>
                </a:lnTo>
                <a:lnTo>
                  <a:pt x="166" y="286"/>
                </a:lnTo>
                <a:lnTo>
                  <a:pt x="170" y="287"/>
                </a:lnTo>
                <a:lnTo>
                  <a:pt x="174" y="286"/>
                </a:lnTo>
                <a:lnTo>
                  <a:pt x="177" y="284"/>
                </a:lnTo>
                <a:lnTo>
                  <a:pt x="205" y="257"/>
                </a:lnTo>
                <a:lnTo>
                  <a:pt x="245" y="323"/>
                </a:lnTo>
                <a:lnTo>
                  <a:pt x="242" y="323"/>
                </a:lnTo>
                <a:lnTo>
                  <a:pt x="238" y="323"/>
                </a:lnTo>
                <a:lnTo>
                  <a:pt x="229" y="323"/>
                </a:lnTo>
                <a:lnTo>
                  <a:pt x="219" y="323"/>
                </a:lnTo>
                <a:lnTo>
                  <a:pt x="207" y="323"/>
                </a:lnTo>
                <a:lnTo>
                  <a:pt x="193" y="323"/>
                </a:lnTo>
                <a:lnTo>
                  <a:pt x="161" y="323"/>
                </a:lnTo>
                <a:lnTo>
                  <a:pt x="131" y="323"/>
                </a:lnTo>
                <a:lnTo>
                  <a:pt x="117" y="323"/>
                </a:lnTo>
                <a:lnTo>
                  <a:pt x="105" y="323"/>
                </a:lnTo>
                <a:lnTo>
                  <a:pt x="95" y="323"/>
                </a:lnTo>
                <a:lnTo>
                  <a:pt x="86" y="323"/>
                </a:lnTo>
                <a:lnTo>
                  <a:pt x="81" y="323"/>
                </a:lnTo>
                <a:lnTo>
                  <a:pt x="79" y="323"/>
                </a:lnTo>
                <a:close/>
                <a:moveTo>
                  <a:pt x="268" y="328"/>
                </a:moveTo>
                <a:lnTo>
                  <a:pt x="268" y="328"/>
                </a:lnTo>
                <a:lnTo>
                  <a:pt x="268" y="328"/>
                </a:lnTo>
                <a:lnTo>
                  <a:pt x="214" y="239"/>
                </a:lnTo>
                <a:lnTo>
                  <a:pt x="214" y="239"/>
                </a:lnTo>
                <a:lnTo>
                  <a:pt x="211" y="235"/>
                </a:lnTo>
                <a:lnTo>
                  <a:pt x="207" y="233"/>
                </a:lnTo>
                <a:lnTo>
                  <a:pt x="203" y="234"/>
                </a:lnTo>
                <a:lnTo>
                  <a:pt x="200" y="235"/>
                </a:lnTo>
                <a:lnTo>
                  <a:pt x="171" y="265"/>
                </a:lnTo>
                <a:lnTo>
                  <a:pt x="143" y="220"/>
                </a:lnTo>
                <a:lnTo>
                  <a:pt x="140" y="217"/>
                </a:lnTo>
                <a:lnTo>
                  <a:pt x="135" y="215"/>
                </a:lnTo>
                <a:lnTo>
                  <a:pt x="130" y="216"/>
                </a:lnTo>
                <a:lnTo>
                  <a:pt x="127" y="219"/>
                </a:lnTo>
                <a:lnTo>
                  <a:pt x="127" y="219"/>
                </a:lnTo>
                <a:lnTo>
                  <a:pt x="55" y="327"/>
                </a:lnTo>
                <a:lnTo>
                  <a:pt x="55" y="327"/>
                </a:lnTo>
                <a:lnTo>
                  <a:pt x="54" y="333"/>
                </a:lnTo>
                <a:lnTo>
                  <a:pt x="55" y="336"/>
                </a:lnTo>
                <a:lnTo>
                  <a:pt x="56" y="338"/>
                </a:lnTo>
                <a:lnTo>
                  <a:pt x="59" y="340"/>
                </a:lnTo>
                <a:lnTo>
                  <a:pt x="62" y="341"/>
                </a:lnTo>
                <a:lnTo>
                  <a:pt x="261" y="341"/>
                </a:lnTo>
                <a:lnTo>
                  <a:pt x="264" y="340"/>
                </a:lnTo>
                <a:lnTo>
                  <a:pt x="266" y="338"/>
                </a:lnTo>
                <a:lnTo>
                  <a:pt x="268" y="336"/>
                </a:lnTo>
                <a:lnTo>
                  <a:pt x="269" y="333"/>
                </a:lnTo>
                <a:lnTo>
                  <a:pt x="268" y="328"/>
                </a:lnTo>
                <a:lnTo>
                  <a:pt x="268" y="328"/>
                </a:lnTo>
                <a:close/>
                <a:moveTo>
                  <a:pt x="89" y="144"/>
                </a:moveTo>
                <a:lnTo>
                  <a:pt x="97" y="145"/>
                </a:lnTo>
                <a:lnTo>
                  <a:pt x="102" y="149"/>
                </a:lnTo>
                <a:lnTo>
                  <a:pt x="106" y="155"/>
                </a:lnTo>
                <a:lnTo>
                  <a:pt x="108" y="161"/>
                </a:lnTo>
                <a:lnTo>
                  <a:pt x="106" y="169"/>
                </a:lnTo>
                <a:lnTo>
                  <a:pt x="102" y="174"/>
                </a:lnTo>
                <a:lnTo>
                  <a:pt x="97" y="178"/>
                </a:lnTo>
                <a:lnTo>
                  <a:pt x="89" y="179"/>
                </a:lnTo>
                <a:lnTo>
                  <a:pt x="83" y="178"/>
                </a:lnTo>
                <a:lnTo>
                  <a:pt x="76" y="174"/>
                </a:lnTo>
                <a:lnTo>
                  <a:pt x="73" y="169"/>
                </a:lnTo>
                <a:lnTo>
                  <a:pt x="71" y="161"/>
                </a:lnTo>
                <a:lnTo>
                  <a:pt x="73" y="155"/>
                </a:lnTo>
                <a:lnTo>
                  <a:pt x="76" y="149"/>
                </a:lnTo>
                <a:lnTo>
                  <a:pt x="83" y="145"/>
                </a:lnTo>
                <a:lnTo>
                  <a:pt x="89" y="144"/>
                </a:lnTo>
                <a:close/>
                <a:moveTo>
                  <a:pt x="89" y="198"/>
                </a:moveTo>
                <a:lnTo>
                  <a:pt x="97" y="197"/>
                </a:lnTo>
                <a:lnTo>
                  <a:pt x="103" y="194"/>
                </a:lnTo>
                <a:lnTo>
                  <a:pt x="110" y="191"/>
                </a:lnTo>
                <a:lnTo>
                  <a:pt x="115" y="187"/>
                </a:lnTo>
                <a:lnTo>
                  <a:pt x="119" y="182"/>
                </a:lnTo>
                <a:lnTo>
                  <a:pt x="123" y="175"/>
                </a:lnTo>
                <a:lnTo>
                  <a:pt x="125" y="169"/>
                </a:lnTo>
                <a:lnTo>
                  <a:pt x="126" y="161"/>
                </a:lnTo>
                <a:lnTo>
                  <a:pt x="125" y="155"/>
                </a:lnTo>
                <a:lnTo>
                  <a:pt x="123" y="148"/>
                </a:lnTo>
                <a:lnTo>
                  <a:pt x="119" y="142"/>
                </a:lnTo>
                <a:lnTo>
                  <a:pt x="115" y="136"/>
                </a:lnTo>
                <a:lnTo>
                  <a:pt x="110" y="132"/>
                </a:lnTo>
                <a:lnTo>
                  <a:pt x="103" y="129"/>
                </a:lnTo>
                <a:lnTo>
                  <a:pt x="97" y="126"/>
                </a:lnTo>
                <a:lnTo>
                  <a:pt x="89" y="125"/>
                </a:lnTo>
                <a:lnTo>
                  <a:pt x="82" y="126"/>
                </a:lnTo>
                <a:lnTo>
                  <a:pt x="75" y="129"/>
                </a:lnTo>
                <a:lnTo>
                  <a:pt x="70" y="132"/>
                </a:lnTo>
                <a:lnTo>
                  <a:pt x="64" y="136"/>
                </a:lnTo>
                <a:lnTo>
                  <a:pt x="60" y="142"/>
                </a:lnTo>
                <a:lnTo>
                  <a:pt x="57" y="148"/>
                </a:lnTo>
                <a:lnTo>
                  <a:pt x="55" y="155"/>
                </a:lnTo>
                <a:lnTo>
                  <a:pt x="54" y="161"/>
                </a:lnTo>
                <a:lnTo>
                  <a:pt x="55" y="169"/>
                </a:lnTo>
                <a:lnTo>
                  <a:pt x="57" y="175"/>
                </a:lnTo>
                <a:lnTo>
                  <a:pt x="60" y="182"/>
                </a:lnTo>
                <a:lnTo>
                  <a:pt x="64" y="187"/>
                </a:lnTo>
                <a:lnTo>
                  <a:pt x="70" y="191"/>
                </a:lnTo>
                <a:lnTo>
                  <a:pt x="75" y="194"/>
                </a:lnTo>
                <a:lnTo>
                  <a:pt x="82" y="197"/>
                </a:lnTo>
                <a:lnTo>
                  <a:pt x="89" y="198"/>
                </a:lnTo>
                <a:close/>
                <a:moveTo>
                  <a:pt x="305" y="359"/>
                </a:moveTo>
                <a:lnTo>
                  <a:pt x="304" y="366"/>
                </a:lnTo>
                <a:lnTo>
                  <a:pt x="301" y="371"/>
                </a:lnTo>
                <a:lnTo>
                  <a:pt x="294" y="376"/>
                </a:lnTo>
                <a:lnTo>
                  <a:pt x="288" y="377"/>
                </a:lnTo>
                <a:lnTo>
                  <a:pt x="35" y="377"/>
                </a:lnTo>
                <a:lnTo>
                  <a:pt x="29" y="376"/>
                </a:lnTo>
                <a:lnTo>
                  <a:pt x="22" y="371"/>
                </a:lnTo>
                <a:lnTo>
                  <a:pt x="19" y="366"/>
                </a:lnTo>
                <a:lnTo>
                  <a:pt x="17" y="359"/>
                </a:lnTo>
                <a:lnTo>
                  <a:pt x="17" y="108"/>
                </a:lnTo>
                <a:lnTo>
                  <a:pt x="19" y="101"/>
                </a:lnTo>
                <a:lnTo>
                  <a:pt x="22" y="95"/>
                </a:lnTo>
                <a:lnTo>
                  <a:pt x="29" y="91"/>
                </a:lnTo>
                <a:lnTo>
                  <a:pt x="35" y="90"/>
                </a:lnTo>
                <a:lnTo>
                  <a:pt x="288" y="90"/>
                </a:lnTo>
                <a:lnTo>
                  <a:pt x="294" y="91"/>
                </a:lnTo>
                <a:lnTo>
                  <a:pt x="301" y="95"/>
                </a:lnTo>
                <a:lnTo>
                  <a:pt x="304" y="101"/>
                </a:lnTo>
                <a:lnTo>
                  <a:pt x="305" y="108"/>
                </a:lnTo>
                <a:lnTo>
                  <a:pt x="305" y="108"/>
                </a:lnTo>
                <a:lnTo>
                  <a:pt x="305" y="110"/>
                </a:lnTo>
                <a:lnTo>
                  <a:pt x="305" y="114"/>
                </a:lnTo>
                <a:lnTo>
                  <a:pt x="305" y="119"/>
                </a:lnTo>
                <a:lnTo>
                  <a:pt x="305" y="124"/>
                </a:lnTo>
                <a:lnTo>
                  <a:pt x="305" y="131"/>
                </a:lnTo>
                <a:lnTo>
                  <a:pt x="305" y="147"/>
                </a:lnTo>
                <a:lnTo>
                  <a:pt x="305" y="166"/>
                </a:lnTo>
                <a:lnTo>
                  <a:pt x="305" y="187"/>
                </a:lnTo>
                <a:lnTo>
                  <a:pt x="305" y="210"/>
                </a:lnTo>
                <a:lnTo>
                  <a:pt x="305" y="233"/>
                </a:lnTo>
                <a:lnTo>
                  <a:pt x="305" y="257"/>
                </a:lnTo>
                <a:lnTo>
                  <a:pt x="305" y="280"/>
                </a:lnTo>
                <a:lnTo>
                  <a:pt x="305" y="300"/>
                </a:lnTo>
                <a:lnTo>
                  <a:pt x="305" y="320"/>
                </a:lnTo>
                <a:lnTo>
                  <a:pt x="305" y="336"/>
                </a:lnTo>
                <a:lnTo>
                  <a:pt x="305" y="342"/>
                </a:lnTo>
                <a:lnTo>
                  <a:pt x="305" y="348"/>
                </a:lnTo>
                <a:lnTo>
                  <a:pt x="305" y="353"/>
                </a:lnTo>
                <a:lnTo>
                  <a:pt x="305" y="356"/>
                </a:lnTo>
                <a:lnTo>
                  <a:pt x="305" y="359"/>
                </a:lnTo>
                <a:lnTo>
                  <a:pt x="305" y="359"/>
                </a:lnTo>
                <a:close/>
                <a:moveTo>
                  <a:pt x="288" y="71"/>
                </a:moveTo>
                <a:lnTo>
                  <a:pt x="35" y="71"/>
                </a:lnTo>
                <a:lnTo>
                  <a:pt x="28" y="73"/>
                </a:lnTo>
                <a:lnTo>
                  <a:pt x="21" y="75"/>
                </a:lnTo>
                <a:lnTo>
                  <a:pt x="15" y="78"/>
                </a:lnTo>
                <a:lnTo>
                  <a:pt x="9" y="82"/>
                </a:lnTo>
                <a:lnTo>
                  <a:pt x="5" y="88"/>
                </a:lnTo>
                <a:lnTo>
                  <a:pt x="2" y="94"/>
                </a:lnTo>
                <a:lnTo>
                  <a:pt x="0" y="101"/>
                </a:lnTo>
                <a:lnTo>
                  <a:pt x="0" y="108"/>
                </a:lnTo>
                <a:lnTo>
                  <a:pt x="0" y="359"/>
                </a:lnTo>
                <a:lnTo>
                  <a:pt x="0" y="366"/>
                </a:lnTo>
                <a:lnTo>
                  <a:pt x="2" y="373"/>
                </a:lnTo>
                <a:lnTo>
                  <a:pt x="5" y="379"/>
                </a:lnTo>
                <a:lnTo>
                  <a:pt x="9" y="384"/>
                </a:lnTo>
                <a:lnTo>
                  <a:pt x="15" y="389"/>
                </a:lnTo>
                <a:lnTo>
                  <a:pt x="21" y="392"/>
                </a:lnTo>
                <a:lnTo>
                  <a:pt x="28" y="394"/>
                </a:lnTo>
                <a:lnTo>
                  <a:pt x="35" y="395"/>
                </a:lnTo>
                <a:lnTo>
                  <a:pt x="288" y="395"/>
                </a:lnTo>
                <a:lnTo>
                  <a:pt x="294" y="394"/>
                </a:lnTo>
                <a:lnTo>
                  <a:pt x="302" y="392"/>
                </a:lnTo>
                <a:lnTo>
                  <a:pt x="307" y="389"/>
                </a:lnTo>
                <a:lnTo>
                  <a:pt x="313" y="384"/>
                </a:lnTo>
                <a:lnTo>
                  <a:pt x="317" y="379"/>
                </a:lnTo>
                <a:lnTo>
                  <a:pt x="321" y="373"/>
                </a:lnTo>
                <a:lnTo>
                  <a:pt x="322" y="366"/>
                </a:lnTo>
                <a:lnTo>
                  <a:pt x="323" y="359"/>
                </a:lnTo>
                <a:lnTo>
                  <a:pt x="323" y="108"/>
                </a:lnTo>
                <a:lnTo>
                  <a:pt x="322" y="101"/>
                </a:lnTo>
                <a:lnTo>
                  <a:pt x="321" y="94"/>
                </a:lnTo>
                <a:lnTo>
                  <a:pt x="317" y="88"/>
                </a:lnTo>
                <a:lnTo>
                  <a:pt x="313" y="82"/>
                </a:lnTo>
                <a:lnTo>
                  <a:pt x="307" y="78"/>
                </a:lnTo>
                <a:lnTo>
                  <a:pt x="302" y="75"/>
                </a:lnTo>
                <a:lnTo>
                  <a:pt x="294" y="73"/>
                </a:lnTo>
                <a:lnTo>
                  <a:pt x="288" y="7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2" name="Freeform 43"/>
          <p:cNvSpPr>
            <a:spLocks noEditPoints="1"/>
          </p:cNvSpPr>
          <p:nvPr/>
        </p:nvSpPr>
        <p:spPr bwMode="auto">
          <a:xfrm>
            <a:off x="7085708" y="2564309"/>
            <a:ext cx="300633" cy="328910"/>
          </a:xfrm>
          <a:custGeom>
            <a:avLst/>
            <a:gdLst>
              <a:gd name="T0" fmla="*/ 163 w 361"/>
              <a:gd name="T1" fmla="*/ 232 h 395"/>
              <a:gd name="T2" fmla="*/ 163 w 361"/>
              <a:gd name="T3" fmla="*/ 203 h 395"/>
              <a:gd name="T4" fmla="*/ 212 w 361"/>
              <a:gd name="T5" fmla="*/ 251 h 395"/>
              <a:gd name="T6" fmla="*/ 216 w 361"/>
              <a:gd name="T7" fmla="*/ 185 h 395"/>
              <a:gd name="T8" fmla="*/ 151 w 361"/>
              <a:gd name="T9" fmla="*/ 180 h 395"/>
              <a:gd name="T10" fmla="*/ 146 w 361"/>
              <a:gd name="T11" fmla="*/ 246 h 395"/>
              <a:gd name="T12" fmla="*/ 199 w 361"/>
              <a:gd name="T13" fmla="*/ 108 h 395"/>
              <a:gd name="T14" fmla="*/ 163 w 361"/>
              <a:gd name="T15" fmla="*/ 132 h 395"/>
              <a:gd name="T16" fmla="*/ 163 w 361"/>
              <a:gd name="T17" fmla="*/ 108 h 395"/>
              <a:gd name="T18" fmla="*/ 216 w 361"/>
              <a:gd name="T19" fmla="*/ 156 h 395"/>
              <a:gd name="T20" fmla="*/ 212 w 361"/>
              <a:gd name="T21" fmla="*/ 91 h 395"/>
              <a:gd name="T22" fmla="*/ 146 w 361"/>
              <a:gd name="T23" fmla="*/ 95 h 395"/>
              <a:gd name="T24" fmla="*/ 151 w 361"/>
              <a:gd name="T25" fmla="*/ 161 h 395"/>
              <a:gd name="T26" fmla="*/ 253 w 361"/>
              <a:gd name="T27" fmla="*/ 233 h 395"/>
              <a:gd name="T28" fmla="*/ 253 w 361"/>
              <a:gd name="T29" fmla="*/ 209 h 395"/>
              <a:gd name="T30" fmla="*/ 298 w 361"/>
              <a:gd name="T31" fmla="*/ 252 h 395"/>
              <a:gd name="T32" fmla="*/ 307 w 361"/>
              <a:gd name="T33" fmla="*/ 188 h 395"/>
              <a:gd name="T34" fmla="*/ 244 w 361"/>
              <a:gd name="T35" fmla="*/ 179 h 395"/>
              <a:gd name="T36" fmla="*/ 235 w 361"/>
              <a:gd name="T37" fmla="*/ 242 h 395"/>
              <a:gd name="T38" fmla="*/ 73 w 361"/>
              <a:gd name="T39" fmla="*/ 198 h 395"/>
              <a:gd name="T40" fmla="*/ 73 w 361"/>
              <a:gd name="T41" fmla="*/ 228 h 395"/>
              <a:gd name="T42" fmla="*/ 73 w 361"/>
              <a:gd name="T43" fmla="*/ 199 h 395"/>
              <a:gd name="T44" fmla="*/ 125 w 361"/>
              <a:gd name="T45" fmla="*/ 248 h 395"/>
              <a:gd name="T46" fmla="*/ 125 w 361"/>
              <a:gd name="T47" fmla="*/ 183 h 395"/>
              <a:gd name="T48" fmla="*/ 58 w 361"/>
              <a:gd name="T49" fmla="*/ 183 h 395"/>
              <a:gd name="T50" fmla="*/ 58 w 361"/>
              <a:gd name="T51" fmla="*/ 248 h 395"/>
              <a:gd name="T52" fmla="*/ 109 w 361"/>
              <a:gd name="T53" fmla="*/ 144 h 395"/>
              <a:gd name="T54" fmla="*/ 73 w 361"/>
              <a:gd name="T55" fmla="*/ 125 h 395"/>
              <a:gd name="T56" fmla="*/ 64 w 361"/>
              <a:gd name="T57" fmla="*/ 161 h 395"/>
              <a:gd name="T58" fmla="*/ 127 w 361"/>
              <a:gd name="T59" fmla="*/ 152 h 395"/>
              <a:gd name="T60" fmla="*/ 118 w 361"/>
              <a:gd name="T61" fmla="*/ 90 h 395"/>
              <a:gd name="T62" fmla="*/ 54 w 361"/>
              <a:gd name="T63" fmla="*/ 98 h 395"/>
              <a:gd name="T64" fmla="*/ 64 w 361"/>
              <a:gd name="T65" fmla="*/ 161 h 395"/>
              <a:gd name="T66" fmla="*/ 253 w 361"/>
              <a:gd name="T67" fmla="*/ 142 h 395"/>
              <a:gd name="T68" fmla="*/ 253 w 361"/>
              <a:gd name="T69" fmla="*/ 114 h 395"/>
              <a:gd name="T70" fmla="*/ 302 w 361"/>
              <a:gd name="T71" fmla="*/ 161 h 395"/>
              <a:gd name="T72" fmla="*/ 306 w 361"/>
              <a:gd name="T73" fmla="*/ 95 h 395"/>
              <a:gd name="T74" fmla="*/ 240 w 361"/>
              <a:gd name="T75" fmla="*/ 91 h 395"/>
              <a:gd name="T76" fmla="*/ 236 w 361"/>
              <a:gd name="T77" fmla="*/ 156 h 395"/>
              <a:gd name="T78" fmla="*/ 19 w 361"/>
              <a:gd name="T79" fmla="*/ 36 h 395"/>
              <a:gd name="T80" fmla="*/ 343 w 361"/>
              <a:gd name="T81" fmla="*/ 27 h 395"/>
              <a:gd name="T82" fmla="*/ 217 w 361"/>
              <a:gd name="T83" fmla="*/ 377 h 395"/>
              <a:gd name="T84" fmla="*/ 208 w 361"/>
              <a:gd name="T85" fmla="*/ 269 h 395"/>
              <a:gd name="T86" fmla="*/ 145 w 361"/>
              <a:gd name="T87" fmla="*/ 279 h 395"/>
              <a:gd name="T88" fmla="*/ 343 w 361"/>
              <a:gd name="T89" fmla="*/ 54 h 395"/>
              <a:gd name="T90" fmla="*/ 343 w 361"/>
              <a:gd name="T91" fmla="*/ 75 h 395"/>
              <a:gd name="T92" fmla="*/ 343 w 361"/>
              <a:gd name="T93" fmla="*/ 156 h 395"/>
              <a:gd name="T94" fmla="*/ 343 w 361"/>
              <a:gd name="T95" fmla="*/ 302 h 395"/>
              <a:gd name="T96" fmla="*/ 343 w 361"/>
              <a:gd name="T97" fmla="*/ 363 h 395"/>
              <a:gd name="T98" fmla="*/ 199 w 361"/>
              <a:gd name="T99" fmla="*/ 377 h 395"/>
              <a:gd name="T100" fmla="*/ 199 w 361"/>
              <a:gd name="T101" fmla="*/ 291 h 395"/>
              <a:gd name="T102" fmla="*/ 199 w 361"/>
              <a:gd name="T103" fmla="*/ 349 h 395"/>
              <a:gd name="T104" fmla="*/ 199 w 361"/>
              <a:gd name="T105" fmla="*/ 377 h 395"/>
              <a:gd name="T106" fmla="*/ 356 w 361"/>
              <a:gd name="T107" fmla="*/ 0 h 395"/>
              <a:gd name="T108" fmla="*/ 2 w 361"/>
              <a:gd name="T109" fmla="*/ 6 h 395"/>
              <a:gd name="T110" fmla="*/ 0 w 361"/>
              <a:gd name="T111" fmla="*/ 385 h 395"/>
              <a:gd name="T112" fmla="*/ 352 w 361"/>
              <a:gd name="T113" fmla="*/ 395 h 395"/>
              <a:gd name="T114" fmla="*/ 361 w 361"/>
              <a:gd name="T115" fmla="*/ 9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1" h="395">
                <a:moveTo>
                  <a:pt x="163" y="198"/>
                </a:moveTo>
                <a:lnTo>
                  <a:pt x="199" y="198"/>
                </a:lnTo>
                <a:lnTo>
                  <a:pt x="199" y="233"/>
                </a:lnTo>
                <a:lnTo>
                  <a:pt x="163" y="233"/>
                </a:lnTo>
                <a:lnTo>
                  <a:pt x="163" y="232"/>
                </a:lnTo>
                <a:lnTo>
                  <a:pt x="163" y="228"/>
                </a:lnTo>
                <a:lnTo>
                  <a:pt x="163" y="223"/>
                </a:lnTo>
                <a:lnTo>
                  <a:pt x="163" y="215"/>
                </a:lnTo>
                <a:lnTo>
                  <a:pt x="163" y="209"/>
                </a:lnTo>
                <a:lnTo>
                  <a:pt x="163" y="203"/>
                </a:lnTo>
                <a:lnTo>
                  <a:pt x="163" y="199"/>
                </a:lnTo>
                <a:lnTo>
                  <a:pt x="163" y="198"/>
                </a:lnTo>
                <a:close/>
                <a:moveTo>
                  <a:pt x="154" y="252"/>
                </a:moveTo>
                <a:lnTo>
                  <a:pt x="208" y="252"/>
                </a:lnTo>
                <a:lnTo>
                  <a:pt x="212" y="251"/>
                </a:lnTo>
                <a:lnTo>
                  <a:pt x="214" y="248"/>
                </a:lnTo>
                <a:lnTo>
                  <a:pt x="216" y="246"/>
                </a:lnTo>
                <a:lnTo>
                  <a:pt x="217" y="242"/>
                </a:lnTo>
                <a:lnTo>
                  <a:pt x="217" y="188"/>
                </a:lnTo>
                <a:lnTo>
                  <a:pt x="216" y="185"/>
                </a:lnTo>
                <a:lnTo>
                  <a:pt x="214" y="183"/>
                </a:lnTo>
                <a:lnTo>
                  <a:pt x="212" y="180"/>
                </a:lnTo>
                <a:lnTo>
                  <a:pt x="208" y="179"/>
                </a:lnTo>
                <a:lnTo>
                  <a:pt x="154" y="179"/>
                </a:lnTo>
                <a:lnTo>
                  <a:pt x="151" y="180"/>
                </a:lnTo>
                <a:lnTo>
                  <a:pt x="147" y="183"/>
                </a:lnTo>
                <a:lnTo>
                  <a:pt x="146" y="185"/>
                </a:lnTo>
                <a:lnTo>
                  <a:pt x="145" y="188"/>
                </a:lnTo>
                <a:lnTo>
                  <a:pt x="145" y="242"/>
                </a:lnTo>
                <a:lnTo>
                  <a:pt x="146" y="246"/>
                </a:lnTo>
                <a:lnTo>
                  <a:pt x="147" y="248"/>
                </a:lnTo>
                <a:lnTo>
                  <a:pt x="151" y="251"/>
                </a:lnTo>
                <a:lnTo>
                  <a:pt x="154" y="252"/>
                </a:lnTo>
                <a:close/>
                <a:moveTo>
                  <a:pt x="163" y="108"/>
                </a:moveTo>
                <a:lnTo>
                  <a:pt x="199" y="108"/>
                </a:lnTo>
                <a:lnTo>
                  <a:pt x="199" y="144"/>
                </a:lnTo>
                <a:lnTo>
                  <a:pt x="163" y="144"/>
                </a:lnTo>
                <a:lnTo>
                  <a:pt x="163" y="142"/>
                </a:lnTo>
                <a:lnTo>
                  <a:pt x="163" y="138"/>
                </a:lnTo>
                <a:lnTo>
                  <a:pt x="163" y="132"/>
                </a:lnTo>
                <a:lnTo>
                  <a:pt x="163" y="125"/>
                </a:lnTo>
                <a:lnTo>
                  <a:pt x="163" y="119"/>
                </a:lnTo>
                <a:lnTo>
                  <a:pt x="163" y="114"/>
                </a:lnTo>
                <a:lnTo>
                  <a:pt x="163" y="109"/>
                </a:lnTo>
                <a:lnTo>
                  <a:pt x="163" y="108"/>
                </a:lnTo>
                <a:close/>
                <a:moveTo>
                  <a:pt x="154" y="161"/>
                </a:moveTo>
                <a:lnTo>
                  <a:pt x="208" y="161"/>
                </a:lnTo>
                <a:lnTo>
                  <a:pt x="212" y="161"/>
                </a:lnTo>
                <a:lnTo>
                  <a:pt x="214" y="159"/>
                </a:lnTo>
                <a:lnTo>
                  <a:pt x="216" y="156"/>
                </a:lnTo>
                <a:lnTo>
                  <a:pt x="217" y="152"/>
                </a:lnTo>
                <a:lnTo>
                  <a:pt x="217" y="98"/>
                </a:lnTo>
                <a:lnTo>
                  <a:pt x="216" y="95"/>
                </a:lnTo>
                <a:lnTo>
                  <a:pt x="214" y="92"/>
                </a:lnTo>
                <a:lnTo>
                  <a:pt x="212" y="91"/>
                </a:lnTo>
                <a:lnTo>
                  <a:pt x="208" y="90"/>
                </a:lnTo>
                <a:lnTo>
                  <a:pt x="154" y="90"/>
                </a:lnTo>
                <a:lnTo>
                  <a:pt x="151" y="91"/>
                </a:lnTo>
                <a:lnTo>
                  <a:pt x="147" y="92"/>
                </a:lnTo>
                <a:lnTo>
                  <a:pt x="146" y="95"/>
                </a:lnTo>
                <a:lnTo>
                  <a:pt x="145" y="98"/>
                </a:lnTo>
                <a:lnTo>
                  <a:pt x="145" y="152"/>
                </a:lnTo>
                <a:lnTo>
                  <a:pt x="146" y="156"/>
                </a:lnTo>
                <a:lnTo>
                  <a:pt x="147" y="159"/>
                </a:lnTo>
                <a:lnTo>
                  <a:pt x="151" y="161"/>
                </a:lnTo>
                <a:lnTo>
                  <a:pt x="154" y="161"/>
                </a:lnTo>
                <a:close/>
                <a:moveTo>
                  <a:pt x="253" y="198"/>
                </a:moveTo>
                <a:lnTo>
                  <a:pt x="289" y="198"/>
                </a:lnTo>
                <a:lnTo>
                  <a:pt x="289" y="233"/>
                </a:lnTo>
                <a:lnTo>
                  <a:pt x="253" y="233"/>
                </a:lnTo>
                <a:lnTo>
                  <a:pt x="253" y="232"/>
                </a:lnTo>
                <a:lnTo>
                  <a:pt x="253" y="228"/>
                </a:lnTo>
                <a:lnTo>
                  <a:pt x="253" y="223"/>
                </a:lnTo>
                <a:lnTo>
                  <a:pt x="253" y="215"/>
                </a:lnTo>
                <a:lnTo>
                  <a:pt x="253" y="209"/>
                </a:lnTo>
                <a:lnTo>
                  <a:pt x="253" y="203"/>
                </a:lnTo>
                <a:lnTo>
                  <a:pt x="253" y="199"/>
                </a:lnTo>
                <a:lnTo>
                  <a:pt x="253" y="198"/>
                </a:lnTo>
                <a:close/>
                <a:moveTo>
                  <a:pt x="244" y="252"/>
                </a:moveTo>
                <a:lnTo>
                  <a:pt x="298" y="252"/>
                </a:lnTo>
                <a:lnTo>
                  <a:pt x="302" y="251"/>
                </a:lnTo>
                <a:lnTo>
                  <a:pt x="305" y="248"/>
                </a:lnTo>
                <a:lnTo>
                  <a:pt x="306" y="246"/>
                </a:lnTo>
                <a:lnTo>
                  <a:pt x="307" y="242"/>
                </a:lnTo>
                <a:lnTo>
                  <a:pt x="307" y="188"/>
                </a:lnTo>
                <a:lnTo>
                  <a:pt x="306" y="185"/>
                </a:lnTo>
                <a:lnTo>
                  <a:pt x="305" y="183"/>
                </a:lnTo>
                <a:lnTo>
                  <a:pt x="302" y="180"/>
                </a:lnTo>
                <a:lnTo>
                  <a:pt x="298" y="179"/>
                </a:lnTo>
                <a:lnTo>
                  <a:pt x="244" y="179"/>
                </a:lnTo>
                <a:lnTo>
                  <a:pt x="240" y="180"/>
                </a:lnTo>
                <a:lnTo>
                  <a:pt x="238" y="183"/>
                </a:lnTo>
                <a:lnTo>
                  <a:pt x="236" y="185"/>
                </a:lnTo>
                <a:lnTo>
                  <a:pt x="235" y="188"/>
                </a:lnTo>
                <a:lnTo>
                  <a:pt x="235" y="242"/>
                </a:lnTo>
                <a:lnTo>
                  <a:pt x="236" y="246"/>
                </a:lnTo>
                <a:lnTo>
                  <a:pt x="238" y="248"/>
                </a:lnTo>
                <a:lnTo>
                  <a:pt x="240" y="251"/>
                </a:lnTo>
                <a:lnTo>
                  <a:pt x="244" y="252"/>
                </a:lnTo>
                <a:close/>
                <a:moveTo>
                  <a:pt x="73" y="198"/>
                </a:moveTo>
                <a:lnTo>
                  <a:pt x="109" y="198"/>
                </a:lnTo>
                <a:lnTo>
                  <a:pt x="109" y="233"/>
                </a:lnTo>
                <a:lnTo>
                  <a:pt x="73" y="233"/>
                </a:lnTo>
                <a:lnTo>
                  <a:pt x="73" y="232"/>
                </a:lnTo>
                <a:lnTo>
                  <a:pt x="73" y="228"/>
                </a:lnTo>
                <a:lnTo>
                  <a:pt x="73" y="223"/>
                </a:lnTo>
                <a:lnTo>
                  <a:pt x="73" y="215"/>
                </a:lnTo>
                <a:lnTo>
                  <a:pt x="73" y="209"/>
                </a:lnTo>
                <a:lnTo>
                  <a:pt x="73" y="203"/>
                </a:lnTo>
                <a:lnTo>
                  <a:pt x="73" y="199"/>
                </a:lnTo>
                <a:lnTo>
                  <a:pt x="73" y="198"/>
                </a:lnTo>
                <a:close/>
                <a:moveTo>
                  <a:pt x="64" y="252"/>
                </a:moveTo>
                <a:lnTo>
                  <a:pt x="118" y="252"/>
                </a:lnTo>
                <a:lnTo>
                  <a:pt x="121" y="251"/>
                </a:lnTo>
                <a:lnTo>
                  <a:pt x="125" y="248"/>
                </a:lnTo>
                <a:lnTo>
                  <a:pt x="127" y="246"/>
                </a:lnTo>
                <a:lnTo>
                  <a:pt x="127" y="242"/>
                </a:lnTo>
                <a:lnTo>
                  <a:pt x="127" y="188"/>
                </a:lnTo>
                <a:lnTo>
                  <a:pt x="127" y="185"/>
                </a:lnTo>
                <a:lnTo>
                  <a:pt x="125" y="183"/>
                </a:lnTo>
                <a:lnTo>
                  <a:pt x="121" y="180"/>
                </a:lnTo>
                <a:lnTo>
                  <a:pt x="118" y="179"/>
                </a:lnTo>
                <a:lnTo>
                  <a:pt x="64" y="179"/>
                </a:lnTo>
                <a:lnTo>
                  <a:pt x="61" y="180"/>
                </a:lnTo>
                <a:lnTo>
                  <a:pt x="58" y="183"/>
                </a:lnTo>
                <a:lnTo>
                  <a:pt x="56" y="185"/>
                </a:lnTo>
                <a:lnTo>
                  <a:pt x="54" y="188"/>
                </a:lnTo>
                <a:lnTo>
                  <a:pt x="54" y="242"/>
                </a:lnTo>
                <a:lnTo>
                  <a:pt x="56" y="246"/>
                </a:lnTo>
                <a:lnTo>
                  <a:pt x="58" y="248"/>
                </a:lnTo>
                <a:lnTo>
                  <a:pt x="61" y="251"/>
                </a:lnTo>
                <a:lnTo>
                  <a:pt x="64" y="252"/>
                </a:lnTo>
                <a:close/>
                <a:moveTo>
                  <a:pt x="73" y="108"/>
                </a:moveTo>
                <a:lnTo>
                  <a:pt x="109" y="108"/>
                </a:lnTo>
                <a:lnTo>
                  <a:pt x="109" y="144"/>
                </a:lnTo>
                <a:lnTo>
                  <a:pt x="73" y="144"/>
                </a:lnTo>
                <a:lnTo>
                  <a:pt x="73" y="142"/>
                </a:lnTo>
                <a:lnTo>
                  <a:pt x="73" y="138"/>
                </a:lnTo>
                <a:lnTo>
                  <a:pt x="73" y="132"/>
                </a:lnTo>
                <a:lnTo>
                  <a:pt x="73" y="125"/>
                </a:lnTo>
                <a:lnTo>
                  <a:pt x="73" y="119"/>
                </a:lnTo>
                <a:lnTo>
                  <a:pt x="73" y="114"/>
                </a:lnTo>
                <a:lnTo>
                  <a:pt x="73" y="109"/>
                </a:lnTo>
                <a:lnTo>
                  <a:pt x="73" y="108"/>
                </a:lnTo>
                <a:close/>
                <a:moveTo>
                  <a:pt x="64" y="161"/>
                </a:moveTo>
                <a:lnTo>
                  <a:pt x="118" y="161"/>
                </a:lnTo>
                <a:lnTo>
                  <a:pt x="121" y="161"/>
                </a:lnTo>
                <a:lnTo>
                  <a:pt x="125" y="159"/>
                </a:lnTo>
                <a:lnTo>
                  <a:pt x="127" y="156"/>
                </a:lnTo>
                <a:lnTo>
                  <a:pt x="127" y="152"/>
                </a:lnTo>
                <a:lnTo>
                  <a:pt x="127" y="98"/>
                </a:lnTo>
                <a:lnTo>
                  <a:pt x="127" y="95"/>
                </a:lnTo>
                <a:lnTo>
                  <a:pt x="125" y="92"/>
                </a:lnTo>
                <a:lnTo>
                  <a:pt x="121" y="91"/>
                </a:lnTo>
                <a:lnTo>
                  <a:pt x="118" y="90"/>
                </a:lnTo>
                <a:lnTo>
                  <a:pt x="64" y="90"/>
                </a:lnTo>
                <a:lnTo>
                  <a:pt x="61" y="91"/>
                </a:lnTo>
                <a:lnTo>
                  <a:pt x="58" y="92"/>
                </a:lnTo>
                <a:lnTo>
                  <a:pt x="56" y="95"/>
                </a:lnTo>
                <a:lnTo>
                  <a:pt x="54" y="98"/>
                </a:lnTo>
                <a:lnTo>
                  <a:pt x="54" y="152"/>
                </a:lnTo>
                <a:lnTo>
                  <a:pt x="56" y="156"/>
                </a:lnTo>
                <a:lnTo>
                  <a:pt x="58" y="159"/>
                </a:lnTo>
                <a:lnTo>
                  <a:pt x="61" y="161"/>
                </a:lnTo>
                <a:lnTo>
                  <a:pt x="64" y="161"/>
                </a:lnTo>
                <a:close/>
                <a:moveTo>
                  <a:pt x="253" y="108"/>
                </a:moveTo>
                <a:lnTo>
                  <a:pt x="289" y="108"/>
                </a:lnTo>
                <a:lnTo>
                  <a:pt x="289" y="144"/>
                </a:lnTo>
                <a:lnTo>
                  <a:pt x="253" y="144"/>
                </a:lnTo>
                <a:lnTo>
                  <a:pt x="253" y="142"/>
                </a:lnTo>
                <a:lnTo>
                  <a:pt x="253" y="138"/>
                </a:lnTo>
                <a:lnTo>
                  <a:pt x="253" y="132"/>
                </a:lnTo>
                <a:lnTo>
                  <a:pt x="253" y="125"/>
                </a:lnTo>
                <a:lnTo>
                  <a:pt x="253" y="119"/>
                </a:lnTo>
                <a:lnTo>
                  <a:pt x="253" y="114"/>
                </a:lnTo>
                <a:lnTo>
                  <a:pt x="253" y="109"/>
                </a:lnTo>
                <a:lnTo>
                  <a:pt x="253" y="108"/>
                </a:lnTo>
                <a:close/>
                <a:moveTo>
                  <a:pt x="244" y="161"/>
                </a:moveTo>
                <a:lnTo>
                  <a:pt x="298" y="161"/>
                </a:lnTo>
                <a:lnTo>
                  <a:pt x="302" y="161"/>
                </a:lnTo>
                <a:lnTo>
                  <a:pt x="305" y="159"/>
                </a:lnTo>
                <a:lnTo>
                  <a:pt x="306" y="156"/>
                </a:lnTo>
                <a:lnTo>
                  <a:pt x="307" y="152"/>
                </a:lnTo>
                <a:lnTo>
                  <a:pt x="307" y="98"/>
                </a:lnTo>
                <a:lnTo>
                  <a:pt x="306" y="95"/>
                </a:lnTo>
                <a:lnTo>
                  <a:pt x="305" y="92"/>
                </a:lnTo>
                <a:lnTo>
                  <a:pt x="302" y="91"/>
                </a:lnTo>
                <a:lnTo>
                  <a:pt x="298" y="90"/>
                </a:lnTo>
                <a:lnTo>
                  <a:pt x="244" y="90"/>
                </a:lnTo>
                <a:lnTo>
                  <a:pt x="240" y="91"/>
                </a:lnTo>
                <a:lnTo>
                  <a:pt x="238" y="92"/>
                </a:lnTo>
                <a:lnTo>
                  <a:pt x="236" y="95"/>
                </a:lnTo>
                <a:lnTo>
                  <a:pt x="235" y="98"/>
                </a:lnTo>
                <a:lnTo>
                  <a:pt x="235" y="152"/>
                </a:lnTo>
                <a:lnTo>
                  <a:pt x="236" y="156"/>
                </a:lnTo>
                <a:lnTo>
                  <a:pt x="238" y="159"/>
                </a:lnTo>
                <a:lnTo>
                  <a:pt x="240" y="161"/>
                </a:lnTo>
                <a:lnTo>
                  <a:pt x="244" y="161"/>
                </a:lnTo>
                <a:close/>
                <a:moveTo>
                  <a:pt x="343" y="36"/>
                </a:moveTo>
                <a:lnTo>
                  <a:pt x="19" y="36"/>
                </a:lnTo>
                <a:lnTo>
                  <a:pt x="19" y="17"/>
                </a:lnTo>
                <a:lnTo>
                  <a:pt x="343" y="17"/>
                </a:lnTo>
                <a:lnTo>
                  <a:pt x="343" y="19"/>
                </a:lnTo>
                <a:lnTo>
                  <a:pt x="343" y="21"/>
                </a:lnTo>
                <a:lnTo>
                  <a:pt x="343" y="27"/>
                </a:lnTo>
                <a:lnTo>
                  <a:pt x="343" y="34"/>
                </a:lnTo>
                <a:lnTo>
                  <a:pt x="343" y="35"/>
                </a:lnTo>
                <a:lnTo>
                  <a:pt x="343" y="36"/>
                </a:lnTo>
                <a:close/>
                <a:moveTo>
                  <a:pt x="343" y="377"/>
                </a:moveTo>
                <a:lnTo>
                  <a:pt x="217" y="377"/>
                </a:lnTo>
                <a:lnTo>
                  <a:pt x="217" y="279"/>
                </a:lnTo>
                <a:lnTo>
                  <a:pt x="216" y="274"/>
                </a:lnTo>
                <a:lnTo>
                  <a:pt x="214" y="272"/>
                </a:lnTo>
                <a:lnTo>
                  <a:pt x="212" y="270"/>
                </a:lnTo>
                <a:lnTo>
                  <a:pt x="208" y="269"/>
                </a:lnTo>
                <a:lnTo>
                  <a:pt x="154" y="269"/>
                </a:lnTo>
                <a:lnTo>
                  <a:pt x="151" y="270"/>
                </a:lnTo>
                <a:lnTo>
                  <a:pt x="147" y="272"/>
                </a:lnTo>
                <a:lnTo>
                  <a:pt x="146" y="274"/>
                </a:lnTo>
                <a:lnTo>
                  <a:pt x="145" y="279"/>
                </a:lnTo>
                <a:lnTo>
                  <a:pt x="145" y="351"/>
                </a:lnTo>
                <a:lnTo>
                  <a:pt x="145" y="377"/>
                </a:lnTo>
                <a:lnTo>
                  <a:pt x="19" y="377"/>
                </a:lnTo>
                <a:lnTo>
                  <a:pt x="19" y="54"/>
                </a:lnTo>
                <a:lnTo>
                  <a:pt x="343" y="54"/>
                </a:lnTo>
                <a:lnTo>
                  <a:pt x="343" y="55"/>
                </a:lnTo>
                <a:lnTo>
                  <a:pt x="343" y="57"/>
                </a:lnTo>
                <a:lnTo>
                  <a:pt x="343" y="62"/>
                </a:lnTo>
                <a:lnTo>
                  <a:pt x="343" y="68"/>
                </a:lnTo>
                <a:lnTo>
                  <a:pt x="343" y="75"/>
                </a:lnTo>
                <a:lnTo>
                  <a:pt x="343" y="83"/>
                </a:lnTo>
                <a:lnTo>
                  <a:pt x="343" y="93"/>
                </a:lnTo>
                <a:lnTo>
                  <a:pt x="343" y="104"/>
                </a:lnTo>
                <a:lnTo>
                  <a:pt x="343" y="129"/>
                </a:lnTo>
                <a:lnTo>
                  <a:pt x="343" y="156"/>
                </a:lnTo>
                <a:lnTo>
                  <a:pt x="343" y="185"/>
                </a:lnTo>
                <a:lnTo>
                  <a:pt x="343" y="215"/>
                </a:lnTo>
                <a:lnTo>
                  <a:pt x="343" y="245"/>
                </a:lnTo>
                <a:lnTo>
                  <a:pt x="343" y="274"/>
                </a:lnTo>
                <a:lnTo>
                  <a:pt x="343" y="302"/>
                </a:lnTo>
                <a:lnTo>
                  <a:pt x="343" y="326"/>
                </a:lnTo>
                <a:lnTo>
                  <a:pt x="343" y="337"/>
                </a:lnTo>
                <a:lnTo>
                  <a:pt x="343" y="348"/>
                </a:lnTo>
                <a:lnTo>
                  <a:pt x="343" y="356"/>
                </a:lnTo>
                <a:lnTo>
                  <a:pt x="343" y="363"/>
                </a:lnTo>
                <a:lnTo>
                  <a:pt x="343" y="369"/>
                </a:lnTo>
                <a:lnTo>
                  <a:pt x="343" y="374"/>
                </a:lnTo>
                <a:lnTo>
                  <a:pt x="343" y="376"/>
                </a:lnTo>
                <a:lnTo>
                  <a:pt x="343" y="377"/>
                </a:lnTo>
                <a:close/>
                <a:moveTo>
                  <a:pt x="199" y="377"/>
                </a:moveTo>
                <a:lnTo>
                  <a:pt x="163" y="377"/>
                </a:lnTo>
                <a:lnTo>
                  <a:pt x="163" y="287"/>
                </a:lnTo>
                <a:lnTo>
                  <a:pt x="199" y="287"/>
                </a:lnTo>
                <a:lnTo>
                  <a:pt x="199" y="288"/>
                </a:lnTo>
                <a:lnTo>
                  <a:pt x="199" y="291"/>
                </a:lnTo>
                <a:lnTo>
                  <a:pt x="199" y="296"/>
                </a:lnTo>
                <a:lnTo>
                  <a:pt x="199" y="301"/>
                </a:lnTo>
                <a:lnTo>
                  <a:pt x="199" y="315"/>
                </a:lnTo>
                <a:lnTo>
                  <a:pt x="199" y="333"/>
                </a:lnTo>
                <a:lnTo>
                  <a:pt x="199" y="349"/>
                </a:lnTo>
                <a:lnTo>
                  <a:pt x="199" y="363"/>
                </a:lnTo>
                <a:lnTo>
                  <a:pt x="199" y="368"/>
                </a:lnTo>
                <a:lnTo>
                  <a:pt x="199" y="374"/>
                </a:lnTo>
                <a:lnTo>
                  <a:pt x="199" y="376"/>
                </a:lnTo>
                <a:lnTo>
                  <a:pt x="199" y="377"/>
                </a:lnTo>
                <a:close/>
                <a:moveTo>
                  <a:pt x="361" y="36"/>
                </a:moveTo>
                <a:lnTo>
                  <a:pt x="361" y="9"/>
                </a:lnTo>
                <a:lnTo>
                  <a:pt x="360" y="6"/>
                </a:lnTo>
                <a:lnTo>
                  <a:pt x="359" y="2"/>
                </a:lnTo>
                <a:lnTo>
                  <a:pt x="356" y="0"/>
                </a:lnTo>
                <a:lnTo>
                  <a:pt x="352" y="0"/>
                </a:lnTo>
                <a:lnTo>
                  <a:pt x="10" y="0"/>
                </a:lnTo>
                <a:lnTo>
                  <a:pt x="7" y="0"/>
                </a:lnTo>
                <a:lnTo>
                  <a:pt x="4" y="2"/>
                </a:lnTo>
                <a:lnTo>
                  <a:pt x="2" y="6"/>
                </a:lnTo>
                <a:lnTo>
                  <a:pt x="0" y="9"/>
                </a:lnTo>
                <a:lnTo>
                  <a:pt x="0" y="36"/>
                </a:lnTo>
                <a:lnTo>
                  <a:pt x="0" y="54"/>
                </a:lnTo>
                <a:lnTo>
                  <a:pt x="0" y="91"/>
                </a:lnTo>
                <a:lnTo>
                  <a:pt x="0" y="385"/>
                </a:lnTo>
                <a:lnTo>
                  <a:pt x="2" y="390"/>
                </a:lnTo>
                <a:lnTo>
                  <a:pt x="4" y="392"/>
                </a:lnTo>
                <a:lnTo>
                  <a:pt x="7" y="394"/>
                </a:lnTo>
                <a:lnTo>
                  <a:pt x="10" y="395"/>
                </a:lnTo>
                <a:lnTo>
                  <a:pt x="352" y="395"/>
                </a:lnTo>
                <a:lnTo>
                  <a:pt x="356" y="394"/>
                </a:lnTo>
                <a:lnTo>
                  <a:pt x="359" y="392"/>
                </a:lnTo>
                <a:lnTo>
                  <a:pt x="360" y="390"/>
                </a:lnTo>
                <a:lnTo>
                  <a:pt x="361" y="385"/>
                </a:lnTo>
                <a:lnTo>
                  <a:pt x="361" y="91"/>
                </a:lnTo>
                <a:lnTo>
                  <a:pt x="361" y="54"/>
                </a:lnTo>
                <a:lnTo>
                  <a:pt x="361" y="3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3" name="Freeform 44"/>
          <p:cNvSpPr>
            <a:spLocks noEditPoints="1"/>
          </p:cNvSpPr>
          <p:nvPr/>
        </p:nvSpPr>
        <p:spPr bwMode="auto">
          <a:xfrm>
            <a:off x="2024062" y="3222129"/>
            <a:ext cx="328911" cy="267891"/>
          </a:xfrm>
          <a:custGeom>
            <a:avLst/>
            <a:gdLst>
              <a:gd name="T0" fmla="*/ 17 w 395"/>
              <a:gd name="T1" fmla="*/ 54 h 324"/>
              <a:gd name="T2" fmla="*/ 377 w 395"/>
              <a:gd name="T3" fmla="*/ 17 h 324"/>
              <a:gd name="T4" fmla="*/ 377 w 395"/>
              <a:gd name="T5" fmla="*/ 24 h 324"/>
              <a:gd name="T6" fmla="*/ 377 w 395"/>
              <a:gd name="T7" fmla="*/ 36 h 324"/>
              <a:gd name="T8" fmla="*/ 377 w 395"/>
              <a:gd name="T9" fmla="*/ 47 h 324"/>
              <a:gd name="T10" fmla="*/ 377 w 395"/>
              <a:gd name="T11" fmla="*/ 54 h 324"/>
              <a:gd name="T12" fmla="*/ 142 w 395"/>
              <a:gd name="T13" fmla="*/ 186 h 324"/>
              <a:gd name="T14" fmla="*/ 83 w 395"/>
              <a:gd name="T15" fmla="*/ 186 h 324"/>
              <a:gd name="T16" fmla="*/ 283 w 395"/>
              <a:gd name="T17" fmla="*/ 156 h 324"/>
              <a:gd name="T18" fmla="*/ 283 w 395"/>
              <a:gd name="T19" fmla="*/ 215 h 324"/>
              <a:gd name="T20" fmla="*/ 283 w 395"/>
              <a:gd name="T21" fmla="*/ 156 h 324"/>
              <a:gd name="T22" fmla="*/ 294 w 395"/>
              <a:gd name="T23" fmla="*/ 186 h 324"/>
              <a:gd name="T24" fmla="*/ 271 w 395"/>
              <a:gd name="T25" fmla="*/ 186 h 324"/>
              <a:gd name="T26" fmla="*/ 198 w 395"/>
              <a:gd name="T27" fmla="*/ 156 h 324"/>
              <a:gd name="T28" fmla="*/ 198 w 395"/>
              <a:gd name="T29" fmla="*/ 215 h 324"/>
              <a:gd name="T30" fmla="*/ 198 w 395"/>
              <a:gd name="T31" fmla="*/ 156 h 324"/>
              <a:gd name="T32" fmla="*/ 209 w 395"/>
              <a:gd name="T33" fmla="*/ 186 h 324"/>
              <a:gd name="T34" fmla="*/ 187 w 395"/>
              <a:gd name="T35" fmla="*/ 186 h 324"/>
              <a:gd name="T36" fmla="*/ 112 w 395"/>
              <a:gd name="T37" fmla="*/ 175 h 324"/>
              <a:gd name="T38" fmla="*/ 112 w 395"/>
              <a:gd name="T39" fmla="*/ 197 h 324"/>
              <a:gd name="T40" fmla="*/ 112 w 395"/>
              <a:gd name="T41" fmla="*/ 175 h 324"/>
              <a:gd name="T42" fmla="*/ 54 w 395"/>
              <a:gd name="T43" fmla="*/ 305 h 324"/>
              <a:gd name="T44" fmla="*/ 341 w 395"/>
              <a:gd name="T45" fmla="*/ 71 h 324"/>
              <a:gd name="T46" fmla="*/ 341 w 395"/>
              <a:gd name="T47" fmla="*/ 74 h 324"/>
              <a:gd name="T48" fmla="*/ 341 w 395"/>
              <a:gd name="T49" fmla="*/ 82 h 324"/>
              <a:gd name="T50" fmla="*/ 341 w 395"/>
              <a:gd name="T51" fmla="*/ 108 h 324"/>
              <a:gd name="T52" fmla="*/ 341 w 395"/>
              <a:gd name="T53" fmla="*/ 146 h 324"/>
              <a:gd name="T54" fmla="*/ 341 w 395"/>
              <a:gd name="T55" fmla="*/ 189 h 324"/>
              <a:gd name="T56" fmla="*/ 341 w 395"/>
              <a:gd name="T57" fmla="*/ 231 h 324"/>
              <a:gd name="T58" fmla="*/ 341 w 395"/>
              <a:gd name="T59" fmla="*/ 269 h 324"/>
              <a:gd name="T60" fmla="*/ 341 w 395"/>
              <a:gd name="T61" fmla="*/ 296 h 324"/>
              <a:gd name="T62" fmla="*/ 341 w 395"/>
              <a:gd name="T63" fmla="*/ 303 h 324"/>
              <a:gd name="T64" fmla="*/ 341 w 395"/>
              <a:gd name="T65" fmla="*/ 305 h 324"/>
              <a:gd name="T66" fmla="*/ 17 w 395"/>
              <a:gd name="T67" fmla="*/ 0 h 324"/>
              <a:gd name="T68" fmla="*/ 5 w 395"/>
              <a:gd name="T69" fmla="*/ 5 h 324"/>
              <a:gd name="T70" fmla="*/ 0 w 395"/>
              <a:gd name="T71" fmla="*/ 17 h 324"/>
              <a:gd name="T72" fmla="*/ 1 w 395"/>
              <a:gd name="T73" fmla="*/ 60 h 324"/>
              <a:gd name="T74" fmla="*/ 11 w 395"/>
              <a:gd name="T75" fmla="*/ 70 h 324"/>
              <a:gd name="T76" fmla="*/ 36 w 395"/>
              <a:gd name="T77" fmla="*/ 71 h 324"/>
              <a:gd name="T78" fmla="*/ 37 w 395"/>
              <a:gd name="T79" fmla="*/ 312 h 324"/>
              <a:gd name="T80" fmla="*/ 46 w 395"/>
              <a:gd name="T81" fmla="*/ 322 h 324"/>
              <a:gd name="T82" fmla="*/ 341 w 395"/>
              <a:gd name="T83" fmla="*/ 324 h 324"/>
              <a:gd name="T84" fmla="*/ 354 w 395"/>
              <a:gd name="T85" fmla="*/ 318 h 324"/>
              <a:gd name="T86" fmla="*/ 358 w 395"/>
              <a:gd name="T87" fmla="*/ 305 h 324"/>
              <a:gd name="T88" fmla="*/ 377 w 395"/>
              <a:gd name="T89" fmla="*/ 71 h 324"/>
              <a:gd name="T90" fmla="*/ 390 w 395"/>
              <a:gd name="T91" fmla="*/ 66 h 324"/>
              <a:gd name="T92" fmla="*/ 395 w 395"/>
              <a:gd name="T93" fmla="*/ 54 h 324"/>
              <a:gd name="T94" fmla="*/ 393 w 395"/>
              <a:gd name="T95" fmla="*/ 11 h 324"/>
              <a:gd name="T96" fmla="*/ 383 w 395"/>
              <a:gd name="T97" fmla="*/ 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5" h="324">
                <a:moveTo>
                  <a:pt x="377" y="54"/>
                </a:moveTo>
                <a:lnTo>
                  <a:pt x="17" y="54"/>
                </a:lnTo>
                <a:lnTo>
                  <a:pt x="17" y="17"/>
                </a:lnTo>
                <a:lnTo>
                  <a:pt x="377" y="17"/>
                </a:lnTo>
                <a:lnTo>
                  <a:pt x="377" y="19"/>
                </a:lnTo>
                <a:lnTo>
                  <a:pt x="377" y="24"/>
                </a:lnTo>
                <a:lnTo>
                  <a:pt x="377" y="29"/>
                </a:lnTo>
                <a:lnTo>
                  <a:pt x="377" y="36"/>
                </a:lnTo>
                <a:lnTo>
                  <a:pt x="377" y="42"/>
                </a:lnTo>
                <a:lnTo>
                  <a:pt x="377" y="47"/>
                </a:lnTo>
                <a:lnTo>
                  <a:pt x="377" y="52"/>
                </a:lnTo>
                <a:lnTo>
                  <a:pt x="377" y="54"/>
                </a:lnTo>
                <a:close/>
                <a:moveTo>
                  <a:pt x="112" y="156"/>
                </a:moveTo>
                <a:cubicBezTo>
                  <a:pt x="129" y="156"/>
                  <a:pt x="142" y="169"/>
                  <a:pt x="142" y="186"/>
                </a:cubicBezTo>
                <a:cubicBezTo>
                  <a:pt x="142" y="202"/>
                  <a:pt x="129" y="215"/>
                  <a:pt x="112" y="215"/>
                </a:cubicBezTo>
                <a:cubicBezTo>
                  <a:pt x="96" y="215"/>
                  <a:pt x="83" y="202"/>
                  <a:pt x="83" y="186"/>
                </a:cubicBezTo>
                <a:cubicBezTo>
                  <a:pt x="83" y="169"/>
                  <a:pt x="96" y="156"/>
                  <a:pt x="112" y="156"/>
                </a:cubicBezTo>
                <a:close/>
                <a:moveTo>
                  <a:pt x="283" y="156"/>
                </a:moveTo>
                <a:cubicBezTo>
                  <a:pt x="299" y="156"/>
                  <a:pt x="312" y="169"/>
                  <a:pt x="312" y="186"/>
                </a:cubicBezTo>
                <a:cubicBezTo>
                  <a:pt x="312" y="202"/>
                  <a:pt x="299" y="215"/>
                  <a:pt x="283" y="215"/>
                </a:cubicBezTo>
                <a:cubicBezTo>
                  <a:pt x="266" y="215"/>
                  <a:pt x="253" y="202"/>
                  <a:pt x="253" y="186"/>
                </a:cubicBezTo>
                <a:cubicBezTo>
                  <a:pt x="253" y="169"/>
                  <a:pt x="266" y="156"/>
                  <a:pt x="283" y="156"/>
                </a:cubicBezTo>
                <a:close/>
                <a:moveTo>
                  <a:pt x="283" y="175"/>
                </a:moveTo>
                <a:cubicBezTo>
                  <a:pt x="289" y="175"/>
                  <a:pt x="294" y="179"/>
                  <a:pt x="294" y="186"/>
                </a:cubicBezTo>
                <a:cubicBezTo>
                  <a:pt x="294" y="192"/>
                  <a:pt x="289" y="197"/>
                  <a:pt x="283" y="197"/>
                </a:cubicBezTo>
                <a:cubicBezTo>
                  <a:pt x="276" y="197"/>
                  <a:pt x="271" y="192"/>
                  <a:pt x="271" y="186"/>
                </a:cubicBezTo>
                <a:cubicBezTo>
                  <a:pt x="271" y="179"/>
                  <a:pt x="276" y="175"/>
                  <a:pt x="283" y="175"/>
                </a:cubicBezTo>
                <a:close/>
                <a:moveTo>
                  <a:pt x="198" y="156"/>
                </a:moveTo>
                <a:cubicBezTo>
                  <a:pt x="214" y="156"/>
                  <a:pt x="227" y="169"/>
                  <a:pt x="227" y="186"/>
                </a:cubicBezTo>
                <a:cubicBezTo>
                  <a:pt x="227" y="202"/>
                  <a:pt x="214" y="215"/>
                  <a:pt x="198" y="215"/>
                </a:cubicBezTo>
                <a:cubicBezTo>
                  <a:pt x="182" y="215"/>
                  <a:pt x="169" y="202"/>
                  <a:pt x="169" y="186"/>
                </a:cubicBezTo>
                <a:cubicBezTo>
                  <a:pt x="169" y="169"/>
                  <a:pt x="182" y="156"/>
                  <a:pt x="198" y="156"/>
                </a:cubicBezTo>
                <a:close/>
                <a:moveTo>
                  <a:pt x="198" y="175"/>
                </a:moveTo>
                <a:cubicBezTo>
                  <a:pt x="204" y="175"/>
                  <a:pt x="209" y="179"/>
                  <a:pt x="209" y="186"/>
                </a:cubicBezTo>
                <a:cubicBezTo>
                  <a:pt x="209" y="192"/>
                  <a:pt x="204" y="197"/>
                  <a:pt x="198" y="197"/>
                </a:cubicBezTo>
                <a:cubicBezTo>
                  <a:pt x="192" y="197"/>
                  <a:pt x="187" y="192"/>
                  <a:pt x="187" y="186"/>
                </a:cubicBezTo>
                <a:cubicBezTo>
                  <a:pt x="187" y="179"/>
                  <a:pt x="192" y="175"/>
                  <a:pt x="198" y="175"/>
                </a:cubicBezTo>
                <a:close/>
                <a:moveTo>
                  <a:pt x="112" y="175"/>
                </a:moveTo>
                <a:cubicBezTo>
                  <a:pt x="119" y="175"/>
                  <a:pt x="124" y="179"/>
                  <a:pt x="124" y="186"/>
                </a:cubicBezTo>
                <a:cubicBezTo>
                  <a:pt x="124" y="192"/>
                  <a:pt x="119" y="197"/>
                  <a:pt x="112" y="197"/>
                </a:cubicBezTo>
                <a:cubicBezTo>
                  <a:pt x="106" y="197"/>
                  <a:pt x="101" y="192"/>
                  <a:pt x="101" y="186"/>
                </a:cubicBezTo>
                <a:cubicBezTo>
                  <a:pt x="101" y="179"/>
                  <a:pt x="106" y="175"/>
                  <a:pt x="112" y="175"/>
                </a:cubicBezTo>
                <a:close/>
                <a:moveTo>
                  <a:pt x="341" y="305"/>
                </a:moveTo>
                <a:lnTo>
                  <a:pt x="54" y="305"/>
                </a:lnTo>
                <a:lnTo>
                  <a:pt x="54" y="71"/>
                </a:lnTo>
                <a:lnTo>
                  <a:pt x="341" y="71"/>
                </a:lnTo>
                <a:lnTo>
                  <a:pt x="341" y="72"/>
                </a:lnTo>
                <a:lnTo>
                  <a:pt x="341" y="74"/>
                </a:lnTo>
                <a:lnTo>
                  <a:pt x="341" y="78"/>
                </a:lnTo>
                <a:lnTo>
                  <a:pt x="341" y="82"/>
                </a:lnTo>
                <a:lnTo>
                  <a:pt x="341" y="93"/>
                </a:lnTo>
                <a:lnTo>
                  <a:pt x="341" y="108"/>
                </a:lnTo>
                <a:lnTo>
                  <a:pt x="341" y="126"/>
                </a:lnTo>
                <a:lnTo>
                  <a:pt x="341" y="146"/>
                </a:lnTo>
                <a:lnTo>
                  <a:pt x="341" y="166"/>
                </a:lnTo>
                <a:lnTo>
                  <a:pt x="341" y="189"/>
                </a:lnTo>
                <a:lnTo>
                  <a:pt x="341" y="210"/>
                </a:lnTo>
                <a:lnTo>
                  <a:pt x="341" y="231"/>
                </a:lnTo>
                <a:lnTo>
                  <a:pt x="341" y="251"/>
                </a:lnTo>
                <a:lnTo>
                  <a:pt x="341" y="269"/>
                </a:lnTo>
                <a:lnTo>
                  <a:pt x="341" y="284"/>
                </a:lnTo>
                <a:lnTo>
                  <a:pt x="341" y="296"/>
                </a:lnTo>
                <a:lnTo>
                  <a:pt x="341" y="300"/>
                </a:lnTo>
                <a:lnTo>
                  <a:pt x="341" y="303"/>
                </a:lnTo>
                <a:lnTo>
                  <a:pt x="341" y="304"/>
                </a:lnTo>
                <a:lnTo>
                  <a:pt x="341" y="305"/>
                </a:lnTo>
                <a:close/>
                <a:moveTo>
                  <a:pt x="377" y="0"/>
                </a:moveTo>
                <a:lnTo>
                  <a:pt x="17" y="0"/>
                </a:lnTo>
                <a:lnTo>
                  <a:pt x="11" y="1"/>
                </a:lnTo>
                <a:lnTo>
                  <a:pt x="5" y="5"/>
                </a:lnTo>
                <a:lnTo>
                  <a:pt x="1" y="11"/>
                </a:lnTo>
                <a:lnTo>
                  <a:pt x="0" y="17"/>
                </a:lnTo>
                <a:lnTo>
                  <a:pt x="0" y="54"/>
                </a:lnTo>
                <a:lnTo>
                  <a:pt x="1" y="60"/>
                </a:lnTo>
                <a:lnTo>
                  <a:pt x="5" y="66"/>
                </a:lnTo>
                <a:lnTo>
                  <a:pt x="11" y="70"/>
                </a:lnTo>
                <a:lnTo>
                  <a:pt x="17" y="71"/>
                </a:lnTo>
                <a:lnTo>
                  <a:pt x="36" y="71"/>
                </a:lnTo>
                <a:lnTo>
                  <a:pt x="36" y="305"/>
                </a:lnTo>
                <a:lnTo>
                  <a:pt x="37" y="312"/>
                </a:lnTo>
                <a:lnTo>
                  <a:pt x="41" y="318"/>
                </a:lnTo>
                <a:lnTo>
                  <a:pt x="46" y="322"/>
                </a:lnTo>
                <a:lnTo>
                  <a:pt x="54" y="324"/>
                </a:lnTo>
                <a:lnTo>
                  <a:pt x="341" y="324"/>
                </a:lnTo>
                <a:lnTo>
                  <a:pt x="347" y="322"/>
                </a:lnTo>
                <a:lnTo>
                  <a:pt x="354" y="318"/>
                </a:lnTo>
                <a:lnTo>
                  <a:pt x="357" y="312"/>
                </a:lnTo>
                <a:lnTo>
                  <a:pt x="358" y="305"/>
                </a:lnTo>
                <a:lnTo>
                  <a:pt x="358" y="71"/>
                </a:lnTo>
                <a:lnTo>
                  <a:pt x="377" y="71"/>
                </a:lnTo>
                <a:lnTo>
                  <a:pt x="383" y="70"/>
                </a:lnTo>
                <a:lnTo>
                  <a:pt x="390" y="66"/>
                </a:lnTo>
                <a:lnTo>
                  <a:pt x="393" y="60"/>
                </a:lnTo>
                <a:lnTo>
                  <a:pt x="395" y="54"/>
                </a:lnTo>
                <a:lnTo>
                  <a:pt x="395" y="17"/>
                </a:lnTo>
                <a:lnTo>
                  <a:pt x="393" y="11"/>
                </a:lnTo>
                <a:lnTo>
                  <a:pt x="390" y="5"/>
                </a:lnTo>
                <a:lnTo>
                  <a:pt x="383" y="1"/>
                </a:lnTo>
                <a:lnTo>
                  <a:pt x="377"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4" name="Freeform 45"/>
          <p:cNvSpPr>
            <a:spLocks noEditPoints="1"/>
          </p:cNvSpPr>
          <p:nvPr/>
        </p:nvSpPr>
        <p:spPr bwMode="auto">
          <a:xfrm>
            <a:off x="2714625" y="3216176"/>
            <a:ext cx="328911" cy="279797"/>
          </a:xfrm>
          <a:custGeom>
            <a:avLst/>
            <a:gdLst>
              <a:gd name="T0" fmla="*/ 140 w 395"/>
              <a:gd name="T1" fmla="*/ 217 h 340"/>
              <a:gd name="T2" fmla="*/ 135 w 395"/>
              <a:gd name="T3" fmla="*/ 221 h 340"/>
              <a:gd name="T4" fmla="*/ 135 w 395"/>
              <a:gd name="T5" fmla="*/ 227 h 340"/>
              <a:gd name="T6" fmla="*/ 191 w 395"/>
              <a:gd name="T7" fmla="*/ 285 h 340"/>
              <a:gd name="T8" fmla="*/ 198 w 395"/>
              <a:gd name="T9" fmla="*/ 288 h 340"/>
              <a:gd name="T10" fmla="*/ 204 w 395"/>
              <a:gd name="T11" fmla="*/ 285 h 340"/>
              <a:gd name="T12" fmla="*/ 259 w 395"/>
              <a:gd name="T13" fmla="*/ 227 h 340"/>
              <a:gd name="T14" fmla="*/ 259 w 395"/>
              <a:gd name="T15" fmla="*/ 221 h 340"/>
              <a:gd name="T16" fmla="*/ 255 w 395"/>
              <a:gd name="T17" fmla="*/ 217 h 340"/>
              <a:gd name="T18" fmla="*/ 247 w 395"/>
              <a:gd name="T19" fmla="*/ 215 h 340"/>
              <a:gd name="T20" fmla="*/ 206 w 395"/>
              <a:gd name="T21" fmla="*/ 256 h 340"/>
              <a:gd name="T22" fmla="*/ 206 w 395"/>
              <a:gd name="T23" fmla="*/ 8 h 340"/>
              <a:gd name="T24" fmla="*/ 204 w 395"/>
              <a:gd name="T25" fmla="*/ 2 h 340"/>
              <a:gd name="T26" fmla="*/ 198 w 395"/>
              <a:gd name="T27" fmla="*/ 0 h 340"/>
              <a:gd name="T28" fmla="*/ 191 w 395"/>
              <a:gd name="T29" fmla="*/ 2 h 340"/>
              <a:gd name="T30" fmla="*/ 188 w 395"/>
              <a:gd name="T31" fmla="*/ 8 h 340"/>
              <a:gd name="T32" fmla="*/ 150 w 395"/>
              <a:gd name="T33" fmla="*/ 218 h 340"/>
              <a:gd name="T34" fmla="*/ 144 w 395"/>
              <a:gd name="T35" fmla="*/ 215 h 340"/>
              <a:gd name="T36" fmla="*/ 233 w 395"/>
              <a:gd name="T37" fmla="*/ 34 h 340"/>
              <a:gd name="T38" fmla="*/ 227 w 395"/>
              <a:gd name="T39" fmla="*/ 37 h 340"/>
              <a:gd name="T40" fmla="*/ 225 w 395"/>
              <a:gd name="T41" fmla="*/ 42 h 340"/>
              <a:gd name="T42" fmla="*/ 227 w 395"/>
              <a:gd name="T43" fmla="*/ 49 h 340"/>
              <a:gd name="T44" fmla="*/ 233 w 395"/>
              <a:gd name="T45" fmla="*/ 52 h 340"/>
              <a:gd name="T46" fmla="*/ 377 w 395"/>
              <a:gd name="T47" fmla="*/ 88 h 340"/>
              <a:gd name="T48" fmla="*/ 230 w 395"/>
              <a:gd name="T49" fmla="*/ 89 h 340"/>
              <a:gd name="T50" fmla="*/ 225 w 395"/>
              <a:gd name="T51" fmla="*/ 93 h 340"/>
              <a:gd name="T52" fmla="*/ 225 w 395"/>
              <a:gd name="T53" fmla="*/ 101 h 340"/>
              <a:gd name="T54" fmla="*/ 230 w 395"/>
              <a:gd name="T55" fmla="*/ 105 h 340"/>
              <a:gd name="T56" fmla="*/ 341 w 395"/>
              <a:gd name="T57" fmla="*/ 106 h 340"/>
              <a:gd name="T58" fmla="*/ 54 w 395"/>
              <a:gd name="T59" fmla="*/ 322 h 340"/>
              <a:gd name="T60" fmla="*/ 161 w 395"/>
              <a:gd name="T61" fmla="*/ 106 h 340"/>
              <a:gd name="T62" fmla="*/ 167 w 395"/>
              <a:gd name="T63" fmla="*/ 103 h 340"/>
              <a:gd name="T64" fmla="*/ 171 w 395"/>
              <a:gd name="T65" fmla="*/ 96 h 340"/>
              <a:gd name="T66" fmla="*/ 167 w 395"/>
              <a:gd name="T67" fmla="*/ 91 h 340"/>
              <a:gd name="T68" fmla="*/ 161 w 395"/>
              <a:gd name="T69" fmla="*/ 88 h 340"/>
              <a:gd name="T70" fmla="*/ 17 w 395"/>
              <a:gd name="T71" fmla="*/ 52 h 340"/>
              <a:gd name="T72" fmla="*/ 165 w 395"/>
              <a:gd name="T73" fmla="*/ 51 h 340"/>
              <a:gd name="T74" fmla="*/ 170 w 395"/>
              <a:gd name="T75" fmla="*/ 47 h 340"/>
              <a:gd name="T76" fmla="*/ 170 w 395"/>
              <a:gd name="T77" fmla="*/ 39 h 340"/>
              <a:gd name="T78" fmla="*/ 165 w 395"/>
              <a:gd name="T79" fmla="*/ 35 h 340"/>
              <a:gd name="T80" fmla="*/ 17 w 395"/>
              <a:gd name="T81" fmla="*/ 34 h 340"/>
              <a:gd name="T82" fmla="*/ 5 w 395"/>
              <a:gd name="T83" fmla="*/ 39 h 340"/>
              <a:gd name="T84" fmla="*/ 0 w 395"/>
              <a:gd name="T85" fmla="*/ 52 h 340"/>
              <a:gd name="T86" fmla="*/ 1 w 395"/>
              <a:gd name="T87" fmla="*/ 95 h 340"/>
              <a:gd name="T88" fmla="*/ 11 w 395"/>
              <a:gd name="T89" fmla="*/ 105 h 340"/>
              <a:gd name="T90" fmla="*/ 36 w 395"/>
              <a:gd name="T91" fmla="*/ 106 h 340"/>
              <a:gd name="T92" fmla="*/ 37 w 395"/>
              <a:gd name="T93" fmla="*/ 328 h 340"/>
              <a:gd name="T94" fmla="*/ 46 w 395"/>
              <a:gd name="T95" fmla="*/ 338 h 340"/>
              <a:gd name="T96" fmla="*/ 341 w 395"/>
              <a:gd name="T97" fmla="*/ 340 h 340"/>
              <a:gd name="T98" fmla="*/ 354 w 395"/>
              <a:gd name="T99" fmla="*/ 335 h 340"/>
              <a:gd name="T100" fmla="*/ 358 w 395"/>
              <a:gd name="T101" fmla="*/ 322 h 340"/>
              <a:gd name="T102" fmla="*/ 377 w 395"/>
              <a:gd name="T103" fmla="*/ 106 h 340"/>
              <a:gd name="T104" fmla="*/ 390 w 395"/>
              <a:gd name="T105" fmla="*/ 101 h 340"/>
              <a:gd name="T106" fmla="*/ 395 w 395"/>
              <a:gd name="T107" fmla="*/ 88 h 340"/>
              <a:gd name="T108" fmla="*/ 393 w 395"/>
              <a:gd name="T109" fmla="*/ 44 h 340"/>
              <a:gd name="T110" fmla="*/ 383 w 395"/>
              <a:gd name="T111" fmla="*/ 3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340">
                <a:moveTo>
                  <a:pt x="144" y="215"/>
                </a:moveTo>
                <a:lnTo>
                  <a:pt x="140" y="217"/>
                </a:lnTo>
                <a:lnTo>
                  <a:pt x="137" y="218"/>
                </a:lnTo>
                <a:lnTo>
                  <a:pt x="135" y="221"/>
                </a:lnTo>
                <a:lnTo>
                  <a:pt x="134" y="224"/>
                </a:lnTo>
                <a:lnTo>
                  <a:pt x="135" y="227"/>
                </a:lnTo>
                <a:lnTo>
                  <a:pt x="137" y="231"/>
                </a:lnTo>
                <a:lnTo>
                  <a:pt x="191" y="285"/>
                </a:lnTo>
                <a:lnTo>
                  <a:pt x="193" y="287"/>
                </a:lnTo>
                <a:lnTo>
                  <a:pt x="198" y="288"/>
                </a:lnTo>
                <a:lnTo>
                  <a:pt x="201" y="287"/>
                </a:lnTo>
                <a:lnTo>
                  <a:pt x="204" y="285"/>
                </a:lnTo>
                <a:lnTo>
                  <a:pt x="257" y="231"/>
                </a:lnTo>
                <a:lnTo>
                  <a:pt x="259" y="227"/>
                </a:lnTo>
                <a:lnTo>
                  <a:pt x="260" y="224"/>
                </a:lnTo>
                <a:lnTo>
                  <a:pt x="259" y="221"/>
                </a:lnTo>
                <a:lnTo>
                  <a:pt x="257" y="218"/>
                </a:lnTo>
                <a:lnTo>
                  <a:pt x="255" y="217"/>
                </a:lnTo>
                <a:lnTo>
                  <a:pt x="252" y="215"/>
                </a:lnTo>
                <a:lnTo>
                  <a:pt x="247" y="215"/>
                </a:lnTo>
                <a:lnTo>
                  <a:pt x="245" y="218"/>
                </a:lnTo>
                <a:lnTo>
                  <a:pt x="206" y="256"/>
                </a:lnTo>
                <a:lnTo>
                  <a:pt x="206" y="8"/>
                </a:lnTo>
                <a:lnTo>
                  <a:pt x="206" y="8"/>
                </a:lnTo>
                <a:lnTo>
                  <a:pt x="205" y="5"/>
                </a:lnTo>
                <a:lnTo>
                  <a:pt x="204" y="2"/>
                </a:lnTo>
                <a:lnTo>
                  <a:pt x="201" y="0"/>
                </a:lnTo>
                <a:lnTo>
                  <a:pt x="198" y="0"/>
                </a:lnTo>
                <a:lnTo>
                  <a:pt x="193" y="0"/>
                </a:lnTo>
                <a:lnTo>
                  <a:pt x="191" y="2"/>
                </a:lnTo>
                <a:lnTo>
                  <a:pt x="189" y="5"/>
                </a:lnTo>
                <a:lnTo>
                  <a:pt x="188" y="8"/>
                </a:lnTo>
                <a:lnTo>
                  <a:pt x="188" y="256"/>
                </a:lnTo>
                <a:lnTo>
                  <a:pt x="150" y="218"/>
                </a:lnTo>
                <a:lnTo>
                  <a:pt x="147" y="215"/>
                </a:lnTo>
                <a:lnTo>
                  <a:pt x="144" y="215"/>
                </a:lnTo>
                <a:close/>
                <a:moveTo>
                  <a:pt x="377" y="34"/>
                </a:moveTo>
                <a:lnTo>
                  <a:pt x="233" y="34"/>
                </a:lnTo>
                <a:lnTo>
                  <a:pt x="230" y="35"/>
                </a:lnTo>
                <a:lnTo>
                  <a:pt x="227" y="37"/>
                </a:lnTo>
                <a:lnTo>
                  <a:pt x="225" y="39"/>
                </a:lnTo>
                <a:lnTo>
                  <a:pt x="225" y="42"/>
                </a:lnTo>
                <a:lnTo>
                  <a:pt x="225" y="47"/>
                </a:lnTo>
                <a:lnTo>
                  <a:pt x="227" y="49"/>
                </a:lnTo>
                <a:lnTo>
                  <a:pt x="230" y="51"/>
                </a:lnTo>
                <a:lnTo>
                  <a:pt x="233" y="52"/>
                </a:lnTo>
                <a:lnTo>
                  <a:pt x="377" y="52"/>
                </a:lnTo>
                <a:lnTo>
                  <a:pt x="377" y="88"/>
                </a:lnTo>
                <a:lnTo>
                  <a:pt x="233" y="88"/>
                </a:lnTo>
                <a:lnTo>
                  <a:pt x="230" y="89"/>
                </a:lnTo>
                <a:lnTo>
                  <a:pt x="227" y="91"/>
                </a:lnTo>
                <a:lnTo>
                  <a:pt x="225" y="93"/>
                </a:lnTo>
                <a:lnTo>
                  <a:pt x="225" y="96"/>
                </a:lnTo>
                <a:lnTo>
                  <a:pt x="225" y="101"/>
                </a:lnTo>
                <a:lnTo>
                  <a:pt x="227" y="103"/>
                </a:lnTo>
                <a:lnTo>
                  <a:pt x="230" y="105"/>
                </a:lnTo>
                <a:lnTo>
                  <a:pt x="233" y="106"/>
                </a:lnTo>
                <a:lnTo>
                  <a:pt x="341" y="106"/>
                </a:lnTo>
                <a:lnTo>
                  <a:pt x="341" y="322"/>
                </a:lnTo>
                <a:lnTo>
                  <a:pt x="54" y="322"/>
                </a:lnTo>
                <a:lnTo>
                  <a:pt x="54" y="106"/>
                </a:lnTo>
                <a:lnTo>
                  <a:pt x="161" y="106"/>
                </a:lnTo>
                <a:lnTo>
                  <a:pt x="165" y="105"/>
                </a:lnTo>
                <a:lnTo>
                  <a:pt x="167" y="103"/>
                </a:lnTo>
                <a:lnTo>
                  <a:pt x="170" y="101"/>
                </a:lnTo>
                <a:lnTo>
                  <a:pt x="171" y="96"/>
                </a:lnTo>
                <a:lnTo>
                  <a:pt x="170" y="93"/>
                </a:lnTo>
                <a:lnTo>
                  <a:pt x="167" y="91"/>
                </a:lnTo>
                <a:lnTo>
                  <a:pt x="165" y="89"/>
                </a:lnTo>
                <a:lnTo>
                  <a:pt x="161" y="88"/>
                </a:lnTo>
                <a:lnTo>
                  <a:pt x="17" y="88"/>
                </a:lnTo>
                <a:lnTo>
                  <a:pt x="17" y="52"/>
                </a:lnTo>
                <a:lnTo>
                  <a:pt x="161" y="52"/>
                </a:lnTo>
                <a:lnTo>
                  <a:pt x="165" y="51"/>
                </a:lnTo>
                <a:lnTo>
                  <a:pt x="167" y="49"/>
                </a:lnTo>
                <a:lnTo>
                  <a:pt x="170" y="47"/>
                </a:lnTo>
                <a:lnTo>
                  <a:pt x="171" y="42"/>
                </a:lnTo>
                <a:lnTo>
                  <a:pt x="170" y="39"/>
                </a:lnTo>
                <a:lnTo>
                  <a:pt x="167" y="37"/>
                </a:lnTo>
                <a:lnTo>
                  <a:pt x="165" y="35"/>
                </a:lnTo>
                <a:lnTo>
                  <a:pt x="161" y="34"/>
                </a:lnTo>
                <a:lnTo>
                  <a:pt x="17" y="34"/>
                </a:lnTo>
                <a:lnTo>
                  <a:pt x="11" y="35"/>
                </a:lnTo>
                <a:lnTo>
                  <a:pt x="5" y="39"/>
                </a:lnTo>
                <a:lnTo>
                  <a:pt x="1" y="44"/>
                </a:lnTo>
                <a:lnTo>
                  <a:pt x="0" y="52"/>
                </a:lnTo>
                <a:lnTo>
                  <a:pt x="0" y="88"/>
                </a:lnTo>
                <a:lnTo>
                  <a:pt x="1" y="95"/>
                </a:lnTo>
                <a:lnTo>
                  <a:pt x="5" y="101"/>
                </a:lnTo>
                <a:lnTo>
                  <a:pt x="11" y="105"/>
                </a:lnTo>
                <a:lnTo>
                  <a:pt x="17" y="106"/>
                </a:lnTo>
                <a:lnTo>
                  <a:pt x="36" y="106"/>
                </a:lnTo>
                <a:lnTo>
                  <a:pt x="36" y="322"/>
                </a:lnTo>
                <a:lnTo>
                  <a:pt x="37" y="328"/>
                </a:lnTo>
                <a:lnTo>
                  <a:pt x="41" y="335"/>
                </a:lnTo>
                <a:lnTo>
                  <a:pt x="46" y="338"/>
                </a:lnTo>
                <a:lnTo>
                  <a:pt x="54" y="340"/>
                </a:lnTo>
                <a:lnTo>
                  <a:pt x="341" y="340"/>
                </a:lnTo>
                <a:lnTo>
                  <a:pt x="348" y="338"/>
                </a:lnTo>
                <a:lnTo>
                  <a:pt x="354" y="335"/>
                </a:lnTo>
                <a:lnTo>
                  <a:pt x="357" y="328"/>
                </a:lnTo>
                <a:lnTo>
                  <a:pt x="358" y="322"/>
                </a:lnTo>
                <a:lnTo>
                  <a:pt x="358" y="106"/>
                </a:lnTo>
                <a:lnTo>
                  <a:pt x="377" y="106"/>
                </a:lnTo>
                <a:lnTo>
                  <a:pt x="383" y="105"/>
                </a:lnTo>
                <a:lnTo>
                  <a:pt x="390" y="101"/>
                </a:lnTo>
                <a:lnTo>
                  <a:pt x="393" y="95"/>
                </a:lnTo>
                <a:lnTo>
                  <a:pt x="395" y="88"/>
                </a:lnTo>
                <a:lnTo>
                  <a:pt x="395" y="52"/>
                </a:lnTo>
                <a:lnTo>
                  <a:pt x="393" y="44"/>
                </a:lnTo>
                <a:lnTo>
                  <a:pt x="390" y="39"/>
                </a:lnTo>
                <a:lnTo>
                  <a:pt x="383" y="35"/>
                </a:lnTo>
                <a:lnTo>
                  <a:pt x="377" y="3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5" name="Freeform 46"/>
          <p:cNvSpPr>
            <a:spLocks noEditPoints="1"/>
          </p:cNvSpPr>
          <p:nvPr/>
        </p:nvSpPr>
        <p:spPr bwMode="auto">
          <a:xfrm>
            <a:off x="3408165" y="3192364"/>
            <a:ext cx="325934" cy="327422"/>
          </a:xfrm>
          <a:custGeom>
            <a:avLst/>
            <a:gdLst>
              <a:gd name="T0" fmla="*/ 233 w 396"/>
              <a:gd name="T1" fmla="*/ 89 h 396"/>
              <a:gd name="T2" fmla="*/ 227 w 396"/>
              <a:gd name="T3" fmla="*/ 93 h 396"/>
              <a:gd name="T4" fmla="*/ 224 w 396"/>
              <a:gd name="T5" fmla="*/ 98 h 396"/>
              <a:gd name="T6" fmla="*/ 227 w 396"/>
              <a:gd name="T7" fmla="*/ 105 h 396"/>
              <a:gd name="T8" fmla="*/ 233 w 396"/>
              <a:gd name="T9" fmla="*/ 108 h 396"/>
              <a:gd name="T10" fmla="*/ 377 w 396"/>
              <a:gd name="T11" fmla="*/ 143 h 396"/>
              <a:gd name="T12" fmla="*/ 229 w 396"/>
              <a:gd name="T13" fmla="*/ 144 h 396"/>
              <a:gd name="T14" fmla="*/ 225 w 396"/>
              <a:gd name="T15" fmla="*/ 149 h 396"/>
              <a:gd name="T16" fmla="*/ 225 w 396"/>
              <a:gd name="T17" fmla="*/ 156 h 396"/>
              <a:gd name="T18" fmla="*/ 229 w 396"/>
              <a:gd name="T19" fmla="*/ 161 h 396"/>
              <a:gd name="T20" fmla="*/ 342 w 396"/>
              <a:gd name="T21" fmla="*/ 162 h 396"/>
              <a:gd name="T22" fmla="*/ 54 w 396"/>
              <a:gd name="T23" fmla="*/ 378 h 396"/>
              <a:gd name="T24" fmla="*/ 161 w 396"/>
              <a:gd name="T25" fmla="*/ 162 h 396"/>
              <a:gd name="T26" fmla="*/ 168 w 396"/>
              <a:gd name="T27" fmla="*/ 158 h 396"/>
              <a:gd name="T28" fmla="*/ 170 w 396"/>
              <a:gd name="T29" fmla="*/ 152 h 396"/>
              <a:gd name="T30" fmla="*/ 168 w 396"/>
              <a:gd name="T31" fmla="*/ 147 h 396"/>
              <a:gd name="T32" fmla="*/ 161 w 396"/>
              <a:gd name="T33" fmla="*/ 143 h 396"/>
              <a:gd name="T34" fmla="*/ 17 w 396"/>
              <a:gd name="T35" fmla="*/ 108 h 396"/>
              <a:gd name="T36" fmla="*/ 165 w 396"/>
              <a:gd name="T37" fmla="*/ 107 h 396"/>
              <a:gd name="T38" fmla="*/ 169 w 396"/>
              <a:gd name="T39" fmla="*/ 102 h 396"/>
              <a:gd name="T40" fmla="*/ 169 w 396"/>
              <a:gd name="T41" fmla="*/ 95 h 396"/>
              <a:gd name="T42" fmla="*/ 165 w 396"/>
              <a:gd name="T43" fmla="*/ 90 h 396"/>
              <a:gd name="T44" fmla="*/ 17 w 396"/>
              <a:gd name="T45" fmla="*/ 89 h 396"/>
              <a:gd name="T46" fmla="*/ 5 w 396"/>
              <a:gd name="T47" fmla="*/ 95 h 396"/>
              <a:gd name="T48" fmla="*/ 0 w 396"/>
              <a:gd name="T49" fmla="*/ 108 h 396"/>
              <a:gd name="T50" fmla="*/ 1 w 396"/>
              <a:gd name="T51" fmla="*/ 151 h 396"/>
              <a:gd name="T52" fmla="*/ 10 w 396"/>
              <a:gd name="T53" fmla="*/ 161 h 396"/>
              <a:gd name="T54" fmla="*/ 35 w 396"/>
              <a:gd name="T55" fmla="*/ 162 h 396"/>
              <a:gd name="T56" fmla="*/ 36 w 396"/>
              <a:gd name="T57" fmla="*/ 384 h 396"/>
              <a:gd name="T58" fmla="*/ 46 w 396"/>
              <a:gd name="T59" fmla="*/ 394 h 396"/>
              <a:gd name="T60" fmla="*/ 342 w 396"/>
              <a:gd name="T61" fmla="*/ 396 h 396"/>
              <a:gd name="T62" fmla="*/ 354 w 396"/>
              <a:gd name="T63" fmla="*/ 390 h 396"/>
              <a:gd name="T64" fmla="*/ 359 w 396"/>
              <a:gd name="T65" fmla="*/ 378 h 396"/>
              <a:gd name="T66" fmla="*/ 377 w 396"/>
              <a:gd name="T67" fmla="*/ 162 h 396"/>
              <a:gd name="T68" fmla="*/ 390 w 396"/>
              <a:gd name="T69" fmla="*/ 156 h 396"/>
              <a:gd name="T70" fmla="*/ 396 w 396"/>
              <a:gd name="T71" fmla="*/ 143 h 396"/>
              <a:gd name="T72" fmla="*/ 393 w 396"/>
              <a:gd name="T73" fmla="*/ 100 h 396"/>
              <a:gd name="T74" fmla="*/ 384 w 396"/>
              <a:gd name="T75" fmla="*/ 90 h 396"/>
              <a:gd name="T76" fmla="*/ 143 w 396"/>
              <a:gd name="T77" fmla="*/ 71 h 396"/>
              <a:gd name="T78" fmla="*/ 150 w 396"/>
              <a:gd name="T79" fmla="*/ 69 h 396"/>
              <a:gd name="T80" fmla="*/ 188 w 396"/>
              <a:gd name="T81" fmla="*/ 278 h 396"/>
              <a:gd name="T82" fmla="*/ 190 w 396"/>
              <a:gd name="T83" fmla="*/ 281 h 396"/>
              <a:gd name="T84" fmla="*/ 194 w 396"/>
              <a:gd name="T85" fmla="*/ 287 h 396"/>
              <a:gd name="T86" fmla="*/ 200 w 396"/>
              <a:gd name="T87" fmla="*/ 287 h 396"/>
              <a:gd name="T88" fmla="*/ 206 w 396"/>
              <a:gd name="T89" fmla="*/ 281 h 396"/>
              <a:gd name="T90" fmla="*/ 206 w 396"/>
              <a:gd name="T91" fmla="*/ 30 h 396"/>
              <a:gd name="T92" fmla="*/ 248 w 396"/>
              <a:gd name="T93" fmla="*/ 71 h 396"/>
              <a:gd name="T94" fmla="*/ 254 w 396"/>
              <a:gd name="T95" fmla="*/ 71 h 396"/>
              <a:gd name="T96" fmla="*/ 260 w 396"/>
              <a:gd name="T97" fmla="*/ 66 h 396"/>
              <a:gd name="T98" fmla="*/ 260 w 396"/>
              <a:gd name="T99" fmla="*/ 59 h 396"/>
              <a:gd name="T100" fmla="*/ 204 w 396"/>
              <a:gd name="T101" fmla="*/ 2 h 396"/>
              <a:gd name="T102" fmla="*/ 197 w 396"/>
              <a:gd name="T103" fmla="*/ 0 h 396"/>
              <a:gd name="T104" fmla="*/ 191 w 396"/>
              <a:gd name="T105" fmla="*/ 2 h 396"/>
              <a:gd name="T106" fmla="*/ 134 w 396"/>
              <a:gd name="T107" fmla="*/ 59 h 396"/>
              <a:gd name="T108" fmla="*/ 134 w 396"/>
              <a:gd name="T109" fmla="*/ 66 h 396"/>
              <a:gd name="T110" fmla="*/ 140 w 396"/>
              <a:gd name="T111" fmla="*/ 7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6" h="396">
                <a:moveTo>
                  <a:pt x="377" y="89"/>
                </a:moveTo>
                <a:lnTo>
                  <a:pt x="233" y="89"/>
                </a:lnTo>
                <a:lnTo>
                  <a:pt x="229" y="90"/>
                </a:lnTo>
                <a:lnTo>
                  <a:pt x="227" y="93"/>
                </a:lnTo>
                <a:lnTo>
                  <a:pt x="225" y="95"/>
                </a:lnTo>
                <a:lnTo>
                  <a:pt x="224" y="98"/>
                </a:lnTo>
                <a:lnTo>
                  <a:pt x="225" y="102"/>
                </a:lnTo>
                <a:lnTo>
                  <a:pt x="227" y="105"/>
                </a:lnTo>
                <a:lnTo>
                  <a:pt x="229" y="107"/>
                </a:lnTo>
                <a:lnTo>
                  <a:pt x="233" y="108"/>
                </a:lnTo>
                <a:lnTo>
                  <a:pt x="377" y="108"/>
                </a:lnTo>
                <a:lnTo>
                  <a:pt x="377" y="143"/>
                </a:lnTo>
                <a:lnTo>
                  <a:pt x="233" y="143"/>
                </a:lnTo>
                <a:lnTo>
                  <a:pt x="229" y="144"/>
                </a:lnTo>
                <a:lnTo>
                  <a:pt x="227" y="147"/>
                </a:lnTo>
                <a:lnTo>
                  <a:pt x="225" y="149"/>
                </a:lnTo>
                <a:lnTo>
                  <a:pt x="224" y="152"/>
                </a:lnTo>
                <a:lnTo>
                  <a:pt x="225" y="156"/>
                </a:lnTo>
                <a:lnTo>
                  <a:pt x="227" y="158"/>
                </a:lnTo>
                <a:lnTo>
                  <a:pt x="229" y="161"/>
                </a:lnTo>
                <a:lnTo>
                  <a:pt x="233" y="162"/>
                </a:lnTo>
                <a:lnTo>
                  <a:pt x="342" y="162"/>
                </a:lnTo>
                <a:lnTo>
                  <a:pt x="342" y="378"/>
                </a:lnTo>
                <a:lnTo>
                  <a:pt x="54" y="378"/>
                </a:lnTo>
                <a:lnTo>
                  <a:pt x="54" y="162"/>
                </a:lnTo>
                <a:lnTo>
                  <a:pt x="161" y="162"/>
                </a:lnTo>
                <a:lnTo>
                  <a:pt x="165" y="161"/>
                </a:lnTo>
                <a:lnTo>
                  <a:pt x="168" y="158"/>
                </a:lnTo>
                <a:lnTo>
                  <a:pt x="169" y="156"/>
                </a:lnTo>
                <a:lnTo>
                  <a:pt x="170" y="152"/>
                </a:lnTo>
                <a:lnTo>
                  <a:pt x="169" y="149"/>
                </a:lnTo>
                <a:lnTo>
                  <a:pt x="168" y="147"/>
                </a:lnTo>
                <a:lnTo>
                  <a:pt x="165" y="144"/>
                </a:lnTo>
                <a:lnTo>
                  <a:pt x="161" y="143"/>
                </a:lnTo>
                <a:lnTo>
                  <a:pt x="17" y="143"/>
                </a:lnTo>
                <a:lnTo>
                  <a:pt x="17" y="108"/>
                </a:lnTo>
                <a:lnTo>
                  <a:pt x="161" y="108"/>
                </a:lnTo>
                <a:lnTo>
                  <a:pt x="165" y="107"/>
                </a:lnTo>
                <a:lnTo>
                  <a:pt x="168" y="105"/>
                </a:lnTo>
                <a:lnTo>
                  <a:pt x="169" y="102"/>
                </a:lnTo>
                <a:lnTo>
                  <a:pt x="170" y="98"/>
                </a:lnTo>
                <a:lnTo>
                  <a:pt x="169" y="95"/>
                </a:lnTo>
                <a:lnTo>
                  <a:pt x="168" y="93"/>
                </a:lnTo>
                <a:lnTo>
                  <a:pt x="165" y="90"/>
                </a:lnTo>
                <a:lnTo>
                  <a:pt x="161" y="89"/>
                </a:lnTo>
                <a:lnTo>
                  <a:pt x="17" y="89"/>
                </a:lnTo>
                <a:lnTo>
                  <a:pt x="10" y="90"/>
                </a:lnTo>
                <a:lnTo>
                  <a:pt x="5" y="95"/>
                </a:lnTo>
                <a:lnTo>
                  <a:pt x="1" y="100"/>
                </a:lnTo>
                <a:lnTo>
                  <a:pt x="0" y="108"/>
                </a:lnTo>
                <a:lnTo>
                  <a:pt x="0" y="143"/>
                </a:lnTo>
                <a:lnTo>
                  <a:pt x="1" y="151"/>
                </a:lnTo>
                <a:lnTo>
                  <a:pt x="5" y="156"/>
                </a:lnTo>
                <a:lnTo>
                  <a:pt x="10" y="161"/>
                </a:lnTo>
                <a:lnTo>
                  <a:pt x="17" y="162"/>
                </a:lnTo>
                <a:lnTo>
                  <a:pt x="35" y="162"/>
                </a:lnTo>
                <a:lnTo>
                  <a:pt x="35" y="378"/>
                </a:lnTo>
                <a:lnTo>
                  <a:pt x="36" y="384"/>
                </a:lnTo>
                <a:lnTo>
                  <a:pt x="41" y="390"/>
                </a:lnTo>
                <a:lnTo>
                  <a:pt x="46" y="394"/>
                </a:lnTo>
                <a:lnTo>
                  <a:pt x="54" y="396"/>
                </a:lnTo>
                <a:lnTo>
                  <a:pt x="342" y="396"/>
                </a:lnTo>
                <a:lnTo>
                  <a:pt x="348" y="394"/>
                </a:lnTo>
                <a:lnTo>
                  <a:pt x="354" y="390"/>
                </a:lnTo>
                <a:lnTo>
                  <a:pt x="358" y="384"/>
                </a:lnTo>
                <a:lnTo>
                  <a:pt x="359" y="378"/>
                </a:lnTo>
                <a:lnTo>
                  <a:pt x="359" y="162"/>
                </a:lnTo>
                <a:lnTo>
                  <a:pt x="377" y="162"/>
                </a:lnTo>
                <a:lnTo>
                  <a:pt x="384" y="161"/>
                </a:lnTo>
                <a:lnTo>
                  <a:pt x="390" y="156"/>
                </a:lnTo>
                <a:lnTo>
                  <a:pt x="393" y="151"/>
                </a:lnTo>
                <a:lnTo>
                  <a:pt x="396" y="143"/>
                </a:lnTo>
                <a:lnTo>
                  <a:pt x="396" y="108"/>
                </a:lnTo>
                <a:lnTo>
                  <a:pt x="393" y="100"/>
                </a:lnTo>
                <a:lnTo>
                  <a:pt x="390" y="95"/>
                </a:lnTo>
                <a:lnTo>
                  <a:pt x="384" y="90"/>
                </a:lnTo>
                <a:lnTo>
                  <a:pt x="377" y="89"/>
                </a:lnTo>
                <a:close/>
                <a:moveTo>
                  <a:pt x="143" y="71"/>
                </a:moveTo>
                <a:lnTo>
                  <a:pt x="146" y="71"/>
                </a:lnTo>
                <a:lnTo>
                  <a:pt x="150" y="69"/>
                </a:lnTo>
                <a:lnTo>
                  <a:pt x="188" y="30"/>
                </a:lnTo>
                <a:lnTo>
                  <a:pt x="188" y="278"/>
                </a:lnTo>
                <a:lnTo>
                  <a:pt x="188" y="278"/>
                </a:lnTo>
                <a:lnTo>
                  <a:pt x="190" y="281"/>
                </a:lnTo>
                <a:lnTo>
                  <a:pt x="191" y="285"/>
                </a:lnTo>
                <a:lnTo>
                  <a:pt x="194" y="287"/>
                </a:lnTo>
                <a:lnTo>
                  <a:pt x="197" y="288"/>
                </a:lnTo>
                <a:lnTo>
                  <a:pt x="200" y="287"/>
                </a:lnTo>
                <a:lnTo>
                  <a:pt x="204" y="285"/>
                </a:lnTo>
                <a:lnTo>
                  <a:pt x="206" y="281"/>
                </a:lnTo>
                <a:lnTo>
                  <a:pt x="206" y="278"/>
                </a:lnTo>
                <a:lnTo>
                  <a:pt x="206" y="30"/>
                </a:lnTo>
                <a:lnTo>
                  <a:pt x="245" y="69"/>
                </a:lnTo>
                <a:lnTo>
                  <a:pt x="248" y="71"/>
                </a:lnTo>
                <a:lnTo>
                  <a:pt x="251" y="71"/>
                </a:lnTo>
                <a:lnTo>
                  <a:pt x="254" y="71"/>
                </a:lnTo>
                <a:lnTo>
                  <a:pt x="258" y="69"/>
                </a:lnTo>
                <a:lnTo>
                  <a:pt x="260" y="66"/>
                </a:lnTo>
                <a:lnTo>
                  <a:pt x="261" y="62"/>
                </a:lnTo>
                <a:lnTo>
                  <a:pt x="260" y="59"/>
                </a:lnTo>
                <a:lnTo>
                  <a:pt x="258" y="56"/>
                </a:lnTo>
                <a:lnTo>
                  <a:pt x="204" y="2"/>
                </a:lnTo>
                <a:lnTo>
                  <a:pt x="200" y="0"/>
                </a:lnTo>
                <a:lnTo>
                  <a:pt x="197" y="0"/>
                </a:lnTo>
                <a:lnTo>
                  <a:pt x="194" y="0"/>
                </a:lnTo>
                <a:lnTo>
                  <a:pt x="191" y="2"/>
                </a:lnTo>
                <a:lnTo>
                  <a:pt x="137" y="56"/>
                </a:lnTo>
                <a:lnTo>
                  <a:pt x="134" y="59"/>
                </a:lnTo>
                <a:lnTo>
                  <a:pt x="134" y="62"/>
                </a:lnTo>
                <a:lnTo>
                  <a:pt x="134" y="66"/>
                </a:lnTo>
                <a:lnTo>
                  <a:pt x="137" y="69"/>
                </a:lnTo>
                <a:lnTo>
                  <a:pt x="140" y="71"/>
                </a:lnTo>
                <a:lnTo>
                  <a:pt x="143" y="7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6" name="Freeform 47"/>
          <p:cNvSpPr>
            <a:spLocks noEditPoints="1"/>
          </p:cNvSpPr>
          <p:nvPr/>
        </p:nvSpPr>
        <p:spPr bwMode="auto">
          <a:xfrm>
            <a:off x="4158258" y="3192364"/>
            <a:ext cx="328911" cy="327422"/>
          </a:xfrm>
          <a:custGeom>
            <a:avLst/>
            <a:gdLst>
              <a:gd name="T0" fmla="*/ 17 w 396"/>
              <a:gd name="T1" fmla="*/ 125 h 396"/>
              <a:gd name="T2" fmla="*/ 378 w 396"/>
              <a:gd name="T3" fmla="*/ 131 h 396"/>
              <a:gd name="T4" fmla="*/ 378 w 396"/>
              <a:gd name="T5" fmla="*/ 150 h 396"/>
              <a:gd name="T6" fmla="*/ 378 w 396"/>
              <a:gd name="T7" fmla="*/ 162 h 396"/>
              <a:gd name="T8" fmla="*/ 283 w 396"/>
              <a:gd name="T9" fmla="*/ 307 h 396"/>
              <a:gd name="T10" fmla="*/ 138 w 396"/>
              <a:gd name="T11" fmla="*/ 331 h 396"/>
              <a:gd name="T12" fmla="*/ 138 w 396"/>
              <a:gd name="T13" fmla="*/ 282 h 396"/>
              <a:gd name="T14" fmla="*/ 267 w 396"/>
              <a:gd name="T15" fmla="*/ 307 h 396"/>
              <a:gd name="T16" fmla="*/ 139 w 396"/>
              <a:gd name="T17" fmla="*/ 317 h 396"/>
              <a:gd name="T18" fmla="*/ 139 w 396"/>
              <a:gd name="T19" fmla="*/ 297 h 396"/>
              <a:gd name="T20" fmla="*/ 283 w 396"/>
              <a:gd name="T21" fmla="*/ 243 h 396"/>
              <a:gd name="T22" fmla="*/ 138 w 396"/>
              <a:gd name="T23" fmla="*/ 268 h 396"/>
              <a:gd name="T24" fmla="*/ 138 w 396"/>
              <a:gd name="T25" fmla="*/ 219 h 396"/>
              <a:gd name="T26" fmla="*/ 267 w 396"/>
              <a:gd name="T27" fmla="*/ 243 h 396"/>
              <a:gd name="T28" fmla="*/ 139 w 396"/>
              <a:gd name="T29" fmla="*/ 253 h 396"/>
              <a:gd name="T30" fmla="*/ 139 w 396"/>
              <a:gd name="T31" fmla="*/ 233 h 396"/>
              <a:gd name="T32" fmla="*/ 54 w 396"/>
              <a:gd name="T33" fmla="*/ 179 h 396"/>
              <a:gd name="T34" fmla="*/ 342 w 396"/>
              <a:gd name="T35" fmla="*/ 182 h 396"/>
              <a:gd name="T36" fmla="*/ 342 w 396"/>
              <a:gd name="T37" fmla="*/ 210 h 396"/>
              <a:gd name="T38" fmla="*/ 342 w 396"/>
              <a:gd name="T39" fmla="*/ 260 h 396"/>
              <a:gd name="T40" fmla="*/ 342 w 396"/>
              <a:gd name="T41" fmla="*/ 315 h 396"/>
              <a:gd name="T42" fmla="*/ 342 w 396"/>
              <a:gd name="T43" fmla="*/ 359 h 396"/>
              <a:gd name="T44" fmla="*/ 342 w 396"/>
              <a:gd name="T45" fmla="*/ 376 h 396"/>
              <a:gd name="T46" fmla="*/ 216 w 396"/>
              <a:gd name="T47" fmla="*/ 17 h 396"/>
              <a:gd name="T48" fmla="*/ 218 w 396"/>
              <a:gd name="T49" fmla="*/ 69 h 396"/>
              <a:gd name="T50" fmla="*/ 270 w 396"/>
              <a:gd name="T51" fmla="*/ 71 h 396"/>
              <a:gd name="T52" fmla="*/ 71 w 396"/>
              <a:gd name="T53" fmla="*/ 107 h 396"/>
              <a:gd name="T54" fmla="*/ 71 w 396"/>
              <a:gd name="T55" fmla="*/ 94 h 396"/>
              <a:gd name="T56" fmla="*/ 71 w 396"/>
              <a:gd name="T57" fmla="*/ 46 h 396"/>
              <a:gd name="T58" fmla="*/ 71 w 396"/>
              <a:gd name="T59" fmla="*/ 21 h 396"/>
              <a:gd name="T60" fmla="*/ 233 w 396"/>
              <a:gd name="T61" fmla="*/ 27 h 396"/>
              <a:gd name="T62" fmla="*/ 233 w 396"/>
              <a:gd name="T63" fmla="*/ 53 h 396"/>
              <a:gd name="T64" fmla="*/ 233 w 396"/>
              <a:gd name="T65" fmla="*/ 40 h 396"/>
              <a:gd name="T66" fmla="*/ 233 w 396"/>
              <a:gd name="T67" fmla="*/ 28 h 396"/>
              <a:gd name="T68" fmla="*/ 324 w 396"/>
              <a:gd name="T69" fmla="*/ 108 h 396"/>
              <a:gd name="T70" fmla="*/ 270 w 396"/>
              <a:gd name="T71" fmla="*/ 35 h 396"/>
              <a:gd name="T72" fmla="*/ 278 w 396"/>
              <a:gd name="T73" fmla="*/ 35 h 396"/>
              <a:gd name="T74" fmla="*/ 307 w 396"/>
              <a:gd name="T75" fmla="*/ 35 h 396"/>
              <a:gd name="T76" fmla="*/ 323 w 396"/>
              <a:gd name="T77" fmla="*/ 35 h 396"/>
              <a:gd name="T78" fmla="*/ 342 w 396"/>
              <a:gd name="T79" fmla="*/ 108 h 396"/>
              <a:gd name="T80" fmla="*/ 337 w 396"/>
              <a:gd name="T81" fmla="*/ 22 h 396"/>
              <a:gd name="T82" fmla="*/ 251 w 396"/>
              <a:gd name="T83" fmla="*/ 17 h 396"/>
              <a:gd name="T84" fmla="*/ 65 w 396"/>
              <a:gd name="T85" fmla="*/ 1 h 396"/>
              <a:gd name="T86" fmla="*/ 54 w 396"/>
              <a:gd name="T87" fmla="*/ 17 h 396"/>
              <a:gd name="T88" fmla="*/ 11 w 396"/>
              <a:gd name="T89" fmla="*/ 109 h 396"/>
              <a:gd name="T90" fmla="*/ 0 w 396"/>
              <a:gd name="T91" fmla="*/ 125 h 396"/>
              <a:gd name="T92" fmla="*/ 5 w 396"/>
              <a:gd name="T93" fmla="*/ 175 h 396"/>
              <a:gd name="T94" fmla="*/ 36 w 396"/>
              <a:gd name="T95" fmla="*/ 179 h 396"/>
              <a:gd name="T96" fmla="*/ 41 w 396"/>
              <a:gd name="T97" fmla="*/ 390 h 396"/>
              <a:gd name="T98" fmla="*/ 342 w 396"/>
              <a:gd name="T99" fmla="*/ 396 h 396"/>
              <a:gd name="T100" fmla="*/ 358 w 396"/>
              <a:gd name="T101" fmla="*/ 384 h 396"/>
              <a:gd name="T102" fmla="*/ 378 w 396"/>
              <a:gd name="T103" fmla="*/ 179 h 396"/>
              <a:gd name="T104" fmla="*/ 394 w 396"/>
              <a:gd name="T105" fmla="*/ 168 h 396"/>
              <a:gd name="T106" fmla="*/ 394 w 396"/>
              <a:gd name="T107" fmla="*/ 119 h 396"/>
              <a:gd name="T108" fmla="*/ 378 w 396"/>
              <a:gd name="T109" fmla="*/ 10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6" h="396">
                <a:moveTo>
                  <a:pt x="378" y="162"/>
                </a:moveTo>
                <a:lnTo>
                  <a:pt x="17" y="162"/>
                </a:lnTo>
                <a:lnTo>
                  <a:pt x="17" y="125"/>
                </a:lnTo>
                <a:lnTo>
                  <a:pt x="378" y="125"/>
                </a:lnTo>
                <a:lnTo>
                  <a:pt x="378" y="127"/>
                </a:lnTo>
                <a:lnTo>
                  <a:pt x="378" y="131"/>
                </a:lnTo>
                <a:lnTo>
                  <a:pt x="378" y="137"/>
                </a:lnTo>
                <a:lnTo>
                  <a:pt x="378" y="143"/>
                </a:lnTo>
                <a:lnTo>
                  <a:pt x="378" y="150"/>
                </a:lnTo>
                <a:lnTo>
                  <a:pt x="378" y="156"/>
                </a:lnTo>
                <a:lnTo>
                  <a:pt x="378" y="160"/>
                </a:lnTo>
                <a:lnTo>
                  <a:pt x="378" y="162"/>
                </a:lnTo>
                <a:close/>
                <a:moveTo>
                  <a:pt x="138" y="282"/>
                </a:moveTo>
                <a:lnTo>
                  <a:pt x="259" y="282"/>
                </a:lnTo>
                <a:cubicBezTo>
                  <a:pt x="272" y="282"/>
                  <a:pt x="283" y="293"/>
                  <a:pt x="283" y="307"/>
                </a:cubicBezTo>
                <a:lnTo>
                  <a:pt x="283" y="307"/>
                </a:lnTo>
                <a:cubicBezTo>
                  <a:pt x="283" y="320"/>
                  <a:pt x="272" y="331"/>
                  <a:pt x="259" y="331"/>
                </a:cubicBezTo>
                <a:lnTo>
                  <a:pt x="138" y="331"/>
                </a:lnTo>
                <a:cubicBezTo>
                  <a:pt x="124" y="331"/>
                  <a:pt x="113" y="320"/>
                  <a:pt x="113" y="307"/>
                </a:cubicBezTo>
                <a:lnTo>
                  <a:pt x="113" y="307"/>
                </a:lnTo>
                <a:cubicBezTo>
                  <a:pt x="113" y="293"/>
                  <a:pt x="124" y="282"/>
                  <a:pt x="138" y="282"/>
                </a:cubicBezTo>
                <a:close/>
                <a:moveTo>
                  <a:pt x="139" y="297"/>
                </a:moveTo>
                <a:lnTo>
                  <a:pt x="258" y="297"/>
                </a:lnTo>
                <a:cubicBezTo>
                  <a:pt x="263" y="297"/>
                  <a:pt x="267" y="301"/>
                  <a:pt x="267" y="307"/>
                </a:cubicBezTo>
                <a:lnTo>
                  <a:pt x="267" y="307"/>
                </a:lnTo>
                <a:cubicBezTo>
                  <a:pt x="267" y="312"/>
                  <a:pt x="263" y="317"/>
                  <a:pt x="258" y="317"/>
                </a:cubicBezTo>
                <a:lnTo>
                  <a:pt x="139" y="317"/>
                </a:lnTo>
                <a:cubicBezTo>
                  <a:pt x="133" y="317"/>
                  <a:pt x="129" y="312"/>
                  <a:pt x="129" y="307"/>
                </a:cubicBezTo>
                <a:lnTo>
                  <a:pt x="129" y="307"/>
                </a:lnTo>
                <a:cubicBezTo>
                  <a:pt x="129" y="301"/>
                  <a:pt x="133" y="297"/>
                  <a:pt x="139" y="297"/>
                </a:cubicBezTo>
                <a:close/>
                <a:moveTo>
                  <a:pt x="138" y="219"/>
                </a:moveTo>
                <a:lnTo>
                  <a:pt x="259" y="219"/>
                </a:lnTo>
                <a:cubicBezTo>
                  <a:pt x="272" y="219"/>
                  <a:pt x="283" y="230"/>
                  <a:pt x="283" y="243"/>
                </a:cubicBezTo>
                <a:lnTo>
                  <a:pt x="283" y="243"/>
                </a:lnTo>
                <a:cubicBezTo>
                  <a:pt x="283" y="257"/>
                  <a:pt x="272" y="268"/>
                  <a:pt x="259" y="268"/>
                </a:cubicBezTo>
                <a:lnTo>
                  <a:pt x="138" y="268"/>
                </a:lnTo>
                <a:cubicBezTo>
                  <a:pt x="124" y="268"/>
                  <a:pt x="113" y="257"/>
                  <a:pt x="113" y="243"/>
                </a:cubicBezTo>
                <a:lnTo>
                  <a:pt x="113" y="243"/>
                </a:lnTo>
                <a:cubicBezTo>
                  <a:pt x="113" y="230"/>
                  <a:pt x="124" y="219"/>
                  <a:pt x="138" y="219"/>
                </a:cubicBezTo>
                <a:close/>
                <a:moveTo>
                  <a:pt x="139" y="233"/>
                </a:moveTo>
                <a:lnTo>
                  <a:pt x="258" y="233"/>
                </a:lnTo>
                <a:cubicBezTo>
                  <a:pt x="263" y="233"/>
                  <a:pt x="267" y="238"/>
                  <a:pt x="267" y="243"/>
                </a:cubicBezTo>
                <a:lnTo>
                  <a:pt x="267" y="243"/>
                </a:lnTo>
                <a:cubicBezTo>
                  <a:pt x="267" y="249"/>
                  <a:pt x="263" y="253"/>
                  <a:pt x="258" y="253"/>
                </a:cubicBezTo>
                <a:lnTo>
                  <a:pt x="139" y="253"/>
                </a:lnTo>
                <a:cubicBezTo>
                  <a:pt x="133" y="253"/>
                  <a:pt x="129" y="249"/>
                  <a:pt x="129" y="243"/>
                </a:cubicBezTo>
                <a:lnTo>
                  <a:pt x="129" y="243"/>
                </a:lnTo>
                <a:cubicBezTo>
                  <a:pt x="129" y="238"/>
                  <a:pt x="133" y="233"/>
                  <a:pt x="139" y="233"/>
                </a:cubicBezTo>
                <a:close/>
                <a:moveTo>
                  <a:pt x="342" y="378"/>
                </a:moveTo>
                <a:lnTo>
                  <a:pt x="54" y="378"/>
                </a:lnTo>
                <a:lnTo>
                  <a:pt x="54" y="179"/>
                </a:lnTo>
                <a:lnTo>
                  <a:pt x="342" y="179"/>
                </a:lnTo>
                <a:lnTo>
                  <a:pt x="342" y="180"/>
                </a:lnTo>
                <a:lnTo>
                  <a:pt x="342" y="182"/>
                </a:lnTo>
                <a:lnTo>
                  <a:pt x="342" y="188"/>
                </a:lnTo>
                <a:lnTo>
                  <a:pt x="342" y="197"/>
                </a:lnTo>
                <a:lnTo>
                  <a:pt x="342" y="210"/>
                </a:lnTo>
                <a:lnTo>
                  <a:pt x="342" y="225"/>
                </a:lnTo>
                <a:lnTo>
                  <a:pt x="342" y="243"/>
                </a:lnTo>
                <a:lnTo>
                  <a:pt x="342" y="260"/>
                </a:lnTo>
                <a:lnTo>
                  <a:pt x="342" y="278"/>
                </a:lnTo>
                <a:lnTo>
                  <a:pt x="342" y="297"/>
                </a:lnTo>
                <a:lnTo>
                  <a:pt x="342" y="315"/>
                </a:lnTo>
                <a:lnTo>
                  <a:pt x="342" y="331"/>
                </a:lnTo>
                <a:lnTo>
                  <a:pt x="342" y="346"/>
                </a:lnTo>
                <a:lnTo>
                  <a:pt x="342" y="359"/>
                </a:lnTo>
                <a:lnTo>
                  <a:pt x="342" y="369"/>
                </a:lnTo>
                <a:lnTo>
                  <a:pt x="342" y="375"/>
                </a:lnTo>
                <a:lnTo>
                  <a:pt x="342" y="376"/>
                </a:lnTo>
                <a:lnTo>
                  <a:pt x="342" y="378"/>
                </a:lnTo>
                <a:close/>
                <a:moveTo>
                  <a:pt x="71" y="17"/>
                </a:moveTo>
                <a:lnTo>
                  <a:pt x="216" y="17"/>
                </a:lnTo>
                <a:lnTo>
                  <a:pt x="216" y="62"/>
                </a:lnTo>
                <a:lnTo>
                  <a:pt x="217" y="66"/>
                </a:lnTo>
                <a:lnTo>
                  <a:pt x="218" y="69"/>
                </a:lnTo>
                <a:lnTo>
                  <a:pt x="221" y="71"/>
                </a:lnTo>
                <a:lnTo>
                  <a:pt x="224" y="71"/>
                </a:lnTo>
                <a:lnTo>
                  <a:pt x="270" y="71"/>
                </a:lnTo>
                <a:lnTo>
                  <a:pt x="270" y="108"/>
                </a:lnTo>
                <a:lnTo>
                  <a:pt x="71" y="108"/>
                </a:lnTo>
                <a:lnTo>
                  <a:pt x="71" y="107"/>
                </a:lnTo>
                <a:lnTo>
                  <a:pt x="71" y="103"/>
                </a:lnTo>
                <a:lnTo>
                  <a:pt x="71" y="99"/>
                </a:lnTo>
                <a:lnTo>
                  <a:pt x="71" y="94"/>
                </a:lnTo>
                <a:lnTo>
                  <a:pt x="71" y="79"/>
                </a:lnTo>
                <a:lnTo>
                  <a:pt x="71" y="62"/>
                </a:lnTo>
                <a:lnTo>
                  <a:pt x="71" y="46"/>
                </a:lnTo>
                <a:lnTo>
                  <a:pt x="71" y="31"/>
                </a:lnTo>
                <a:lnTo>
                  <a:pt x="71" y="26"/>
                </a:lnTo>
                <a:lnTo>
                  <a:pt x="71" y="21"/>
                </a:lnTo>
                <a:lnTo>
                  <a:pt x="71" y="18"/>
                </a:lnTo>
                <a:lnTo>
                  <a:pt x="71" y="17"/>
                </a:lnTo>
                <a:close/>
                <a:moveTo>
                  <a:pt x="233" y="27"/>
                </a:moveTo>
                <a:lnTo>
                  <a:pt x="261" y="54"/>
                </a:lnTo>
                <a:lnTo>
                  <a:pt x="233" y="54"/>
                </a:lnTo>
                <a:lnTo>
                  <a:pt x="233" y="53"/>
                </a:lnTo>
                <a:lnTo>
                  <a:pt x="233" y="49"/>
                </a:lnTo>
                <a:lnTo>
                  <a:pt x="233" y="45"/>
                </a:lnTo>
                <a:lnTo>
                  <a:pt x="233" y="40"/>
                </a:lnTo>
                <a:lnTo>
                  <a:pt x="233" y="35"/>
                </a:lnTo>
                <a:lnTo>
                  <a:pt x="233" y="31"/>
                </a:lnTo>
                <a:lnTo>
                  <a:pt x="233" y="28"/>
                </a:lnTo>
                <a:lnTo>
                  <a:pt x="233" y="27"/>
                </a:lnTo>
                <a:close/>
                <a:moveTo>
                  <a:pt x="324" y="35"/>
                </a:moveTo>
                <a:lnTo>
                  <a:pt x="324" y="108"/>
                </a:lnTo>
                <a:lnTo>
                  <a:pt x="288" y="108"/>
                </a:lnTo>
                <a:lnTo>
                  <a:pt x="288" y="54"/>
                </a:lnTo>
                <a:lnTo>
                  <a:pt x="270" y="35"/>
                </a:lnTo>
                <a:lnTo>
                  <a:pt x="270" y="35"/>
                </a:lnTo>
                <a:lnTo>
                  <a:pt x="272" y="35"/>
                </a:lnTo>
                <a:lnTo>
                  <a:pt x="278" y="35"/>
                </a:lnTo>
                <a:lnTo>
                  <a:pt x="287" y="35"/>
                </a:lnTo>
                <a:lnTo>
                  <a:pt x="297" y="35"/>
                </a:lnTo>
                <a:lnTo>
                  <a:pt x="307" y="35"/>
                </a:lnTo>
                <a:lnTo>
                  <a:pt x="315" y="35"/>
                </a:lnTo>
                <a:lnTo>
                  <a:pt x="322" y="35"/>
                </a:lnTo>
                <a:lnTo>
                  <a:pt x="323" y="35"/>
                </a:lnTo>
                <a:lnTo>
                  <a:pt x="324" y="35"/>
                </a:lnTo>
                <a:close/>
                <a:moveTo>
                  <a:pt x="378" y="108"/>
                </a:moveTo>
                <a:lnTo>
                  <a:pt x="342" y="108"/>
                </a:lnTo>
                <a:lnTo>
                  <a:pt x="342" y="35"/>
                </a:lnTo>
                <a:lnTo>
                  <a:pt x="340" y="29"/>
                </a:lnTo>
                <a:lnTo>
                  <a:pt x="337" y="22"/>
                </a:lnTo>
                <a:lnTo>
                  <a:pt x="330" y="19"/>
                </a:lnTo>
                <a:lnTo>
                  <a:pt x="324" y="17"/>
                </a:lnTo>
                <a:lnTo>
                  <a:pt x="251" y="17"/>
                </a:lnTo>
                <a:lnTo>
                  <a:pt x="233" y="0"/>
                </a:lnTo>
                <a:lnTo>
                  <a:pt x="71" y="0"/>
                </a:lnTo>
                <a:lnTo>
                  <a:pt x="65" y="1"/>
                </a:lnTo>
                <a:lnTo>
                  <a:pt x="59" y="5"/>
                </a:lnTo>
                <a:lnTo>
                  <a:pt x="55" y="11"/>
                </a:lnTo>
                <a:lnTo>
                  <a:pt x="54" y="17"/>
                </a:lnTo>
                <a:lnTo>
                  <a:pt x="54" y="108"/>
                </a:lnTo>
                <a:lnTo>
                  <a:pt x="17" y="108"/>
                </a:lnTo>
                <a:lnTo>
                  <a:pt x="11" y="109"/>
                </a:lnTo>
                <a:lnTo>
                  <a:pt x="5" y="113"/>
                </a:lnTo>
                <a:lnTo>
                  <a:pt x="1" y="119"/>
                </a:lnTo>
                <a:lnTo>
                  <a:pt x="0" y="125"/>
                </a:lnTo>
                <a:lnTo>
                  <a:pt x="0" y="162"/>
                </a:lnTo>
                <a:lnTo>
                  <a:pt x="1" y="168"/>
                </a:lnTo>
                <a:lnTo>
                  <a:pt x="5" y="175"/>
                </a:lnTo>
                <a:lnTo>
                  <a:pt x="11" y="178"/>
                </a:lnTo>
                <a:lnTo>
                  <a:pt x="17" y="179"/>
                </a:lnTo>
                <a:lnTo>
                  <a:pt x="36" y="179"/>
                </a:lnTo>
                <a:lnTo>
                  <a:pt x="36" y="378"/>
                </a:lnTo>
                <a:lnTo>
                  <a:pt x="37" y="384"/>
                </a:lnTo>
                <a:lnTo>
                  <a:pt x="41" y="390"/>
                </a:lnTo>
                <a:lnTo>
                  <a:pt x="46" y="394"/>
                </a:lnTo>
                <a:lnTo>
                  <a:pt x="54" y="396"/>
                </a:lnTo>
                <a:lnTo>
                  <a:pt x="342" y="396"/>
                </a:lnTo>
                <a:lnTo>
                  <a:pt x="349" y="394"/>
                </a:lnTo>
                <a:lnTo>
                  <a:pt x="354" y="390"/>
                </a:lnTo>
                <a:lnTo>
                  <a:pt x="358" y="384"/>
                </a:lnTo>
                <a:lnTo>
                  <a:pt x="359" y="378"/>
                </a:lnTo>
                <a:lnTo>
                  <a:pt x="359" y="179"/>
                </a:lnTo>
                <a:lnTo>
                  <a:pt x="378" y="179"/>
                </a:lnTo>
                <a:lnTo>
                  <a:pt x="384" y="178"/>
                </a:lnTo>
                <a:lnTo>
                  <a:pt x="391" y="175"/>
                </a:lnTo>
                <a:lnTo>
                  <a:pt x="394" y="168"/>
                </a:lnTo>
                <a:lnTo>
                  <a:pt x="396" y="162"/>
                </a:lnTo>
                <a:lnTo>
                  <a:pt x="396" y="125"/>
                </a:lnTo>
                <a:lnTo>
                  <a:pt x="394" y="119"/>
                </a:lnTo>
                <a:lnTo>
                  <a:pt x="391" y="113"/>
                </a:lnTo>
                <a:lnTo>
                  <a:pt x="384" y="109"/>
                </a:lnTo>
                <a:lnTo>
                  <a:pt x="378" y="1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7" name="Freeform 48"/>
          <p:cNvSpPr>
            <a:spLocks noEditPoints="1"/>
          </p:cNvSpPr>
          <p:nvPr/>
        </p:nvSpPr>
        <p:spPr bwMode="auto">
          <a:xfrm>
            <a:off x="4945559" y="3192364"/>
            <a:ext cx="327422" cy="327422"/>
          </a:xfrm>
          <a:custGeom>
            <a:avLst/>
            <a:gdLst>
              <a:gd name="T0" fmla="*/ 139 w 395"/>
              <a:gd name="T1" fmla="*/ 320 h 396"/>
              <a:gd name="T2" fmla="*/ 97 w 395"/>
              <a:gd name="T3" fmla="*/ 305 h 396"/>
              <a:gd name="T4" fmla="*/ 63 w 395"/>
              <a:gd name="T5" fmla="*/ 279 h 396"/>
              <a:gd name="T6" fmla="*/ 36 w 395"/>
              <a:gd name="T7" fmla="*/ 244 h 396"/>
              <a:gd name="T8" fmla="*/ 21 w 395"/>
              <a:gd name="T9" fmla="*/ 202 h 396"/>
              <a:gd name="T10" fmla="*/ 18 w 395"/>
              <a:gd name="T11" fmla="*/ 155 h 396"/>
              <a:gd name="T12" fmla="*/ 30 w 395"/>
              <a:gd name="T13" fmla="*/ 111 h 396"/>
              <a:gd name="T14" fmla="*/ 53 w 395"/>
              <a:gd name="T15" fmla="*/ 73 h 396"/>
              <a:gd name="T16" fmla="*/ 85 w 395"/>
              <a:gd name="T17" fmla="*/ 44 h 396"/>
              <a:gd name="T18" fmla="*/ 125 w 395"/>
              <a:gd name="T19" fmla="*/ 25 h 396"/>
              <a:gd name="T20" fmla="*/ 171 w 395"/>
              <a:gd name="T21" fmla="*/ 17 h 396"/>
              <a:gd name="T22" fmla="*/ 216 w 395"/>
              <a:gd name="T23" fmla="*/ 25 h 396"/>
              <a:gd name="T24" fmla="*/ 256 w 395"/>
              <a:gd name="T25" fmla="*/ 44 h 396"/>
              <a:gd name="T26" fmla="*/ 288 w 395"/>
              <a:gd name="T27" fmla="*/ 73 h 396"/>
              <a:gd name="T28" fmla="*/ 311 w 395"/>
              <a:gd name="T29" fmla="*/ 111 h 396"/>
              <a:gd name="T30" fmla="*/ 322 w 395"/>
              <a:gd name="T31" fmla="*/ 155 h 396"/>
              <a:gd name="T32" fmla="*/ 320 w 395"/>
              <a:gd name="T33" fmla="*/ 202 h 396"/>
              <a:gd name="T34" fmla="*/ 304 w 395"/>
              <a:gd name="T35" fmla="*/ 244 h 396"/>
              <a:gd name="T36" fmla="*/ 279 w 395"/>
              <a:gd name="T37" fmla="*/ 279 h 396"/>
              <a:gd name="T38" fmla="*/ 243 w 395"/>
              <a:gd name="T39" fmla="*/ 305 h 396"/>
              <a:gd name="T40" fmla="*/ 201 w 395"/>
              <a:gd name="T41" fmla="*/ 320 h 396"/>
              <a:gd name="T42" fmla="*/ 392 w 395"/>
              <a:gd name="T43" fmla="*/ 381 h 396"/>
              <a:gd name="T44" fmla="*/ 315 w 395"/>
              <a:gd name="T45" fmla="*/ 261 h 396"/>
              <a:gd name="T46" fmla="*/ 335 w 395"/>
              <a:gd name="T47" fmla="*/ 218 h 396"/>
              <a:gd name="T48" fmla="*/ 341 w 395"/>
              <a:gd name="T49" fmla="*/ 170 h 396"/>
              <a:gd name="T50" fmla="*/ 334 w 395"/>
              <a:gd name="T51" fmla="*/ 120 h 396"/>
              <a:gd name="T52" fmla="*/ 312 w 395"/>
              <a:gd name="T53" fmla="*/ 75 h 396"/>
              <a:gd name="T54" fmla="*/ 279 w 395"/>
              <a:gd name="T55" fmla="*/ 39 h 396"/>
              <a:gd name="T56" fmla="*/ 236 w 395"/>
              <a:gd name="T57" fmla="*/ 13 h 396"/>
              <a:gd name="T58" fmla="*/ 188 w 395"/>
              <a:gd name="T59" fmla="*/ 0 h 396"/>
              <a:gd name="T60" fmla="*/ 136 w 395"/>
              <a:gd name="T61" fmla="*/ 3 h 396"/>
              <a:gd name="T62" fmla="*/ 90 w 395"/>
              <a:gd name="T63" fmla="*/ 20 h 396"/>
              <a:gd name="T64" fmla="*/ 50 w 395"/>
              <a:gd name="T65" fmla="*/ 49 h 396"/>
              <a:gd name="T66" fmla="*/ 21 w 395"/>
              <a:gd name="T67" fmla="*/ 89 h 396"/>
              <a:gd name="T68" fmla="*/ 3 w 395"/>
              <a:gd name="T69" fmla="*/ 136 h 396"/>
              <a:gd name="T70" fmla="*/ 0 w 395"/>
              <a:gd name="T71" fmla="*/ 188 h 396"/>
              <a:gd name="T72" fmla="*/ 13 w 395"/>
              <a:gd name="T73" fmla="*/ 237 h 396"/>
              <a:gd name="T74" fmla="*/ 39 w 395"/>
              <a:gd name="T75" fmla="*/ 279 h 396"/>
              <a:gd name="T76" fmla="*/ 75 w 395"/>
              <a:gd name="T77" fmla="*/ 313 h 396"/>
              <a:gd name="T78" fmla="*/ 120 w 395"/>
              <a:gd name="T79" fmla="*/ 334 h 396"/>
              <a:gd name="T80" fmla="*/ 171 w 395"/>
              <a:gd name="T81" fmla="*/ 342 h 396"/>
              <a:gd name="T82" fmla="*/ 218 w 395"/>
              <a:gd name="T83" fmla="*/ 334 h 396"/>
              <a:gd name="T84" fmla="*/ 260 w 395"/>
              <a:gd name="T85" fmla="*/ 316 h 396"/>
              <a:gd name="T86" fmla="*/ 380 w 395"/>
              <a:gd name="T87" fmla="*/ 393 h 396"/>
              <a:gd name="T88" fmla="*/ 390 w 395"/>
              <a:gd name="T89" fmla="*/ 395 h 396"/>
              <a:gd name="T90" fmla="*/ 395 w 395"/>
              <a:gd name="T91" fmla="*/ 38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95" h="396">
                <a:moveTo>
                  <a:pt x="171" y="324"/>
                </a:moveTo>
                <a:lnTo>
                  <a:pt x="154" y="323"/>
                </a:lnTo>
                <a:lnTo>
                  <a:pt x="139" y="320"/>
                </a:lnTo>
                <a:lnTo>
                  <a:pt x="125" y="317"/>
                </a:lnTo>
                <a:lnTo>
                  <a:pt x="111" y="312"/>
                </a:lnTo>
                <a:lnTo>
                  <a:pt x="97" y="305"/>
                </a:lnTo>
                <a:lnTo>
                  <a:pt x="85" y="298"/>
                </a:lnTo>
                <a:lnTo>
                  <a:pt x="73" y="289"/>
                </a:lnTo>
                <a:lnTo>
                  <a:pt x="63" y="279"/>
                </a:lnTo>
                <a:lnTo>
                  <a:pt x="53" y="269"/>
                </a:lnTo>
                <a:lnTo>
                  <a:pt x="44" y="257"/>
                </a:lnTo>
                <a:lnTo>
                  <a:pt x="36" y="244"/>
                </a:lnTo>
                <a:lnTo>
                  <a:pt x="30" y="230"/>
                </a:lnTo>
                <a:lnTo>
                  <a:pt x="25" y="216"/>
                </a:lnTo>
                <a:lnTo>
                  <a:pt x="21" y="202"/>
                </a:lnTo>
                <a:lnTo>
                  <a:pt x="18" y="187"/>
                </a:lnTo>
                <a:lnTo>
                  <a:pt x="17" y="170"/>
                </a:lnTo>
                <a:lnTo>
                  <a:pt x="18" y="155"/>
                </a:lnTo>
                <a:lnTo>
                  <a:pt x="21" y="140"/>
                </a:lnTo>
                <a:lnTo>
                  <a:pt x="25" y="125"/>
                </a:lnTo>
                <a:lnTo>
                  <a:pt x="30" y="111"/>
                </a:lnTo>
                <a:lnTo>
                  <a:pt x="36" y="98"/>
                </a:lnTo>
                <a:lnTo>
                  <a:pt x="44" y="85"/>
                </a:lnTo>
                <a:lnTo>
                  <a:pt x="53" y="73"/>
                </a:lnTo>
                <a:lnTo>
                  <a:pt x="63" y="62"/>
                </a:lnTo>
                <a:lnTo>
                  <a:pt x="73" y="53"/>
                </a:lnTo>
                <a:lnTo>
                  <a:pt x="85" y="44"/>
                </a:lnTo>
                <a:lnTo>
                  <a:pt x="97" y="37"/>
                </a:lnTo>
                <a:lnTo>
                  <a:pt x="111" y="30"/>
                </a:lnTo>
                <a:lnTo>
                  <a:pt x="125" y="25"/>
                </a:lnTo>
                <a:lnTo>
                  <a:pt x="139" y="20"/>
                </a:lnTo>
                <a:lnTo>
                  <a:pt x="154" y="18"/>
                </a:lnTo>
                <a:lnTo>
                  <a:pt x="171" y="17"/>
                </a:lnTo>
                <a:lnTo>
                  <a:pt x="186" y="18"/>
                </a:lnTo>
                <a:lnTo>
                  <a:pt x="201" y="20"/>
                </a:lnTo>
                <a:lnTo>
                  <a:pt x="216" y="25"/>
                </a:lnTo>
                <a:lnTo>
                  <a:pt x="230" y="30"/>
                </a:lnTo>
                <a:lnTo>
                  <a:pt x="243" y="37"/>
                </a:lnTo>
                <a:lnTo>
                  <a:pt x="256" y="44"/>
                </a:lnTo>
                <a:lnTo>
                  <a:pt x="268" y="53"/>
                </a:lnTo>
                <a:lnTo>
                  <a:pt x="279" y="62"/>
                </a:lnTo>
                <a:lnTo>
                  <a:pt x="288" y="73"/>
                </a:lnTo>
                <a:lnTo>
                  <a:pt x="297" y="85"/>
                </a:lnTo>
                <a:lnTo>
                  <a:pt x="304" y="98"/>
                </a:lnTo>
                <a:lnTo>
                  <a:pt x="311" y="111"/>
                </a:lnTo>
                <a:lnTo>
                  <a:pt x="316" y="125"/>
                </a:lnTo>
                <a:lnTo>
                  <a:pt x="320" y="140"/>
                </a:lnTo>
                <a:lnTo>
                  <a:pt x="322" y="155"/>
                </a:lnTo>
                <a:lnTo>
                  <a:pt x="323" y="170"/>
                </a:lnTo>
                <a:lnTo>
                  <a:pt x="322" y="187"/>
                </a:lnTo>
                <a:lnTo>
                  <a:pt x="320" y="202"/>
                </a:lnTo>
                <a:lnTo>
                  <a:pt x="316" y="216"/>
                </a:lnTo>
                <a:lnTo>
                  <a:pt x="311" y="230"/>
                </a:lnTo>
                <a:lnTo>
                  <a:pt x="304" y="244"/>
                </a:lnTo>
                <a:lnTo>
                  <a:pt x="297" y="257"/>
                </a:lnTo>
                <a:lnTo>
                  <a:pt x="288" y="269"/>
                </a:lnTo>
                <a:lnTo>
                  <a:pt x="279" y="279"/>
                </a:lnTo>
                <a:lnTo>
                  <a:pt x="268" y="289"/>
                </a:lnTo>
                <a:lnTo>
                  <a:pt x="256" y="298"/>
                </a:lnTo>
                <a:lnTo>
                  <a:pt x="243" y="305"/>
                </a:lnTo>
                <a:lnTo>
                  <a:pt x="230" y="312"/>
                </a:lnTo>
                <a:lnTo>
                  <a:pt x="216" y="317"/>
                </a:lnTo>
                <a:lnTo>
                  <a:pt x="201" y="320"/>
                </a:lnTo>
                <a:lnTo>
                  <a:pt x="186" y="323"/>
                </a:lnTo>
                <a:lnTo>
                  <a:pt x="171" y="324"/>
                </a:lnTo>
                <a:close/>
                <a:moveTo>
                  <a:pt x="392" y="381"/>
                </a:moveTo>
                <a:lnTo>
                  <a:pt x="297" y="285"/>
                </a:lnTo>
                <a:lnTo>
                  <a:pt x="307" y="273"/>
                </a:lnTo>
                <a:lnTo>
                  <a:pt x="315" y="261"/>
                </a:lnTo>
                <a:lnTo>
                  <a:pt x="323" y="247"/>
                </a:lnTo>
                <a:lnTo>
                  <a:pt x="329" y="233"/>
                </a:lnTo>
                <a:lnTo>
                  <a:pt x="335" y="218"/>
                </a:lnTo>
                <a:lnTo>
                  <a:pt x="338" y="203"/>
                </a:lnTo>
                <a:lnTo>
                  <a:pt x="340" y="187"/>
                </a:lnTo>
                <a:lnTo>
                  <a:pt x="341" y="170"/>
                </a:lnTo>
                <a:lnTo>
                  <a:pt x="340" y="153"/>
                </a:lnTo>
                <a:lnTo>
                  <a:pt x="338" y="136"/>
                </a:lnTo>
                <a:lnTo>
                  <a:pt x="334" y="120"/>
                </a:lnTo>
                <a:lnTo>
                  <a:pt x="327" y="103"/>
                </a:lnTo>
                <a:lnTo>
                  <a:pt x="321" y="89"/>
                </a:lnTo>
                <a:lnTo>
                  <a:pt x="312" y="75"/>
                </a:lnTo>
                <a:lnTo>
                  <a:pt x="302" y="61"/>
                </a:lnTo>
                <a:lnTo>
                  <a:pt x="291" y="49"/>
                </a:lnTo>
                <a:lnTo>
                  <a:pt x="279" y="39"/>
                </a:lnTo>
                <a:lnTo>
                  <a:pt x="266" y="29"/>
                </a:lnTo>
                <a:lnTo>
                  <a:pt x="252" y="20"/>
                </a:lnTo>
                <a:lnTo>
                  <a:pt x="236" y="13"/>
                </a:lnTo>
                <a:lnTo>
                  <a:pt x="221" y="7"/>
                </a:lnTo>
                <a:lnTo>
                  <a:pt x="205" y="3"/>
                </a:lnTo>
                <a:lnTo>
                  <a:pt x="188" y="0"/>
                </a:lnTo>
                <a:lnTo>
                  <a:pt x="171" y="0"/>
                </a:lnTo>
                <a:lnTo>
                  <a:pt x="153" y="0"/>
                </a:lnTo>
                <a:lnTo>
                  <a:pt x="136" y="3"/>
                </a:lnTo>
                <a:lnTo>
                  <a:pt x="120" y="7"/>
                </a:lnTo>
                <a:lnTo>
                  <a:pt x="104" y="13"/>
                </a:lnTo>
                <a:lnTo>
                  <a:pt x="90" y="20"/>
                </a:lnTo>
                <a:lnTo>
                  <a:pt x="75" y="29"/>
                </a:lnTo>
                <a:lnTo>
                  <a:pt x="62" y="39"/>
                </a:lnTo>
                <a:lnTo>
                  <a:pt x="50" y="49"/>
                </a:lnTo>
                <a:lnTo>
                  <a:pt x="39" y="61"/>
                </a:lnTo>
                <a:lnTo>
                  <a:pt x="29" y="75"/>
                </a:lnTo>
                <a:lnTo>
                  <a:pt x="21" y="89"/>
                </a:lnTo>
                <a:lnTo>
                  <a:pt x="13" y="103"/>
                </a:lnTo>
                <a:lnTo>
                  <a:pt x="8" y="120"/>
                </a:lnTo>
                <a:lnTo>
                  <a:pt x="3" y="136"/>
                </a:lnTo>
                <a:lnTo>
                  <a:pt x="0" y="153"/>
                </a:lnTo>
                <a:lnTo>
                  <a:pt x="0" y="170"/>
                </a:lnTo>
                <a:lnTo>
                  <a:pt x="0" y="188"/>
                </a:lnTo>
                <a:lnTo>
                  <a:pt x="3" y="205"/>
                </a:lnTo>
                <a:lnTo>
                  <a:pt x="8" y="221"/>
                </a:lnTo>
                <a:lnTo>
                  <a:pt x="13" y="237"/>
                </a:lnTo>
                <a:lnTo>
                  <a:pt x="21" y="252"/>
                </a:lnTo>
                <a:lnTo>
                  <a:pt x="29" y="266"/>
                </a:lnTo>
                <a:lnTo>
                  <a:pt x="39" y="279"/>
                </a:lnTo>
                <a:lnTo>
                  <a:pt x="50" y="291"/>
                </a:lnTo>
                <a:lnTo>
                  <a:pt x="62" y="303"/>
                </a:lnTo>
                <a:lnTo>
                  <a:pt x="75" y="313"/>
                </a:lnTo>
                <a:lnTo>
                  <a:pt x="90" y="321"/>
                </a:lnTo>
                <a:lnTo>
                  <a:pt x="104" y="328"/>
                </a:lnTo>
                <a:lnTo>
                  <a:pt x="120" y="334"/>
                </a:lnTo>
                <a:lnTo>
                  <a:pt x="136" y="338"/>
                </a:lnTo>
                <a:lnTo>
                  <a:pt x="153" y="341"/>
                </a:lnTo>
                <a:lnTo>
                  <a:pt x="171" y="342"/>
                </a:lnTo>
                <a:lnTo>
                  <a:pt x="187" y="341"/>
                </a:lnTo>
                <a:lnTo>
                  <a:pt x="203" y="339"/>
                </a:lnTo>
                <a:lnTo>
                  <a:pt x="218" y="334"/>
                </a:lnTo>
                <a:lnTo>
                  <a:pt x="232" y="330"/>
                </a:lnTo>
                <a:lnTo>
                  <a:pt x="246" y="324"/>
                </a:lnTo>
                <a:lnTo>
                  <a:pt x="260" y="316"/>
                </a:lnTo>
                <a:lnTo>
                  <a:pt x="272" y="307"/>
                </a:lnTo>
                <a:lnTo>
                  <a:pt x="284" y="298"/>
                </a:lnTo>
                <a:lnTo>
                  <a:pt x="380" y="393"/>
                </a:lnTo>
                <a:lnTo>
                  <a:pt x="382" y="395"/>
                </a:lnTo>
                <a:lnTo>
                  <a:pt x="385" y="396"/>
                </a:lnTo>
                <a:lnTo>
                  <a:pt x="390" y="395"/>
                </a:lnTo>
                <a:lnTo>
                  <a:pt x="392" y="393"/>
                </a:lnTo>
                <a:lnTo>
                  <a:pt x="394" y="390"/>
                </a:lnTo>
                <a:lnTo>
                  <a:pt x="395" y="386"/>
                </a:lnTo>
                <a:lnTo>
                  <a:pt x="394" y="383"/>
                </a:lnTo>
                <a:lnTo>
                  <a:pt x="392" y="38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8" name="Freeform 49"/>
          <p:cNvSpPr>
            <a:spLocks noEditPoints="1"/>
          </p:cNvSpPr>
          <p:nvPr/>
        </p:nvSpPr>
        <p:spPr bwMode="auto">
          <a:xfrm>
            <a:off x="5578079" y="3192364"/>
            <a:ext cx="325934" cy="327422"/>
          </a:xfrm>
          <a:custGeom>
            <a:avLst/>
            <a:gdLst>
              <a:gd name="T0" fmla="*/ 139 w 395"/>
              <a:gd name="T1" fmla="*/ 320 h 396"/>
              <a:gd name="T2" fmla="*/ 97 w 395"/>
              <a:gd name="T3" fmla="*/ 305 h 396"/>
              <a:gd name="T4" fmla="*/ 62 w 395"/>
              <a:gd name="T5" fmla="*/ 279 h 396"/>
              <a:gd name="T6" fmla="*/ 35 w 395"/>
              <a:gd name="T7" fmla="*/ 244 h 396"/>
              <a:gd name="T8" fmla="*/ 20 w 395"/>
              <a:gd name="T9" fmla="*/ 202 h 396"/>
              <a:gd name="T10" fmla="*/ 18 w 395"/>
              <a:gd name="T11" fmla="*/ 155 h 396"/>
              <a:gd name="T12" fmla="*/ 30 w 395"/>
              <a:gd name="T13" fmla="*/ 111 h 396"/>
              <a:gd name="T14" fmla="*/ 53 w 395"/>
              <a:gd name="T15" fmla="*/ 73 h 396"/>
              <a:gd name="T16" fmla="*/ 85 w 395"/>
              <a:gd name="T17" fmla="*/ 44 h 396"/>
              <a:gd name="T18" fmla="*/ 125 w 395"/>
              <a:gd name="T19" fmla="*/ 25 h 396"/>
              <a:gd name="T20" fmla="*/ 170 w 395"/>
              <a:gd name="T21" fmla="*/ 17 h 396"/>
              <a:gd name="T22" fmla="*/ 216 w 395"/>
              <a:gd name="T23" fmla="*/ 25 h 396"/>
              <a:gd name="T24" fmla="*/ 255 w 395"/>
              <a:gd name="T25" fmla="*/ 44 h 396"/>
              <a:gd name="T26" fmla="*/ 288 w 395"/>
              <a:gd name="T27" fmla="*/ 73 h 396"/>
              <a:gd name="T28" fmla="*/ 311 w 395"/>
              <a:gd name="T29" fmla="*/ 111 h 396"/>
              <a:gd name="T30" fmla="*/ 321 w 395"/>
              <a:gd name="T31" fmla="*/ 155 h 396"/>
              <a:gd name="T32" fmla="*/ 319 w 395"/>
              <a:gd name="T33" fmla="*/ 202 h 396"/>
              <a:gd name="T34" fmla="*/ 304 w 395"/>
              <a:gd name="T35" fmla="*/ 244 h 396"/>
              <a:gd name="T36" fmla="*/ 278 w 395"/>
              <a:gd name="T37" fmla="*/ 279 h 396"/>
              <a:gd name="T38" fmla="*/ 243 w 395"/>
              <a:gd name="T39" fmla="*/ 305 h 396"/>
              <a:gd name="T40" fmla="*/ 200 w 395"/>
              <a:gd name="T41" fmla="*/ 320 h 396"/>
              <a:gd name="T42" fmla="*/ 391 w 395"/>
              <a:gd name="T43" fmla="*/ 381 h 396"/>
              <a:gd name="T44" fmla="*/ 315 w 395"/>
              <a:gd name="T45" fmla="*/ 261 h 396"/>
              <a:gd name="T46" fmla="*/ 334 w 395"/>
              <a:gd name="T47" fmla="*/ 218 h 396"/>
              <a:gd name="T48" fmla="*/ 341 w 395"/>
              <a:gd name="T49" fmla="*/ 170 h 396"/>
              <a:gd name="T50" fmla="*/ 333 w 395"/>
              <a:gd name="T51" fmla="*/ 120 h 396"/>
              <a:gd name="T52" fmla="*/ 312 w 395"/>
              <a:gd name="T53" fmla="*/ 75 h 396"/>
              <a:gd name="T54" fmla="*/ 278 w 395"/>
              <a:gd name="T55" fmla="*/ 39 h 396"/>
              <a:gd name="T56" fmla="*/ 236 w 395"/>
              <a:gd name="T57" fmla="*/ 13 h 396"/>
              <a:gd name="T58" fmla="*/ 187 w 395"/>
              <a:gd name="T59" fmla="*/ 0 h 396"/>
              <a:gd name="T60" fmla="*/ 136 w 395"/>
              <a:gd name="T61" fmla="*/ 3 h 396"/>
              <a:gd name="T62" fmla="*/ 89 w 395"/>
              <a:gd name="T63" fmla="*/ 20 h 396"/>
              <a:gd name="T64" fmla="*/ 49 w 395"/>
              <a:gd name="T65" fmla="*/ 49 h 396"/>
              <a:gd name="T66" fmla="*/ 20 w 395"/>
              <a:gd name="T67" fmla="*/ 89 h 396"/>
              <a:gd name="T68" fmla="*/ 3 w 395"/>
              <a:gd name="T69" fmla="*/ 136 h 396"/>
              <a:gd name="T70" fmla="*/ 0 w 395"/>
              <a:gd name="T71" fmla="*/ 188 h 396"/>
              <a:gd name="T72" fmla="*/ 13 w 395"/>
              <a:gd name="T73" fmla="*/ 237 h 396"/>
              <a:gd name="T74" fmla="*/ 39 w 395"/>
              <a:gd name="T75" fmla="*/ 279 h 396"/>
              <a:gd name="T76" fmla="*/ 74 w 395"/>
              <a:gd name="T77" fmla="*/ 313 h 396"/>
              <a:gd name="T78" fmla="*/ 119 w 395"/>
              <a:gd name="T79" fmla="*/ 334 h 396"/>
              <a:gd name="T80" fmla="*/ 170 w 395"/>
              <a:gd name="T81" fmla="*/ 342 h 396"/>
              <a:gd name="T82" fmla="*/ 218 w 395"/>
              <a:gd name="T83" fmla="*/ 334 h 396"/>
              <a:gd name="T84" fmla="*/ 260 w 395"/>
              <a:gd name="T85" fmla="*/ 316 h 396"/>
              <a:gd name="T86" fmla="*/ 380 w 395"/>
              <a:gd name="T87" fmla="*/ 393 h 396"/>
              <a:gd name="T88" fmla="*/ 389 w 395"/>
              <a:gd name="T89" fmla="*/ 395 h 396"/>
              <a:gd name="T90" fmla="*/ 395 w 395"/>
              <a:gd name="T91" fmla="*/ 386 h 396"/>
              <a:gd name="T92" fmla="*/ 251 w 395"/>
              <a:gd name="T93" fmla="*/ 162 h 396"/>
              <a:gd name="T94" fmla="*/ 179 w 395"/>
              <a:gd name="T95" fmla="*/ 86 h 396"/>
              <a:gd name="T96" fmla="*/ 170 w 395"/>
              <a:gd name="T97" fmla="*/ 81 h 396"/>
              <a:gd name="T98" fmla="*/ 162 w 395"/>
              <a:gd name="T99" fmla="*/ 86 h 396"/>
              <a:gd name="T100" fmla="*/ 89 w 395"/>
              <a:gd name="T101" fmla="*/ 162 h 396"/>
              <a:gd name="T102" fmla="*/ 81 w 395"/>
              <a:gd name="T103" fmla="*/ 167 h 396"/>
              <a:gd name="T104" fmla="*/ 83 w 395"/>
              <a:gd name="T105" fmla="*/ 177 h 396"/>
              <a:gd name="T106" fmla="*/ 160 w 395"/>
              <a:gd name="T107" fmla="*/ 180 h 396"/>
              <a:gd name="T108" fmla="*/ 164 w 395"/>
              <a:gd name="T109" fmla="*/ 258 h 396"/>
              <a:gd name="T110" fmla="*/ 173 w 395"/>
              <a:gd name="T111" fmla="*/ 260 h 396"/>
              <a:gd name="T112" fmla="*/ 179 w 395"/>
              <a:gd name="T113" fmla="*/ 251 h 396"/>
              <a:gd name="T114" fmla="*/ 254 w 395"/>
              <a:gd name="T115" fmla="*/ 179 h 396"/>
              <a:gd name="T116" fmla="*/ 260 w 395"/>
              <a:gd name="T117" fmla="*/ 170 h 396"/>
              <a:gd name="T118" fmla="*/ 254 w 395"/>
              <a:gd name="T119" fmla="*/ 16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5" h="396">
                <a:moveTo>
                  <a:pt x="170" y="324"/>
                </a:moveTo>
                <a:lnTo>
                  <a:pt x="154" y="323"/>
                </a:lnTo>
                <a:lnTo>
                  <a:pt x="139" y="320"/>
                </a:lnTo>
                <a:lnTo>
                  <a:pt x="125" y="317"/>
                </a:lnTo>
                <a:lnTo>
                  <a:pt x="111" y="312"/>
                </a:lnTo>
                <a:lnTo>
                  <a:pt x="97" y="305"/>
                </a:lnTo>
                <a:lnTo>
                  <a:pt x="85" y="298"/>
                </a:lnTo>
                <a:lnTo>
                  <a:pt x="73" y="289"/>
                </a:lnTo>
                <a:lnTo>
                  <a:pt x="62" y="279"/>
                </a:lnTo>
                <a:lnTo>
                  <a:pt x="53" y="269"/>
                </a:lnTo>
                <a:lnTo>
                  <a:pt x="44" y="257"/>
                </a:lnTo>
                <a:lnTo>
                  <a:pt x="35" y="244"/>
                </a:lnTo>
                <a:lnTo>
                  <a:pt x="30" y="230"/>
                </a:lnTo>
                <a:lnTo>
                  <a:pt x="25" y="216"/>
                </a:lnTo>
                <a:lnTo>
                  <a:pt x="20" y="202"/>
                </a:lnTo>
                <a:lnTo>
                  <a:pt x="18" y="187"/>
                </a:lnTo>
                <a:lnTo>
                  <a:pt x="17" y="170"/>
                </a:lnTo>
                <a:lnTo>
                  <a:pt x="18" y="155"/>
                </a:lnTo>
                <a:lnTo>
                  <a:pt x="20" y="140"/>
                </a:lnTo>
                <a:lnTo>
                  <a:pt x="25" y="125"/>
                </a:lnTo>
                <a:lnTo>
                  <a:pt x="30" y="111"/>
                </a:lnTo>
                <a:lnTo>
                  <a:pt x="35" y="98"/>
                </a:lnTo>
                <a:lnTo>
                  <a:pt x="44" y="85"/>
                </a:lnTo>
                <a:lnTo>
                  <a:pt x="53" y="73"/>
                </a:lnTo>
                <a:lnTo>
                  <a:pt x="62" y="62"/>
                </a:lnTo>
                <a:lnTo>
                  <a:pt x="73" y="53"/>
                </a:lnTo>
                <a:lnTo>
                  <a:pt x="85" y="44"/>
                </a:lnTo>
                <a:lnTo>
                  <a:pt x="97" y="37"/>
                </a:lnTo>
                <a:lnTo>
                  <a:pt x="111" y="30"/>
                </a:lnTo>
                <a:lnTo>
                  <a:pt x="125" y="25"/>
                </a:lnTo>
                <a:lnTo>
                  <a:pt x="139" y="20"/>
                </a:lnTo>
                <a:lnTo>
                  <a:pt x="154" y="18"/>
                </a:lnTo>
                <a:lnTo>
                  <a:pt x="170" y="17"/>
                </a:lnTo>
                <a:lnTo>
                  <a:pt x="185" y="18"/>
                </a:lnTo>
                <a:lnTo>
                  <a:pt x="200" y="20"/>
                </a:lnTo>
                <a:lnTo>
                  <a:pt x="216" y="25"/>
                </a:lnTo>
                <a:lnTo>
                  <a:pt x="230" y="30"/>
                </a:lnTo>
                <a:lnTo>
                  <a:pt x="243" y="37"/>
                </a:lnTo>
                <a:lnTo>
                  <a:pt x="255" y="44"/>
                </a:lnTo>
                <a:lnTo>
                  <a:pt x="267" y="53"/>
                </a:lnTo>
                <a:lnTo>
                  <a:pt x="278" y="62"/>
                </a:lnTo>
                <a:lnTo>
                  <a:pt x="288" y="73"/>
                </a:lnTo>
                <a:lnTo>
                  <a:pt x="296" y="85"/>
                </a:lnTo>
                <a:lnTo>
                  <a:pt x="304" y="98"/>
                </a:lnTo>
                <a:lnTo>
                  <a:pt x="311" y="111"/>
                </a:lnTo>
                <a:lnTo>
                  <a:pt x="316" y="125"/>
                </a:lnTo>
                <a:lnTo>
                  <a:pt x="319" y="140"/>
                </a:lnTo>
                <a:lnTo>
                  <a:pt x="321" y="155"/>
                </a:lnTo>
                <a:lnTo>
                  <a:pt x="322" y="170"/>
                </a:lnTo>
                <a:lnTo>
                  <a:pt x="321" y="187"/>
                </a:lnTo>
                <a:lnTo>
                  <a:pt x="319" y="202"/>
                </a:lnTo>
                <a:lnTo>
                  <a:pt x="316" y="216"/>
                </a:lnTo>
                <a:lnTo>
                  <a:pt x="311" y="230"/>
                </a:lnTo>
                <a:lnTo>
                  <a:pt x="304" y="244"/>
                </a:lnTo>
                <a:lnTo>
                  <a:pt x="296" y="257"/>
                </a:lnTo>
                <a:lnTo>
                  <a:pt x="288" y="269"/>
                </a:lnTo>
                <a:lnTo>
                  <a:pt x="278" y="279"/>
                </a:lnTo>
                <a:lnTo>
                  <a:pt x="267" y="289"/>
                </a:lnTo>
                <a:lnTo>
                  <a:pt x="255" y="298"/>
                </a:lnTo>
                <a:lnTo>
                  <a:pt x="243" y="305"/>
                </a:lnTo>
                <a:lnTo>
                  <a:pt x="230" y="312"/>
                </a:lnTo>
                <a:lnTo>
                  <a:pt x="216" y="317"/>
                </a:lnTo>
                <a:lnTo>
                  <a:pt x="200" y="320"/>
                </a:lnTo>
                <a:lnTo>
                  <a:pt x="185" y="323"/>
                </a:lnTo>
                <a:lnTo>
                  <a:pt x="170" y="324"/>
                </a:lnTo>
                <a:close/>
                <a:moveTo>
                  <a:pt x="391" y="381"/>
                </a:moveTo>
                <a:lnTo>
                  <a:pt x="296" y="285"/>
                </a:lnTo>
                <a:lnTo>
                  <a:pt x="306" y="273"/>
                </a:lnTo>
                <a:lnTo>
                  <a:pt x="315" y="261"/>
                </a:lnTo>
                <a:lnTo>
                  <a:pt x="322" y="247"/>
                </a:lnTo>
                <a:lnTo>
                  <a:pt x="329" y="233"/>
                </a:lnTo>
                <a:lnTo>
                  <a:pt x="334" y="218"/>
                </a:lnTo>
                <a:lnTo>
                  <a:pt x="337" y="203"/>
                </a:lnTo>
                <a:lnTo>
                  <a:pt x="340" y="187"/>
                </a:lnTo>
                <a:lnTo>
                  <a:pt x="341" y="170"/>
                </a:lnTo>
                <a:lnTo>
                  <a:pt x="340" y="153"/>
                </a:lnTo>
                <a:lnTo>
                  <a:pt x="337" y="136"/>
                </a:lnTo>
                <a:lnTo>
                  <a:pt x="333" y="120"/>
                </a:lnTo>
                <a:lnTo>
                  <a:pt x="327" y="103"/>
                </a:lnTo>
                <a:lnTo>
                  <a:pt x="320" y="89"/>
                </a:lnTo>
                <a:lnTo>
                  <a:pt x="312" y="75"/>
                </a:lnTo>
                <a:lnTo>
                  <a:pt x="302" y="61"/>
                </a:lnTo>
                <a:lnTo>
                  <a:pt x="291" y="49"/>
                </a:lnTo>
                <a:lnTo>
                  <a:pt x="278" y="39"/>
                </a:lnTo>
                <a:lnTo>
                  <a:pt x="265" y="29"/>
                </a:lnTo>
                <a:lnTo>
                  <a:pt x="251" y="20"/>
                </a:lnTo>
                <a:lnTo>
                  <a:pt x="236" y="13"/>
                </a:lnTo>
                <a:lnTo>
                  <a:pt x="221" y="7"/>
                </a:lnTo>
                <a:lnTo>
                  <a:pt x="205" y="3"/>
                </a:lnTo>
                <a:lnTo>
                  <a:pt x="187" y="0"/>
                </a:lnTo>
                <a:lnTo>
                  <a:pt x="170" y="0"/>
                </a:lnTo>
                <a:lnTo>
                  <a:pt x="153" y="0"/>
                </a:lnTo>
                <a:lnTo>
                  <a:pt x="136" y="3"/>
                </a:lnTo>
                <a:lnTo>
                  <a:pt x="119" y="7"/>
                </a:lnTo>
                <a:lnTo>
                  <a:pt x="103" y="13"/>
                </a:lnTo>
                <a:lnTo>
                  <a:pt x="89" y="20"/>
                </a:lnTo>
                <a:lnTo>
                  <a:pt x="74" y="29"/>
                </a:lnTo>
                <a:lnTo>
                  <a:pt x="61" y="39"/>
                </a:lnTo>
                <a:lnTo>
                  <a:pt x="49" y="49"/>
                </a:lnTo>
                <a:lnTo>
                  <a:pt x="39" y="61"/>
                </a:lnTo>
                <a:lnTo>
                  <a:pt x="29" y="75"/>
                </a:lnTo>
                <a:lnTo>
                  <a:pt x="20" y="89"/>
                </a:lnTo>
                <a:lnTo>
                  <a:pt x="13" y="103"/>
                </a:lnTo>
                <a:lnTo>
                  <a:pt x="7" y="120"/>
                </a:lnTo>
                <a:lnTo>
                  <a:pt x="3" y="136"/>
                </a:lnTo>
                <a:lnTo>
                  <a:pt x="0" y="153"/>
                </a:lnTo>
                <a:lnTo>
                  <a:pt x="0" y="170"/>
                </a:lnTo>
                <a:lnTo>
                  <a:pt x="0" y="188"/>
                </a:lnTo>
                <a:lnTo>
                  <a:pt x="3" y="205"/>
                </a:lnTo>
                <a:lnTo>
                  <a:pt x="7" y="221"/>
                </a:lnTo>
                <a:lnTo>
                  <a:pt x="13" y="237"/>
                </a:lnTo>
                <a:lnTo>
                  <a:pt x="20" y="252"/>
                </a:lnTo>
                <a:lnTo>
                  <a:pt x="29" y="266"/>
                </a:lnTo>
                <a:lnTo>
                  <a:pt x="39" y="279"/>
                </a:lnTo>
                <a:lnTo>
                  <a:pt x="49" y="291"/>
                </a:lnTo>
                <a:lnTo>
                  <a:pt x="61" y="303"/>
                </a:lnTo>
                <a:lnTo>
                  <a:pt x="74" y="313"/>
                </a:lnTo>
                <a:lnTo>
                  <a:pt x="89" y="321"/>
                </a:lnTo>
                <a:lnTo>
                  <a:pt x="103" y="328"/>
                </a:lnTo>
                <a:lnTo>
                  <a:pt x="119" y="334"/>
                </a:lnTo>
                <a:lnTo>
                  <a:pt x="136" y="338"/>
                </a:lnTo>
                <a:lnTo>
                  <a:pt x="153" y="341"/>
                </a:lnTo>
                <a:lnTo>
                  <a:pt x="170" y="342"/>
                </a:lnTo>
                <a:lnTo>
                  <a:pt x="186" y="341"/>
                </a:lnTo>
                <a:lnTo>
                  <a:pt x="203" y="339"/>
                </a:lnTo>
                <a:lnTo>
                  <a:pt x="218" y="334"/>
                </a:lnTo>
                <a:lnTo>
                  <a:pt x="232" y="330"/>
                </a:lnTo>
                <a:lnTo>
                  <a:pt x="246" y="324"/>
                </a:lnTo>
                <a:lnTo>
                  <a:pt x="260" y="316"/>
                </a:lnTo>
                <a:lnTo>
                  <a:pt x="272" y="307"/>
                </a:lnTo>
                <a:lnTo>
                  <a:pt x="284" y="298"/>
                </a:lnTo>
                <a:lnTo>
                  <a:pt x="380" y="393"/>
                </a:lnTo>
                <a:lnTo>
                  <a:pt x="382" y="395"/>
                </a:lnTo>
                <a:lnTo>
                  <a:pt x="385" y="396"/>
                </a:lnTo>
                <a:lnTo>
                  <a:pt x="389" y="395"/>
                </a:lnTo>
                <a:lnTo>
                  <a:pt x="391" y="393"/>
                </a:lnTo>
                <a:lnTo>
                  <a:pt x="394" y="390"/>
                </a:lnTo>
                <a:lnTo>
                  <a:pt x="395" y="386"/>
                </a:lnTo>
                <a:lnTo>
                  <a:pt x="394" y="383"/>
                </a:lnTo>
                <a:lnTo>
                  <a:pt x="391" y="381"/>
                </a:lnTo>
                <a:close/>
                <a:moveTo>
                  <a:pt x="251" y="162"/>
                </a:moveTo>
                <a:lnTo>
                  <a:pt x="179" y="162"/>
                </a:lnTo>
                <a:lnTo>
                  <a:pt x="179" y="89"/>
                </a:lnTo>
                <a:lnTo>
                  <a:pt x="179" y="86"/>
                </a:lnTo>
                <a:lnTo>
                  <a:pt x="177" y="83"/>
                </a:lnTo>
                <a:lnTo>
                  <a:pt x="173" y="82"/>
                </a:lnTo>
                <a:lnTo>
                  <a:pt x="170" y="81"/>
                </a:lnTo>
                <a:lnTo>
                  <a:pt x="167" y="82"/>
                </a:lnTo>
                <a:lnTo>
                  <a:pt x="164" y="83"/>
                </a:lnTo>
                <a:lnTo>
                  <a:pt x="162" y="86"/>
                </a:lnTo>
                <a:lnTo>
                  <a:pt x="160" y="89"/>
                </a:lnTo>
                <a:lnTo>
                  <a:pt x="160" y="162"/>
                </a:lnTo>
                <a:lnTo>
                  <a:pt x="89" y="162"/>
                </a:lnTo>
                <a:lnTo>
                  <a:pt x="86" y="163"/>
                </a:lnTo>
                <a:lnTo>
                  <a:pt x="83" y="164"/>
                </a:lnTo>
                <a:lnTo>
                  <a:pt x="81" y="167"/>
                </a:lnTo>
                <a:lnTo>
                  <a:pt x="81" y="170"/>
                </a:lnTo>
                <a:lnTo>
                  <a:pt x="81" y="174"/>
                </a:lnTo>
                <a:lnTo>
                  <a:pt x="83" y="177"/>
                </a:lnTo>
                <a:lnTo>
                  <a:pt x="86" y="179"/>
                </a:lnTo>
                <a:lnTo>
                  <a:pt x="89" y="180"/>
                </a:lnTo>
                <a:lnTo>
                  <a:pt x="160" y="180"/>
                </a:lnTo>
                <a:lnTo>
                  <a:pt x="160" y="251"/>
                </a:lnTo>
                <a:lnTo>
                  <a:pt x="162" y="256"/>
                </a:lnTo>
                <a:lnTo>
                  <a:pt x="164" y="258"/>
                </a:lnTo>
                <a:lnTo>
                  <a:pt x="167" y="260"/>
                </a:lnTo>
                <a:lnTo>
                  <a:pt x="170" y="261"/>
                </a:lnTo>
                <a:lnTo>
                  <a:pt x="173" y="260"/>
                </a:lnTo>
                <a:lnTo>
                  <a:pt x="177" y="258"/>
                </a:lnTo>
                <a:lnTo>
                  <a:pt x="179" y="256"/>
                </a:lnTo>
                <a:lnTo>
                  <a:pt x="179" y="251"/>
                </a:lnTo>
                <a:lnTo>
                  <a:pt x="179" y="180"/>
                </a:lnTo>
                <a:lnTo>
                  <a:pt x="251" y="180"/>
                </a:lnTo>
                <a:lnTo>
                  <a:pt x="254" y="179"/>
                </a:lnTo>
                <a:lnTo>
                  <a:pt x="258" y="177"/>
                </a:lnTo>
                <a:lnTo>
                  <a:pt x="259" y="174"/>
                </a:lnTo>
                <a:lnTo>
                  <a:pt x="260" y="170"/>
                </a:lnTo>
                <a:lnTo>
                  <a:pt x="259" y="167"/>
                </a:lnTo>
                <a:lnTo>
                  <a:pt x="258" y="164"/>
                </a:lnTo>
                <a:lnTo>
                  <a:pt x="254" y="163"/>
                </a:lnTo>
                <a:lnTo>
                  <a:pt x="251" y="16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9" name="Freeform 50"/>
          <p:cNvSpPr>
            <a:spLocks noEditPoints="1"/>
          </p:cNvSpPr>
          <p:nvPr/>
        </p:nvSpPr>
        <p:spPr bwMode="auto">
          <a:xfrm>
            <a:off x="6340078" y="3192364"/>
            <a:ext cx="328911" cy="327422"/>
          </a:xfrm>
          <a:custGeom>
            <a:avLst/>
            <a:gdLst>
              <a:gd name="T0" fmla="*/ 140 w 396"/>
              <a:gd name="T1" fmla="*/ 320 h 396"/>
              <a:gd name="T2" fmla="*/ 98 w 396"/>
              <a:gd name="T3" fmla="*/ 305 h 396"/>
              <a:gd name="T4" fmla="*/ 62 w 396"/>
              <a:gd name="T5" fmla="*/ 279 h 396"/>
              <a:gd name="T6" fmla="*/ 36 w 396"/>
              <a:gd name="T7" fmla="*/ 244 h 396"/>
              <a:gd name="T8" fmla="*/ 20 w 396"/>
              <a:gd name="T9" fmla="*/ 202 h 396"/>
              <a:gd name="T10" fmla="*/ 18 w 396"/>
              <a:gd name="T11" fmla="*/ 155 h 396"/>
              <a:gd name="T12" fmla="*/ 30 w 396"/>
              <a:gd name="T13" fmla="*/ 111 h 396"/>
              <a:gd name="T14" fmla="*/ 52 w 396"/>
              <a:gd name="T15" fmla="*/ 73 h 396"/>
              <a:gd name="T16" fmla="*/ 85 w 396"/>
              <a:gd name="T17" fmla="*/ 44 h 396"/>
              <a:gd name="T18" fmla="*/ 125 w 396"/>
              <a:gd name="T19" fmla="*/ 25 h 396"/>
              <a:gd name="T20" fmla="*/ 170 w 396"/>
              <a:gd name="T21" fmla="*/ 17 h 396"/>
              <a:gd name="T22" fmla="*/ 215 w 396"/>
              <a:gd name="T23" fmla="*/ 25 h 396"/>
              <a:gd name="T24" fmla="*/ 256 w 396"/>
              <a:gd name="T25" fmla="*/ 44 h 396"/>
              <a:gd name="T26" fmla="*/ 289 w 396"/>
              <a:gd name="T27" fmla="*/ 73 h 396"/>
              <a:gd name="T28" fmla="*/ 312 w 396"/>
              <a:gd name="T29" fmla="*/ 111 h 396"/>
              <a:gd name="T30" fmla="*/ 322 w 396"/>
              <a:gd name="T31" fmla="*/ 155 h 396"/>
              <a:gd name="T32" fmla="*/ 320 w 396"/>
              <a:gd name="T33" fmla="*/ 202 h 396"/>
              <a:gd name="T34" fmla="*/ 305 w 396"/>
              <a:gd name="T35" fmla="*/ 244 h 396"/>
              <a:gd name="T36" fmla="*/ 279 w 396"/>
              <a:gd name="T37" fmla="*/ 279 h 396"/>
              <a:gd name="T38" fmla="*/ 244 w 396"/>
              <a:gd name="T39" fmla="*/ 305 h 396"/>
              <a:gd name="T40" fmla="*/ 201 w 396"/>
              <a:gd name="T41" fmla="*/ 320 h 396"/>
              <a:gd name="T42" fmla="*/ 392 w 396"/>
              <a:gd name="T43" fmla="*/ 381 h 396"/>
              <a:gd name="T44" fmla="*/ 316 w 396"/>
              <a:gd name="T45" fmla="*/ 261 h 396"/>
              <a:gd name="T46" fmla="*/ 334 w 396"/>
              <a:gd name="T47" fmla="*/ 218 h 396"/>
              <a:gd name="T48" fmla="*/ 342 w 396"/>
              <a:gd name="T49" fmla="*/ 170 h 396"/>
              <a:gd name="T50" fmla="*/ 334 w 396"/>
              <a:gd name="T51" fmla="*/ 120 h 396"/>
              <a:gd name="T52" fmla="*/ 313 w 396"/>
              <a:gd name="T53" fmla="*/ 75 h 396"/>
              <a:gd name="T54" fmla="*/ 279 w 396"/>
              <a:gd name="T55" fmla="*/ 39 h 396"/>
              <a:gd name="T56" fmla="*/ 237 w 396"/>
              <a:gd name="T57" fmla="*/ 13 h 396"/>
              <a:gd name="T58" fmla="*/ 187 w 396"/>
              <a:gd name="T59" fmla="*/ 0 h 396"/>
              <a:gd name="T60" fmla="*/ 136 w 396"/>
              <a:gd name="T61" fmla="*/ 3 h 396"/>
              <a:gd name="T62" fmla="*/ 89 w 396"/>
              <a:gd name="T63" fmla="*/ 20 h 396"/>
              <a:gd name="T64" fmla="*/ 49 w 396"/>
              <a:gd name="T65" fmla="*/ 49 h 396"/>
              <a:gd name="T66" fmla="*/ 20 w 396"/>
              <a:gd name="T67" fmla="*/ 89 h 396"/>
              <a:gd name="T68" fmla="*/ 3 w 396"/>
              <a:gd name="T69" fmla="*/ 136 h 396"/>
              <a:gd name="T70" fmla="*/ 0 w 396"/>
              <a:gd name="T71" fmla="*/ 188 h 396"/>
              <a:gd name="T72" fmla="*/ 13 w 396"/>
              <a:gd name="T73" fmla="*/ 237 h 396"/>
              <a:gd name="T74" fmla="*/ 38 w 396"/>
              <a:gd name="T75" fmla="*/ 279 h 396"/>
              <a:gd name="T76" fmla="*/ 75 w 396"/>
              <a:gd name="T77" fmla="*/ 313 h 396"/>
              <a:gd name="T78" fmla="*/ 119 w 396"/>
              <a:gd name="T79" fmla="*/ 334 h 396"/>
              <a:gd name="T80" fmla="*/ 170 w 396"/>
              <a:gd name="T81" fmla="*/ 342 h 396"/>
              <a:gd name="T82" fmla="*/ 218 w 396"/>
              <a:gd name="T83" fmla="*/ 334 h 396"/>
              <a:gd name="T84" fmla="*/ 261 w 396"/>
              <a:gd name="T85" fmla="*/ 316 h 396"/>
              <a:gd name="T86" fmla="*/ 381 w 396"/>
              <a:gd name="T87" fmla="*/ 393 h 396"/>
              <a:gd name="T88" fmla="*/ 390 w 396"/>
              <a:gd name="T89" fmla="*/ 395 h 396"/>
              <a:gd name="T90" fmla="*/ 396 w 396"/>
              <a:gd name="T91" fmla="*/ 386 h 396"/>
              <a:gd name="T92" fmla="*/ 251 w 396"/>
              <a:gd name="T93" fmla="*/ 162 h 396"/>
              <a:gd name="T94" fmla="*/ 83 w 396"/>
              <a:gd name="T95" fmla="*/ 164 h 396"/>
              <a:gd name="T96" fmla="*/ 82 w 396"/>
              <a:gd name="T97" fmla="*/ 174 h 396"/>
              <a:gd name="T98" fmla="*/ 89 w 396"/>
              <a:gd name="T99" fmla="*/ 180 h 396"/>
              <a:gd name="T100" fmla="*/ 258 w 396"/>
              <a:gd name="T101" fmla="*/ 177 h 396"/>
              <a:gd name="T102" fmla="*/ 260 w 396"/>
              <a:gd name="T103" fmla="*/ 167 h 396"/>
              <a:gd name="T104" fmla="*/ 251 w 396"/>
              <a:gd name="T105" fmla="*/ 16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6" h="396">
                <a:moveTo>
                  <a:pt x="170" y="324"/>
                </a:moveTo>
                <a:lnTo>
                  <a:pt x="155" y="323"/>
                </a:lnTo>
                <a:lnTo>
                  <a:pt x="140" y="320"/>
                </a:lnTo>
                <a:lnTo>
                  <a:pt x="125" y="317"/>
                </a:lnTo>
                <a:lnTo>
                  <a:pt x="111" y="312"/>
                </a:lnTo>
                <a:lnTo>
                  <a:pt x="98" y="305"/>
                </a:lnTo>
                <a:lnTo>
                  <a:pt x="85" y="298"/>
                </a:lnTo>
                <a:lnTo>
                  <a:pt x="73" y="289"/>
                </a:lnTo>
                <a:lnTo>
                  <a:pt x="62" y="279"/>
                </a:lnTo>
                <a:lnTo>
                  <a:pt x="52" y="269"/>
                </a:lnTo>
                <a:lnTo>
                  <a:pt x="44" y="257"/>
                </a:lnTo>
                <a:lnTo>
                  <a:pt x="36" y="244"/>
                </a:lnTo>
                <a:lnTo>
                  <a:pt x="30" y="230"/>
                </a:lnTo>
                <a:lnTo>
                  <a:pt x="24" y="216"/>
                </a:lnTo>
                <a:lnTo>
                  <a:pt x="20" y="202"/>
                </a:lnTo>
                <a:lnTo>
                  <a:pt x="18" y="187"/>
                </a:lnTo>
                <a:lnTo>
                  <a:pt x="17" y="170"/>
                </a:lnTo>
                <a:lnTo>
                  <a:pt x="18" y="155"/>
                </a:lnTo>
                <a:lnTo>
                  <a:pt x="20" y="140"/>
                </a:lnTo>
                <a:lnTo>
                  <a:pt x="24" y="125"/>
                </a:lnTo>
                <a:lnTo>
                  <a:pt x="30" y="111"/>
                </a:lnTo>
                <a:lnTo>
                  <a:pt x="36" y="98"/>
                </a:lnTo>
                <a:lnTo>
                  <a:pt x="44" y="85"/>
                </a:lnTo>
                <a:lnTo>
                  <a:pt x="52" y="73"/>
                </a:lnTo>
                <a:lnTo>
                  <a:pt x="62" y="62"/>
                </a:lnTo>
                <a:lnTo>
                  <a:pt x="73" y="53"/>
                </a:lnTo>
                <a:lnTo>
                  <a:pt x="85" y="44"/>
                </a:lnTo>
                <a:lnTo>
                  <a:pt x="98" y="37"/>
                </a:lnTo>
                <a:lnTo>
                  <a:pt x="111" y="30"/>
                </a:lnTo>
                <a:lnTo>
                  <a:pt x="125" y="25"/>
                </a:lnTo>
                <a:lnTo>
                  <a:pt x="140" y="20"/>
                </a:lnTo>
                <a:lnTo>
                  <a:pt x="155" y="18"/>
                </a:lnTo>
                <a:lnTo>
                  <a:pt x="170" y="17"/>
                </a:lnTo>
                <a:lnTo>
                  <a:pt x="186" y="18"/>
                </a:lnTo>
                <a:lnTo>
                  <a:pt x="201" y="20"/>
                </a:lnTo>
                <a:lnTo>
                  <a:pt x="215" y="25"/>
                </a:lnTo>
                <a:lnTo>
                  <a:pt x="229" y="30"/>
                </a:lnTo>
                <a:lnTo>
                  <a:pt x="244" y="37"/>
                </a:lnTo>
                <a:lnTo>
                  <a:pt x="256" y="44"/>
                </a:lnTo>
                <a:lnTo>
                  <a:pt x="268" y="53"/>
                </a:lnTo>
                <a:lnTo>
                  <a:pt x="279" y="62"/>
                </a:lnTo>
                <a:lnTo>
                  <a:pt x="289" y="73"/>
                </a:lnTo>
                <a:lnTo>
                  <a:pt x="297" y="85"/>
                </a:lnTo>
                <a:lnTo>
                  <a:pt x="305" y="98"/>
                </a:lnTo>
                <a:lnTo>
                  <a:pt x="312" y="111"/>
                </a:lnTo>
                <a:lnTo>
                  <a:pt x="317" y="125"/>
                </a:lnTo>
                <a:lnTo>
                  <a:pt x="320" y="140"/>
                </a:lnTo>
                <a:lnTo>
                  <a:pt x="322" y="155"/>
                </a:lnTo>
                <a:lnTo>
                  <a:pt x="323" y="170"/>
                </a:lnTo>
                <a:lnTo>
                  <a:pt x="322" y="187"/>
                </a:lnTo>
                <a:lnTo>
                  <a:pt x="320" y="202"/>
                </a:lnTo>
                <a:lnTo>
                  <a:pt x="317" y="216"/>
                </a:lnTo>
                <a:lnTo>
                  <a:pt x="312" y="230"/>
                </a:lnTo>
                <a:lnTo>
                  <a:pt x="305" y="244"/>
                </a:lnTo>
                <a:lnTo>
                  <a:pt x="297" y="257"/>
                </a:lnTo>
                <a:lnTo>
                  <a:pt x="289" y="269"/>
                </a:lnTo>
                <a:lnTo>
                  <a:pt x="279" y="279"/>
                </a:lnTo>
                <a:lnTo>
                  <a:pt x="268" y="289"/>
                </a:lnTo>
                <a:lnTo>
                  <a:pt x="256" y="298"/>
                </a:lnTo>
                <a:lnTo>
                  <a:pt x="244" y="305"/>
                </a:lnTo>
                <a:lnTo>
                  <a:pt x="229" y="312"/>
                </a:lnTo>
                <a:lnTo>
                  <a:pt x="215" y="317"/>
                </a:lnTo>
                <a:lnTo>
                  <a:pt x="201" y="320"/>
                </a:lnTo>
                <a:lnTo>
                  <a:pt x="186" y="323"/>
                </a:lnTo>
                <a:lnTo>
                  <a:pt x="170" y="324"/>
                </a:lnTo>
                <a:close/>
                <a:moveTo>
                  <a:pt x="392" y="381"/>
                </a:moveTo>
                <a:lnTo>
                  <a:pt x="297" y="285"/>
                </a:lnTo>
                <a:lnTo>
                  <a:pt x="307" y="273"/>
                </a:lnTo>
                <a:lnTo>
                  <a:pt x="316" y="261"/>
                </a:lnTo>
                <a:lnTo>
                  <a:pt x="323" y="247"/>
                </a:lnTo>
                <a:lnTo>
                  <a:pt x="330" y="233"/>
                </a:lnTo>
                <a:lnTo>
                  <a:pt x="334" y="218"/>
                </a:lnTo>
                <a:lnTo>
                  <a:pt x="338" y="203"/>
                </a:lnTo>
                <a:lnTo>
                  <a:pt x="341" y="187"/>
                </a:lnTo>
                <a:lnTo>
                  <a:pt x="342" y="170"/>
                </a:lnTo>
                <a:lnTo>
                  <a:pt x="341" y="153"/>
                </a:lnTo>
                <a:lnTo>
                  <a:pt x="337" y="136"/>
                </a:lnTo>
                <a:lnTo>
                  <a:pt x="334" y="120"/>
                </a:lnTo>
                <a:lnTo>
                  <a:pt x="328" y="103"/>
                </a:lnTo>
                <a:lnTo>
                  <a:pt x="321" y="89"/>
                </a:lnTo>
                <a:lnTo>
                  <a:pt x="313" y="75"/>
                </a:lnTo>
                <a:lnTo>
                  <a:pt x="303" y="61"/>
                </a:lnTo>
                <a:lnTo>
                  <a:pt x="291" y="49"/>
                </a:lnTo>
                <a:lnTo>
                  <a:pt x="279" y="39"/>
                </a:lnTo>
                <a:lnTo>
                  <a:pt x="266" y="29"/>
                </a:lnTo>
                <a:lnTo>
                  <a:pt x="252" y="20"/>
                </a:lnTo>
                <a:lnTo>
                  <a:pt x="237" y="13"/>
                </a:lnTo>
                <a:lnTo>
                  <a:pt x="221" y="7"/>
                </a:lnTo>
                <a:lnTo>
                  <a:pt x="205" y="3"/>
                </a:lnTo>
                <a:lnTo>
                  <a:pt x="187" y="0"/>
                </a:lnTo>
                <a:lnTo>
                  <a:pt x="170" y="0"/>
                </a:lnTo>
                <a:lnTo>
                  <a:pt x="153" y="0"/>
                </a:lnTo>
                <a:lnTo>
                  <a:pt x="136" y="3"/>
                </a:lnTo>
                <a:lnTo>
                  <a:pt x="119" y="7"/>
                </a:lnTo>
                <a:lnTo>
                  <a:pt x="103" y="13"/>
                </a:lnTo>
                <a:lnTo>
                  <a:pt x="89" y="20"/>
                </a:lnTo>
                <a:lnTo>
                  <a:pt x="75" y="29"/>
                </a:lnTo>
                <a:lnTo>
                  <a:pt x="61" y="39"/>
                </a:lnTo>
                <a:lnTo>
                  <a:pt x="49" y="49"/>
                </a:lnTo>
                <a:lnTo>
                  <a:pt x="38" y="61"/>
                </a:lnTo>
                <a:lnTo>
                  <a:pt x="29" y="75"/>
                </a:lnTo>
                <a:lnTo>
                  <a:pt x="20" y="89"/>
                </a:lnTo>
                <a:lnTo>
                  <a:pt x="13" y="103"/>
                </a:lnTo>
                <a:lnTo>
                  <a:pt x="7" y="120"/>
                </a:lnTo>
                <a:lnTo>
                  <a:pt x="3" y="136"/>
                </a:lnTo>
                <a:lnTo>
                  <a:pt x="0" y="153"/>
                </a:lnTo>
                <a:lnTo>
                  <a:pt x="0" y="170"/>
                </a:lnTo>
                <a:lnTo>
                  <a:pt x="0" y="188"/>
                </a:lnTo>
                <a:lnTo>
                  <a:pt x="3" y="205"/>
                </a:lnTo>
                <a:lnTo>
                  <a:pt x="7" y="221"/>
                </a:lnTo>
                <a:lnTo>
                  <a:pt x="13" y="237"/>
                </a:lnTo>
                <a:lnTo>
                  <a:pt x="20" y="252"/>
                </a:lnTo>
                <a:lnTo>
                  <a:pt x="29" y="266"/>
                </a:lnTo>
                <a:lnTo>
                  <a:pt x="38" y="279"/>
                </a:lnTo>
                <a:lnTo>
                  <a:pt x="49" y="291"/>
                </a:lnTo>
                <a:lnTo>
                  <a:pt x="61" y="303"/>
                </a:lnTo>
                <a:lnTo>
                  <a:pt x="75" y="313"/>
                </a:lnTo>
                <a:lnTo>
                  <a:pt x="89" y="321"/>
                </a:lnTo>
                <a:lnTo>
                  <a:pt x="103" y="328"/>
                </a:lnTo>
                <a:lnTo>
                  <a:pt x="119" y="334"/>
                </a:lnTo>
                <a:lnTo>
                  <a:pt x="136" y="338"/>
                </a:lnTo>
                <a:lnTo>
                  <a:pt x="153" y="341"/>
                </a:lnTo>
                <a:lnTo>
                  <a:pt x="170" y="342"/>
                </a:lnTo>
                <a:lnTo>
                  <a:pt x="186" y="341"/>
                </a:lnTo>
                <a:lnTo>
                  <a:pt x="203" y="339"/>
                </a:lnTo>
                <a:lnTo>
                  <a:pt x="218" y="334"/>
                </a:lnTo>
                <a:lnTo>
                  <a:pt x="233" y="330"/>
                </a:lnTo>
                <a:lnTo>
                  <a:pt x="247" y="324"/>
                </a:lnTo>
                <a:lnTo>
                  <a:pt x="261" y="316"/>
                </a:lnTo>
                <a:lnTo>
                  <a:pt x="273" y="307"/>
                </a:lnTo>
                <a:lnTo>
                  <a:pt x="285" y="298"/>
                </a:lnTo>
                <a:lnTo>
                  <a:pt x="381" y="393"/>
                </a:lnTo>
                <a:lnTo>
                  <a:pt x="383" y="395"/>
                </a:lnTo>
                <a:lnTo>
                  <a:pt x="386" y="396"/>
                </a:lnTo>
                <a:lnTo>
                  <a:pt x="390" y="395"/>
                </a:lnTo>
                <a:lnTo>
                  <a:pt x="392" y="393"/>
                </a:lnTo>
                <a:lnTo>
                  <a:pt x="395" y="390"/>
                </a:lnTo>
                <a:lnTo>
                  <a:pt x="396" y="386"/>
                </a:lnTo>
                <a:lnTo>
                  <a:pt x="395" y="383"/>
                </a:lnTo>
                <a:lnTo>
                  <a:pt x="392" y="381"/>
                </a:lnTo>
                <a:close/>
                <a:moveTo>
                  <a:pt x="251" y="162"/>
                </a:moveTo>
                <a:lnTo>
                  <a:pt x="89" y="162"/>
                </a:lnTo>
                <a:lnTo>
                  <a:pt x="86" y="163"/>
                </a:lnTo>
                <a:lnTo>
                  <a:pt x="83" y="164"/>
                </a:lnTo>
                <a:lnTo>
                  <a:pt x="82" y="167"/>
                </a:lnTo>
                <a:lnTo>
                  <a:pt x="81" y="170"/>
                </a:lnTo>
                <a:lnTo>
                  <a:pt x="82" y="174"/>
                </a:lnTo>
                <a:lnTo>
                  <a:pt x="83" y="177"/>
                </a:lnTo>
                <a:lnTo>
                  <a:pt x="86" y="179"/>
                </a:lnTo>
                <a:lnTo>
                  <a:pt x="89" y="180"/>
                </a:lnTo>
                <a:lnTo>
                  <a:pt x="251" y="180"/>
                </a:lnTo>
                <a:lnTo>
                  <a:pt x="255" y="179"/>
                </a:lnTo>
                <a:lnTo>
                  <a:pt x="258" y="177"/>
                </a:lnTo>
                <a:lnTo>
                  <a:pt x="260" y="174"/>
                </a:lnTo>
                <a:lnTo>
                  <a:pt x="261" y="170"/>
                </a:lnTo>
                <a:lnTo>
                  <a:pt x="260" y="167"/>
                </a:lnTo>
                <a:lnTo>
                  <a:pt x="258" y="164"/>
                </a:lnTo>
                <a:lnTo>
                  <a:pt x="255" y="163"/>
                </a:lnTo>
                <a:lnTo>
                  <a:pt x="251" y="16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0" name="Freeform 51"/>
          <p:cNvSpPr>
            <a:spLocks noEditPoints="1"/>
          </p:cNvSpPr>
          <p:nvPr/>
        </p:nvSpPr>
        <p:spPr bwMode="auto">
          <a:xfrm>
            <a:off x="7088684" y="3192364"/>
            <a:ext cx="297656" cy="327422"/>
          </a:xfrm>
          <a:custGeom>
            <a:avLst/>
            <a:gdLst>
              <a:gd name="T0" fmla="*/ 89 w 357"/>
              <a:gd name="T1" fmla="*/ 83 h 396"/>
              <a:gd name="T2" fmla="*/ 37 w 357"/>
              <a:gd name="T3" fmla="*/ 71 h 396"/>
              <a:gd name="T4" fmla="*/ 18 w 357"/>
              <a:gd name="T5" fmla="*/ 57 h 396"/>
              <a:gd name="T6" fmla="*/ 25 w 357"/>
              <a:gd name="T7" fmla="*/ 43 h 396"/>
              <a:gd name="T8" fmla="*/ 55 w 357"/>
              <a:gd name="T9" fmla="*/ 31 h 396"/>
              <a:gd name="T10" fmla="*/ 147 w 357"/>
              <a:gd name="T11" fmla="*/ 18 h 396"/>
              <a:gd name="T12" fmla="*/ 269 w 357"/>
              <a:gd name="T13" fmla="*/ 24 h 396"/>
              <a:gd name="T14" fmla="*/ 321 w 357"/>
              <a:gd name="T15" fmla="*/ 37 h 396"/>
              <a:gd name="T16" fmla="*/ 339 w 357"/>
              <a:gd name="T17" fmla="*/ 49 h 396"/>
              <a:gd name="T18" fmla="*/ 333 w 357"/>
              <a:gd name="T19" fmla="*/ 65 h 396"/>
              <a:gd name="T20" fmla="*/ 302 w 357"/>
              <a:gd name="T21" fmla="*/ 76 h 396"/>
              <a:gd name="T22" fmla="*/ 211 w 357"/>
              <a:gd name="T23" fmla="*/ 88 h 396"/>
              <a:gd name="T24" fmla="*/ 109 w 357"/>
              <a:gd name="T25" fmla="*/ 4 h 396"/>
              <a:gd name="T26" fmla="*/ 41 w 357"/>
              <a:gd name="T27" fmla="*/ 19 h 396"/>
              <a:gd name="T28" fmla="*/ 8 w 357"/>
              <a:gd name="T29" fmla="*/ 38 h 396"/>
              <a:gd name="T30" fmla="*/ 1 w 357"/>
              <a:gd name="T31" fmla="*/ 73 h 396"/>
              <a:gd name="T32" fmla="*/ 34 w 357"/>
              <a:gd name="T33" fmla="*/ 134 h 396"/>
              <a:gd name="T34" fmla="*/ 110 w 357"/>
              <a:gd name="T35" fmla="*/ 202 h 396"/>
              <a:gd name="T36" fmla="*/ 141 w 357"/>
              <a:gd name="T37" fmla="*/ 253 h 396"/>
              <a:gd name="T38" fmla="*/ 144 w 357"/>
              <a:gd name="T39" fmla="*/ 278 h 396"/>
              <a:gd name="T40" fmla="*/ 144 w 357"/>
              <a:gd name="T41" fmla="*/ 315 h 396"/>
              <a:gd name="T42" fmla="*/ 146 w 357"/>
              <a:gd name="T43" fmla="*/ 356 h 396"/>
              <a:gd name="T44" fmla="*/ 161 w 357"/>
              <a:gd name="T45" fmla="*/ 393 h 396"/>
              <a:gd name="T46" fmla="*/ 197 w 357"/>
              <a:gd name="T47" fmla="*/ 393 h 396"/>
              <a:gd name="T48" fmla="*/ 212 w 357"/>
              <a:gd name="T49" fmla="*/ 356 h 396"/>
              <a:gd name="T50" fmla="*/ 214 w 357"/>
              <a:gd name="T51" fmla="*/ 315 h 396"/>
              <a:gd name="T52" fmla="*/ 214 w 357"/>
              <a:gd name="T53" fmla="*/ 278 h 396"/>
              <a:gd name="T54" fmla="*/ 216 w 357"/>
              <a:gd name="T55" fmla="*/ 253 h 396"/>
              <a:gd name="T56" fmla="*/ 247 w 357"/>
              <a:gd name="T57" fmla="*/ 202 h 396"/>
              <a:gd name="T58" fmla="*/ 324 w 357"/>
              <a:gd name="T59" fmla="*/ 134 h 396"/>
              <a:gd name="T60" fmla="*/ 356 w 357"/>
              <a:gd name="T61" fmla="*/ 73 h 396"/>
              <a:gd name="T62" fmla="*/ 350 w 357"/>
              <a:gd name="T63" fmla="*/ 38 h 396"/>
              <a:gd name="T64" fmla="*/ 316 w 357"/>
              <a:gd name="T65" fmla="*/ 19 h 396"/>
              <a:gd name="T66" fmla="*/ 248 w 357"/>
              <a:gd name="T67" fmla="*/ 4 h 396"/>
              <a:gd name="T68" fmla="*/ 173 w 357"/>
              <a:gd name="T69" fmla="*/ 378 h 396"/>
              <a:gd name="T70" fmla="*/ 164 w 357"/>
              <a:gd name="T71" fmla="*/ 360 h 396"/>
              <a:gd name="T72" fmla="*/ 161 w 357"/>
              <a:gd name="T73" fmla="*/ 339 h 396"/>
              <a:gd name="T74" fmla="*/ 148 w 357"/>
              <a:gd name="T75" fmla="*/ 220 h 396"/>
              <a:gd name="T76" fmla="*/ 87 w 357"/>
              <a:gd name="T77" fmla="*/ 158 h 396"/>
              <a:gd name="T78" fmla="*/ 31 w 357"/>
              <a:gd name="T79" fmla="*/ 102 h 396"/>
              <a:gd name="T80" fmla="*/ 50 w 357"/>
              <a:gd name="T81" fmla="*/ 90 h 396"/>
              <a:gd name="T82" fmla="*/ 131 w 357"/>
              <a:gd name="T83" fmla="*/ 106 h 396"/>
              <a:gd name="T84" fmla="*/ 227 w 357"/>
              <a:gd name="T85" fmla="*/ 106 h 396"/>
              <a:gd name="T86" fmla="*/ 308 w 357"/>
              <a:gd name="T87" fmla="*/ 90 h 396"/>
              <a:gd name="T88" fmla="*/ 326 w 357"/>
              <a:gd name="T89" fmla="*/ 102 h 396"/>
              <a:gd name="T90" fmla="*/ 270 w 357"/>
              <a:gd name="T91" fmla="*/ 158 h 396"/>
              <a:gd name="T92" fmla="*/ 210 w 357"/>
              <a:gd name="T93" fmla="*/ 220 h 396"/>
              <a:gd name="T94" fmla="*/ 196 w 357"/>
              <a:gd name="T95" fmla="*/ 339 h 396"/>
              <a:gd name="T96" fmla="*/ 193 w 357"/>
              <a:gd name="T97" fmla="*/ 360 h 396"/>
              <a:gd name="T98" fmla="*/ 185 w 357"/>
              <a:gd name="T99" fmla="*/ 37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7" h="396">
                <a:moveTo>
                  <a:pt x="179" y="89"/>
                </a:moveTo>
                <a:lnTo>
                  <a:pt x="147" y="88"/>
                </a:lnTo>
                <a:lnTo>
                  <a:pt x="117" y="87"/>
                </a:lnTo>
                <a:lnTo>
                  <a:pt x="89" y="83"/>
                </a:lnTo>
                <a:lnTo>
                  <a:pt x="65" y="79"/>
                </a:lnTo>
                <a:lnTo>
                  <a:pt x="55" y="76"/>
                </a:lnTo>
                <a:lnTo>
                  <a:pt x="45" y="73"/>
                </a:lnTo>
                <a:lnTo>
                  <a:pt x="37" y="71"/>
                </a:lnTo>
                <a:lnTo>
                  <a:pt x="30" y="68"/>
                </a:lnTo>
                <a:lnTo>
                  <a:pt x="25" y="65"/>
                </a:lnTo>
                <a:lnTo>
                  <a:pt x="21" y="61"/>
                </a:lnTo>
                <a:lnTo>
                  <a:pt x="18" y="57"/>
                </a:lnTo>
                <a:lnTo>
                  <a:pt x="17" y="54"/>
                </a:lnTo>
                <a:lnTo>
                  <a:pt x="18" y="49"/>
                </a:lnTo>
                <a:lnTo>
                  <a:pt x="21" y="46"/>
                </a:lnTo>
                <a:lnTo>
                  <a:pt x="25" y="43"/>
                </a:lnTo>
                <a:lnTo>
                  <a:pt x="30" y="40"/>
                </a:lnTo>
                <a:lnTo>
                  <a:pt x="37" y="37"/>
                </a:lnTo>
                <a:lnTo>
                  <a:pt x="45" y="33"/>
                </a:lnTo>
                <a:lnTo>
                  <a:pt x="55" y="31"/>
                </a:lnTo>
                <a:lnTo>
                  <a:pt x="65" y="28"/>
                </a:lnTo>
                <a:lnTo>
                  <a:pt x="89" y="24"/>
                </a:lnTo>
                <a:lnTo>
                  <a:pt x="117" y="20"/>
                </a:lnTo>
                <a:lnTo>
                  <a:pt x="147" y="18"/>
                </a:lnTo>
                <a:lnTo>
                  <a:pt x="179" y="17"/>
                </a:lnTo>
                <a:lnTo>
                  <a:pt x="211" y="18"/>
                </a:lnTo>
                <a:lnTo>
                  <a:pt x="241" y="20"/>
                </a:lnTo>
                <a:lnTo>
                  <a:pt x="269" y="24"/>
                </a:lnTo>
                <a:lnTo>
                  <a:pt x="293" y="28"/>
                </a:lnTo>
                <a:lnTo>
                  <a:pt x="302" y="31"/>
                </a:lnTo>
                <a:lnTo>
                  <a:pt x="312" y="33"/>
                </a:lnTo>
                <a:lnTo>
                  <a:pt x="321" y="37"/>
                </a:lnTo>
                <a:lnTo>
                  <a:pt x="327" y="40"/>
                </a:lnTo>
                <a:lnTo>
                  <a:pt x="333" y="43"/>
                </a:lnTo>
                <a:lnTo>
                  <a:pt x="337" y="46"/>
                </a:lnTo>
                <a:lnTo>
                  <a:pt x="339" y="49"/>
                </a:lnTo>
                <a:lnTo>
                  <a:pt x="340" y="54"/>
                </a:lnTo>
                <a:lnTo>
                  <a:pt x="339" y="57"/>
                </a:lnTo>
                <a:lnTo>
                  <a:pt x="337" y="61"/>
                </a:lnTo>
                <a:lnTo>
                  <a:pt x="333" y="65"/>
                </a:lnTo>
                <a:lnTo>
                  <a:pt x="327" y="68"/>
                </a:lnTo>
                <a:lnTo>
                  <a:pt x="321" y="71"/>
                </a:lnTo>
                <a:lnTo>
                  <a:pt x="312" y="73"/>
                </a:lnTo>
                <a:lnTo>
                  <a:pt x="302" y="76"/>
                </a:lnTo>
                <a:lnTo>
                  <a:pt x="293" y="79"/>
                </a:lnTo>
                <a:lnTo>
                  <a:pt x="269" y="83"/>
                </a:lnTo>
                <a:lnTo>
                  <a:pt x="241" y="87"/>
                </a:lnTo>
                <a:lnTo>
                  <a:pt x="211" y="88"/>
                </a:lnTo>
                <a:lnTo>
                  <a:pt x="179" y="89"/>
                </a:lnTo>
                <a:close/>
                <a:moveTo>
                  <a:pt x="179" y="0"/>
                </a:moveTo>
                <a:lnTo>
                  <a:pt x="144" y="1"/>
                </a:lnTo>
                <a:lnTo>
                  <a:pt x="109" y="4"/>
                </a:lnTo>
                <a:lnTo>
                  <a:pt x="79" y="8"/>
                </a:lnTo>
                <a:lnTo>
                  <a:pt x="65" y="12"/>
                </a:lnTo>
                <a:lnTo>
                  <a:pt x="53" y="15"/>
                </a:lnTo>
                <a:lnTo>
                  <a:pt x="41" y="19"/>
                </a:lnTo>
                <a:lnTo>
                  <a:pt x="30" y="24"/>
                </a:lnTo>
                <a:lnTo>
                  <a:pt x="22" y="28"/>
                </a:lnTo>
                <a:lnTo>
                  <a:pt x="14" y="32"/>
                </a:lnTo>
                <a:lnTo>
                  <a:pt x="8" y="38"/>
                </a:lnTo>
                <a:lnTo>
                  <a:pt x="3" y="43"/>
                </a:lnTo>
                <a:lnTo>
                  <a:pt x="1" y="48"/>
                </a:lnTo>
                <a:lnTo>
                  <a:pt x="0" y="54"/>
                </a:lnTo>
                <a:lnTo>
                  <a:pt x="1" y="73"/>
                </a:lnTo>
                <a:lnTo>
                  <a:pt x="5" y="90"/>
                </a:lnTo>
                <a:lnTo>
                  <a:pt x="13" y="106"/>
                </a:lnTo>
                <a:lnTo>
                  <a:pt x="22" y="121"/>
                </a:lnTo>
                <a:lnTo>
                  <a:pt x="34" y="134"/>
                </a:lnTo>
                <a:lnTo>
                  <a:pt x="45" y="146"/>
                </a:lnTo>
                <a:lnTo>
                  <a:pt x="71" y="168"/>
                </a:lnTo>
                <a:lnTo>
                  <a:pt x="98" y="190"/>
                </a:lnTo>
                <a:lnTo>
                  <a:pt x="110" y="202"/>
                </a:lnTo>
                <a:lnTo>
                  <a:pt x="121" y="214"/>
                </a:lnTo>
                <a:lnTo>
                  <a:pt x="131" y="225"/>
                </a:lnTo>
                <a:lnTo>
                  <a:pt x="137" y="239"/>
                </a:lnTo>
                <a:lnTo>
                  <a:pt x="141" y="253"/>
                </a:lnTo>
                <a:lnTo>
                  <a:pt x="144" y="270"/>
                </a:lnTo>
                <a:lnTo>
                  <a:pt x="144" y="278"/>
                </a:lnTo>
                <a:lnTo>
                  <a:pt x="144" y="278"/>
                </a:lnTo>
                <a:lnTo>
                  <a:pt x="144" y="278"/>
                </a:lnTo>
                <a:lnTo>
                  <a:pt x="144" y="298"/>
                </a:lnTo>
                <a:lnTo>
                  <a:pt x="144" y="314"/>
                </a:lnTo>
                <a:lnTo>
                  <a:pt x="144" y="315"/>
                </a:lnTo>
                <a:lnTo>
                  <a:pt x="144" y="315"/>
                </a:lnTo>
                <a:lnTo>
                  <a:pt x="144" y="328"/>
                </a:lnTo>
                <a:lnTo>
                  <a:pt x="145" y="339"/>
                </a:lnTo>
                <a:lnTo>
                  <a:pt x="145" y="347"/>
                </a:lnTo>
                <a:lnTo>
                  <a:pt x="146" y="356"/>
                </a:lnTo>
                <a:lnTo>
                  <a:pt x="148" y="370"/>
                </a:lnTo>
                <a:lnTo>
                  <a:pt x="151" y="381"/>
                </a:lnTo>
                <a:lnTo>
                  <a:pt x="155" y="388"/>
                </a:lnTo>
                <a:lnTo>
                  <a:pt x="161" y="393"/>
                </a:lnTo>
                <a:lnTo>
                  <a:pt x="169" y="395"/>
                </a:lnTo>
                <a:lnTo>
                  <a:pt x="179" y="396"/>
                </a:lnTo>
                <a:lnTo>
                  <a:pt x="188" y="395"/>
                </a:lnTo>
                <a:lnTo>
                  <a:pt x="197" y="393"/>
                </a:lnTo>
                <a:lnTo>
                  <a:pt x="202" y="388"/>
                </a:lnTo>
                <a:lnTo>
                  <a:pt x="206" y="381"/>
                </a:lnTo>
                <a:lnTo>
                  <a:pt x="210" y="370"/>
                </a:lnTo>
                <a:lnTo>
                  <a:pt x="212" y="356"/>
                </a:lnTo>
                <a:lnTo>
                  <a:pt x="213" y="347"/>
                </a:lnTo>
                <a:lnTo>
                  <a:pt x="213" y="339"/>
                </a:lnTo>
                <a:lnTo>
                  <a:pt x="214" y="328"/>
                </a:lnTo>
                <a:lnTo>
                  <a:pt x="214" y="315"/>
                </a:lnTo>
                <a:lnTo>
                  <a:pt x="214" y="315"/>
                </a:lnTo>
                <a:lnTo>
                  <a:pt x="214" y="314"/>
                </a:lnTo>
                <a:lnTo>
                  <a:pt x="214" y="298"/>
                </a:lnTo>
                <a:lnTo>
                  <a:pt x="214" y="278"/>
                </a:lnTo>
                <a:lnTo>
                  <a:pt x="214" y="278"/>
                </a:lnTo>
                <a:lnTo>
                  <a:pt x="214" y="278"/>
                </a:lnTo>
                <a:lnTo>
                  <a:pt x="214" y="270"/>
                </a:lnTo>
                <a:lnTo>
                  <a:pt x="216" y="253"/>
                </a:lnTo>
                <a:lnTo>
                  <a:pt x="220" y="239"/>
                </a:lnTo>
                <a:lnTo>
                  <a:pt x="227" y="225"/>
                </a:lnTo>
                <a:lnTo>
                  <a:pt x="237" y="214"/>
                </a:lnTo>
                <a:lnTo>
                  <a:pt x="247" y="202"/>
                </a:lnTo>
                <a:lnTo>
                  <a:pt x="259" y="190"/>
                </a:lnTo>
                <a:lnTo>
                  <a:pt x="286" y="168"/>
                </a:lnTo>
                <a:lnTo>
                  <a:pt x="312" y="146"/>
                </a:lnTo>
                <a:lnTo>
                  <a:pt x="324" y="134"/>
                </a:lnTo>
                <a:lnTo>
                  <a:pt x="336" y="121"/>
                </a:lnTo>
                <a:lnTo>
                  <a:pt x="344" y="106"/>
                </a:lnTo>
                <a:lnTo>
                  <a:pt x="352" y="90"/>
                </a:lnTo>
                <a:lnTo>
                  <a:pt x="356" y="73"/>
                </a:lnTo>
                <a:lnTo>
                  <a:pt x="357" y="54"/>
                </a:lnTo>
                <a:lnTo>
                  <a:pt x="356" y="48"/>
                </a:lnTo>
                <a:lnTo>
                  <a:pt x="354" y="43"/>
                </a:lnTo>
                <a:lnTo>
                  <a:pt x="350" y="38"/>
                </a:lnTo>
                <a:lnTo>
                  <a:pt x="343" y="32"/>
                </a:lnTo>
                <a:lnTo>
                  <a:pt x="336" y="28"/>
                </a:lnTo>
                <a:lnTo>
                  <a:pt x="327" y="24"/>
                </a:lnTo>
                <a:lnTo>
                  <a:pt x="316" y="19"/>
                </a:lnTo>
                <a:lnTo>
                  <a:pt x="305" y="15"/>
                </a:lnTo>
                <a:lnTo>
                  <a:pt x="293" y="12"/>
                </a:lnTo>
                <a:lnTo>
                  <a:pt x="279" y="8"/>
                </a:lnTo>
                <a:lnTo>
                  <a:pt x="248" y="4"/>
                </a:lnTo>
                <a:lnTo>
                  <a:pt x="214" y="1"/>
                </a:lnTo>
                <a:lnTo>
                  <a:pt x="179" y="0"/>
                </a:lnTo>
                <a:close/>
                <a:moveTo>
                  <a:pt x="179" y="378"/>
                </a:moveTo>
                <a:lnTo>
                  <a:pt x="173" y="378"/>
                </a:lnTo>
                <a:lnTo>
                  <a:pt x="168" y="376"/>
                </a:lnTo>
                <a:lnTo>
                  <a:pt x="167" y="373"/>
                </a:lnTo>
                <a:lnTo>
                  <a:pt x="165" y="369"/>
                </a:lnTo>
                <a:lnTo>
                  <a:pt x="164" y="360"/>
                </a:lnTo>
                <a:lnTo>
                  <a:pt x="163" y="351"/>
                </a:lnTo>
                <a:lnTo>
                  <a:pt x="162" y="339"/>
                </a:lnTo>
                <a:lnTo>
                  <a:pt x="162" y="339"/>
                </a:lnTo>
                <a:lnTo>
                  <a:pt x="161" y="339"/>
                </a:lnTo>
                <a:lnTo>
                  <a:pt x="161" y="265"/>
                </a:lnTo>
                <a:lnTo>
                  <a:pt x="160" y="251"/>
                </a:lnTo>
                <a:lnTo>
                  <a:pt x="155" y="235"/>
                </a:lnTo>
                <a:lnTo>
                  <a:pt x="148" y="220"/>
                </a:lnTo>
                <a:lnTo>
                  <a:pt x="138" y="206"/>
                </a:lnTo>
                <a:lnTo>
                  <a:pt x="127" y="193"/>
                </a:lnTo>
                <a:lnTo>
                  <a:pt x="114" y="181"/>
                </a:lnTo>
                <a:lnTo>
                  <a:pt x="87" y="158"/>
                </a:lnTo>
                <a:lnTo>
                  <a:pt x="67" y="140"/>
                </a:lnTo>
                <a:lnTo>
                  <a:pt x="48" y="122"/>
                </a:lnTo>
                <a:lnTo>
                  <a:pt x="39" y="112"/>
                </a:lnTo>
                <a:lnTo>
                  <a:pt x="31" y="102"/>
                </a:lnTo>
                <a:lnTo>
                  <a:pt x="26" y="92"/>
                </a:lnTo>
                <a:lnTo>
                  <a:pt x="22" y="80"/>
                </a:lnTo>
                <a:lnTo>
                  <a:pt x="34" y="85"/>
                </a:lnTo>
                <a:lnTo>
                  <a:pt x="50" y="90"/>
                </a:lnTo>
                <a:lnTo>
                  <a:pt x="67" y="96"/>
                </a:lnTo>
                <a:lnTo>
                  <a:pt x="86" y="100"/>
                </a:lnTo>
                <a:lnTo>
                  <a:pt x="107" y="103"/>
                </a:lnTo>
                <a:lnTo>
                  <a:pt x="131" y="106"/>
                </a:lnTo>
                <a:lnTo>
                  <a:pt x="154" y="107"/>
                </a:lnTo>
                <a:lnTo>
                  <a:pt x="179" y="108"/>
                </a:lnTo>
                <a:lnTo>
                  <a:pt x="203" y="107"/>
                </a:lnTo>
                <a:lnTo>
                  <a:pt x="227" y="106"/>
                </a:lnTo>
                <a:lnTo>
                  <a:pt x="251" y="103"/>
                </a:lnTo>
                <a:lnTo>
                  <a:pt x="271" y="100"/>
                </a:lnTo>
                <a:lnTo>
                  <a:pt x="290" y="96"/>
                </a:lnTo>
                <a:lnTo>
                  <a:pt x="308" y="90"/>
                </a:lnTo>
                <a:lnTo>
                  <a:pt x="324" y="85"/>
                </a:lnTo>
                <a:lnTo>
                  <a:pt x="336" y="80"/>
                </a:lnTo>
                <a:lnTo>
                  <a:pt x="332" y="92"/>
                </a:lnTo>
                <a:lnTo>
                  <a:pt x="326" y="102"/>
                </a:lnTo>
                <a:lnTo>
                  <a:pt x="319" y="112"/>
                </a:lnTo>
                <a:lnTo>
                  <a:pt x="310" y="122"/>
                </a:lnTo>
                <a:lnTo>
                  <a:pt x="290" y="140"/>
                </a:lnTo>
                <a:lnTo>
                  <a:pt x="270" y="158"/>
                </a:lnTo>
                <a:lnTo>
                  <a:pt x="243" y="181"/>
                </a:lnTo>
                <a:lnTo>
                  <a:pt x="230" y="193"/>
                </a:lnTo>
                <a:lnTo>
                  <a:pt x="219" y="206"/>
                </a:lnTo>
                <a:lnTo>
                  <a:pt x="210" y="220"/>
                </a:lnTo>
                <a:lnTo>
                  <a:pt x="202" y="235"/>
                </a:lnTo>
                <a:lnTo>
                  <a:pt x="198" y="251"/>
                </a:lnTo>
                <a:lnTo>
                  <a:pt x="196" y="265"/>
                </a:lnTo>
                <a:lnTo>
                  <a:pt x="196" y="339"/>
                </a:lnTo>
                <a:lnTo>
                  <a:pt x="196" y="339"/>
                </a:lnTo>
                <a:lnTo>
                  <a:pt x="196" y="339"/>
                </a:lnTo>
                <a:lnTo>
                  <a:pt x="194" y="351"/>
                </a:lnTo>
                <a:lnTo>
                  <a:pt x="193" y="360"/>
                </a:lnTo>
                <a:lnTo>
                  <a:pt x="192" y="369"/>
                </a:lnTo>
                <a:lnTo>
                  <a:pt x="190" y="373"/>
                </a:lnTo>
                <a:lnTo>
                  <a:pt x="189" y="376"/>
                </a:lnTo>
                <a:lnTo>
                  <a:pt x="185" y="378"/>
                </a:lnTo>
                <a:lnTo>
                  <a:pt x="179" y="37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1" name="Freeform 52"/>
          <p:cNvSpPr>
            <a:spLocks noEditPoints="1"/>
          </p:cNvSpPr>
          <p:nvPr/>
        </p:nvSpPr>
        <p:spPr bwMode="auto">
          <a:xfrm>
            <a:off x="2038946" y="3818930"/>
            <a:ext cx="296168" cy="327422"/>
          </a:xfrm>
          <a:custGeom>
            <a:avLst/>
            <a:gdLst>
              <a:gd name="T0" fmla="*/ 125 w 359"/>
              <a:gd name="T1" fmla="*/ 52 h 396"/>
              <a:gd name="T2" fmla="*/ 341 w 359"/>
              <a:gd name="T3" fmla="*/ 22 h 396"/>
              <a:gd name="T4" fmla="*/ 341 w 359"/>
              <a:gd name="T5" fmla="*/ 42 h 396"/>
              <a:gd name="T6" fmla="*/ 341 w 359"/>
              <a:gd name="T7" fmla="*/ 80 h 396"/>
              <a:gd name="T8" fmla="*/ 341 w 359"/>
              <a:gd name="T9" fmla="*/ 89 h 396"/>
              <a:gd name="T10" fmla="*/ 278 w 359"/>
              <a:gd name="T11" fmla="*/ 324 h 396"/>
              <a:gd name="T12" fmla="*/ 259 w 359"/>
              <a:gd name="T13" fmla="*/ 316 h 396"/>
              <a:gd name="T14" fmla="*/ 251 w 359"/>
              <a:gd name="T15" fmla="*/ 297 h 396"/>
              <a:gd name="T16" fmla="*/ 259 w 359"/>
              <a:gd name="T17" fmla="*/ 277 h 396"/>
              <a:gd name="T18" fmla="*/ 278 w 359"/>
              <a:gd name="T19" fmla="*/ 270 h 396"/>
              <a:gd name="T20" fmla="*/ 325 w 359"/>
              <a:gd name="T21" fmla="*/ 272 h 396"/>
              <a:gd name="T22" fmla="*/ 340 w 359"/>
              <a:gd name="T23" fmla="*/ 291 h 396"/>
              <a:gd name="T24" fmla="*/ 339 w 359"/>
              <a:gd name="T25" fmla="*/ 307 h 396"/>
              <a:gd name="T26" fmla="*/ 319 w 359"/>
              <a:gd name="T27" fmla="*/ 322 h 396"/>
              <a:gd name="T28" fmla="*/ 44 w 359"/>
              <a:gd name="T29" fmla="*/ 377 h 396"/>
              <a:gd name="T30" fmla="*/ 26 w 359"/>
              <a:gd name="T31" fmla="*/ 370 h 396"/>
              <a:gd name="T32" fmla="*/ 17 w 359"/>
              <a:gd name="T33" fmla="*/ 350 h 396"/>
              <a:gd name="T34" fmla="*/ 26 w 359"/>
              <a:gd name="T35" fmla="*/ 331 h 396"/>
              <a:gd name="T36" fmla="*/ 44 w 359"/>
              <a:gd name="T37" fmla="*/ 324 h 396"/>
              <a:gd name="T38" fmla="*/ 90 w 359"/>
              <a:gd name="T39" fmla="*/ 326 h 396"/>
              <a:gd name="T40" fmla="*/ 107 w 359"/>
              <a:gd name="T41" fmla="*/ 345 h 396"/>
              <a:gd name="T42" fmla="*/ 106 w 359"/>
              <a:gd name="T43" fmla="*/ 361 h 396"/>
              <a:gd name="T44" fmla="*/ 86 w 359"/>
              <a:gd name="T45" fmla="*/ 376 h 396"/>
              <a:gd name="T46" fmla="*/ 348 w 359"/>
              <a:gd name="T47" fmla="*/ 0 h 396"/>
              <a:gd name="T48" fmla="*/ 115 w 359"/>
              <a:gd name="T49" fmla="*/ 35 h 396"/>
              <a:gd name="T50" fmla="*/ 108 w 359"/>
              <a:gd name="T51" fmla="*/ 41 h 396"/>
              <a:gd name="T52" fmla="*/ 95 w 359"/>
              <a:gd name="T53" fmla="*/ 308 h 396"/>
              <a:gd name="T54" fmla="*/ 44 w 359"/>
              <a:gd name="T55" fmla="*/ 305 h 396"/>
              <a:gd name="T56" fmla="*/ 19 w 359"/>
              <a:gd name="T57" fmla="*/ 313 h 396"/>
              <a:gd name="T58" fmla="*/ 3 w 359"/>
              <a:gd name="T59" fmla="*/ 333 h 396"/>
              <a:gd name="T60" fmla="*/ 0 w 359"/>
              <a:gd name="T61" fmla="*/ 359 h 396"/>
              <a:gd name="T62" fmla="*/ 13 w 359"/>
              <a:gd name="T63" fmla="*/ 382 h 396"/>
              <a:gd name="T64" fmla="*/ 35 w 359"/>
              <a:gd name="T65" fmla="*/ 395 h 396"/>
              <a:gd name="T66" fmla="*/ 89 w 359"/>
              <a:gd name="T67" fmla="*/ 395 h 396"/>
              <a:gd name="T68" fmla="*/ 112 w 359"/>
              <a:gd name="T69" fmla="*/ 382 h 396"/>
              <a:gd name="T70" fmla="*/ 124 w 359"/>
              <a:gd name="T71" fmla="*/ 359 h 396"/>
              <a:gd name="T72" fmla="*/ 341 w 359"/>
              <a:gd name="T73" fmla="*/ 109 h 396"/>
              <a:gd name="T74" fmla="*/ 321 w 359"/>
              <a:gd name="T75" fmla="*/ 252 h 396"/>
              <a:gd name="T76" fmla="*/ 269 w 359"/>
              <a:gd name="T77" fmla="*/ 252 h 396"/>
              <a:gd name="T78" fmla="*/ 246 w 359"/>
              <a:gd name="T79" fmla="*/ 264 h 396"/>
              <a:gd name="T80" fmla="*/ 234 w 359"/>
              <a:gd name="T81" fmla="*/ 287 h 396"/>
              <a:gd name="T82" fmla="*/ 236 w 359"/>
              <a:gd name="T83" fmla="*/ 314 h 396"/>
              <a:gd name="T84" fmla="*/ 252 w 359"/>
              <a:gd name="T85" fmla="*/ 333 h 396"/>
              <a:gd name="T86" fmla="*/ 278 w 359"/>
              <a:gd name="T87" fmla="*/ 342 h 396"/>
              <a:gd name="T88" fmla="*/ 331 w 359"/>
              <a:gd name="T89" fmla="*/ 338 h 396"/>
              <a:gd name="T90" fmla="*/ 351 w 359"/>
              <a:gd name="T91" fmla="*/ 321 h 396"/>
              <a:gd name="T92" fmla="*/ 359 w 359"/>
              <a:gd name="T93" fmla="*/ 297 h 396"/>
              <a:gd name="T94" fmla="*/ 356 w 359"/>
              <a:gd name="T95" fmla="*/ 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9" h="396">
                <a:moveTo>
                  <a:pt x="341" y="90"/>
                </a:moveTo>
                <a:lnTo>
                  <a:pt x="125" y="124"/>
                </a:lnTo>
                <a:lnTo>
                  <a:pt x="125" y="52"/>
                </a:lnTo>
                <a:lnTo>
                  <a:pt x="341" y="19"/>
                </a:lnTo>
                <a:lnTo>
                  <a:pt x="341" y="19"/>
                </a:lnTo>
                <a:lnTo>
                  <a:pt x="341" y="22"/>
                </a:lnTo>
                <a:lnTo>
                  <a:pt x="341" y="26"/>
                </a:lnTo>
                <a:lnTo>
                  <a:pt x="341" y="30"/>
                </a:lnTo>
                <a:lnTo>
                  <a:pt x="341" y="42"/>
                </a:lnTo>
                <a:lnTo>
                  <a:pt x="341" y="55"/>
                </a:lnTo>
                <a:lnTo>
                  <a:pt x="341" y="68"/>
                </a:lnTo>
                <a:lnTo>
                  <a:pt x="341" y="80"/>
                </a:lnTo>
                <a:lnTo>
                  <a:pt x="341" y="84"/>
                </a:lnTo>
                <a:lnTo>
                  <a:pt x="341" y="87"/>
                </a:lnTo>
                <a:lnTo>
                  <a:pt x="341" y="89"/>
                </a:lnTo>
                <a:lnTo>
                  <a:pt x="341" y="90"/>
                </a:lnTo>
                <a:close/>
                <a:moveTo>
                  <a:pt x="314" y="324"/>
                </a:moveTo>
                <a:lnTo>
                  <a:pt x="278" y="324"/>
                </a:lnTo>
                <a:lnTo>
                  <a:pt x="273" y="322"/>
                </a:lnTo>
                <a:lnTo>
                  <a:pt x="267" y="321"/>
                </a:lnTo>
                <a:lnTo>
                  <a:pt x="259" y="316"/>
                </a:lnTo>
                <a:lnTo>
                  <a:pt x="253" y="307"/>
                </a:lnTo>
                <a:lnTo>
                  <a:pt x="251" y="302"/>
                </a:lnTo>
                <a:lnTo>
                  <a:pt x="251" y="297"/>
                </a:lnTo>
                <a:lnTo>
                  <a:pt x="251" y="291"/>
                </a:lnTo>
                <a:lnTo>
                  <a:pt x="253" y="286"/>
                </a:lnTo>
                <a:lnTo>
                  <a:pt x="259" y="277"/>
                </a:lnTo>
                <a:lnTo>
                  <a:pt x="267" y="272"/>
                </a:lnTo>
                <a:lnTo>
                  <a:pt x="273" y="270"/>
                </a:lnTo>
                <a:lnTo>
                  <a:pt x="278" y="270"/>
                </a:lnTo>
                <a:lnTo>
                  <a:pt x="314" y="270"/>
                </a:lnTo>
                <a:lnTo>
                  <a:pt x="319" y="270"/>
                </a:lnTo>
                <a:lnTo>
                  <a:pt x="325" y="272"/>
                </a:lnTo>
                <a:lnTo>
                  <a:pt x="333" y="277"/>
                </a:lnTo>
                <a:lnTo>
                  <a:pt x="339" y="286"/>
                </a:lnTo>
                <a:lnTo>
                  <a:pt x="340" y="291"/>
                </a:lnTo>
                <a:lnTo>
                  <a:pt x="341" y="297"/>
                </a:lnTo>
                <a:lnTo>
                  <a:pt x="340" y="302"/>
                </a:lnTo>
                <a:lnTo>
                  <a:pt x="339" y="307"/>
                </a:lnTo>
                <a:lnTo>
                  <a:pt x="333" y="316"/>
                </a:lnTo>
                <a:lnTo>
                  <a:pt x="325" y="321"/>
                </a:lnTo>
                <a:lnTo>
                  <a:pt x="319" y="322"/>
                </a:lnTo>
                <a:lnTo>
                  <a:pt x="314" y="324"/>
                </a:lnTo>
                <a:close/>
                <a:moveTo>
                  <a:pt x="81" y="377"/>
                </a:moveTo>
                <a:lnTo>
                  <a:pt x="44" y="377"/>
                </a:lnTo>
                <a:lnTo>
                  <a:pt x="39" y="376"/>
                </a:lnTo>
                <a:lnTo>
                  <a:pt x="34" y="375"/>
                </a:lnTo>
                <a:lnTo>
                  <a:pt x="26" y="370"/>
                </a:lnTo>
                <a:lnTo>
                  <a:pt x="19" y="361"/>
                </a:lnTo>
                <a:lnTo>
                  <a:pt x="18" y="356"/>
                </a:lnTo>
                <a:lnTo>
                  <a:pt x="17" y="350"/>
                </a:lnTo>
                <a:lnTo>
                  <a:pt x="18" y="345"/>
                </a:lnTo>
                <a:lnTo>
                  <a:pt x="19" y="340"/>
                </a:lnTo>
                <a:lnTo>
                  <a:pt x="26" y="331"/>
                </a:lnTo>
                <a:lnTo>
                  <a:pt x="34" y="326"/>
                </a:lnTo>
                <a:lnTo>
                  <a:pt x="39" y="324"/>
                </a:lnTo>
                <a:lnTo>
                  <a:pt x="44" y="324"/>
                </a:lnTo>
                <a:lnTo>
                  <a:pt x="81" y="324"/>
                </a:lnTo>
                <a:lnTo>
                  <a:pt x="86" y="324"/>
                </a:lnTo>
                <a:lnTo>
                  <a:pt x="90" y="326"/>
                </a:lnTo>
                <a:lnTo>
                  <a:pt x="99" y="331"/>
                </a:lnTo>
                <a:lnTo>
                  <a:pt x="106" y="340"/>
                </a:lnTo>
                <a:lnTo>
                  <a:pt x="107" y="345"/>
                </a:lnTo>
                <a:lnTo>
                  <a:pt x="108" y="350"/>
                </a:lnTo>
                <a:lnTo>
                  <a:pt x="107" y="356"/>
                </a:lnTo>
                <a:lnTo>
                  <a:pt x="106" y="361"/>
                </a:lnTo>
                <a:lnTo>
                  <a:pt x="99" y="370"/>
                </a:lnTo>
                <a:lnTo>
                  <a:pt x="90" y="375"/>
                </a:lnTo>
                <a:lnTo>
                  <a:pt x="86" y="376"/>
                </a:lnTo>
                <a:lnTo>
                  <a:pt x="81" y="377"/>
                </a:lnTo>
                <a:close/>
                <a:moveTo>
                  <a:pt x="349" y="0"/>
                </a:moveTo>
                <a:lnTo>
                  <a:pt x="348" y="0"/>
                </a:lnTo>
                <a:lnTo>
                  <a:pt x="348" y="0"/>
                </a:lnTo>
                <a:lnTo>
                  <a:pt x="115" y="35"/>
                </a:lnTo>
                <a:lnTo>
                  <a:pt x="115" y="35"/>
                </a:lnTo>
                <a:lnTo>
                  <a:pt x="112" y="36"/>
                </a:lnTo>
                <a:lnTo>
                  <a:pt x="110" y="39"/>
                </a:lnTo>
                <a:lnTo>
                  <a:pt x="108" y="41"/>
                </a:lnTo>
                <a:lnTo>
                  <a:pt x="108" y="44"/>
                </a:lnTo>
                <a:lnTo>
                  <a:pt x="108" y="315"/>
                </a:lnTo>
                <a:lnTo>
                  <a:pt x="95" y="308"/>
                </a:lnTo>
                <a:lnTo>
                  <a:pt x="87" y="306"/>
                </a:lnTo>
                <a:lnTo>
                  <a:pt x="81" y="305"/>
                </a:lnTo>
                <a:lnTo>
                  <a:pt x="44" y="305"/>
                </a:lnTo>
                <a:lnTo>
                  <a:pt x="35" y="306"/>
                </a:lnTo>
                <a:lnTo>
                  <a:pt x="27" y="309"/>
                </a:lnTo>
                <a:lnTo>
                  <a:pt x="19" y="313"/>
                </a:lnTo>
                <a:lnTo>
                  <a:pt x="13" y="318"/>
                </a:lnTo>
                <a:lnTo>
                  <a:pt x="7" y="326"/>
                </a:lnTo>
                <a:lnTo>
                  <a:pt x="3" y="333"/>
                </a:lnTo>
                <a:lnTo>
                  <a:pt x="0" y="342"/>
                </a:lnTo>
                <a:lnTo>
                  <a:pt x="0" y="350"/>
                </a:lnTo>
                <a:lnTo>
                  <a:pt x="0" y="359"/>
                </a:lnTo>
                <a:lnTo>
                  <a:pt x="3" y="368"/>
                </a:lnTo>
                <a:lnTo>
                  <a:pt x="7" y="375"/>
                </a:lnTo>
                <a:lnTo>
                  <a:pt x="13" y="382"/>
                </a:lnTo>
                <a:lnTo>
                  <a:pt x="19" y="387"/>
                </a:lnTo>
                <a:lnTo>
                  <a:pt x="27" y="391"/>
                </a:lnTo>
                <a:lnTo>
                  <a:pt x="35" y="395"/>
                </a:lnTo>
                <a:lnTo>
                  <a:pt x="44" y="396"/>
                </a:lnTo>
                <a:lnTo>
                  <a:pt x="81" y="396"/>
                </a:lnTo>
                <a:lnTo>
                  <a:pt x="89" y="395"/>
                </a:lnTo>
                <a:lnTo>
                  <a:pt x="98" y="391"/>
                </a:lnTo>
                <a:lnTo>
                  <a:pt x="106" y="387"/>
                </a:lnTo>
                <a:lnTo>
                  <a:pt x="112" y="382"/>
                </a:lnTo>
                <a:lnTo>
                  <a:pt x="117" y="375"/>
                </a:lnTo>
                <a:lnTo>
                  <a:pt x="122" y="368"/>
                </a:lnTo>
                <a:lnTo>
                  <a:pt x="124" y="359"/>
                </a:lnTo>
                <a:lnTo>
                  <a:pt x="125" y="350"/>
                </a:lnTo>
                <a:lnTo>
                  <a:pt x="125" y="142"/>
                </a:lnTo>
                <a:lnTo>
                  <a:pt x="341" y="109"/>
                </a:lnTo>
                <a:lnTo>
                  <a:pt x="341" y="261"/>
                </a:lnTo>
                <a:lnTo>
                  <a:pt x="328" y="254"/>
                </a:lnTo>
                <a:lnTo>
                  <a:pt x="321" y="252"/>
                </a:lnTo>
                <a:lnTo>
                  <a:pt x="314" y="251"/>
                </a:lnTo>
                <a:lnTo>
                  <a:pt x="278" y="251"/>
                </a:lnTo>
                <a:lnTo>
                  <a:pt x="269" y="252"/>
                </a:lnTo>
                <a:lnTo>
                  <a:pt x="261" y="254"/>
                </a:lnTo>
                <a:lnTo>
                  <a:pt x="252" y="259"/>
                </a:lnTo>
                <a:lnTo>
                  <a:pt x="246" y="264"/>
                </a:lnTo>
                <a:lnTo>
                  <a:pt x="240" y="272"/>
                </a:lnTo>
                <a:lnTo>
                  <a:pt x="236" y="279"/>
                </a:lnTo>
                <a:lnTo>
                  <a:pt x="234" y="287"/>
                </a:lnTo>
                <a:lnTo>
                  <a:pt x="233" y="297"/>
                </a:lnTo>
                <a:lnTo>
                  <a:pt x="234" y="305"/>
                </a:lnTo>
                <a:lnTo>
                  <a:pt x="236" y="314"/>
                </a:lnTo>
                <a:lnTo>
                  <a:pt x="240" y="321"/>
                </a:lnTo>
                <a:lnTo>
                  <a:pt x="246" y="328"/>
                </a:lnTo>
                <a:lnTo>
                  <a:pt x="252" y="333"/>
                </a:lnTo>
                <a:lnTo>
                  <a:pt x="261" y="338"/>
                </a:lnTo>
                <a:lnTo>
                  <a:pt x="269" y="341"/>
                </a:lnTo>
                <a:lnTo>
                  <a:pt x="278" y="342"/>
                </a:lnTo>
                <a:lnTo>
                  <a:pt x="314" y="342"/>
                </a:lnTo>
                <a:lnTo>
                  <a:pt x="322" y="341"/>
                </a:lnTo>
                <a:lnTo>
                  <a:pt x="331" y="338"/>
                </a:lnTo>
                <a:lnTo>
                  <a:pt x="339" y="333"/>
                </a:lnTo>
                <a:lnTo>
                  <a:pt x="345" y="328"/>
                </a:lnTo>
                <a:lnTo>
                  <a:pt x="351" y="321"/>
                </a:lnTo>
                <a:lnTo>
                  <a:pt x="355" y="314"/>
                </a:lnTo>
                <a:lnTo>
                  <a:pt x="358" y="305"/>
                </a:lnTo>
                <a:lnTo>
                  <a:pt x="359" y="297"/>
                </a:lnTo>
                <a:lnTo>
                  <a:pt x="359" y="8"/>
                </a:lnTo>
                <a:lnTo>
                  <a:pt x="358" y="5"/>
                </a:lnTo>
                <a:lnTo>
                  <a:pt x="356" y="2"/>
                </a:lnTo>
                <a:lnTo>
                  <a:pt x="354" y="0"/>
                </a:lnTo>
                <a:lnTo>
                  <a:pt x="349"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2" name="Freeform 53"/>
          <p:cNvSpPr>
            <a:spLocks noEditPoints="1"/>
          </p:cNvSpPr>
          <p:nvPr/>
        </p:nvSpPr>
        <p:spPr bwMode="auto">
          <a:xfrm>
            <a:off x="2775645" y="3818930"/>
            <a:ext cx="206871" cy="327422"/>
          </a:xfrm>
          <a:custGeom>
            <a:avLst/>
            <a:gdLst>
              <a:gd name="T0" fmla="*/ 125 w 251"/>
              <a:gd name="T1" fmla="*/ 91 h 396"/>
              <a:gd name="T2" fmla="*/ 233 w 251"/>
              <a:gd name="T3" fmla="*/ 34 h 396"/>
              <a:gd name="T4" fmla="*/ 233 w 251"/>
              <a:gd name="T5" fmla="*/ 36 h 396"/>
              <a:gd name="T6" fmla="*/ 233 w 251"/>
              <a:gd name="T7" fmla="*/ 45 h 396"/>
              <a:gd name="T8" fmla="*/ 233 w 251"/>
              <a:gd name="T9" fmla="*/ 70 h 396"/>
              <a:gd name="T10" fmla="*/ 233 w 251"/>
              <a:gd name="T11" fmla="*/ 95 h 396"/>
              <a:gd name="T12" fmla="*/ 233 w 251"/>
              <a:gd name="T13" fmla="*/ 103 h 396"/>
              <a:gd name="T14" fmla="*/ 233 w 251"/>
              <a:gd name="T15" fmla="*/ 107 h 396"/>
              <a:gd name="T16" fmla="*/ 44 w 251"/>
              <a:gd name="T17" fmla="*/ 377 h 396"/>
              <a:gd name="T18" fmla="*/ 34 w 251"/>
              <a:gd name="T19" fmla="*/ 375 h 396"/>
              <a:gd name="T20" fmla="*/ 19 w 251"/>
              <a:gd name="T21" fmla="*/ 361 h 396"/>
              <a:gd name="T22" fmla="*/ 17 w 251"/>
              <a:gd name="T23" fmla="*/ 350 h 396"/>
              <a:gd name="T24" fmla="*/ 19 w 251"/>
              <a:gd name="T25" fmla="*/ 340 h 396"/>
              <a:gd name="T26" fmla="*/ 34 w 251"/>
              <a:gd name="T27" fmla="*/ 326 h 396"/>
              <a:gd name="T28" fmla="*/ 44 w 251"/>
              <a:gd name="T29" fmla="*/ 324 h 396"/>
              <a:gd name="T30" fmla="*/ 86 w 251"/>
              <a:gd name="T31" fmla="*/ 324 h 396"/>
              <a:gd name="T32" fmla="*/ 99 w 251"/>
              <a:gd name="T33" fmla="*/ 331 h 396"/>
              <a:gd name="T34" fmla="*/ 107 w 251"/>
              <a:gd name="T35" fmla="*/ 345 h 396"/>
              <a:gd name="T36" fmla="*/ 107 w 251"/>
              <a:gd name="T37" fmla="*/ 356 h 396"/>
              <a:gd name="T38" fmla="*/ 99 w 251"/>
              <a:gd name="T39" fmla="*/ 370 h 396"/>
              <a:gd name="T40" fmla="*/ 86 w 251"/>
              <a:gd name="T41" fmla="*/ 376 h 396"/>
              <a:gd name="T42" fmla="*/ 242 w 251"/>
              <a:gd name="T43" fmla="*/ 17 h 396"/>
              <a:gd name="T44" fmla="*/ 241 w 251"/>
              <a:gd name="T45" fmla="*/ 17 h 396"/>
              <a:gd name="T46" fmla="*/ 116 w 251"/>
              <a:gd name="T47" fmla="*/ 0 h 396"/>
              <a:gd name="T48" fmla="*/ 115 w 251"/>
              <a:gd name="T49" fmla="*/ 0 h 396"/>
              <a:gd name="T50" fmla="*/ 110 w 251"/>
              <a:gd name="T51" fmla="*/ 3 h 396"/>
              <a:gd name="T52" fmla="*/ 107 w 251"/>
              <a:gd name="T53" fmla="*/ 8 h 396"/>
              <a:gd name="T54" fmla="*/ 95 w 251"/>
              <a:gd name="T55" fmla="*/ 308 h 396"/>
              <a:gd name="T56" fmla="*/ 81 w 251"/>
              <a:gd name="T57" fmla="*/ 305 h 396"/>
              <a:gd name="T58" fmla="*/ 35 w 251"/>
              <a:gd name="T59" fmla="*/ 306 h 396"/>
              <a:gd name="T60" fmla="*/ 19 w 251"/>
              <a:gd name="T61" fmla="*/ 313 h 396"/>
              <a:gd name="T62" fmla="*/ 7 w 251"/>
              <a:gd name="T63" fmla="*/ 326 h 396"/>
              <a:gd name="T64" fmla="*/ 0 w 251"/>
              <a:gd name="T65" fmla="*/ 342 h 396"/>
              <a:gd name="T66" fmla="*/ 0 w 251"/>
              <a:gd name="T67" fmla="*/ 359 h 396"/>
              <a:gd name="T68" fmla="*/ 7 w 251"/>
              <a:gd name="T69" fmla="*/ 375 h 396"/>
              <a:gd name="T70" fmla="*/ 19 w 251"/>
              <a:gd name="T71" fmla="*/ 387 h 396"/>
              <a:gd name="T72" fmla="*/ 35 w 251"/>
              <a:gd name="T73" fmla="*/ 395 h 396"/>
              <a:gd name="T74" fmla="*/ 81 w 251"/>
              <a:gd name="T75" fmla="*/ 396 h 396"/>
              <a:gd name="T76" fmla="*/ 98 w 251"/>
              <a:gd name="T77" fmla="*/ 391 h 396"/>
              <a:gd name="T78" fmla="*/ 112 w 251"/>
              <a:gd name="T79" fmla="*/ 382 h 396"/>
              <a:gd name="T80" fmla="*/ 122 w 251"/>
              <a:gd name="T81" fmla="*/ 368 h 396"/>
              <a:gd name="T82" fmla="*/ 125 w 251"/>
              <a:gd name="T83" fmla="*/ 350 h 396"/>
              <a:gd name="T84" fmla="*/ 238 w 251"/>
              <a:gd name="T85" fmla="*/ 125 h 396"/>
              <a:gd name="T86" fmla="*/ 243 w 251"/>
              <a:gd name="T87" fmla="*/ 125 h 396"/>
              <a:gd name="T88" fmla="*/ 244 w 251"/>
              <a:gd name="T89" fmla="*/ 125 h 396"/>
              <a:gd name="T90" fmla="*/ 249 w 251"/>
              <a:gd name="T91" fmla="*/ 122 h 396"/>
              <a:gd name="T92" fmla="*/ 251 w 251"/>
              <a:gd name="T93" fmla="*/ 116 h 396"/>
              <a:gd name="T94" fmla="*/ 250 w 251"/>
              <a:gd name="T95" fmla="*/ 22 h 396"/>
              <a:gd name="T96" fmla="*/ 246 w 251"/>
              <a:gd name="T97" fmla="*/ 1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1" h="396">
                <a:moveTo>
                  <a:pt x="233" y="107"/>
                </a:moveTo>
                <a:lnTo>
                  <a:pt x="125" y="91"/>
                </a:lnTo>
                <a:lnTo>
                  <a:pt x="125" y="18"/>
                </a:lnTo>
                <a:lnTo>
                  <a:pt x="233" y="34"/>
                </a:lnTo>
                <a:lnTo>
                  <a:pt x="233" y="34"/>
                </a:lnTo>
                <a:lnTo>
                  <a:pt x="233" y="36"/>
                </a:lnTo>
                <a:lnTo>
                  <a:pt x="233" y="41"/>
                </a:lnTo>
                <a:lnTo>
                  <a:pt x="233" y="45"/>
                </a:lnTo>
                <a:lnTo>
                  <a:pt x="233" y="57"/>
                </a:lnTo>
                <a:lnTo>
                  <a:pt x="233" y="70"/>
                </a:lnTo>
                <a:lnTo>
                  <a:pt x="233" y="84"/>
                </a:lnTo>
                <a:lnTo>
                  <a:pt x="233" y="95"/>
                </a:lnTo>
                <a:lnTo>
                  <a:pt x="233" y="100"/>
                </a:lnTo>
                <a:lnTo>
                  <a:pt x="233" y="103"/>
                </a:lnTo>
                <a:lnTo>
                  <a:pt x="233" y="106"/>
                </a:lnTo>
                <a:lnTo>
                  <a:pt x="233" y="107"/>
                </a:lnTo>
                <a:close/>
                <a:moveTo>
                  <a:pt x="81" y="377"/>
                </a:moveTo>
                <a:lnTo>
                  <a:pt x="44" y="377"/>
                </a:lnTo>
                <a:lnTo>
                  <a:pt x="39" y="376"/>
                </a:lnTo>
                <a:lnTo>
                  <a:pt x="34" y="375"/>
                </a:lnTo>
                <a:lnTo>
                  <a:pt x="26" y="370"/>
                </a:lnTo>
                <a:lnTo>
                  <a:pt x="19" y="361"/>
                </a:lnTo>
                <a:lnTo>
                  <a:pt x="18" y="356"/>
                </a:lnTo>
                <a:lnTo>
                  <a:pt x="17" y="350"/>
                </a:lnTo>
                <a:lnTo>
                  <a:pt x="18" y="345"/>
                </a:lnTo>
                <a:lnTo>
                  <a:pt x="19" y="340"/>
                </a:lnTo>
                <a:lnTo>
                  <a:pt x="26" y="331"/>
                </a:lnTo>
                <a:lnTo>
                  <a:pt x="34" y="326"/>
                </a:lnTo>
                <a:lnTo>
                  <a:pt x="39" y="324"/>
                </a:lnTo>
                <a:lnTo>
                  <a:pt x="44" y="324"/>
                </a:lnTo>
                <a:lnTo>
                  <a:pt x="81" y="324"/>
                </a:lnTo>
                <a:lnTo>
                  <a:pt x="86" y="324"/>
                </a:lnTo>
                <a:lnTo>
                  <a:pt x="91" y="326"/>
                </a:lnTo>
                <a:lnTo>
                  <a:pt x="99" y="331"/>
                </a:lnTo>
                <a:lnTo>
                  <a:pt x="106" y="340"/>
                </a:lnTo>
                <a:lnTo>
                  <a:pt x="107" y="345"/>
                </a:lnTo>
                <a:lnTo>
                  <a:pt x="107" y="350"/>
                </a:lnTo>
                <a:lnTo>
                  <a:pt x="107" y="356"/>
                </a:lnTo>
                <a:lnTo>
                  <a:pt x="106" y="361"/>
                </a:lnTo>
                <a:lnTo>
                  <a:pt x="99" y="370"/>
                </a:lnTo>
                <a:lnTo>
                  <a:pt x="91" y="375"/>
                </a:lnTo>
                <a:lnTo>
                  <a:pt x="86" y="376"/>
                </a:lnTo>
                <a:lnTo>
                  <a:pt x="81" y="377"/>
                </a:lnTo>
                <a:close/>
                <a:moveTo>
                  <a:pt x="242" y="17"/>
                </a:moveTo>
                <a:lnTo>
                  <a:pt x="241" y="18"/>
                </a:lnTo>
                <a:lnTo>
                  <a:pt x="241" y="17"/>
                </a:lnTo>
                <a:lnTo>
                  <a:pt x="120" y="0"/>
                </a:lnTo>
                <a:lnTo>
                  <a:pt x="116" y="0"/>
                </a:lnTo>
                <a:lnTo>
                  <a:pt x="115" y="0"/>
                </a:lnTo>
                <a:lnTo>
                  <a:pt x="115" y="0"/>
                </a:lnTo>
                <a:lnTo>
                  <a:pt x="115" y="0"/>
                </a:lnTo>
                <a:lnTo>
                  <a:pt x="110" y="3"/>
                </a:lnTo>
                <a:lnTo>
                  <a:pt x="108" y="5"/>
                </a:lnTo>
                <a:lnTo>
                  <a:pt x="107" y="8"/>
                </a:lnTo>
                <a:lnTo>
                  <a:pt x="107" y="315"/>
                </a:lnTo>
                <a:lnTo>
                  <a:pt x="95" y="308"/>
                </a:lnTo>
                <a:lnTo>
                  <a:pt x="87" y="306"/>
                </a:lnTo>
                <a:lnTo>
                  <a:pt x="81" y="305"/>
                </a:lnTo>
                <a:lnTo>
                  <a:pt x="44" y="305"/>
                </a:lnTo>
                <a:lnTo>
                  <a:pt x="35" y="306"/>
                </a:lnTo>
                <a:lnTo>
                  <a:pt x="27" y="309"/>
                </a:lnTo>
                <a:lnTo>
                  <a:pt x="19" y="313"/>
                </a:lnTo>
                <a:lnTo>
                  <a:pt x="13" y="318"/>
                </a:lnTo>
                <a:lnTo>
                  <a:pt x="7" y="326"/>
                </a:lnTo>
                <a:lnTo>
                  <a:pt x="3" y="333"/>
                </a:lnTo>
                <a:lnTo>
                  <a:pt x="0" y="342"/>
                </a:lnTo>
                <a:lnTo>
                  <a:pt x="0" y="350"/>
                </a:lnTo>
                <a:lnTo>
                  <a:pt x="0" y="359"/>
                </a:lnTo>
                <a:lnTo>
                  <a:pt x="3" y="368"/>
                </a:lnTo>
                <a:lnTo>
                  <a:pt x="7" y="375"/>
                </a:lnTo>
                <a:lnTo>
                  <a:pt x="13" y="382"/>
                </a:lnTo>
                <a:lnTo>
                  <a:pt x="19" y="387"/>
                </a:lnTo>
                <a:lnTo>
                  <a:pt x="27" y="391"/>
                </a:lnTo>
                <a:lnTo>
                  <a:pt x="35" y="395"/>
                </a:lnTo>
                <a:lnTo>
                  <a:pt x="44" y="396"/>
                </a:lnTo>
                <a:lnTo>
                  <a:pt x="81" y="396"/>
                </a:lnTo>
                <a:lnTo>
                  <a:pt x="89" y="395"/>
                </a:lnTo>
                <a:lnTo>
                  <a:pt x="98" y="391"/>
                </a:lnTo>
                <a:lnTo>
                  <a:pt x="106" y="387"/>
                </a:lnTo>
                <a:lnTo>
                  <a:pt x="112" y="382"/>
                </a:lnTo>
                <a:lnTo>
                  <a:pt x="117" y="375"/>
                </a:lnTo>
                <a:lnTo>
                  <a:pt x="122" y="368"/>
                </a:lnTo>
                <a:lnTo>
                  <a:pt x="124" y="359"/>
                </a:lnTo>
                <a:lnTo>
                  <a:pt x="125" y="350"/>
                </a:lnTo>
                <a:lnTo>
                  <a:pt x="125" y="109"/>
                </a:lnTo>
                <a:lnTo>
                  <a:pt x="238" y="125"/>
                </a:lnTo>
                <a:lnTo>
                  <a:pt x="242" y="125"/>
                </a:lnTo>
                <a:lnTo>
                  <a:pt x="243" y="125"/>
                </a:lnTo>
                <a:lnTo>
                  <a:pt x="244" y="125"/>
                </a:lnTo>
                <a:lnTo>
                  <a:pt x="244" y="125"/>
                </a:lnTo>
                <a:lnTo>
                  <a:pt x="246" y="124"/>
                </a:lnTo>
                <a:lnTo>
                  <a:pt x="249" y="122"/>
                </a:lnTo>
                <a:lnTo>
                  <a:pt x="250" y="120"/>
                </a:lnTo>
                <a:lnTo>
                  <a:pt x="251" y="116"/>
                </a:lnTo>
                <a:lnTo>
                  <a:pt x="251" y="27"/>
                </a:lnTo>
                <a:lnTo>
                  <a:pt x="250" y="22"/>
                </a:lnTo>
                <a:lnTo>
                  <a:pt x="248" y="20"/>
                </a:lnTo>
                <a:lnTo>
                  <a:pt x="246" y="18"/>
                </a:lnTo>
                <a:lnTo>
                  <a:pt x="242" y="1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3" name="Freeform 54"/>
          <p:cNvSpPr>
            <a:spLocks noEditPoints="1"/>
          </p:cNvSpPr>
          <p:nvPr/>
        </p:nvSpPr>
        <p:spPr bwMode="auto">
          <a:xfrm>
            <a:off x="3408165" y="3818930"/>
            <a:ext cx="325934" cy="327422"/>
          </a:xfrm>
          <a:custGeom>
            <a:avLst/>
            <a:gdLst>
              <a:gd name="T0" fmla="*/ 297 w 396"/>
              <a:gd name="T1" fmla="*/ 347 h 396"/>
              <a:gd name="T2" fmla="*/ 208 w 396"/>
              <a:gd name="T3" fmla="*/ 281 h 396"/>
              <a:gd name="T4" fmla="*/ 197 w 396"/>
              <a:gd name="T5" fmla="*/ 274 h 396"/>
              <a:gd name="T6" fmla="*/ 186 w 396"/>
              <a:gd name="T7" fmla="*/ 281 h 396"/>
              <a:gd name="T8" fmla="*/ 97 w 396"/>
              <a:gd name="T9" fmla="*/ 347 h 396"/>
              <a:gd name="T10" fmla="*/ 133 w 396"/>
              <a:gd name="T11" fmla="*/ 239 h 396"/>
              <a:gd name="T12" fmla="*/ 138 w 396"/>
              <a:gd name="T13" fmla="*/ 226 h 396"/>
              <a:gd name="T14" fmla="*/ 127 w 396"/>
              <a:gd name="T15" fmla="*/ 219 h 396"/>
              <a:gd name="T16" fmla="*/ 52 w 396"/>
              <a:gd name="T17" fmla="*/ 162 h 396"/>
              <a:gd name="T18" fmla="*/ 156 w 396"/>
              <a:gd name="T19" fmla="*/ 162 h 396"/>
              <a:gd name="T20" fmla="*/ 160 w 396"/>
              <a:gd name="T21" fmla="*/ 150 h 396"/>
              <a:gd name="T22" fmla="*/ 197 w 396"/>
              <a:gd name="T23" fmla="*/ 50 h 396"/>
              <a:gd name="T24" fmla="*/ 235 w 396"/>
              <a:gd name="T25" fmla="*/ 150 h 396"/>
              <a:gd name="T26" fmla="*/ 239 w 396"/>
              <a:gd name="T27" fmla="*/ 162 h 396"/>
              <a:gd name="T28" fmla="*/ 343 w 396"/>
              <a:gd name="T29" fmla="*/ 162 h 396"/>
              <a:gd name="T30" fmla="*/ 267 w 396"/>
              <a:gd name="T31" fmla="*/ 219 h 396"/>
              <a:gd name="T32" fmla="*/ 258 w 396"/>
              <a:gd name="T33" fmla="*/ 226 h 396"/>
              <a:gd name="T34" fmla="*/ 258 w 396"/>
              <a:gd name="T35" fmla="*/ 229 h 396"/>
              <a:gd name="T36" fmla="*/ 259 w 396"/>
              <a:gd name="T37" fmla="*/ 232 h 396"/>
              <a:gd name="T38" fmla="*/ 261 w 396"/>
              <a:gd name="T39" fmla="*/ 238 h 396"/>
              <a:gd name="T40" fmla="*/ 263 w 396"/>
              <a:gd name="T41" fmla="*/ 246 h 396"/>
              <a:gd name="T42" fmla="*/ 266 w 396"/>
              <a:gd name="T43" fmla="*/ 254 h 396"/>
              <a:gd name="T44" fmla="*/ 269 w 396"/>
              <a:gd name="T45" fmla="*/ 265 h 396"/>
              <a:gd name="T46" fmla="*/ 277 w 396"/>
              <a:gd name="T47" fmla="*/ 287 h 396"/>
              <a:gd name="T48" fmla="*/ 284 w 396"/>
              <a:gd name="T49" fmla="*/ 309 h 396"/>
              <a:gd name="T50" fmla="*/ 288 w 396"/>
              <a:gd name="T51" fmla="*/ 319 h 396"/>
              <a:gd name="T52" fmla="*/ 291 w 396"/>
              <a:gd name="T53" fmla="*/ 329 h 396"/>
              <a:gd name="T54" fmla="*/ 293 w 396"/>
              <a:gd name="T55" fmla="*/ 336 h 396"/>
              <a:gd name="T56" fmla="*/ 295 w 396"/>
              <a:gd name="T57" fmla="*/ 342 h 396"/>
              <a:gd name="T58" fmla="*/ 296 w 396"/>
              <a:gd name="T59" fmla="*/ 346 h 396"/>
              <a:gd name="T60" fmla="*/ 297 w 396"/>
              <a:gd name="T61" fmla="*/ 347 h 396"/>
              <a:gd name="T62" fmla="*/ 396 w 396"/>
              <a:gd name="T63" fmla="*/ 143 h 396"/>
              <a:gd name="T64" fmla="*/ 251 w 396"/>
              <a:gd name="T65" fmla="*/ 143 h 396"/>
              <a:gd name="T66" fmla="*/ 197 w 396"/>
              <a:gd name="T67" fmla="*/ 0 h 396"/>
              <a:gd name="T68" fmla="*/ 143 w 396"/>
              <a:gd name="T69" fmla="*/ 143 h 396"/>
              <a:gd name="T70" fmla="*/ 0 w 396"/>
              <a:gd name="T71" fmla="*/ 143 h 396"/>
              <a:gd name="T72" fmla="*/ 116 w 396"/>
              <a:gd name="T73" fmla="*/ 233 h 396"/>
              <a:gd name="T74" fmla="*/ 62 w 396"/>
              <a:gd name="T75" fmla="*/ 396 h 396"/>
              <a:gd name="T76" fmla="*/ 197 w 396"/>
              <a:gd name="T77" fmla="*/ 297 h 396"/>
              <a:gd name="T78" fmla="*/ 332 w 396"/>
              <a:gd name="T79" fmla="*/ 396 h 396"/>
              <a:gd name="T80" fmla="*/ 278 w 396"/>
              <a:gd name="T81" fmla="*/ 233 h 396"/>
              <a:gd name="T82" fmla="*/ 279 w 396"/>
              <a:gd name="T83" fmla="*/ 233 h 396"/>
              <a:gd name="T84" fmla="*/ 283 w 396"/>
              <a:gd name="T85" fmla="*/ 230 h 396"/>
              <a:gd name="T86" fmla="*/ 289 w 396"/>
              <a:gd name="T87" fmla="*/ 225 h 396"/>
              <a:gd name="T88" fmla="*/ 296 w 396"/>
              <a:gd name="T89" fmla="*/ 219 h 396"/>
              <a:gd name="T90" fmla="*/ 305 w 396"/>
              <a:gd name="T91" fmla="*/ 212 h 396"/>
              <a:gd name="T92" fmla="*/ 316 w 396"/>
              <a:gd name="T93" fmla="*/ 205 h 396"/>
              <a:gd name="T94" fmla="*/ 336 w 396"/>
              <a:gd name="T95" fmla="*/ 189 h 396"/>
              <a:gd name="T96" fmla="*/ 358 w 396"/>
              <a:gd name="T97" fmla="*/ 171 h 396"/>
              <a:gd name="T98" fmla="*/ 368 w 396"/>
              <a:gd name="T99" fmla="*/ 164 h 396"/>
              <a:gd name="T100" fmla="*/ 377 w 396"/>
              <a:gd name="T101" fmla="*/ 157 h 396"/>
              <a:gd name="T102" fmla="*/ 385 w 396"/>
              <a:gd name="T103" fmla="*/ 152 h 396"/>
              <a:gd name="T104" fmla="*/ 390 w 396"/>
              <a:gd name="T105" fmla="*/ 148 h 396"/>
              <a:gd name="T106" fmla="*/ 393 w 396"/>
              <a:gd name="T107" fmla="*/ 144 h 396"/>
              <a:gd name="T108" fmla="*/ 396 w 396"/>
              <a:gd name="T109" fmla="*/ 14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6" h="396">
                <a:moveTo>
                  <a:pt x="297" y="347"/>
                </a:moveTo>
                <a:lnTo>
                  <a:pt x="208" y="281"/>
                </a:lnTo>
                <a:lnTo>
                  <a:pt x="197" y="274"/>
                </a:lnTo>
                <a:lnTo>
                  <a:pt x="186" y="281"/>
                </a:lnTo>
                <a:lnTo>
                  <a:pt x="97" y="347"/>
                </a:lnTo>
                <a:lnTo>
                  <a:pt x="133" y="239"/>
                </a:lnTo>
                <a:lnTo>
                  <a:pt x="138" y="226"/>
                </a:lnTo>
                <a:lnTo>
                  <a:pt x="127" y="219"/>
                </a:lnTo>
                <a:lnTo>
                  <a:pt x="52" y="162"/>
                </a:lnTo>
                <a:lnTo>
                  <a:pt x="156" y="162"/>
                </a:lnTo>
                <a:lnTo>
                  <a:pt x="160" y="150"/>
                </a:lnTo>
                <a:lnTo>
                  <a:pt x="197" y="50"/>
                </a:lnTo>
                <a:lnTo>
                  <a:pt x="235" y="150"/>
                </a:lnTo>
                <a:lnTo>
                  <a:pt x="239" y="162"/>
                </a:lnTo>
                <a:lnTo>
                  <a:pt x="343" y="162"/>
                </a:lnTo>
                <a:lnTo>
                  <a:pt x="267" y="219"/>
                </a:lnTo>
                <a:lnTo>
                  <a:pt x="258" y="226"/>
                </a:lnTo>
                <a:lnTo>
                  <a:pt x="258" y="229"/>
                </a:lnTo>
                <a:lnTo>
                  <a:pt x="259" y="232"/>
                </a:lnTo>
                <a:lnTo>
                  <a:pt x="261" y="238"/>
                </a:lnTo>
                <a:lnTo>
                  <a:pt x="263" y="246"/>
                </a:lnTo>
                <a:lnTo>
                  <a:pt x="266" y="254"/>
                </a:lnTo>
                <a:lnTo>
                  <a:pt x="269" y="265"/>
                </a:lnTo>
                <a:lnTo>
                  <a:pt x="277" y="287"/>
                </a:lnTo>
                <a:lnTo>
                  <a:pt x="284" y="309"/>
                </a:lnTo>
                <a:lnTo>
                  <a:pt x="288" y="319"/>
                </a:lnTo>
                <a:lnTo>
                  <a:pt x="291" y="329"/>
                </a:lnTo>
                <a:lnTo>
                  <a:pt x="293" y="336"/>
                </a:lnTo>
                <a:lnTo>
                  <a:pt x="295" y="342"/>
                </a:lnTo>
                <a:lnTo>
                  <a:pt x="296" y="346"/>
                </a:lnTo>
                <a:lnTo>
                  <a:pt x="297" y="347"/>
                </a:lnTo>
                <a:close/>
                <a:moveTo>
                  <a:pt x="396" y="143"/>
                </a:moveTo>
                <a:lnTo>
                  <a:pt x="251" y="143"/>
                </a:lnTo>
                <a:lnTo>
                  <a:pt x="197" y="0"/>
                </a:lnTo>
                <a:lnTo>
                  <a:pt x="143" y="143"/>
                </a:lnTo>
                <a:lnTo>
                  <a:pt x="0" y="143"/>
                </a:lnTo>
                <a:lnTo>
                  <a:pt x="116" y="233"/>
                </a:lnTo>
                <a:lnTo>
                  <a:pt x="62" y="396"/>
                </a:lnTo>
                <a:lnTo>
                  <a:pt x="197" y="297"/>
                </a:lnTo>
                <a:lnTo>
                  <a:pt x="332" y="396"/>
                </a:lnTo>
                <a:lnTo>
                  <a:pt x="278" y="233"/>
                </a:lnTo>
                <a:lnTo>
                  <a:pt x="279" y="233"/>
                </a:lnTo>
                <a:lnTo>
                  <a:pt x="283" y="230"/>
                </a:lnTo>
                <a:lnTo>
                  <a:pt x="289" y="225"/>
                </a:lnTo>
                <a:lnTo>
                  <a:pt x="296" y="219"/>
                </a:lnTo>
                <a:lnTo>
                  <a:pt x="305" y="212"/>
                </a:lnTo>
                <a:lnTo>
                  <a:pt x="316" y="205"/>
                </a:lnTo>
                <a:lnTo>
                  <a:pt x="336" y="189"/>
                </a:lnTo>
                <a:lnTo>
                  <a:pt x="358" y="171"/>
                </a:lnTo>
                <a:lnTo>
                  <a:pt x="368" y="164"/>
                </a:lnTo>
                <a:lnTo>
                  <a:pt x="377" y="157"/>
                </a:lnTo>
                <a:lnTo>
                  <a:pt x="385" y="152"/>
                </a:lnTo>
                <a:lnTo>
                  <a:pt x="390" y="148"/>
                </a:lnTo>
                <a:lnTo>
                  <a:pt x="393" y="144"/>
                </a:lnTo>
                <a:lnTo>
                  <a:pt x="396" y="14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4" name="Freeform 55"/>
          <p:cNvSpPr>
            <a:spLocks noEditPoints="1"/>
          </p:cNvSpPr>
          <p:nvPr/>
        </p:nvSpPr>
        <p:spPr bwMode="auto">
          <a:xfrm>
            <a:off x="4161235" y="3818930"/>
            <a:ext cx="325934" cy="327422"/>
          </a:xfrm>
          <a:custGeom>
            <a:avLst/>
            <a:gdLst>
              <a:gd name="T0" fmla="*/ 202 w 395"/>
              <a:gd name="T1" fmla="*/ 234 h 396"/>
              <a:gd name="T2" fmla="*/ 151 w 395"/>
              <a:gd name="T3" fmla="*/ 257 h 396"/>
              <a:gd name="T4" fmla="*/ 157 w 395"/>
              <a:gd name="T5" fmla="*/ 198 h 396"/>
              <a:gd name="T6" fmla="*/ 179 w 395"/>
              <a:gd name="T7" fmla="*/ 167 h 396"/>
              <a:gd name="T8" fmla="*/ 210 w 395"/>
              <a:gd name="T9" fmla="*/ 179 h 396"/>
              <a:gd name="T10" fmla="*/ 218 w 395"/>
              <a:gd name="T11" fmla="*/ 207 h 396"/>
              <a:gd name="T12" fmla="*/ 220 w 395"/>
              <a:gd name="T13" fmla="*/ 212 h 396"/>
              <a:gd name="T14" fmla="*/ 221 w 395"/>
              <a:gd name="T15" fmla="*/ 219 h 396"/>
              <a:gd name="T16" fmla="*/ 161 w 395"/>
              <a:gd name="T17" fmla="*/ 162 h 396"/>
              <a:gd name="T18" fmla="*/ 116 w 395"/>
              <a:gd name="T19" fmla="*/ 305 h 396"/>
              <a:gd name="T20" fmla="*/ 238 w 395"/>
              <a:gd name="T21" fmla="*/ 212 h 396"/>
              <a:gd name="T22" fmla="*/ 301 w 395"/>
              <a:gd name="T23" fmla="*/ 162 h 396"/>
              <a:gd name="T24" fmla="*/ 279 w 395"/>
              <a:gd name="T25" fmla="*/ 162 h 396"/>
              <a:gd name="T26" fmla="*/ 236 w 395"/>
              <a:gd name="T27" fmla="*/ 162 h 396"/>
              <a:gd name="T28" fmla="*/ 224 w 395"/>
              <a:gd name="T29" fmla="*/ 162 h 396"/>
              <a:gd name="T30" fmla="*/ 179 w 395"/>
              <a:gd name="T31" fmla="*/ 376 h 396"/>
              <a:gd name="T32" fmla="*/ 127 w 395"/>
              <a:gd name="T33" fmla="*/ 363 h 396"/>
              <a:gd name="T34" fmla="*/ 83 w 395"/>
              <a:gd name="T35" fmla="*/ 336 h 396"/>
              <a:gd name="T36" fmla="*/ 48 w 395"/>
              <a:gd name="T37" fmla="*/ 299 h 396"/>
              <a:gd name="T38" fmla="*/ 25 w 395"/>
              <a:gd name="T39" fmla="*/ 251 h 396"/>
              <a:gd name="T40" fmla="*/ 17 w 395"/>
              <a:gd name="T41" fmla="*/ 197 h 396"/>
              <a:gd name="T42" fmla="*/ 25 w 395"/>
              <a:gd name="T43" fmla="*/ 144 h 396"/>
              <a:gd name="T44" fmla="*/ 48 w 395"/>
              <a:gd name="T45" fmla="*/ 97 h 396"/>
              <a:gd name="T46" fmla="*/ 83 w 395"/>
              <a:gd name="T47" fmla="*/ 59 h 396"/>
              <a:gd name="T48" fmla="*/ 127 w 395"/>
              <a:gd name="T49" fmla="*/ 32 h 396"/>
              <a:gd name="T50" fmla="*/ 179 w 395"/>
              <a:gd name="T51" fmla="*/ 18 h 396"/>
              <a:gd name="T52" fmla="*/ 233 w 395"/>
              <a:gd name="T53" fmla="*/ 21 h 396"/>
              <a:gd name="T54" fmla="*/ 282 w 395"/>
              <a:gd name="T55" fmla="*/ 40 h 396"/>
              <a:gd name="T56" fmla="*/ 323 w 395"/>
              <a:gd name="T57" fmla="*/ 70 h 396"/>
              <a:gd name="T58" fmla="*/ 355 w 395"/>
              <a:gd name="T59" fmla="*/ 112 h 396"/>
              <a:gd name="T60" fmla="*/ 373 w 395"/>
              <a:gd name="T61" fmla="*/ 162 h 396"/>
              <a:gd name="T62" fmla="*/ 375 w 395"/>
              <a:gd name="T63" fmla="*/ 216 h 396"/>
              <a:gd name="T64" fmla="*/ 362 w 395"/>
              <a:gd name="T65" fmla="*/ 267 h 396"/>
              <a:gd name="T66" fmla="*/ 335 w 395"/>
              <a:gd name="T67" fmla="*/ 312 h 396"/>
              <a:gd name="T68" fmla="*/ 297 w 395"/>
              <a:gd name="T69" fmla="*/ 347 h 396"/>
              <a:gd name="T70" fmla="*/ 250 w 395"/>
              <a:gd name="T71" fmla="*/ 370 h 396"/>
              <a:gd name="T72" fmla="*/ 197 w 395"/>
              <a:gd name="T73" fmla="*/ 377 h 396"/>
              <a:gd name="T74" fmla="*/ 157 w 395"/>
              <a:gd name="T75" fmla="*/ 3 h 396"/>
              <a:gd name="T76" fmla="*/ 102 w 395"/>
              <a:gd name="T77" fmla="*/ 23 h 396"/>
              <a:gd name="T78" fmla="*/ 57 w 395"/>
              <a:gd name="T79" fmla="*/ 57 h 396"/>
              <a:gd name="T80" fmla="*/ 23 w 395"/>
              <a:gd name="T81" fmla="*/ 103 h 396"/>
              <a:gd name="T82" fmla="*/ 3 w 395"/>
              <a:gd name="T83" fmla="*/ 157 h 396"/>
              <a:gd name="T84" fmla="*/ 1 w 395"/>
              <a:gd name="T85" fmla="*/ 218 h 396"/>
              <a:gd name="T86" fmla="*/ 15 w 395"/>
              <a:gd name="T87" fmla="*/ 275 h 396"/>
              <a:gd name="T88" fmla="*/ 44 w 395"/>
              <a:gd name="T89" fmla="*/ 324 h 396"/>
              <a:gd name="T90" fmla="*/ 86 w 395"/>
              <a:gd name="T91" fmla="*/ 361 h 396"/>
              <a:gd name="T92" fmla="*/ 138 w 395"/>
              <a:gd name="T93" fmla="*/ 386 h 396"/>
              <a:gd name="T94" fmla="*/ 197 w 395"/>
              <a:gd name="T95" fmla="*/ 396 h 396"/>
              <a:gd name="T96" fmla="*/ 255 w 395"/>
              <a:gd name="T97" fmla="*/ 386 h 396"/>
              <a:gd name="T98" fmla="*/ 307 w 395"/>
              <a:gd name="T99" fmla="*/ 361 h 396"/>
              <a:gd name="T100" fmla="*/ 349 w 395"/>
              <a:gd name="T101" fmla="*/ 324 h 396"/>
              <a:gd name="T102" fmla="*/ 378 w 395"/>
              <a:gd name="T103" fmla="*/ 275 h 396"/>
              <a:gd name="T104" fmla="*/ 393 w 395"/>
              <a:gd name="T105" fmla="*/ 218 h 396"/>
              <a:gd name="T106" fmla="*/ 390 w 395"/>
              <a:gd name="T107" fmla="*/ 157 h 396"/>
              <a:gd name="T108" fmla="*/ 371 w 395"/>
              <a:gd name="T109" fmla="*/ 103 h 396"/>
              <a:gd name="T110" fmla="*/ 336 w 395"/>
              <a:gd name="T111" fmla="*/ 57 h 396"/>
              <a:gd name="T112" fmla="*/ 291 w 395"/>
              <a:gd name="T113" fmla="*/ 23 h 396"/>
              <a:gd name="T114" fmla="*/ 237 w 395"/>
              <a:gd name="T115" fmla="*/ 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96">
                <a:moveTo>
                  <a:pt x="221" y="219"/>
                </a:moveTo>
                <a:lnTo>
                  <a:pt x="234" y="257"/>
                </a:lnTo>
                <a:lnTo>
                  <a:pt x="202" y="234"/>
                </a:lnTo>
                <a:lnTo>
                  <a:pt x="193" y="226"/>
                </a:lnTo>
                <a:lnTo>
                  <a:pt x="182" y="234"/>
                </a:lnTo>
                <a:lnTo>
                  <a:pt x="151" y="257"/>
                </a:lnTo>
                <a:lnTo>
                  <a:pt x="164" y="219"/>
                </a:lnTo>
                <a:lnTo>
                  <a:pt x="168" y="207"/>
                </a:lnTo>
                <a:lnTo>
                  <a:pt x="157" y="198"/>
                </a:lnTo>
                <a:lnTo>
                  <a:pt x="132" y="179"/>
                </a:lnTo>
                <a:lnTo>
                  <a:pt x="174" y="179"/>
                </a:lnTo>
                <a:lnTo>
                  <a:pt x="179" y="167"/>
                </a:lnTo>
                <a:lnTo>
                  <a:pt x="193" y="131"/>
                </a:lnTo>
                <a:lnTo>
                  <a:pt x="206" y="167"/>
                </a:lnTo>
                <a:lnTo>
                  <a:pt x="210" y="179"/>
                </a:lnTo>
                <a:lnTo>
                  <a:pt x="252" y="179"/>
                </a:lnTo>
                <a:lnTo>
                  <a:pt x="227" y="198"/>
                </a:lnTo>
                <a:lnTo>
                  <a:pt x="218" y="207"/>
                </a:lnTo>
                <a:lnTo>
                  <a:pt x="218" y="207"/>
                </a:lnTo>
                <a:lnTo>
                  <a:pt x="218" y="208"/>
                </a:lnTo>
                <a:lnTo>
                  <a:pt x="220" y="212"/>
                </a:lnTo>
                <a:lnTo>
                  <a:pt x="221" y="217"/>
                </a:lnTo>
                <a:lnTo>
                  <a:pt x="221" y="218"/>
                </a:lnTo>
                <a:lnTo>
                  <a:pt x="221" y="219"/>
                </a:lnTo>
                <a:close/>
                <a:moveTo>
                  <a:pt x="223" y="162"/>
                </a:moveTo>
                <a:lnTo>
                  <a:pt x="193" y="80"/>
                </a:lnTo>
                <a:lnTo>
                  <a:pt x="161" y="162"/>
                </a:lnTo>
                <a:lnTo>
                  <a:pt x="80" y="162"/>
                </a:lnTo>
                <a:lnTo>
                  <a:pt x="146" y="212"/>
                </a:lnTo>
                <a:lnTo>
                  <a:pt x="116" y="305"/>
                </a:lnTo>
                <a:lnTo>
                  <a:pt x="193" y="249"/>
                </a:lnTo>
                <a:lnTo>
                  <a:pt x="268" y="305"/>
                </a:lnTo>
                <a:lnTo>
                  <a:pt x="238" y="212"/>
                </a:lnTo>
                <a:lnTo>
                  <a:pt x="305" y="162"/>
                </a:lnTo>
                <a:lnTo>
                  <a:pt x="304" y="162"/>
                </a:lnTo>
                <a:lnTo>
                  <a:pt x="301" y="162"/>
                </a:lnTo>
                <a:lnTo>
                  <a:pt x="297" y="162"/>
                </a:lnTo>
                <a:lnTo>
                  <a:pt x="292" y="162"/>
                </a:lnTo>
                <a:lnTo>
                  <a:pt x="279" y="162"/>
                </a:lnTo>
                <a:lnTo>
                  <a:pt x="264" y="162"/>
                </a:lnTo>
                <a:lnTo>
                  <a:pt x="249" y="162"/>
                </a:lnTo>
                <a:lnTo>
                  <a:pt x="236" y="162"/>
                </a:lnTo>
                <a:lnTo>
                  <a:pt x="231" y="162"/>
                </a:lnTo>
                <a:lnTo>
                  <a:pt x="226" y="162"/>
                </a:lnTo>
                <a:lnTo>
                  <a:pt x="224" y="162"/>
                </a:lnTo>
                <a:lnTo>
                  <a:pt x="223" y="162"/>
                </a:lnTo>
                <a:close/>
                <a:moveTo>
                  <a:pt x="197" y="377"/>
                </a:moveTo>
                <a:lnTo>
                  <a:pt x="179" y="376"/>
                </a:lnTo>
                <a:lnTo>
                  <a:pt x="160" y="374"/>
                </a:lnTo>
                <a:lnTo>
                  <a:pt x="143" y="370"/>
                </a:lnTo>
                <a:lnTo>
                  <a:pt x="127" y="363"/>
                </a:lnTo>
                <a:lnTo>
                  <a:pt x="111" y="356"/>
                </a:lnTo>
                <a:lnTo>
                  <a:pt x="97" y="347"/>
                </a:lnTo>
                <a:lnTo>
                  <a:pt x="83" y="336"/>
                </a:lnTo>
                <a:lnTo>
                  <a:pt x="70" y="325"/>
                </a:lnTo>
                <a:lnTo>
                  <a:pt x="58" y="312"/>
                </a:lnTo>
                <a:lnTo>
                  <a:pt x="48" y="299"/>
                </a:lnTo>
                <a:lnTo>
                  <a:pt x="38" y="284"/>
                </a:lnTo>
                <a:lnTo>
                  <a:pt x="31" y="267"/>
                </a:lnTo>
                <a:lnTo>
                  <a:pt x="25" y="251"/>
                </a:lnTo>
                <a:lnTo>
                  <a:pt x="21" y="234"/>
                </a:lnTo>
                <a:lnTo>
                  <a:pt x="18" y="216"/>
                </a:lnTo>
                <a:lnTo>
                  <a:pt x="17" y="197"/>
                </a:lnTo>
                <a:lnTo>
                  <a:pt x="18" y="179"/>
                </a:lnTo>
                <a:lnTo>
                  <a:pt x="21" y="162"/>
                </a:lnTo>
                <a:lnTo>
                  <a:pt x="25" y="144"/>
                </a:lnTo>
                <a:lnTo>
                  <a:pt x="31" y="127"/>
                </a:lnTo>
                <a:lnTo>
                  <a:pt x="38" y="112"/>
                </a:lnTo>
                <a:lnTo>
                  <a:pt x="48" y="97"/>
                </a:lnTo>
                <a:lnTo>
                  <a:pt x="58" y="83"/>
                </a:lnTo>
                <a:lnTo>
                  <a:pt x="70" y="70"/>
                </a:lnTo>
                <a:lnTo>
                  <a:pt x="83" y="59"/>
                </a:lnTo>
                <a:lnTo>
                  <a:pt x="97" y="48"/>
                </a:lnTo>
                <a:lnTo>
                  <a:pt x="111" y="40"/>
                </a:lnTo>
                <a:lnTo>
                  <a:pt x="127" y="32"/>
                </a:lnTo>
                <a:lnTo>
                  <a:pt x="143" y="26"/>
                </a:lnTo>
                <a:lnTo>
                  <a:pt x="160" y="21"/>
                </a:lnTo>
                <a:lnTo>
                  <a:pt x="179" y="18"/>
                </a:lnTo>
                <a:lnTo>
                  <a:pt x="197" y="17"/>
                </a:lnTo>
                <a:lnTo>
                  <a:pt x="215" y="18"/>
                </a:lnTo>
                <a:lnTo>
                  <a:pt x="233" y="21"/>
                </a:lnTo>
                <a:lnTo>
                  <a:pt x="250" y="26"/>
                </a:lnTo>
                <a:lnTo>
                  <a:pt x="266" y="32"/>
                </a:lnTo>
                <a:lnTo>
                  <a:pt x="282" y="40"/>
                </a:lnTo>
                <a:lnTo>
                  <a:pt x="297" y="48"/>
                </a:lnTo>
                <a:lnTo>
                  <a:pt x="311" y="59"/>
                </a:lnTo>
                <a:lnTo>
                  <a:pt x="323" y="70"/>
                </a:lnTo>
                <a:lnTo>
                  <a:pt x="335" y="83"/>
                </a:lnTo>
                <a:lnTo>
                  <a:pt x="346" y="97"/>
                </a:lnTo>
                <a:lnTo>
                  <a:pt x="355" y="112"/>
                </a:lnTo>
                <a:lnTo>
                  <a:pt x="362" y="127"/>
                </a:lnTo>
                <a:lnTo>
                  <a:pt x="369" y="144"/>
                </a:lnTo>
                <a:lnTo>
                  <a:pt x="373" y="162"/>
                </a:lnTo>
                <a:lnTo>
                  <a:pt x="375" y="179"/>
                </a:lnTo>
                <a:lnTo>
                  <a:pt x="376" y="197"/>
                </a:lnTo>
                <a:lnTo>
                  <a:pt x="375" y="216"/>
                </a:lnTo>
                <a:lnTo>
                  <a:pt x="373" y="234"/>
                </a:lnTo>
                <a:lnTo>
                  <a:pt x="369" y="251"/>
                </a:lnTo>
                <a:lnTo>
                  <a:pt x="362" y="267"/>
                </a:lnTo>
                <a:lnTo>
                  <a:pt x="355" y="284"/>
                </a:lnTo>
                <a:lnTo>
                  <a:pt x="346" y="299"/>
                </a:lnTo>
                <a:lnTo>
                  <a:pt x="335" y="312"/>
                </a:lnTo>
                <a:lnTo>
                  <a:pt x="323" y="325"/>
                </a:lnTo>
                <a:lnTo>
                  <a:pt x="311" y="336"/>
                </a:lnTo>
                <a:lnTo>
                  <a:pt x="297" y="347"/>
                </a:lnTo>
                <a:lnTo>
                  <a:pt x="282" y="356"/>
                </a:lnTo>
                <a:lnTo>
                  <a:pt x="266" y="363"/>
                </a:lnTo>
                <a:lnTo>
                  <a:pt x="250" y="370"/>
                </a:lnTo>
                <a:lnTo>
                  <a:pt x="233" y="374"/>
                </a:lnTo>
                <a:lnTo>
                  <a:pt x="215" y="376"/>
                </a:lnTo>
                <a:lnTo>
                  <a:pt x="197" y="377"/>
                </a:lnTo>
                <a:close/>
                <a:moveTo>
                  <a:pt x="197" y="0"/>
                </a:moveTo>
                <a:lnTo>
                  <a:pt x="177" y="1"/>
                </a:lnTo>
                <a:lnTo>
                  <a:pt x="157" y="3"/>
                </a:lnTo>
                <a:lnTo>
                  <a:pt x="138" y="8"/>
                </a:lnTo>
                <a:lnTo>
                  <a:pt x="119" y="15"/>
                </a:lnTo>
                <a:lnTo>
                  <a:pt x="102" y="23"/>
                </a:lnTo>
                <a:lnTo>
                  <a:pt x="86" y="33"/>
                </a:lnTo>
                <a:lnTo>
                  <a:pt x="71" y="45"/>
                </a:lnTo>
                <a:lnTo>
                  <a:pt x="57" y="57"/>
                </a:lnTo>
                <a:lnTo>
                  <a:pt x="44" y="71"/>
                </a:lnTo>
                <a:lnTo>
                  <a:pt x="33" y="87"/>
                </a:lnTo>
                <a:lnTo>
                  <a:pt x="23" y="103"/>
                </a:lnTo>
                <a:lnTo>
                  <a:pt x="15" y="121"/>
                </a:lnTo>
                <a:lnTo>
                  <a:pt x="8" y="139"/>
                </a:lnTo>
                <a:lnTo>
                  <a:pt x="3" y="157"/>
                </a:lnTo>
                <a:lnTo>
                  <a:pt x="1" y="177"/>
                </a:lnTo>
                <a:lnTo>
                  <a:pt x="0" y="197"/>
                </a:lnTo>
                <a:lnTo>
                  <a:pt x="1" y="218"/>
                </a:lnTo>
                <a:lnTo>
                  <a:pt x="3" y="237"/>
                </a:lnTo>
                <a:lnTo>
                  <a:pt x="8" y="257"/>
                </a:lnTo>
                <a:lnTo>
                  <a:pt x="15" y="275"/>
                </a:lnTo>
                <a:lnTo>
                  <a:pt x="23" y="292"/>
                </a:lnTo>
                <a:lnTo>
                  <a:pt x="33" y="308"/>
                </a:lnTo>
                <a:lnTo>
                  <a:pt x="44" y="324"/>
                </a:lnTo>
                <a:lnTo>
                  <a:pt x="57" y="338"/>
                </a:lnTo>
                <a:lnTo>
                  <a:pt x="71" y="350"/>
                </a:lnTo>
                <a:lnTo>
                  <a:pt x="86" y="361"/>
                </a:lnTo>
                <a:lnTo>
                  <a:pt x="102" y="372"/>
                </a:lnTo>
                <a:lnTo>
                  <a:pt x="119" y="380"/>
                </a:lnTo>
                <a:lnTo>
                  <a:pt x="138" y="386"/>
                </a:lnTo>
                <a:lnTo>
                  <a:pt x="157" y="391"/>
                </a:lnTo>
                <a:lnTo>
                  <a:pt x="177" y="395"/>
                </a:lnTo>
                <a:lnTo>
                  <a:pt x="197" y="396"/>
                </a:lnTo>
                <a:lnTo>
                  <a:pt x="216" y="395"/>
                </a:lnTo>
                <a:lnTo>
                  <a:pt x="237" y="391"/>
                </a:lnTo>
                <a:lnTo>
                  <a:pt x="255" y="386"/>
                </a:lnTo>
                <a:lnTo>
                  <a:pt x="274" y="380"/>
                </a:lnTo>
                <a:lnTo>
                  <a:pt x="291" y="372"/>
                </a:lnTo>
                <a:lnTo>
                  <a:pt x="307" y="361"/>
                </a:lnTo>
                <a:lnTo>
                  <a:pt x="322" y="350"/>
                </a:lnTo>
                <a:lnTo>
                  <a:pt x="336" y="338"/>
                </a:lnTo>
                <a:lnTo>
                  <a:pt x="349" y="324"/>
                </a:lnTo>
                <a:lnTo>
                  <a:pt x="360" y="308"/>
                </a:lnTo>
                <a:lnTo>
                  <a:pt x="371" y="292"/>
                </a:lnTo>
                <a:lnTo>
                  <a:pt x="378" y="275"/>
                </a:lnTo>
                <a:lnTo>
                  <a:pt x="385" y="257"/>
                </a:lnTo>
                <a:lnTo>
                  <a:pt x="390" y="237"/>
                </a:lnTo>
                <a:lnTo>
                  <a:pt x="393" y="218"/>
                </a:lnTo>
                <a:lnTo>
                  <a:pt x="395" y="197"/>
                </a:lnTo>
                <a:lnTo>
                  <a:pt x="393" y="177"/>
                </a:lnTo>
                <a:lnTo>
                  <a:pt x="390" y="157"/>
                </a:lnTo>
                <a:lnTo>
                  <a:pt x="385" y="139"/>
                </a:lnTo>
                <a:lnTo>
                  <a:pt x="378" y="121"/>
                </a:lnTo>
                <a:lnTo>
                  <a:pt x="371" y="103"/>
                </a:lnTo>
                <a:lnTo>
                  <a:pt x="360" y="87"/>
                </a:lnTo>
                <a:lnTo>
                  <a:pt x="349" y="71"/>
                </a:lnTo>
                <a:lnTo>
                  <a:pt x="336" y="57"/>
                </a:lnTo>
                <a:lnTo>
                  <a:pt x="322" y="45"/>
                </a:lnTo>
                <a:lnTo>
                  <a:pt x="307" y="33"/>
                </a:lnTo>
                <a:lnTo>
                  <a:pt x="291" y="23"/>
                </a:lnTo>
                <a:lnTo>
                  <a:pt x="274" y="15"/>
                </a:lnTo>
                <a:lnTo>
                  <a:pt x="255" y="8"/>
                </a:lnTo>
                <a:lnTo>
                  <a:pt x="237" y="3"/>
                </a:lnTo>
                <a:lnTo>
                  <a:pt x="216" y="1"/>
                </a:lnTo>
                <a:lnTo>
                  <a:pt x="197"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5" name="Freeform 56"/>
          <p:cNvSpPr>
            <a:spLocks noEditPoints="1"/>
          </p:cNvSpPr>
          <p:nvPr/>
        </p:nvSpPr>
        <p:spPr bwMode="auto">
          <a:xfrm>
            <a:off x="4945560" y="3818930"/>
            <a:ext cx="330398" cy="327422"/>
          </a:xfrm>
          <a:custGeom>
            <a:avLst/>
            <a:gdLst>
              <a:gd name="T0" fmla="*/ 207 w 396"/>
              <a:gd name="T1" fmla="*/ 374 h 396"/>
              <a:gd name="T2" fmla="*/ 17 w 396"/>
              <a:gd name="T3" fmla="*/ 184 h 396"/>
              <a:gd name="T4" fmla="*/ 17 w 396"/>
              <a:gd name="T5" fmla="*/ 27 h 396"/>
              <a:gd name="T6" fmla="*/ 18 w 396"/>
              <a:gd name="T7" fmla="*/ 23 h 396"/>
              <a:gd name="T8" fmla="*/ 20 w 396"/>
              <a:gd name="T9" fmla="*/ 20 h 396"/>
              <a:gd name="T10" fmla="*/ 23 w 396"/>
              <a:gd name="T11" fmla="*/ 18 h 396"/>
              <a:gd name="T12" fmla="*/ 27 w 396"/>
              <a:gd name="T13" fmla="*/ 17 h 396"/>
              <a:gd name="T14" fmla="*/ 184 w 396"/>
              <a:gd name="T15" fmla="*/ 17 h 396"/>
              <a:gd name="T16" fmla="*/ 374 w 396"/>
              <a:gd name="T17" fmla="*/ 207 h 396"/>
              <a:gd name="T18" fmla="*/ 372 w 396"/>
              <a:gd name="T19" fmla="*/ 208 h 396"/>
              <a:gd name="T20" fmla="*/ 366 w 396"/>
              <a:gd name="T21" fmla="*/ 213 h 396"/>
              <a:gd name="T22" fmla="*/ 358 w 396"/>
              <a:gd name="T23" fmla="*/ 222 h 396"/>
              <a:gd name="T24" fmla="*/ 347 w 396"/>
              <a:gd name="T25" fmla="*/ 233 h 396"/>
              <a:gd name="T26" fmla="*/ 335 w 396"/>
              <a:gd name="T27" fmla="*/ 246 h 396"/>
              <a:gd name="T28" fmla="*/ 321 w 396"/>
              <a:gd name="T29" fmla="*/ 260 h 396"/>
              <a:gd name="T30" fmla="*/ 290 w 396"/>
              <a:gd name="T31" fmla="*/ 290 h 396"/>
              <a:gd name="T32" fmla="*/ 260 w 396"/>
              <a:gd name="T33" fmla="*/ 321 h 396"/>
              <a:gd name="T34" fmla="*/ 246 w 396"/>
              <a:gd name="T35" fmla="*/ 335 h 396"/>
              <a:gd name="T36" fmla="*/ 233 w 396"/>
              <a:gd name="T37" fmla="*/ 347 h 396"/>
              <a:gd name="T38" fmla="*/ 222 w 396"/>
              <a:gd name="T39" fmla="*/ 358 h 396"/>
              <a:gd name="T40" fmla="*/ 213 w 396"/>
              <a:gd name="T41" fmla="*/ 367 h 396"/>
              <a:gd name="T42" fmla="*/ 208 w 396"/>
              <a:gd name="T43" fmla="*/ 372 h 396"/>
              <a:gd name="T44" fmla="*/ 207 w 396"/>
              <a:gd name="T45" fmla="*/ 374 h 396"/>
              <a:gd name="T46" fmla="*/ 89 w 396"/>
              <a:gd name="T47" fmla="*/ 49 h 396"/>
              <a:gd name="T48" fmla="*/ 127 w 396"/>
              <a:gd name="T49" fmla="*/ 87 h 396"/>
              <a:gd name="T50" fmla="*/ 89 w 396"/>
              <a:gd name="T51" fmla="*/ 125 h 396"/>
              <a:gd name="T52" fmla="*/ 51 w 396"/>
              <a:gd name="T53" fmla="*/ 87 h 396"/>
              <a:gd name="T54" fmla="*/ 89 w 396"/>
              <a:gd name="T55" fmla="*/ 49 h 396"/>
              <a:gd name="T56" fmla="*/ 89 w 396"/>
              <a:gd name="T57" fmla="*/ 67 h 396"/>
              <a:gd name="T58" fmla="*/ 109 w 396"/>
              <a:gd name="T59" fmla="*/ 87 h 396"/>
              <a:gd name="T60" fmla="*/ 89 w 396"/>
              <a:gd name="T61" fmla="*/ 106 h 396"/>
              <a:gd name="T62" fmla="*/ 69 w 396"/>
              <a:gd name="T63" fmla="*/ 87 h 396"/>
              <a:gd name="T64" fmla="*/ 89 w 396"/>
              <a:gd name="T65" fmla="*/ 67 h 396"/>
              <a:gd name="T66" fmla="*/ 392 w 396"/>
              <a:gd name="T67" fmla="*/ 200 h 396"/>
              <a:gd name="T68" fmla="*/ 195 w 396"/>
              <a:gd name="T69" fmla="*/ 2 h 396"/>
              <a:gd name="T70" fmla="*/ 192 w 396"/>
              <a:gd name="T71" fmla="*/ 0 h 396"/>
              <a:gd name="T72" fmla="*/ 188 w 396"/>
              <a:gd name="T73" fmla="*/ 0 h 396"/>
              <a:gd name="T74" fmla="*/ 27 w 396"/>
              <a:gd name="T75" fmla="*/ 0 h 396"/>
              <a:gd name="T76" fmla="*/ 21 w 396"/>
              <a:gd name="T77" fmla="*/ 0 h 396"/>
              <a:gd name="T78" fmla="*/ 16 w 396"/>
              <a:gd name="T79" fmla="*/ 2 h 396"/>
              <a:gd name="T80" fmla="*/ 7 w 396"/>
              <a:gd name="T81" fmla="*/ 7 h 396"/>
              <a:gd name="T82" fmla="*/ 2 w 396"/>
              <a:gd name="T83" fmla="*/ 16 h 396"/>
              <a:gd name="T84" fmla="*/ 0 w 396"/>
              <a:gd name="T85" fmla="*/ 21 h 396"/>
              <a:gd name="T86" fmla="*/ 0 w 396"/>
              <a:gd name="T87" fmla="*/ 27 h 396"/>
              <a:gd name="T88" fmla="*/ 0 w 396"/>
              <a:gd name="T89" fmla="*/ 189 h 396"/>
              <a:gd name="T90" fmla="*/ 0 w 396"/>
              <a:gd name="T91" fmla="*/ 192 h 396"/>
              <a:gd name="T92" fmla="*/ 2 w 396"/>
              <a:gd name="T93" fmla="*/ 195 h 396"/>
              <a:gd name="T94" fmla="*/ 200 w 396"/>
              <a:gd name="T95" fmla="*/ 393 h 396"/>
              <a:gd name="T96" fmla="*/ 202 w 396"/>
              <a:gd name="T97" fmla="*/ 395 h 396"/>
              <a:gd name="T98" fmla="*/ 207 w 396"/>
              <a:gd name="T99" fmla="*/ 396 h 396"/>
              <a:gd name="T100" fmla="*/ 210 w 396"/>
              <a:gd name="T101" fmla="*/ 395 h 396"/>
              <a:gd name="T102" fmla="*/ 212 w 396"/>
              <a:gd name="T103" fmla="*/ 393 h 396"/>
              <a:gd name="T104" fmla="*/ 392 w 396"/>
              <a:gd name="T105" fmla="*/ 212 h 396"/>
              <a:gd name="T106" fmla="*/ 395 w 396"/>
              <a:gd name="T107" fmla="*/ 210 h 396"/>
              <a:gd name="T108" fmla="*/ 396 w 396"/>
              <a:gd name="T109" fmla="*/ 207 h 396"/>
              <a:gd name="T110" fmla="*/ 395 w 396"/>
              <a:gd name="T111" fmla="*/ 203 h 396"/>
              <a:gd name="T112" fmla="*/ 392 w 396"/>
              <a:gd name="T113" fmla="*/ 20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6" h="396">
                <a:moveTo>
                  <a:pt x="207" y="374"/>
                </a:moveTo>
                <a:lnTo>
                  <a:pt x="17" y="184"/>
                </a:lnTo>
                <a:lnTo>
                  <a:pt x="17" y="27"/>
                </a:lnTo>
                <a:lnTo>
                  <a:pt x="18" y="23"/>
                </a:lnTo>
                <a:lnTo>
                  <a:pt x="20" y="20"/>
                </a:lnTo>
                <a:lnTo>
                  <a:pt x="23" y="18"/>
                </a:lnTo>
                <a:lnTo>
                  <a:pt x="27" y="17"/>
                </a:lnTo>
                <a:lnTo>
                  <a:pt x="184" y="17"/>
                </a:lnTo>
                <a:lnTo>
                  <a:pt x="374" y="207"/>
                </a:lnTo>
                <a:lnTo>
                  <a:pt x="372" y="208"/>
                </a:lnTo>
                <a:lnTo>
                  <a:pt x="366" y="213"/>
                </a:lnTo>
                <a:lnTo>
                  <a:pt x="358" y="222"/>
                </a:lnTo>
                <a:lnTo>
                  <a:pt x="347" y="233"/>
                </a:lnTo>
                <a:lnTo>
                  <a:pt x="335" y="246"/>
                </a:lnTo>
                <a:lnTo>
                  <a:pt x="321" y="260"/>
                </a:lnTo>
                <a:lnTo>
                  <a:pt x="290" y="290"/>
                </a:lnTo>
                <a:lnTo>
                  <a:pt x="260" y="321"/>
                </a:lnTo>
                <a:lnTo>
                  <a:pt x="246" y="335"/>
                </a:lnTo>
                <a:lnTo>
                  <a:pt x="233" y="347"/>
                </a:lnTo>
                <a:lnTo>
                  <a:pt x="222" y="358"/>
                </a:lnTo>
                <a:lnTo>
                  <a:pt x="213" y="367"/>
                </a:lnTo>
                <a:lnTo>
                  <a:pt x="208" y="372"/>
                </a:lnTo>
                <a:lnTo>
                  <a:pt x="207" y="374"/>
                </a:lnTo>
                <a:close/>
                <a:moveTo>
                  <a:pt x="89" y="49"/>
                </a:moveTo>
                <a:cubicBezTo>
                  <a:pt x="110" y="49"/>
                  <a:pt x="127" y="66"/>
                  <a:pt x="127" y="87"/>
                </a:cubicBezTo>
                <a:cubicBezTo>
                  <a:pt x="127" y="108"/>
                  <a:pt x="110" y="125"/>
                  <a:pt x="89" y="125"/>
                </a:cubicBezTo>
                <a:cubicBezTo>
                  <a:pt x="68" y="125"/>
                  <a:pt x="51" y="108"/>
                  <a:pt x="51" y="87"/>
                </a:cubicBezTo>
                <a:cubicBezTo>
                  <a:pt x="51" y="66"/>
                  <a:pt x="68" y="49"/>
                  <a:pt x="89" y="49"/>
                </a:cubicBezTo>
                <a:close/>
                <a:moveTo>
                  <a:pt x="89" y="67"/>
                </a:moveTo>
                <a:cubicBezTo>
                  <a:pt x="100" y="67"/>
                  <a:pt x="109" y="76"/>
                  <a:pt x="109" y="87"/>
                </a:cubicBezTo>
                <a:cubicBezTo>
                  <a:pt x="109" y="98"/>
                  <a:pt x="100" y="106"/>
                  <a:pt x="89" y="106"/>
                </a:cubicBezTo>
                <a:cubicBezTo>
                  <a:pt x="78" y="106"/>
                  <a:pt x="69" y="98"/>
                  <a:pt x="69" y="87"/>
                </a:cubicBezTo>
                <a:cubicBezTo>
                  <a:pt x="69" y="76"/>
                  <a:pt x="78" y="67"/>
                  <a:pt x="89" y="67"/>
                </a:cubicBezTo>
                <a:close/>
                <a:moveTo>
                  <a:pt x="392" y="200"/>
                </a:moveTo>
                <a:lnTo>
                  <a:pt x="195" y="2"/>
                </a:lnTo>
                <a:lnTo>
                  <a:pt x="192" y="0"/>
                </a:lnTo>
                <a:lnTo>
                  <a:pt x="188" y="0"/>
                </a:lnTo>
                <a:lnTo>
                  <a:pt x="27" y="0"/>
                </a:lnTo>
                <a:lnTo>
                  <a:pt x="21" y="0"/>
                </a:lnTo>
                <a:lnTo>
                  <a:pt x="16" y="2"/>
                </a:lnTo>
                <a:lnTo>
                  <a:pt x="7" y="7"/>
                </a:lnTo>
                <a:lnTo>
                  <a:pt x="2" y="16"/>
                </a:lnTo>
                <a:lnTo>
                  <a:pt x="0" y="21"/>
                </a:lnTo>
                <a:lnTo>
                  <a:pt x="0" y="27"/>
                </a:lnTo>
                <a:lnTo>
                  <a:pt x="0" y="189"/>
                </a:lnTo>
                <a:lnTo>
                  <a:pt x="0" y="192"/>
                </a:lnTo>
                <a:lnTo>
                  <a:pt x="2" y="195"/>
                </a:lnTo>
                <a:lnTo>
                  <a:pt x="200" y="393"/>
                </a:lnTo>
                <a:lnTo>
                  <a:pt x="202" y="395"/>
                </a:lnTo>
                <a:lnTo>
                  <a:pt x="207" y="396"/>
                </a:lnTo>
                <a:lnTo>
                  <a:pt x="210" y="395"/>
                </a:lnTo>
                <a:lnTo>
                  <a:pt x="212" y="393"/>
                </a:lnTo>
                <a:lnTo>
                  <a:pt x="392" y="212"/>
                </a:lnTo>
                <a:lnTo>
                  <a:pt x="395" y="210"/>
                </a:lnTo>
                <a:lnTo>
                  <a:pt x="396" y="207"/>
                </a:lnTo>
                <a:lnTo>
                  <a:pt x="395" y="203"/>
                </a:lnTo>
                <a:lnTo>
                  <a:pt x="392" y="20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6" name="Freeform 57"/>
          <p:cNvSpPr>
            <a:spLocks noEditPoints="1"/>
          </p:cNvSpPr>
          <p:nvPr/>
        </p:nvSpPr>
        <p:spPr bwMode="auto">
          <a:xfrm>
            <a:off x="5578079" y="3818930"/>
            <a:ext cx="325934" cy="327422"/>
          </a:xfrm>
          <a:custGeom>
            <a:avLst/>
            <a:gdLst>
              <a:gd name="T0" fmla="*/ 17 w 396"/>
              <a:gd name="T1" fmla="*/ 203 h 396"/>
              <a:gd name="T2" fmla="*/ 18 w 396"/>
              <a:gd name="T3" fmla="*/ 77 h 396"/>
              <a:gd name="T4" fmla="*/ 24 w 396"/>
              <a:gd name="T5" fmla="*/ 72 h 396"/>
              <a:gd name="T6" fmla="*/ 149 w 396"/>
              <a:gd name="T7" fmla="*/ 71 h 396"/>
              <a:gd name="T8" fmla="*/ 319 w 396"/>
              <a:gd name="T9" fmla="*/ 244 h 396"/>
              <a:gd name="T10" fmla="*/ 308 w 396"/>
              <a:gd name="T11" fmla="*/ 254 h 396"/>
              <a:gd name="T12" fmla="*/ 289 w 396"/>
              <a:gd name="T13" fmla="*/ 273 h 396"/>
              <a:gd name="T14" fmla="*/ 255 w 396"/>
              <a:gd name="T15" fmla="*/ 308 h 396"/>
              <a:gd name="T16" fmla="*/ 219 w 396"/>
              <a:gd name="T17" fmla="*/ 343 h 396"/>
              <a:gd name="T18" fmla="*/ 201 w 396"/>
              <a:gd name="T19" fmla="*/ 361 h 396"/>
              <a:gd name="T20" fmla="*/ 190 w 396"/>
              <a:gd name="T21" fmla="*/ 372 h 396"/>
              <a:gd name="T22" fmla="*/ 76 w 396"/>
              <a:gd name="T23" fmla="*/ 98 h 396"/>
              <a:gd name="T24" fmla="*/ 76 w 396"/>
              <a:gd name="T25" fmla="*/ 151 h 396"/>
              <a:gd name="T26" fmla="*/ 76 w 396"/>
              <a:gd name="T27" fmla="*/ 98 h 396"/>
              <a:gd name="T28" fmla="*/ 90 w 396"/>
              <a:gd name="T29" fmla="*/ 124 h 396"/>
              <a:gd name="T30" fmla="*/ 62 w 396"/>
              <a:gd name="T31" fmla="*/ 124 h 396"/>
              <a:gd name="T32" fmla="*/ 159 w 396"/>
              <a:gd name="T33" fmla="*/ 56 h 396"/>
              <a:gd name="T34" fmla="*/ 153 w 396"/>
              <a:gd name="T35" fmla="*/ 54 h 396"/>
              <a:gd name="T36" fmla="*/ 22 w 396"/>
              <a:gd name="T37" fmla="*/ 54 h 396"/>
              <a:gd name="T38" fmla="*/ 8 w 396"/>
              <a:gd name="T39" fmla="*/ 61 h 396"/>
              <a:gd name="T40" fmla="*/ 0 w 396"/>
              <a:gd name="T41" fmla="*/ 75 h 396"/>
              <a:gd name="T42" fmla="*/ 0 w 396"/>
              <a:gd name="T43" fmla="*/ 207 h 396"/>
              <a:gd name="T44" fmla="*/ 2 w 396"/>
              <a:gd name="T45" fmla="*/ 212 h 396"/>
              <a:gd name="T46" fmla="*/ 186 w 396"/>
              <a:gd name="T47" fmla="*/ 395 h 396"/>
              <a:gd name="T48" fmla="*/ 192 w 396"/>
              <a:gd name="T49" fmla="*/ 395 h 396"/>
              <a:gd name="T50" fmla="*/ 339 w 396"/>
              <a:gd name="T51" fmla="*/ 249 h 396"/>
              <a:gd name="T52" fmla="*/ 342 w 396"/>
              <a:gd name="T53" fmla="*/ 243 h 396"/>
              <a:gd name="T54" fmla="*/ 339 w 396"/>
              <a:gd name="T55" fmla="*/ 236 h 396"/>
              <a:gd name="T56" fmla="*/ 331 w 396"/>
              <a:gd name="T57" fmla="*/ 229 h 396"/>
              <a:gd name="T58" fmla="*/ 311 w 396"/>
              <a:gd name="T59" fmla="*/ 208 h 396"/>
              <a:gd name="T60" fmla="*/ 283 w 396"/>
              <a:gd name="T61" fmla="*/ 179 h 396"/>
              <a:gd name="T62" fmla="*/ 216 w 396"/>
              <a:gd name="T63" fmla="*/ 113 h 396"/>
              <a:gd name="T64" fmla="*/ 188 w 396"/>
              <a:gd name="T65" fmla="*/ 84 h 396"/>
              <a:gd name="T66" fmla="*/ 167 w 396"/>
              <a:gd name="T67" fmla="*/ 63 h 396"/>
              <a:gd name="T68" fmla="*/ 159 w 396"/>
              <a:gd name="T69" fmla="*/ 56 h 396"/>
              <a:gd name="T70" fmla="*/ 213 w 396"/>
              <a:gd name="T71" fmla="*/ 2 h 396"/>
              <a:gd name="T72" fmla="*/ 207 w 396"/>
              <a:gd name="T73" fmla="*/ 0 h 396"/>
              <a:gd name="T74" fmla="*/ 76 w 396"/>
              <a:gd name="T75" fmla="*/ 0 h 396"/>
              <a:gd name="T76" fmla="*/ 62 w 396"/>
              <a:gd name="T77" fmla="*/ 7 h 396"/>
              <a:gd name="T78" fmla="*/ 54 w 396"/>
              <a:gd name="T79" fmla="*/ 21 h 396"/>
              <a:gd name="T80" fmla="*/ 55 w 396"/>
              <a:gd name="T81" fmla="*/ 30 h 396"/>
              <a:gd name="T82" fmla="*/ 59 w 396"/>
              <a:gd name="T83" fmla="*/ 35 h 396"/>
              <a:gd name="T84" fmla="*/ 66 w 396"/>
              <a:gd name="T85" fmla="*/ 35 h 396"/>
              <a:gd name="T86" fmla="*/ 71 w 396"/>
              <a:gd name="T87" fmla="*/ 30 h 396"/>
              <a:gd name="T88" fmla="*/ 72 w 396"/>
              <a:gd name="T89" fmla="*/ 23 h 396"/>
              <a:gd name="T90" fmla="*/ 78 w 396"/>
              <a:gd name="T91" fmla="*/ 18 h 396"/>
              <a:gd name="T92" fmla="*/ 203 w 396"/>
              <a:gd name="T93" fmla="*/ 17 h 396"/>
              <a:gd name="T94" fmla="*/ 353 w 396"/>
              <a:gd name="T95" fmla="*/ 209 h 396"/>
              <a:gd name="T96" fmla="*/ 351 w 396"/>
              <a:gd name="T97" fmla="*/ 216 h 396"/>
              <a:gd name="T98" fmla="*/ 354 w 396"/>
              <a:gd name="T99" fmla="*/ 222 h 396"/>
              <a:gd name="T100" fmla="*/ 360 w 396"/>
              <a:gd name="T101" fmla="*/ 224 h 396"/>
              <a:gd name="T102" fmla="*/ 366 w 396"/>
              <a:gd name="T103" fmla="*/ 222 h 396"/>
              <a:gd name="T104" fmla="*/ 395 w 396"/>
              <a:gd name="T105" fmla="*/ 192 h 396"/>
              <a:gd name="T106" fmla="*/ 395 w 396"/>
              <a:gd name="T107" fmla="*/ 18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396">
                <a:moveTo>
                  <a:pt x="189" y="374"/>
                </a:moveTo>
                <a:lnTo>
                  <a:pt x="17" y="203"/>
                </a:lnTo>
                <a:lnTo>
                  <a:pt x="17" y="81"/>
                </a:lnTo>
                <a:lnTo>
                  <a:pt x="18" y="77"/>
                </a:lnTo>
                <a:lnTo>
                  <a:pt x="21" y="74"/>
                </a:lnTo>
                <a:lnTo>
                  <a:pt x="24" y="72"/>
                </a:lnTo>
                <a:lnTo>
                  <a:pt x="27" y="71"/>
                </a:lnTo>
                <a:lnTo>
                  <a:pt x="149" y="71"/>
                </a:lnTo>
                <a:lnTo>
                  <a:pt x="321" y="243"/>
                </a:lnTo>
                <a:lnTo>
                  <a:pt x="319" y="244"/>
                </a:lnTo>
                <a:lnTo>
                  <a:pt x="314" y="248"/>
                </a:lnTo>
                <a:lnTo>
                  <a:pt x="308" y="254"/>
                </a:lnTo>
                <a:lnTo>
                  <a:pt x="300" y="263"/>
                </a:lnTo>
                <a:lnTo>
                  <a:pt x="289" y="273"/>
                </a:lnTo>
                <a:lnTo>
                  <a:pt x="279" y="284"/>
                </a:lnTo>
                <a:lnTo>
                  <a:pt x="255" y="308"/>
                </a:lnTo>
                <a:lnTo>
                  <a:pt x="230" y="332"/>
                </a:lnTo>
                <a:lnTo>
                  <a:pt x="219" y="343"/>
                </a:lnTo>
                <a:lnTo>
                  <a:pt x="210" y="354"/>
                </a:lnTo>
                <a:lnTo>
                  <a:pt x="201" y="361"/>
                </a:lnTo>
                <a:lnTo>
                  <a:pt x="194" y="368"/>
                </a:lnTo>
                <a:lnTo>
                  <a:pt x="190" y="372"/>
                </a:lnTo>
                <a:lnTo>
                  <a:pt x="189" y="374"/>
                </a:lnTo>
                <a:close/>
                <a:moveTo>
                  <a:pt x="76" y="98"/>
                </a:moveTo>
                <a:cubicBezTo>
                  <a:pt x="91" y="98"/>
                  <a:pt x="103" y="110"/>
                  <a:pt x="103" y="124"/>
                </a:cubicBezTo>
                <a:cubicBezTo>
                  <a:pt x="103" y="139"/>
                  <a:pt x="91" y="151"/>
                  <a:pt x="76" y="151"/>
                </a:cubicBezTo>
                <a:cubicBezTo>
                  <a:pt x="61" y="151"/>
                  <a:pt x="49" y="139"/>
                  <a:pt x="49" y="124"/>
                </a:cubicBezTo>
                <a:cubicBezTo>
                  <a:pt x="49" y="110"/>
                  <a:pt x="61" y="98"/>
                  <a:pt x="76" y="98"/>
                </a:cubicBezTo>
                <a:close/>
                <a:moveTo>
                  <a:pt x="76" y="110"/>
                </a:moveTo>
                <a:cubicBezTo>
                  <a:pt x="84" y="110"/>
                  <a:pt x="90" y="117"/>
                  <a:pt x="90" y="124"/>
                </a:cubicBezTo>
                <a:cubicBezTo>
                  <a:pt x="90" y="132"/>
                  <a:pt x="84" y="138"/>
                  <a:pt x="76" y="138"/>
                </a:cubicBezTo>
                <a:cubicBezTo>
                  <a:pt x="68" y="138"/>
                  <a:pt x="62" y="132"/>
                  <a:pt x="62" y="124"/>
                </a:cubicBezTo>
                <a:cubicBezTo>
                  <a:pt x="62" y="117"/>
                  <a:pt x="68" y="110"/>
                  <a:pt x="76" y="110"/>
                </a:cubicBezTo>
                <a:close/>
                <a:moveTo>
                  <a:pt x="159" y="56"/>
                </a:moveTo>
                <a:lnTo>
                  <a:pt x="157" y="54"/>
                </a:lnTo>
                <a:lnTo>
                  <a:pt x="153" y="54"/>
                </a:lnTo>
                <a:lnTo>
                  <a:pt x="27" y="54"/>
                </a:lnTo>
                <a:lnTo>
                  <a:pt x="22" y="54"/>
                </a:lnTo>
                <a:lnTo>
                  <a:pt x="16" y="56"/>
                </a:lnTo>
                <a:lnTo>
                  <a:pt x="8" y="61"/>
                </a:lnTo>
                <a:lnTo>
                  <a:pt x="2" y="70"/>
                </a:lnTo>
                <a:lnTo>
                  <a:pt x="0" y="75"/>
                </a:lnTo>
                <a:lnTo>
                  <a:pt x="0" y="81"/>
                </a:lnTo>
                <a:lnTo>
                  <a:pt x="0" y="207"/>
                </a:lnTo>
                <a:lnTo>
                  <a:pt x="0" y="210"/>
                </a:lnTo>
                <a:lnTo>
                  <a:pt x="2" y="212"/>
                </a:lnTo>
                <a:lnTo>
                  <a:pt x="183" y="393"/>
                </a:lnTo>
                <a:lnTo>
                  <a:pt x="186" y="395"/>
                </a:lnTo>
                <a:lnTo>
                  <a:pt x="189" y="396"/>
                </a:lnTo>
                <a:lnTo>
                  <a:pt x="192" y="395"/>
                </a:lnTo>
                <a:lnTo>
                  <a:pt x="195" y="393"/>
                </a:lnTo>
                <a:lnTo>
                  <a:pt x="339" y="249"/>
                </a:lnTo>
                <a:lnTo>
                  <a:pt x="341" y="246"/>
                </a:lnTo>
                <a:lnTo>
                  <a:pt x="342" y="243"/>
                </a:lnTo>
                <a:lnTo>
                  <a:pt x="341" y="239"/>
                </a:lnTo>
                <a:lnTo>
                  <a:pt x="339" y="236"/>
                </a:lnTo>
                <a:lnTo>
                  <a:pt x="338" y="234"/>
                </a:lnTo>
                <a:lnTo>
                  <a:pt x="331" y="229"/>
                </a:lnTo>
                <a:lnTo>
                  <a:pt x="323" y="220"/>
                </a:lnTo>
                <a:lnTo>
                  <a:pt x="311" y="208"/>
                </a:lnTo>
                <a:lnTo>
                  <a:pt x="298" y="194"/>
                </a:lnTo>
                <a:lnTo>
                  <a:pt x="283" y="179"/>
                </a:lnTo>
                <a:lnTo>
                  <a:pt x="249" y="147"/>
                </a:lnTo>
                <a:lnTo>
                  <a:pt x="216" y="113"/>
                </a:lnTo>
                <a:lnTo>
                  <a:pt x="201" y="98"/>
                </a:lnTo>
                <a:lnTo>
                  <a:pt x="188" y="84"/>
                </a:lnTo>
                <a:lnTo>
                  <a:pt x="176" y="73"/>
                </a:lnTo>
                <a:lnTo>
                  <a:pt x="167" y="63"/>
                </a:lnTo>
                <a:lnTo>
                  <a:pt x="161" y="58"/>
                </a:lnTo>
                <a:lnTo>
                  <a:pt x="159" y="56"/>
                </a:lnTo>
                <a:close/>
                <a:moveTo>
                  <a:pt x="393" y="182"/>
                </a:moveTo>
                <a:lnTo>
                  <a:pt x="213" y="2"/>
                </a:lnTo>
                <a:lnTo>
                  <a:pt x="211" y="0"/>
                </a:lnTo>
                <a:lnTo>
                  <a:pt x="207" y="0"/>
                </a:lnTo>
                <a:lnTo>
                  <a:pt x="81" y="0"/>
                </a:lnTo>
                <a:lnTo>
                  <a:pt x="76" y="0"/>
                </a:lnTo>
                <a:lnTo>
                  <a:pt x="70" y="2"/>
                </a:lnTo>
                <a:lnTo>
                  <a:pt x="62" y="7"/>
                </a:lnTo>
                <a:lnTo>
                  <a:pt x="56" y="16"/>
                </a:lnTo>
                <a:lnTo>
                  <a:pt x="54" y="21"/>
                </a:lnTo>
                <a:lnTo>
                  <a:pt x="54" y="27"/>
                </a:lnTo>
                <a:lnTo>
                  <a:pt x="55" y="30"/>
                </a:lnTo>
                <a:lnTo>
                  <a:pt x="56" y="33"/>
                </a:lnTo>
                <a:lnTo>
                  <a:pt x="59" y="35"/>
                </a:lnTo>
                <a:lnTo>
                  <a:pt x="63" y="35"/>
                </a:lnTo>
                <a:lnTo>
                  <a:pt x="66" y="35"/>
                </a:lnTo>
                <a:lnTo>
                  <a:pt x="69" y="33"/>
                </a:lnTo>
                <a:lnTo>
                  <a:pt x="71" y="30"/>
                </a:lnTo>
                <a:lnTo>
                  <a:pt x="71" y="27"/>
                </a:lnTo>
                <a:lnTo>
                  <a:pt x="72" y="23"/>
                </a:lnTo>
                <a:lnTo>
                  <a:pt x="75" y="20"/>
                </a:lnTo>
                <a:lnTo>
                  <a:pt x="78" y="18"/>
                </a:lnTo>
                <a:lnTo>
                  <a:pt x="81" y="17"/>
                </a:lnTo>
                <a:lnTo>
                  <a:pt x="203" y="17"/>
                </a:lnTo>
                <a:lnTo>
                  <a:pt x="375" y="189"/>
                </a:lnTo>
                <a:lnTo>
                  <a:pt x="353" y="209"/>
                </a:lnTo>
                <a:lnTo>
                  <a:pt x="352" y="212"/>
                </a:lnTo>
                <a:lnTo>
                  <a:pt x="351" y="216"/>
                </a:lnTo>
                <a:lnTo>
                  <a:pt x="352" y="219"/>
                </a:lnTo>
                <a:lnTo>
                  <a:pt x="354" y="222"/>
                </a:lnTo>
                <a:lnTo>
                  <a:pt x="356" y="224"/>
                </a:lnTo>
                <a:lnTo>
                  <a:pt x="360" y="224"/>
                </a:lnTo>
                <a:lnTo>
                  <a:pt x="364" y="224"/>
                </a:lnTo>
                <a:lnTo>
                  <a:pt x="366" y="222"/>
                </a:lnTo>
                <a:lnTo>
                  <a:pt x="393" y="195"/>
                </a:lnTo>
                <a:lnTo>
                  <a:pt x="395" y="192"/>
                </a:lnTo>
                <a:lnTo>
                  <a:pt x="396" y="189"/>
                </a:lnTo>
                <a:lnTo>
                  <a:pt x="395" y="185"/>
                </a:lnTo>
                <a:lnTo>
                  <a:pt x="393" y="18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7" name="Freeform 58"/>
          <p:cNvSpPr>
            <a:spLocks noEditPoints="1"/>
          </p:cNvSpPr>
          <p:nvPr/>
        </p:nvSpPr>
        <p:spPr bwMode="auto">
          <a:xfrm>
            <a:off x="9487793" y="683122"/>
            <a:ext cx="267891" cy="328910"/>
          </a:xfrm>
          <a:custGeom>
            <a:avLst/>
            <a:gdLst>
              <a:gd name="T0" fmla="*/ 284 w 324"/>
              <a:gd name="T1" fmla="*/ 64 h 397"/>
              <a:gd name="T2" fmla="*/ 239 w 324"/>
              <a:gd name="T3" fmla="*/ 80 h 397"/>
              <a:gd name="T4" fmla="*/ 183 w 324"/>
              <a:gd name="T5" fmla="*/ 83 h 397"/>
              <a:gd name="T6" fmla="*/ 162 w 324"/>
              <a:gd name="T7" fmla="*/ 72 h 397"/>
              <a:gd name="T8" fmla="*/ 141 w 324"/>
              <a:gd name="T9" fmla="*/ 83 h 397"/>
              <a:gd name="T10" fmla="*/ 84 w 324"/>
              <a:gd name="T11" fmla="*/ 80 h 397"/>
              <a:gd name="T12" fmla="*/ 40 w 324"/>
              <a:gd name="T13" fmla="*/ 64 h 397"/>
              <a:gd name="T14" fmla="*/ 17 w 324"/>
              <a:gd name="T15" fmla="*/ 37 h 397"/>
              <a:gd name="T16" fmla="*/ 29 w 324"/>
              <a:gd name="T17" fmla="*/ 21 h 397"/>
              <a:gd name="T18" fmla="*/ 295 w 324"/>
              <a:gd name="T19" fmla="*/ 21 h 397"/>
              <a:gd name="T20" fmla="*/ 306 w 324"/>
              <a:gd name="T21" fmla="*/ 37 h 397"/>
              <a:gd name="T22" fmla="*/ 306 w 324"/>
              <a:gd name="T23" fmla="*/ 46 h 397"/>
              <a:gd name="T24" fmla="*/ 153 w 324"/>
              <a:gd name="T25" fmla="*/ 96 h 397"/>
              <a:gd name="T26" fmla="*/ 162 w 324"/>
              <a:gd name="T27" fmla="*/ 91 h 397"/>
              <a:gd name="T28" fmla="*/ 170 w 324"/>
              <a:gd name="T29" fmla="*/ 96 h 397"/>
              <a:gd name="T30" fmla="*/ 169 w 324"/>
              <a:gd name="T31" fmla="*/ 106 h 397"/>
              <a:gd name="T32" fmla="*/ 158 w 324"/>
              <a:gd name="T33" fmla="*/ 108 h 397"/>
              <a:gd name="T34" fmla="*/ 152 w 324"/>
              <a:gd name="T35" fmla="*/ 99 h 397"/>
              <a:gd name="T36" fmla="*/ 300 w 324"/>
              <a:gd name="T37" fmla="*/ 373 h 397"/>
              <a:gd name="T38" fmla="*/ 36 w 324"/>
              <a:gd name="T39" fmla="*/ 379 h 397"/>
              <a:gd name="T40" fmla="*/ 20 w 324"/>
              <a:gd name="T41" fmla="*/ 368 h 397"/>
              <a:gd name="T42" fmla="*/ 29 w 324"/>
              <a:gd name="T43" fmla="*/ 79 h 397"/>
              <a:gd name="T44" fmla="*/ 70 w 324"/>
              <a:gd name="T45" fmla="*/ 95 h 397"/>
              <a:gd name="T46" fmla="*/ 139 w 324"/>
              <a:gd name="T47" fmla="*/ 115 h 397"/>
              <a:gd name="T48" fmla="*/ 162 w 324"/>
              <a:gd name="T49" fmla="*/ 127 h 397"/>
              <a:gd name="T50" fmla="*/ 184 w 324"/>
              <a:gd name="T51" fmla="*/ 115 h 397"/>
              <a:gd name="T52" fmla="*/ 253 w 324"/>
              <a:gd name="T53" fmla="*/ 95 h 397"/>
              <a:gd name="T54" fmla="*/ 295 w 324"/>
              <a:gd name="T55" fmla="*/ 79 h 397"/>
              <a:gd name="T56" fmla="*/ 306 w 324"/>
              <a:gd name="T57" fmla="*/ 74 h 397"/>
              <a:gd name="T58" fmla="*/ 306 w 324"/>
              <a:gd name="T59" fmla="*/ 91 h 397"/>
              <a:gd name="T60" fmla="*/ 306 w 324"/>
              <a:gd name="T61" fmla="*/ 139 h 397"/>
              <a:gd name="T62" fmla="*/ 306 w 324"/>
              <a:gd name="T63" fmla="*/ 216 h 397"/>
              <a:gd name="T64" fmla="*/ 306 w 324"/>
              <a:gd name="T65" fmla="*/ 294 h 397"/>
              <a:gd name="T66" fmla="*/ 306 w 324"/>
              <a:gd name="T67" fmla="*/ 342 h 397"/>
              <a:gd name="T68" fmla="*/ 306 w 324"/>
              <a:gd name="T69" fmla="*/ 357 h 397"/>
              <a:gd name="T70" fmla="*/ 287 w 324"/>
              <a:gd name="T71" fmla="*/ 0 h 397"/>
              <a:gd name="T72" fmla="*/ 22 w 324"/>
              <a:gd name="T73" fmla="*/ 3 h 397"/>
              <a:gd name="T74" fmla="*/ 6 w 324"/>
              <a:gd name="T75" fmla="*/ 16 h 397"/>
              <a:gd name="T76" fmla="*/ 0 w 324"/>
              <a:gd name="T77" fmla="*/ 37 h 397"/>
              <a:gd name="T78" fmla="*/ 2 w 324"/>
              <a:gd name="T79" fmla="*/ 374 h 397"/>
              <a:gd name="T80" fmla="*/ 15 w 324"/>
              <a:gd name="T81" fmla="*/ 391 h 397"/>
              <a:gd name="T82" fmla="*/ 36 w 324"/>
              <a:gd name="T83" fmla="*/ 397 h 397"/>
              <a:gd name="T84" fmla="*/ 301 w 324"/>
              <a:gd name="T85" fmla="*/ 394 h 397"/>
              <a:gd name="T86" fmla="*/ 318 w 324"/>
              <a:gd name="T87" fmla="*/ 381 h 397"/>
              <a:gd name="T88" fmla="*/ 324 w 324"/>
              <a:gd name="T89" fmla="*/ 360 h 397"/>
              <a:gd name="T90" fmla="*/ 321 w 324"/>
              <a:gd name="T91" fmla="*/ 23 h 397"/>
              <a:gd name="T92" fmla="*/ 308 w 324"/>
              <a:gd name="T93" fmla="*/ 6 h 397"/>
              <a:gd name="T94" fmla="*/ 287 w 324"/>
              <a:gd name="T95"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4" h="397">
                <a:moveTo>
                  <a:pt x="306" y="49"/>
                </a:moveTo>
                <a:lnTo>
                  <a:pt x="296" y="56"/>
                </a:lnTo>
                <a:lnTo>
                  <a:pt x="284" y="64"/>
                </a:lnTo>
                <a:lnTo>
                  <a:pt x="270" y="70"/>
                </a:lnTo>
                <a:lnTo>
                  <a:pt x="255" y="76"/>
                </a:lnTo>
                <a:lnTo>
                  <a:pt x="239" y="80"/>
                </a:lnTo>
                <a:lnTo>
                  <a:pt x="223" y="84"/>
                </a:lnTo>
                <a:lnTo>
                  <a:pt x="187" y="90"/>
                </a:lnTo>
                <a:lnTo>
                  <a:pt x="183" y="83"/>
                </a:lnTo>
                <a:lnTo>
                  <a:pt x="177" y="78"/>
                </a:lnTo>
                <a:lnTo>
                  <a:pt x="170" y="74"/>
                </a:lnTo>
                <a:lnTo>
                  <a:pt x="162" y="72"/>
                </a:lnTo>
                <a:lnTo>
                  <a:pt x="153" y="74"/>
                </a:lnTo>
                <a:lnTo>
                  <a:pt x="147" y="78"/>
                </a:lnTo>
                <a:lnTo>
                  <a:pt x="141" y="83"/>
                </a:lnTo>
                <a:lnTo>
                  <a:pt x="137" y="90"/>
                </a:lnTo>
                <a:lnTo>
                  <a:pt x="102" y="84"/>
                </a:lnTo>
                <a:lnTo>
                  <a:pt x="84" y="80"/>
                </a:lnTo>
                <a:lnTo>
                  <a:pt x="68" y="76"/>
                </a:lnTo>
                <a:lnTo>
                  <a:pt x="53" y="70"/>
                </a:lnTo>
                <a:lnTo>
                  <a:pt x="40" y="64"/>
                </a:lnTo>
                <a:lnTo>
                  <a:pt x="28" y="56"/>
                </a:lnTo>
                <a:lnTo>
                  <a:pt x="17" y="49"/>
                </a:lnTo>
                <a:lnTo>
                  <a:pt x="17" y="37"/>
                </a:lnTo>
                <a:lnTo>
                  <a:pt x="20" y="30"/>
                </a:lnTo>
                <a:lnTo>
                  <a:pt x="23" y="24"/>
                </a:lnTo>
                <a:lnTo>
                  <a:pt x="29" y="21"/>
                </a:lnTo>
                <a:lnTo>
                  <a:pt x="36" y="18"/>
                </a:lnTo>
                <a:lnTo>
                  <a:pt x="287" y="18"/>
                </a:lnTo>
                <a:lnTo>
                  <a:pt x="295" y="21"/>
                </a:lnTo>
                <a:lnTo>
                  <a:pt x="300" y="24"/>
                </a:lnTo>
                <a:lnTo>
                  <a:pt x="305" y="30"/>
                </a:lnTo>
                <a:lnTo>
                  <a:pt x="306" y="37"/>
                </a:lnTo>
                <a:lnTo>
                  <a:pt x="306" y="39"/>
                </a:lnTo>
                <a:lnTo>
                  <a:pt x="306" y="42"/>
                </a:lnTo>
                <a:lnTo>
                  <a:pt x="306" y="46"/>
                </a:lnTo>
                <a:lnTo>
                  <a:pt x="306" y="49"/>
                </a:lnTo>
                <a:close/>
                <a:moveTo>
                  <a:pt x="152" y="99"/>
                </a:moveTo>
                <a:lnTo>
                  <a:pt x="153" y="96"/>
                </a:lnTo>
                <a:lnTo>
                  <a:pt x="156" y="94"/>
                </a:lnTo>
                <a:lnTo>
                  <a:pt x="158" y="92"/>
                </a:lnTo>
                <a:lnTo>
                  <a:pt x="162" y="91"/>
                </a:lnTo>
                <a:lnTo>
                  <a:pt x="165" y="92"/>
                </a:lnTo>
                <a:lnTo>
                  <a:pt x="169" y="94"/>
                </a:lnTo>
                <a:lnTo>
                  <a:pt x="170" y="96"/>
                </a:lnTo>
                <a:lnTo>
                  <a:pt x="171" y="99"/>
                </a:lnTo>
                <a:lnTo>
                  <a:pt x="170" y="104"/>
                </a:lnTo>
                <a:lnTo>
                  <a:pt x="169" y="106"/>
                </a:lnTo>
                <a:lnTo>
                  <a:pt x="165" y="108"/>
                </a:lnTo>
                <a:lnTo>
                  <a:pt x="162" y="109"/>
                </a:lnTo>
                <a:lnTo>
                  <a:pt x="158" y="108"/>
                </a:lnTo>
                <a:lnTo>
                  <a:pt x="156" y="106"/>
                </a:lnTo>
                <a:lnTo>
                  <a:pt x="153" y="104"/>
                </a:lnTo>
                <a:lnTo>
                  <a:pt x="152" y="99"/>
                </a:lnTo>
                <a:close/>
                <a:moveTo>
                  <a:pt x="306" y="360"/>
                </a:moveTo>
                <a:lnTo>
                  <a:pt x="305" y="368"/>
                </a:lnTo>
                <a:lnTo>
                  <a:pt x="300" y="373"/>
                </a:lnTo>
                <a:lnTo>
                  <a:pt x="295" y="378"/>
                </a:lnTo>
                <a:lnTo>
                  <a:pt x="287" y="379"/>
                </a:lnTo>
                <a:lnTo>
                  <a:pt x="36" y="379"/>
                </a:lnTo>
                <a:lnTo>
                  <a:pt x="29" y="378"/>
                </a:lnTo>
                <a:lnTo>
                  <a:pt x="23" y="373"/>
                </a:lnTo>
                <a:lnTo>
                  <a:pt x="20" y="368"/>
                </a:lnTo>
                <a:lnTo>
                  <a:pt x="17" y="360"/>
                </a:lnTo>
                <a:lnTo>
                  <a:pt x="17" y="71"/>
                </a:lnTo>
                <a:lnTo>
                  <a:pt x="29" y="79"/>
                </a:lnTo>
                <a:lnTo>
                  <a:pt x="41" y="84"/>
                </a:lnTo>
                <a:lnTo>
                  <a:pt x="55" y="91"/>
                </a:lnTo>
                <a:lnTo>
                  <a:pt x="70" y="95"/>
                </a:lnTo>
                <a:lnTo>
                  <a:pt x="103" y="103"/>
                </a:lnTo>
                <a:lnTo>
                  <a:pt x="136" y="108"/>
                </a:lnTo>
                <a:lnTo>
                  <a:pt x="139" y="115"/>
                </a:lnTo>
                <a:lnTo>
                  <a:pt x="146" y="122"/>
                </a:lnTo>
                <a:lnTo>
                  <a:pt x="153" y="125"/>
                </a:lnTo>
                <a:lnTo>
                  <a:pt x="162" y="127"/>
                </a:lnTo>
                <a:lnTo>
                  <a:pt x="171" y="125"/>
                </a:lnTo>
                <a:lnTo>
                  <a:pt x="178" y="122"/>
                </a:lnTo>
                <a:lnTo>
                  <a:pt x="184" y="115"/>
                </a:lnTo>
                <a:lnTo>
                  <a:pt x="188" y="108"/>
                </a:lnTo>
                <a:lnTo>
                  <a:pt x="221" y="103"/>
                </a:lnTo>
                <a:lnTo>
                  <a:pt x="253" y="95"/>
                </a:lnTo>
                <a:lnTo>
                  <a:pt x="268" y="91"/>
                </a:lnTo>
                <a:lnTo>
                  <a:pt x="282" y="84"/>
                </a:lnTo>
                <a:lnTo>
                  <a:pt x="295" y="79"/>
                </a:lnTo>
                <a:lnTo>
                  <a:pt x="306" y="71"/>
                </a:lnTo>
                <a:lnTo>
                  <a:pt x="306" y="72"/>
                </a:lnTo>
                <a:lnTo>
                  <a:pt x="306" y="74"/>
                </a:lnTo>
                <a:lnTo>
                  <a:pt x="306" y="79"/>
                </a:lnTo>
                <a:lnTo>
                  <a:pt x="306" y="84"/>
                </a:lnTo>
                <a:lnTo>
                  <a:pt x="306" y="91"/>
                </a:lnTo>
                <a:lnTo>
                  <a:pt x="306" y="98"/>
                </a:lnTo>
                <a:lnTo>
                  <a:pt x="306" y="117"/>
                </a:lnTo>
                <a:lnTo>
                  <a:pt x="306" y="139"/>
                </a:lnTo>
                <a:lnTo>
                  <a:pt x="306" y="163"/>
                </a:lnTo>
                <a:lnTo>
                  <a:pt x="306" y="189"/>
                </a:lnTo>
                <a:lnTo>
                  <a:pt x="306" y="216"/>
                </a:lnTo>
                <a:lnTo>
                  <a:pt x="306" y="243"/>
                </a:lnTo>
                <a:lnTo>
                  <a:pt x="306" y="270"/>
                </a:lnTo>
                <a:lnTo>
                  <a:pt x="306" y="294"/>
                </a:lnTo>
                <a:lnTo>
                  <a:pt x="306" y="316"/>
                </a:lnTo>
                <a:lnTo>
                  <a:pt x="306" y="335"/>
                </a:lnTo>
                <a:lnTo>
                  <a:pt x="306" y="342"/>
                </a:lnTo>
                <a:lnTo>
                  <a:pt x="306" y="349"/>
                </a:lnTo>
                <a:lnTo>
                  <a:pt x="306" y="354"/>
                </a:lnTo>
                <a:lnTo>
                  <a:pt x="306" y="357"/>
                </a:lnTo>
                <a:lnTo>
                  <a:pt x="306" y="360"/>
                </a:lnTo>
                <a:lnTo>
                  <a:pt x="306" y="360"/>
                </a:lnTo>
                <a:close/>
                <a:moveTo>
                  <a:pt x="287" y="0"/>
                </a:moveTo>
                <a:lnTo>
                  <a:pt x="36" y="0"/>
                </a:lnTo>
                <a:lnTo>
                  <a:pt x="28" y="1"/>
                </a:lnTo>
                <a:lnTo>
                  <a:pt x="22" y="3"/>
                </a:lnTo>
                <a:lnTo>
                  <a:pt x="15" y="6"/>
                </a:lnTo>
                <a:lnTo>
                  <a:pt x="10" y="11"/>
                </a:lnTo>
                <a:lnTo>
                  <a:pt x="6" y="16"/>
                </a:lnTo>
                <a:lnTo>
                  <a:pt x="2" y="23"/>
                </a:lnTo>
                <a:lnTo>
                  <a:pt x="0" y="29"/>
                </a:lnTo>
                <a:lnTo>
                  <a:pt x="0" y="37"/>
                </a:lnTo>
                <a:lnTo>
                  <a:pt x="0" y="360"/>
                </a:lnTo>
                <a:lnTo>
                  <a:pt x="0" y="368"/>
                </a:lnTo>
                <a:lnTo>
                  <a:pt x="2" y="374"/>
                </a:lnTo>
                <a:lnTo>
                  <a:pt x="6" y="381"/>
                </a:lnTo>
                <a:lnTo>
                  <a:pt x="10" y="386"/>
                </a:lnTo>
                <a:lnTo>
                  <a:pt x="15" y="391"/>
                </a:lnTo>
                <a:lnTo>
                  <a:pt x="22" y="394"/>
                </a:lnTo>
                <a:lnTo>
                  <a:pt x="28" y="396"/>
                </a:lnTo>
                <a:lnTo>
                  <a:pt x="36" y="397"/>
                </a:lnTo>
                <a:lnTo>
                  <a:pt x="287" y="397"/>
                </a:lnTo>
                <a:lnTo>
                  <a:pt x="295" y="396"/>
                </a:lnTo>
                <a:lnTo>
                  <a:pt x="301" y="394"/>
                </a:lnTo>
                <a:lnTo>
                  <a:pt x="308" y="391"/>
                </a:lnTo>
                <a:lnTo>
                  <a:pt x="313" y="386"/>
                </a:lnTo>
                <a:lnTo>
                  <a:pt x="318" y="381"/>
                </a:lnTo>
                <a:lnTo>
                  <a:pt x="321" y="374"/>
                </a:lnTo>
                <a:lnTo>
                  <a:pt x="323" y="368"/>
                </a:lnTo>
                <a:lnTo>
                  <a:pt x="324" y="360"/>
                </a:lnTo>
                <a:lnTo>
                  <a:pt x="324" y="37"/>
                </a:lnTo>
                <a:lnTo>
                  <a:pt x="323" y="29"/>
                </a:lnTo>
                <a:lnTo>
                  <a:pt x="321" y="23"/>
                </a:lnTo>
                <a:lnTo>
                  <a:pt x="318" y="16"/>
                </a:lnTo>
                <a:lnTo>
                  <a:pt x="313" y="11"/>
                </a:lnTo>
                <a:lnTo>
                  <a:pt x="308" y="6"/>
                </a:lnTo>
                <a:lnTo>
                  <a:pt x="301" y="3"/>
                </a:lnTo>
                <a:lnTo>
                  <a:pt x="295" y="1"/>
                </a:lnTo>
                <a:lnTo>
                  <a:pt x="287"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8" name="Freeform 59"/>
          <p:cNvSpPr>
            <a:spLocks noEditPoints="1"/>
          </p:cNvSpPr>
          <p:nvPr/>
        </p:nvSpPr>
        <p:spPr bwMode="auto">
          <a:xfrm>
            <a:off x="10267653" y="683122"/>
            <a:ext cx="325933" cy="328910"/>
          </a:xfrm>
          <a:custGeom>
            <a:avLst/>
            <a:gdLst>
              <a:gd name="T0" fmla="*/ 171 w 395"/>
              <a:gd name="T1" fmla="*/ 237 h 397"/>
              <a:gd name="T2" fmla="*/ 359 w 395"/>
              <a:gd name="T3" fmla="*/ 51 h 397"/>
              <a:gd name="T4" fmla="*/ 356 w 395"/>
              <a:gd name="T5" fmla="*/ 57 h 397"/>
              <a:gd name="T6" fmla="*/ 350 w 395"/>
              <a:gd name="T7" fmla="*/ 70 h 397"/>
              <a:gd name="T8" fmla="*/ 343 w 395"/>
              <a:gd name="T9" fmla="*/ 89 h 397"/>
              <a:gd name="T10" fmla="*/ 328 w 395"/>
              <a:gd name="T11" fmla="*/ 123 h 397"/>
              <a:gd name="T12" fmla="*/ 304 w 395"/>
              <a:gd name="T13" fmla="*/ 178 h 397"/>
              <a:gd name="T14" fmla="*/ 279 w 395"/>
              <a:gd name="T15" fmla="*/ 236 h 397"/>
              <a:gd name="T16" fmla="*/ 255 w 395"/>
              <a:gd name="T17" fmla="*/ 291 h 397"/>
              <a:gd name="T18" fmla="*/ 241 w 395"/>
              <a:gd name="T19" fmla="*/ 326 h 397"/>
              <a:gd name="T20" fmla="*/ 233 w 395"/>
              <a:gd name="T21" fmla="*/ 344 h 397"/>
              <a:gd name="T22" fmla="*/ 227 w 395"/>
              <a:gd name="T23" fmla="*/ 357 h 397"/>
              <a:gd name="T24" fmla="*/ 225 w 395"/>
              <a:gd name="T25" fmla="*/ 364 h 397"/>
              <a:gd name="T26" fmla="*/ 32 w 395"/>
              <a:gd name="T27" fmla="*/ 172 h 397"/>
              <a:gd name="T28" fmla="*/ 159 w 395"/>
              <a:gd name="T29" fmla="*/ 224 h 397"/>
              <a:gd name="T30" fmla="*/ 154 w 395"/>
              <a:gd name="T31" fmla="*/ 222 h 397"/>
              <a:gd name="T32" fmla="*/ 139 w 395"/>
              <a:gd name="T33" fmla="*/ 217 h 397"/>
              <a:gd name="T34" fmla="*/ 118 w 395"/>
              <a:gd name="T35" fmla="*/ 208 h 397"/>
              <a:gd name="T36" fmla="*/ 72 w 395"/>
              <a:gd name="T37" fmla="*/ 189 h 397"/>
              <a:gd name="T38" fmla="*/ 51 w 395"/>
              <a:gd name="T39" fmla="*/ 180 h 397"/>
              <a:gd name="T40" fmla="*/ 37 w 395"/>
              <a:gd name="T41" fmla="*/ 174 h 397"/>
              <a:gd name="T42" fmla="*/ 32 w 395"/>
              <a:gd name="T43" fmla="*/ 172 h 397"/>
              <a:gd name="T44" fmla="*/ 394 w 395"/>
              <a:gd name="T45" fmla="*/ 6 h 397"/>
              <a:gd name="T46" fmla="*/ 389 w 395"/>
              <a:gd name="T47" fmla="*/ 1 h 397"/>
              <a:gd name="T48" fmla="*/ 382 w 395"/>
              <a:gd name="T49" fmla="*/ 2 h 397"/>
              <a:gd name="T50" fmla="*/ 5 w 395"/>
              <a:gd name="T51" fmla="*/ 164 h 397"/>
              <a:gd name="T52" fmla="*/ 5 w 395"/>
              <a:gd name="T53" fmla="*/ 164 h 397"/>
              <a:gd name="T54" fmla="*/ 1 w 395"/>
              <a:gd name="T55" fmla="*/ 167 h 397"/>
              <a:gd name="T56" fmla="*/ 0 w 395"/>
              <a:gd name="T57" fmla="*/ 175 h 397"/>
              <a:gd name="T58" fmla="*/ 6 w 395"/>
              <a:gd name="T59" fmla="*/ 180 h 397"/>
              <a:gd name="T60" fmla="*/ 154 w 395"/>
              <a:gd name="T61" fmla="*/ 242 h 397"/>
              <a:gd name="T62" fmla="*/ 215 w 395"/>
              <a:gd name="T63" fmla="*/ 391 h 397"/>
              <a:gd name="T64" fmla="*/ 224 w 395"/>
              <a:gd name="T65" fmla="*/ 397 h 397"/>
              <a:gd name="T66" fmla="*/ 232 w 395"/>
              <a:gd name="T67" fmla="*/ 392 h 397"/>
              <a:gd name="T68" fmla="*/ 233 w 395"/>
              <a:gd name="T69" fmla="*/ 392 h 397"/>
              <a:gd name="T70" fmla="*/ 394 w 395"/>
              <a:gd name="T71" fmla="*/ 14 h 397"/>
              <a:gd name="T72" fmla="*/ 395 w 395"/>
              <a:gd name="T73" fmla="*/ 10 h 397"/>
              <a:gd name="T74" fmla="*/ 125 w 395"/>
              <a:gd name="T75" fmla="*/ 313 h 397"/>
              <a:gd name="T76" fmla="*/ 126 w 395"/>
              <a:gd name="T77" fmla="*/ 312 h 397"/>
              <a:gd name="T78" fmla="*/ 143 w 395"/>
              <a:gd name="T79" fmla="*/ 259 h 397"/>
              <a:gd name="T80" fmla="*/ 138 w 395"/>
              <a:gd name="T81" fmla="*/ 254 h 397"/>
              <a:gd name="T82" fmla="*/ 130 w 395"/>
              <a:gd name="T83" fmla="*/ 254 h 397"/>
              <a:gd name="T84" fmla="*/ 38 w 395"/>
              <a:gd name="T85" fmla="*/ 345 h 397"/>
              <a:gd name="T86" fmla="*/ 35 w 395"/>
              <a:gd name="T87" fmla="*/ 352 h 397"/>
              <a:gd name="T88" fmla="*/ 38 w 395"/>
              <a:gd name="T89" fmla="*/ 358 h 397"/>
              <a:gd name="T90" fmla="*/ 45 w 395"/>
              <a:gd name="T91" fmla="*/ 362 h 397"/>
              <a:gd name="T92" fmla="*/ 50 w 395"/>
              <a:gd name="T93" fmla="*/ 358 h 397"/>
              <a:gd name="T94" fmla="*/ 143 w 395"/>
              <a:gd name="T95" fmla="*/ 26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7">
                <a:moveTo>
                  <a:pt x="224" y="365"/>
                </a:moveTo>
                <a:lnTo>
                  <a:pt x="171" y="237"/>
                </a:lnTo>
                <a:lnTo>
                  <a:pt x="359" y="50"/>
                </a:lnTo>
                <a:lnTo>
                  <a:pt x="359" y="51"/>
                </a:lnTo>
                <a:lnTo>
                  <a:pt x="358" y="53"/>
                </a:lnTo>
                <a:lnTo>
                  <a:pt x="356" y="57"/>
                </a:lnTo>
                <a:lnTo>
                  <a:pt x="354" y="63"/>
                </a:lnTo>
                <a:lnTo>
                  <a:pt x="350" y="70"/>
                </a:lnTo>
                <a:lnTo>
                  <a:pt x="347" y="79"/>
                </a:lnTo>
                <a:lnTo>
                  <a:pt x="343" y="89"/>
                </a:lnTo>
                <a:lnTo>
                  <a:pt x="338" y="98"/>
                </a:lnTo>
                <a:lnTo>
                  <a:pt x="328" y="123"/>
                </a:lnTo>
                <a:lnTo>
                  <a:pt x="317" y="149"/>
                </a:lnTo>
                <a:lnTo>
                  <a:pt x="304" y="178"/>
                </a:lnTo>
                <a:lnTo>
                  <a:pt x="292" y="207"/>
                </a:lnTo>
                <a:lnTo>
                  <a:pt x="279" y="236"/>
                </a:lnTo>
                <a:lnTo>
                  <a:pt x="267" y="265"/>
                </a:lnTo>
                <a:lnTo>
                  <a:pt x="255" y="291"/>
                </a:lnTo>
                <a:lnTo>
                  <a:pt x="246" y="316"/>
                </a:lnTo>
                <a:lnTo>
                  <a:pt x="241" y="326"/>
                </a:lnTo>
                <a:lnTo>
                  <a:pt x="237" y="336"/>
                </a:lnTo>
                <a:lnTo>
                  <a:pt x="233" y="344"/>
                </a:lnTo>
                <a:lnTo>
                  <a:pt x="231" y="352"/>
                </a:lnTo>
                <a:lnTo>
                  <a:pt x="227" y="357"/>
                </a:lnTo>
                <a:lnTo>
                  <a:pt x="226" y="362"/>
                </a:lnTo>
                <a:lnTo>
                  <a:pt x="225" y="364"/>
                </a:lnTo>
                <a:lnTo>
                  <a:pt x="224" y="365"/>
                </a:lnTo>
                <a:close/>
                <a:moveTo>
                  <a:pt x="32" y="172"/>
                </a:moveTo>
                <a:lnTo>
                  <a:pt x="346" y="37"/>
                </a:lnTo>
                <a:lnTo>
                  <a:pt x="159" y="224"/>
                </a:lnTo>
                <a:lnTo>
                  <a:pt x="157" y="224"/>
                </a:lnTo>
                <a:lnTo>
                  <a:pt x="154" y="222"/>
                </a:lnTo>
                <a:lnTo>
                  <a:pt x="147" y="220"/>
                </a:lnTo>
                <a:lnTo>
                  <a:pt x="139" y="217"/>
                </a:lnTo>
                <a:lnTo>
                  <a:pt x="129" y="213"/>
                </a:lnTo>
                <a:lnTo>
                  <a:pt x="118" y="208"/>
                </a:lnTo>
                <a:lnTo>
                  <a:pt x="96" y="199"/>
                </a:lnTo>
                <a:lnTo>
                  <a:pt x="72" y="189"/>
                </a:lnTo>
                <a:lnTo>
                  <a:pt x="61" y="185"/>
                </a:lnTo>
                <a:lnTo>
                  <a:pt x="51" y="180"/>
                </a:lnTo>
                <a:lnTo>
                  <a:pt x="44" y="177"/>
                </a:lnTo>
                <a:lnTo>
                  <a:pt x="37" y="174"/>
                </a:lnTo>
                <a:lnTo>
                  <a:pt x="33" y="173"/>
                </a:lnTo>
                <a:lnTo>
                  <a:pt x="32" y="172"/>
                </a:lnTo>
                <a:close/>
                <a:moveTo>
                  <a:pt x="395" y="10"/>
                </a:moveTo>
                <a:lnTo>
                  <a:pt x="394" y="6"/>
                </a:lnTo>
                <a:lnTo>
                  <a:pt x="391" y="3"/>
                </a:lnTo>
                <a:lnTo>
                  <a:pt x="389" y="1"/>
                </a:lnTo>
                <a:lnTo>
                  <a:pt x="386" y="0"/>
                </a:lnTo>
                <a:lnTo>
                  <a:pt x="382" y="2"/>
                </a:lnTo>
                <a:lnTo>
                  <a:pt x="382" y="2"/>
                </a:lnTo>
                <a:lnTo>
                  <a:pt x="5" y="164"/>
                </a:lnTo>
                <a:lnTo>
                  <a:pt x="5" y="164"/>
                </a:lnTo>
                <a:lnTo>
                  <a:pt x="5" y="164"/>
                </a:lnTo>
                <a:lnTo>
                  <a:pt x="5" y="164"/>
                </a:lnTo>
                <a:lnTo>
                  <a:pt x="1" y="167"/>
                </a:lnTo>
                <a:lnTo>
                  <a:pt x="0" y="172"/>
                </a:lnTo>
                <a:lnTo>
                  <a:pt x="0" y="175"/>
                </a:lnTo>
                <a:lnTo>
                  <a:pt x="2" y="177"/>
                </a:lnTo>
                <a:lnTo>
                  <a:pt x="6" y="180"/>
                </a:lnTo>
                <a:lnTo>
                  <a:pt x="6" y="180"/>
                </a:lnTo>
                <a:lnTo>
                  <a:pt x="154" y="242"/>
                </a:lnTo>
                <a:lnTo>
                  <a:pt x="215" y="391"/>
                </a:lnTo>
                <a:lnTo>
                  <a:pt x="215" y="391"/>
                </a:lnTo>
                <a:lnTo>
                  <a:pt x="219" y="395"/>
                </a:lnTo>
                <a:lnTo>
                  <a:pt x="224" y="397"/>
                </a:lnTo>
                <a:lnTo>
                  <a:pt x="228" y="396"/>
                </a:lnTo>
                <a:lnTo>
                  <a:pt x="232" y="392"/>
                </a:lnTo>
                <a:lnTo>
                  <a:pt x="232" y="392"/>
                </a:lnTo>
                <a:lnTo>
                  <a:pt x="233" y="392"/>
                </a:lnTo>
                <a:lnTo>
                  <a:pt x="233" y="392"/>
                </a:lnTo>
                <a:lnTo>
                  <a:pt x="394" y="14"/>
                </a:lnTo>
                <a:lnTo>
                  <a:pt x="394" y="14"/>
                </a:lnTo>
                <a:lnTo>
                  <a:pt x="395" y="10"/>
                </a:lnTo>
                <a:close/>
                <a:moveTo>
                  <a:pt x="126" y="312"/>
                </a:moveTo>
                <a:lnTo>
                  <a:pt x="125" y="313"/>
                </a:lnTo>
                <a:lnTo>
                  <a:pt x="126" y="313"/>
                </a:lnTo>
                <a:lnTo>
                  <a:pt x="126" y="312"/>
                </a:lnTo>
                <a:close/>
                <a:moveTo>
                  <a:pt x="143" y="262"/>
                </a:moveTo>
                <a:lnTo>
                  <a:pt x="143" y="259"/>
                </a:lnTo>
                <a:lnTo>
                  <a:pt x="141" y="256"/>
                </a:lnTo>
                <a:lnTo>
                  <a:pt x="138" y="254"/>
                </a:lnTo>
                <a:lnTo>
                  <a:pt x="134" y="254"/>
                </a:lnTo>
                <a:lnTo>
                  <a:pt x="130" y="254"/>
                </a:lnTo>
                <a:lnTo>
                  <a:pt x="128" y="256"/>
                </a:lnTo>
                <a:lnTo>
                  <a:pt x="38" y="345"/>
                </a:lnTo>
                <a:lnTo>
                  <a:pt x="36" y="349"/>
                </a:lnTo>
                <a:lnTo>
                  <a:pt x="35" y="352"/>
                </a:lnTo>
                <a:lnTo>
                  <a:pt x="36" y="356"/>
                </a:lnTo>
                <a:lnTo>
                  <a:pt x="38" y="358"/>
                </a:lnTo>
                <a:lnTo>
                  <a:pt x="41" y="360"/>
                </a:lnTo>
                <a:lnTo>
                  <a:pt x="45" y="362"/>
                </a:lnTo>
                <a:lnTo>
                  <a:pt x="48" y="360"/>
                </a:lnTo>
                <a:lnTo>
                  <a:pt x="50" y="358"/>
                </a:lnTo>
                <a:lnTo>
                  <a:pt x="141" y="269"/>
                </a:lnTo>
                <a:lnTo>
                  <a:pt x="143" y="265"/>
                </a:lnTo>
                <a:lnTo>
                  <a:pt x="143" y="26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9" name="Freeform 60"/>
          <p:cNvSpPr>
            <a:spLocks noEditPoints="1"/>
          </p:cNvSpPr>
          <p:nvPr/>
        </p:nvSpPr>
        <p:spPr bwMode="auto">
          <a:xfrm>
            <a:off x="11819930" y="683122"/>
            <a:ext cx="328911" cy="328910"/>
          </a:xfrm>
          <a:custGeom>
            <a:avLst/>
            <a:gdLst>
              <a:gd name="T0" fmla="*/ 373 w 397"/>
              <a:gd name="T1" fmla="*/ 373 h 397"/>
              <a:gd name="T2" fmla="*/ 36 w 397"/>
              <a:gd name="T3" fmla="*/ 379 h 397"/>
              <a:gd name="T4" fmla="*/ 20 w 397"/>
              <a:gd name="T5" fmla="*/ 368 h 397"/>
              <a:gd name="T6" fmla="*/ 20 w 397"/>
              <a:gd name="T7" fmla="*/ 30 h 397"/>
              <a:gd name="T8" fmla="*/ 36 w 397"/>
              <a:gd name="T9" fmla="*/ 19 h 397"/>
              <a:gd name="T10" fmla="*/ 373 w 397"/>
              <a:gd name="T11" fmla="*/ 25 h 397"/>
              <a:gd name="T12" fmla="*/ 378 w 397"/>
              <a:gd name="T13" fmla="*/ 38 h 397"/>
              <a:gd name="T14" fmla="*/ 378 w 397"/>
              <a:gd name="T15" fmla="*/ 51 h 397"/>
              <a:gd name="T16" fmla="*/ 378 w 397"/>
              <a:gd name="T17" fmla="*/ 77 h 397"/>
              <a:gd name="T18" fmla="*/ 378 w 397"/>
              <a:gd name="T19" fmla="*/ 139 h 397"/>
              <a:gd name="T20" fmla="*/ 378 w 397"/>
              <a:gd name="T21" fmla="*/ 230 h 397"/>
              <a:gd name="T22" fmla="*/ 378 w 397"/>
              <a:gd name="T23" fmla="*/ 311 h 397"/>
              <a:gd name="T24" fmla="*/ 378 w 397"/>
              <a:gd name="T25" fmla="*/ 340 h 397"/>
              <a:gd name="T26" fmla="*/ 378 w 397"/>
              <a:gd name="T27" fmla="*/ 357 h 397"/>
              <a:gd name="T28" fmla="*/ 50 w 397"/>
              <a:gd name="T29" fmla="*/ 91 h 397"/>
              <a:gd name="T30" fmla="*/ 180 w 397"/>
              <a:gd name="T31" fmla="*/ 91 h 397"/>
              <a:gd name="T32" fmla="*/ 354 w 397"/>
              <a:gd name="T33" fmla="*/ 98 h 397"/>
              <a:gd name="T34" fmla="*/ 150 w 397"/>
              <a:gd name="T35" fmla="*/ 130 h 397"/>
              <a:gd name="T36" fmla="*/ 43 w 397"/>
              <a:gd name="T37" fmla="*/ 98 h 397"/>
              <a:gd name="T38" fmla="*/ 203 w 397"/>
              <a:gd name="T39" fmla="*/ 268 h 397"/>
              <a:gd name="T40" fmla="*/ 354 w 397"/>
              <a:gd name="T41" fmla="*/ 299 h 397"/>
              <a:gd name="T42" fmla="*/ 234 w 397"/>
              <a:gd name="T43" fmla="*/ 306 h 397"/>
              <a:gd name="T44" fmla="*/ 50 w 397"/>
              <a:gd name="T45" fmla="*/ 306 h 397"/>
              <a:gd name="T46" fmla="*/ 50 w 397"/>
              <a:gd name="T47" fmla="*/ 292 h 397"/>
              <a:gd name="T48" fmla="*/ 203 w 397"/>
              <a:gd name="T49" fmla="*/ 281 h 397"/>
              <a:gd name="T50" fmla="*/ 185 w 397"/>
              <a:gd name="T51" fmla="*/ 299 h 397"/>
              <a:gd name="T52" fmla="*/ 253 w 397"/>
              <a:gd name="T53" fmla="*/ 193 h 397"/>
              <a:gd name="T54" fmla="*/ 347 w 397"/>
              <a:gd name="T55" fmla="*/ 193 h 397"/>
              <a:gd name="T56" fmla="*/ 347 w 397"/>
              <a:gd name="T57" fmla="*/ 207 h 397"/>
              <a:gd name="T58" fmla="*/ 253 w 397"/>
              <a:gd name="T59" fmla="*/ 207 h 397"/>
              <a:gd name="T60" fmla="*/ 43 w 397"/>
              <a:gd name="T61" fmla="*/ 200 h 397"/>
              <a:gd name="T62" fmla="*/ 302 w 397"/>
              <a:gd name="T63" fmla="*/ 200 h 397"/>
              <a:gd name="T64" fmla="*/ 284 w 397"/>
              <a:gd name="T65" fmla="*/ 182 h 397"/>
              <a:gd name="T66" fmla="*/ 150 w 397"/>
              <a:gd name="T67" fmla="*/ 117 h 397"/>
              <a:gd name="T68" fmla="*/ 361 w 397"/>
              <a:gd name="T69" fmla="*/ 0 h 397"/>
              <a:gd name="T70" fmla="*/ 22 w 397"/>
              <a:gd name="T71" fmla="*/ 3 h 397"/>
              <a:gd name="T72" fmla="*/ 7 w 397"/>
              <a:gd name="T73" fmla="*/ 17 h 397"/>
              <a:gd name="T74" fmla="*/ 0 w 397"/>
              <a:gd name="T75" fmla="*/ 37 h 397"/>
              <a:gd name="T76" fmla="*/ 3 w 397"/>
              <a:gd name="T77" fmla="*/ 376 h 397"/>
              <a:gd name="T78" fmla="*/ 17 w 397"/>
              <a:gd name="T79" fmla="*/ 391 h 397"/>
              <a:gd name="T80" fmla="*/ 36 w 397"/>
              <a:gd name="T81" fmla="*/ 397 h 397"/>
              <a:gd name="T82" fmla="*/ 375 w 397"/>
              <a:gd name="T83" fmla="*/ 394 h 397"/>
              <a:gd name="T84" fmla="*/ 390 w 397"/>
              <a:gd name="T85" fmla="*/ 381 h 397"/>
              <a:gd name="T86" fmla="*/ 397 w 397"/>
              <a:gd name="T87" fmla="*/ 362 h 397"/>
              <a:gd name="T88" fmla="*/ 393 w 397"/>
              <a:gd name="T89" fmla="*/ 23 h 397"/>
              <a:gd name="T90" fmla="*/ 380 w 397"/>
              <a:gd name="T91" fmla="*/ 8 h 397"/>
              <a:gd name="T92" fmla="*/ 361 w 397"/>
              <a:gd name="T93"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7" h="397">
                <a:moveTo>
                  <a:pt x="378" y="362"/>
                </a:moveTo>
                <a:lnTo>
                  <a:pt x="377" y="368"/>
                </a:lnTo>
                <a:lnTo>
                  <a:pt x="373" y="373"/>
                </a:lnTo>
                <a:lnTo>
                  <a:pt x="367" y="378"/>
                </a:lnTo>
                <a:lnTo>
                  <a:pt x="361" y="379"/>
                </a:lnTo>
                <a:lnTo>
                  <a:pt x="36" y="379"/>
                </a:lnTo>
                <a:lnTo>
                  <a:pt x="30" y="378"/>
                </a:lnTo>
                <a:lnTo>
                  <a:pt x="24" y="373"/>
                </a:lnTo>
                <a:lnTo>
                  <a:pt x="20" y="368"/>
                </a:lnTo>
                <a:lnTo>
                  <a:pt x="19" y="362"/>
                </a:lnTo>
                <a:lnTo>
                  <a:pt x="19" y="37"/>
                </a:lnTo>
                <a:lnTo>
                  <a:pt x="20" y="30"/>
                </a:lnTo>
                <a:lnTo>
                  <a:pt x="24" y="25"/>
                </a:lnTo>
                <a:lnTo>
                  <a:pt x="30" y="21"/>
                </a:lnTo>
                <a:lnTo>
                  <a:pt x="36" y="19"/>
                </a:lnTo>
                <a:lnTo>
                  <a:pt x="361" y="19"/>
                </a:lnTo>
                <a:lnTo>
                  <a:pt x="367" y="21"/>
                </a:lnTo>
                <a:lnTo>
                  <a:pt x="373" y="25"/>
                </a:lnTo>
                <a:lnTo>
                  <a:pt x="377" y="30"/>
                </a:lnTo>
                <a:lnTo>
                  <a:pt x="378" y="37"/>
                </a:lnTo>
                <a:lnTo>
                  <a:pt x="378" y="38"/>
                </a:lnTo>
                <a:lnTo>
                  <a:pt x="378" y="41"/>
                </a:lnTo>
                <a:lnTo>
                  <a:pt x="378" y="45"/>
                </a:lnTo>
                <a:lnTo>
                  <a:pt x="378" y="51"/>
                </a:lnTo>
                <a:lnTo>
                  <a:pt x="378" y="58"/>
                </a:lnTo>
                <a:lnTo>
                  <a:pt x="378" y="67"/>
                </a:lnTo>
                <a:lnTo>
                  <a:pt x="378" y="77"/>
                </a:lnTo>
                <a:lnTo>
                  <a:pt x="378" y="87"/>
                </a:lnTo>
                <a:lnTo>
                  <a:pt x="378" y="112"/>
                </a:lnTo>
                <a:lnTo>
                  <a:pt x="378" y="139"/>
                </a:lnTo>
                <a:lnTo>
                  <a:pt x="378" y="169"/>
                </a:lnTo>
                <a:lnTo>
                  <a:pt x="378" y="200"/>
                </a:lnTo>
                <a:lnTo>
                  <a:pt x="378" y="230"/>
                </a:lnTo>
                <a:lnTo>
                  <a:pt x="378" y="259"/>
                </a:lnTo>
                <a:lnTo>
                  <a:pt x="378" y="286"/>
                </a:lnTo>
                <a:lnTo>
                  <a:pt x="378" y="311"/>
                </a:lnTo>
                <a:lnTo>
                  <a:pt x="378" y="322"/>
                </a:lnTo>
                <a:lnTo>
                  <a:pt x="378" y="331"/>
                </a:lnTo>
                <a:lnTo>
                  <a:pt x="378" y="340"/>
                </a:lnTo>
                <a:lnTo>
                  <a:pt x="378" y="348"/>
                </a:lnTo>
                <a:lnTo>
                  <a:pt x="378" y="353"/>
                </a:lnTo>
                <a:lnTo>
                  <a:pt x="378" y="357"/>
                </a:lnTo>
                <a:lnTo>
                  <a:pt x="378" y="360"/>
                </a:lnTo>
                <a:lnTo>
                  <a:pt x="378" y="362"/>
                </a:lnTo>
                <a:close/>
                <a:moveTo>
                  <a:pt x="50" y="91"/>
                </a:moveTo>
                <a:lnTo>
                  <a:pt x="119" y="91"/>
                </a:lnTo>
                <a:cubicBezTo>
                  <a:pt x="122" y="77"/>
                  <a:pt x="135" y="67"/>
                  <a:pt x="150" y="67"/>
                </a:cubicBezTo>
                <a:cubicBezTo>
                  <a:pt x="165" y="67"/>
                  <a:pt x="177" y="77"/>
                  <a:pt x="180" y="91"/>
                </a:cubicBezTo>
                <a:lnTo>
                  <a:pt x="347" y="91"/>
                </a:lnTo>
                <a:cubicBezTo>
                  <a:pt x="351" y="91"/>
                  <a:pt x="354" y="94"/>
                  <a:pt x="354" y="98"/>
                </a:cubicBezTo>
                <a:lnTo>
                  <a:pt x="354" y="98"/>
                </a:lnTo>
                <a:cubicBezTo>
                  <a:pt x="354" y="102"/>
                  <a:pt x="351" y="105"/>
                  <a:pt x="347" y="105"/>
                </a:cubicBezTo>
                <a:lnTo>
                  <a:pt x="180" y="105"/>
                </a:lnTo>
                <a:cubicBezTo>
                  <a:pt x="177" y="119"/>
                  <a:pt x="165" y="130"/>
                  <a:pt x="150" y="130"/>
                </a:cubicBezTo>
                <a:cubicBezTo>
                  <a:pt x="135" y="130"/>
                  <a:pt x="122" y="119"/>
                  <a:pt x="119" y="105"/>
                </a:cubicBezTo>
                <a:lnTo>
                  <a:pt x="50" y="105"/>
                </a:lnTo>
                <a:cubicBezTo>
                  <a:pt x="46" y="105"/>
                  <a:pt x="43" y="102"/>
                  <a:pt x="43" y="98"/>
                </a:cubicBezTo>
                <a:lnTo>
                  <a:pt x="43" y="98"/>
                </a:lnTo>
                <a:cubicBezTo>
                  <a:pt x="43" y="94"/>
                  <a:pt x="46" y="91"/>
                  <a:pt x="50" y="91"/>
                </a:cubicBezTo>
                <a:close/>
                <a:moveTo>
                  <a:pt x="203" y="268"/>
                </a:moveTo>
                <a:cubicBezTo>
                  <a:pt x="218" y="268"/>
                  <a:pt x="231" y="278"/>
                  <a:pt x="234" y="292"/>
                </a:cubicBezTo>
                <a:lnTo>
                  <a:pt x="347" y="292"/>
                </a:lnTo>
                <a:cubicBezTo>
                  <a:pt x="351" y="292"/>
                  <a:pt x="354" y="295"/>
                  <a:pt x="354" y="299"/>
                </a:cubicBezTo>
                <a:lnTo>
                  <a:pt x="354" y="299"/>
                </a:lnTo>
                <a:cubicBezTo>
                  <a:pt x="354" y="303"/>
                  <a:pt x="351" y="306"/>
                  <a:pt x="347" y="306"/>
                </a:cubicBezTo>
                <a:lnTo>
                  <a:pt x="234" y="306"/>
                </a:lnTo>
                <a:cubicBezTo>
                  <a:pt x="231" y="320"/>
                  <a:pt x="218" y="330"/>
                  <a:pt x="203" y="330"/>
                </a:cubicBezTo>
                <a:cubicBezTo>
                  <a:pt x="188" y="330"/>
                  <a:pt x="176" y="320"/>
                  <a:pt x="172" y="306"/>
                </a:cubicBezTo>
                <a:lnTo>
                  <a:pt x="50" y="306"/>
                </a:lnTo>
                <a:cubicBezTo>
                  <a:pt x="46" y="306"/>
                  <a:pt x="43" y="303"/>
                  <a:pt x="43" y="299"/>
                </a:cubicBezTo>
                <a:lnTo>
                  <a:pt x="43" y="299"/>
                </a:lnTo>
                <a:cubicBezTo>
                  <a:pt x="43" y="295"/>
                  <a:pt x="46" y="292"/>
                  <a:pt x="50" y="292"/>
                </a:cubicBezTo>
                <a:lnTo>
                  <a:pt x="172" y="292"/>
                </a:lnTo>
                <a:cubicBezTo>
                  <a:pt x="176" y="278"/>
                  <a:pt x="188" y="268"/>
                  <a:pt x="203" y="268"/>
                </a:cubicBezTo>
                <a:close/>
                <a:moveTo>
                  <a:pt x="203" y="281"/>
                </a:moveTo>
                <a:cubicBezTo>
                  <a:pt x="213" y="281"/>
                  <a:pt x="221" y="289"/>
                  <a:pt x="221" y="299"/>
                </a:cubicBezTo>
                <a:cubicBezTo>
                  <a:pt x="221" y="309"/>
                  <a:pt x="213" y="318"/>
                  <a:pt x="203" y="318"/>
                </a:cubicBezTo>
                <a:cubicBezTo>
                  <a:pt x="193" y="318"/>
                  <a:pt x="185" y="309"/>
                  <a:pt x="185" y="299"/>
                </a:cubicBezTo>
                <a:cubicBezTo>
                  <a:pt x="185" y="289"/>
                  <a:pt x="193" y="281"/>
                  <a:pt x="203" y="281"/>
                </a:cubicBezTo>
                <a:close/>
                <a:moveTo>
                  <a:pt x="50" y="193"/>
                </a:moveTo>
                <a:lnTo>
                  <a:pt x="253" y="193"/>
                </a:lnTo>
                <a:cubicBezTo>
                  <a:pt x="257" y="179"/>
                  <a:pt x="269" y="169"/>
                  <a:pt x="284" y="169"/>
                </a:cubicBezTo>
                <a:cubicBezTo>
                  <a:pt x="299" y="169"/>
                  <a:pt x="312" y="179"/>
                  <a:pt x="315" y="193"/>
                </a:cubicBezTo>
                <a:lnTo>
                  <a:pt x="347" y="193"/>
                </a:lnTo>
                <a:cubicBezTo>
                  <a:pt x="351" y="193"/>
                  <a:pt x="354" y="196"/>
                  <a:pt x="354" y="200"/>
                </a:cubicBezTo>
                <a:lnTo>
                  <a:pt x="354" y="200"/>
                </a:lnTo>
                <a:cubicBezTo>
                  <a:pt x="354" y="204"/>
                  <a:pt x="351" y="207"/>
                  <a:pt x="347" y="207"/>
                </a:cubicBezTo>
                <a:lnTo>
                  <a:pt x="315" y="207"/>
                </a:lnTo>
                <a:cubicBezTo>
                  <a:pt x="312" y="221"/>
                  <a:pt x="299" y="232"/>
                  <a:pt x="284" y="232"/>
                </a:cubicBezTo>
                <a:cubicBezTo>
                  <a:pt x="269" y="232"/>
                  <a:pt x="257" y="221"/>
                  <a:pt x="253" y="207"/>
                </a:cubicBezTo>
                <a:lnTo>
                  <a:pt x="50" y="207"/>
                </a:lnTo>
                <a:cubicBezTo>
                  <a:pt x="46" y="207"/>
                  <a:pt x="43" y="204"/>
                  <a:pt x="43" y="200"/>
                </a:cubicBezTo>
                <a:lnTo>
                  <a:pt x="43" y="200"/>
                </a:lnTo>
                <a:cubicBezTo>
                  <a:pt x="43" y="196"/>
                  <a:pt x="46" y="193"/>
                  <a:pt x="50" y="193"/>
                </a:cubicBezTo>
                <a:close/>
                <a:moveTo>
                  <a:pt x="284" y="182"/>
                </a:moveTo>
                <a:cubicBezTo>
                  <a:pt x="294" y="182"/>
                  <a:pt x="302" y="190"/>
                  <a:pt x="302" y="200"/>
                </a:cubicBezTo>
                <a:cubicBezTo>
                  <a:pt x="302" y="210"/>
                  <a:pt x="294" y="219"/>
                  <a:pt x="284" y="219"/>
                </a:cubicBezTo>
                <a:cubicBezTo>
                  <a:pt x="274" y="219"/>
                  <a:pt x="266" y="210"/>
                  <a:pt x="266" y="200"/>
                </a:cubicBezTo>
                <a:cubicBezTo>
                  <a:pt x="266" y="190"/>
                  <a:pt x="274" y="182"/>
                  <a:pt x="284" y="182"/>
                </a:cubicBezTo>
                <a:close/>
                <a:moveTo>
                  <a:pt x="150" y="80"/>
                </a:moveTo>
                <a:cubicBezTo>
                  <a:pt x="160" y="80"/>
                  <a:pt x="168" y="88"/>
                  <a:pt x="168" y="98"/>
                </a:cubicBezTo>
                <a:cubicBezTo>
                  <a:pt x="168" y="108"/>
                  <a:pt x="160" y="117"/>
                  <a:pt x="150" y="117"/>
                </a:cubicBezTo>
                <a:cubicBezTo>
                  <a:pt x="139" y="117"/>
                  <a:pt x="131" y="108"/>
                  <a:pt x="131" y="98"/>
                </a:cubicBezTo>
                <a:cubicBezTo>
                  <a:pt x="131" y="88"/>
                  <a:pt x="139" y="80"/>
                  <a:pt x="150" y="80"/>
                </a:cubicBezTo>
                <a:close/>
                <a:moveTo>
                  <a:pt x="361" y="0"/>
                </a:moveTo>
                <a:lnTo>
                  <a:pt x="36" y="0"/>
                </a:lnTo>
                <a:lnTo>
                  <a:pt x="30" y="1"/>
                </a:lnTo>
                <a:lnTo>
                  <a:pt x="22" y="3"/>
                </a:lnTo>
                <a:lnTo>
                  <a:pt x="17" y="8"/>
                </a:lnTo>
                <a:lnTo>
                  <a:pt x="11" y="12"/>
                </a:lnTo>
                <a:lnTo>
                  <a:pt x="7" y="17"/>
                </a:lnTo>
                <a:lnTo>
                  <a:pt x="3" y="23"/>
                </a:lnTo>
                <a:lnTo>
                  <a:pt x="0" y="30"/>
                </a:lnTo>
                <a:lnTo>
                  <a:pt x="0" y="37"/>
                </a:lnTo>
                <a:lnTo>
                  <a:pt x="0" y="362"/>
                </a:lnTo>
                <a:lnTo>
                  <a:pt x="0" y="369"/>
                </a:lnTo>
                <a:lnTo>
                  <a:pt x="3" y="376"/>
                </a:lnTo>
                <a:lnTo>
                  <a:pt x="7" y="381"/>
                </a:lnTo>
                <a:lnTo>
                  <a:pt x="11" y="386"/>
                </a:lnTo>
                <a:lnTo>
                  <a:pt x="17" y="391"/>
                </a:lnTo>
                <a:lnTo>
                  <a:pt x="22" y="394"/>
                </a:lnTo>
                <a:lnTo>
                  <a:pt x="30" y="396"/>
                </a:lnTo>
                <a:lnTo>
                  <a:pt x="36" y="397"/>
                </a:lnTo>
                <a:lnTo>
                  <a:pt x="361" y="397"/>
                </a:lnTo>
                <a:lnTo>
                  <a:pt x="368" y="396"/>
                </a:lnTo>
                <a:lnTo>
                  <a:pt x="375" y="394"/>
                </a:lnTo>
                <a:lnTo>
                  <a:pt x="380" y="391"/>
                </a:lnTo>
                <a:lnTo>
                  <a:pt x="386" y="386"/>
                </a:lnTo>
                <a:lnTo>
                  <a:pt x="390" y="381"/>
                </a:lnTo>
                <a:lnTo>
                  <a:pt x="393" y="376"/>
                </a:lnTo>
                <a:lnTo>
                  <a:pt x="395" y="369"/>
                </a:lnTo>
                <a:lnTo>
                  <a:pt x="397" y="362"/>
                </a:lnTo>
                <a:lnTo>
                  <a:pt x="397" y="37"/>
                </a:lnTo>
                <a:lnTo>
                  <a:pt x="395" y="30"/>
                </a:lnTo>
                <a:lnTo>
                  <a:pt x="393" y="23"/>
                </a:lnTo>
                <a:lnTo>
                  <a:pt x="390" y="17"/>
                </a:lnTo>
                <a:lnTo>
                  <a:pt x="386" y="12"/>
                </a:lnTo>
                <a:lnTo>
                  <a:pt x="380" y="8"/>
                </a:lnTo>
                <a:lnTo>
                  <a:pt x="375" y="3"/>
                </a:lnTo>
                <a:lnTo>
                  <a:pt x="368" y="1"/>
                </a:lnTo>
                <a:lnTo>
                  <a:pt x="361"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0" name="Freeform 61"/>
          <p:cNvSpPr>
            <a:spLocks noEditPoints="1"/>
          </p:cNvSpPr>
          <p:nvPr/>
        </p:nvSpPr>
        <p:spPr bwMode="auto">
          <a:xfrm>
            <a:off x="12525375" y="690563"/>
            <a:ext cx="328911" cy="330398"/>
          </a:xfrm>
          <a:custGeom>
            <a:avLst/>
            <a:gdLst>
              <a:gd name="T0" fmla="*/ 355 w 396"/>
              <a:gd name="T1" fmla="*/ 228 h 397"/>
              <a:gd name="T2" fmla="*/ 331 w 396"/>
              <a:gd name="T3" fmla="*/ 276 h 397"/>
              <a:gd name="T4" fmla="*/ 331 w 396"/>
              <a:gd name="T5" fmla="*/ 295 h 397"/>
              <a:gd name="T6" fmla="*/ 292 w 396"/>
              <a:gd name="T7" fmla="*/ 332 h 397"/>
              <a:gd name="T8" fmla="*/ 275 w 396"/>
              <a:gd name="T9" fmla="*/ 332 h 397"/>
              <a:gd name="T10" fmla="*/ 230 w 396"/>
              <a:gd name="T11" fmla="*/ 352 h 397"/>
              <a:gd name="T12" fmla="*/ 220 w 396"/>
              <a:gd name="T13" fmla="*/ 379 h 397"/>
              <a:gd name="T14" fmla="*/ 166 w 396"/>
              <a:gd name="T15" fmla="*/ 352 h 397"/>
              <a:gd name="T16" fmla="*/ 121 w 396"/>
              <a:gd name="T17" fmla="*/ 332 h 397"/>
              <a:gd name="T18" fmla="*/ 102 w 396"/>
              <a:gd name="T19" fmla="*/ 332 h 397"/>
              <a:gd name="T20" fmla="*/ 64 w 396"/>
              <a:gd name="T21" fmla="*/ 295 h 397"/>
              <a:gd name="T22" fmla="*/ 64 w 396"/>
              <a:gd name="T23" fmla="*/ 276 h 397"/>
              <a:gd name="T24" fmla="*/ 44 w 396"/>
              <a:gd name="T25" fmla="*/ 231 h 397"/>
              <a:gd name="T26" fmla="*/ 18 w 396"/>
              <a:gd name="T27" fmla="*/ 221 h 397"/>
              <a:gd name="T28" fmla="*/ 44 w 396"/>
              <a:gd name="T29" fmla="*/ 167 h 397"/>
              <a:gd name="T30" fmla="*/ 64 w 396"/>
              <a:gd name="T31" fmla="*/ 122 h 397"/>
              <a:gd name="T32" fmla="*/ 64 w 396"/>
              <a:gd name="T33" fmla="*/ 104 h 397"/>
              <a:gd name="T34" fmla="*/ 102 w 396"/>
              <a:gd name="T35" fmla="*/ 66 h 397"/>
              <a:gd name="T36" fmla="*/ 121 w 396"/>
              <a:gd name="T37" fmla="*/ 66 h 397"/>
              <a:gd name="T38" fmla="*/ 166 w 396"/>
              <a:gd name="T39" fmla="*/ 46 h 397"/>
              <a:gd name="T40" fmla="*/ 220 w 396"/>
              <a:gd name="T41" fmla="*/ 19 h 397"/>
              <a:gd name="T42" fmla="*/ 230 w 396"/>
              <a:gd name="T43" fmla="*/ 46 h 397"/>
              <a:gd name="T44" fmla="*/ 275 w 396"/>
              <a:gd name="T45" fmla="*/ 66 h 397"/>
              <a:gd name="T46" fmla="*/ 292 w 396"/>
              <a:gd name="T47" fmla="*/ 66 h 397"/>
              <a:gd name="T48" fmla="*/ 331 w 396"/>
              <a:gd name="T49" fmla="*/ 104 h 397"/>
              <a:gd name="T50" fmla="*/ 331 w 396"/>
              <a:gd name="T51" fmla="*/ 122 h 397"/>
              <a:gd name="T52" fmla="*/ 355 w 396"/>
              <a:gd name="T53" fmla="*/ 171 h 397"/>
              <a:gd name="T54" fmla="*/ 377 w 396"/>
              <a:gd name="T55" fmla="*/ 183 h 397"/>
              <a:gd name="T56" fmla="*/ 377 w 396"/>
              <a:gd name="T57" fmla="*/ 215 h 397"/>
              <a:gd name="T58" fmla="*/ 234 w 396"/>
              <a:gd name="T59" fmla="*/ 199 h 397"/>
              <a:gd name="T60" fmla="*/ 198 w 396"/>
              <a:gd name="T61" fmla="*/ 146 h 397"/>
              <a:gd name="T62" fmla="*/ 198 w 396"/>
              <a:gd name="T63" fmla="*/ 146 h 397"/>
              <a:gd name="T64" fmla="*/ 346 w 396"/>
              <a:gd name="T65" fmla="*/ 113 h 397"/>
              <a:gd name="T66" fmla="*/ 359 w 396"/>
              <a:gd name="T67" fmla="*/ 82 h 397"/>
              <a:gd name="T68" fmla="*/ 310 w 396"/>
              <a:gd name="T69" fmla="*/ 37 h 397"/>
              <a:gd name="T70" fmla="*/ 264 w 396"/>
              <a:gd name="T71" fmla="*/ 41 h 397"/>
              <a:gd name="T72" fmla="*/ 233 w 396"/>
              <a:gd name="T73" fmla="*/ 5 h 397"/>
              <a:gd name="T74" fmla="*/ 167 w 396"/>
              <a:gd name="T75" fmla="*/ 2 h 397"/>
              <a:gd name="T76" fmla="*/ 153 w 396"/>
              <a:gd name="T77" fmla="*/ 33 h 397"/>
              <a:gd name="T78" fmla="*/ 90 w 396"/>
              <a:gd name="T79" fmla="*/ 38 h 397"/>
              <a:gd name="T80" fmla="*/ 38 w 396"/>
              <a:gd name="T81" fmla="*/ 78 h 397"/>
              <a:gd name="T82" fmla="*/ 38 w 396"/>
              <a:gd name="T83" fmla="*/ 96 h 397"/>
              <a:gd name="T84" fmla="*/ 13 w 396"/>
              <a:gd name="T85" fmla="*/ 160 h 397"/>
              <a:gd name="T86" fmla="*/ 0 w 396"/>
              <a:gd name="T87" fmla="*/ 173 h 397"/>
              <a:gd name="T88" fmla="*/ 8 w 396"/>
              <a:gd name="T89" fmla="*/ 236 h 397"/>
              <a:gd name="T90" fmla="*/ 49 w 396"/>
              <a:gd name="T91" fmla="*/ 285 h 397"/>
              <a:gd name="T92" fmla="*/ 36 w 396"/>
              <a:gd name="T93" fmla="*/ 316 h 397"/>
              <a:gd name="T94" fmla="*/ 84 w 396"/>
              <a:gd name="T95" fmla="*/ 360 h 397"/>
              <a:gd name="T96" fmla="*/ 132 w 396"/>
              <a:gd name="T97" fmla="*/ 357 h 397"/>
              <a:gd name="T98" fmla="*/ 163 w 396"/>
              <a:gd name="T99" fmla="*/ 393 h 397"/>
              <a:gd name="T100" fmla="*/ 228 w 396"/>
              <a:gd name="T101" fmla="*/ 396 h 397"/>
              <a:gd name="T102" fmla="*/ 242 w 396"/>
              <a:gd name="T103" fmla="*/ 365 h 397"/>
              <a:gd name="T104" fmla="*/ 306 w 396"/>
              <a:gd name="T105" fmla="*/ 360 h 397"/>
              <a:gd name="T106" fmla="*/ 357 w 396"/>
              <a:gd name="T107" fmla="*/ 321 h 397"/>
              <a:gd name="T108" fmla="*/ 357 w 396"/>
              <a:gd name="T109" fmla="*/ 302 h 397"/>
              <a:gd name="T110" fmla="*/ 383 w 396"/>
              <a:gd name="T111" fmla="*/ 239 h 397"/>
              <a:gd name="T112" fmla="*/ 396 w 396"/>
              <a:gd name="T113" fmla="*/ 226 h 397"/>
              <a:gd name="T114" fmla="*/ 387 w 396"/>
              <a:gd name="T115" fmla="*/ 16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6" h="397">
                <a:moveTo>
                  <a:pt x="377" y="221"/>
                </a:moveTo>
                <a:lnTo>
                  <a:pt x="377" y="221"/>
                </a:lnTo>
                <a:lnTo>
                  <a:pt x="359" y="226"/>
                </a:lnTo>
                <a:lnTo>
                  <a:pt x="355" y="228"/>
                </a:lnTo>
                <a:lnTo>
                  <a:pt x="351" y="231"/>
                </a:lnTo>
                <a:lnTo>
                  <a:pt x="346" y="239"/>
                </a:lnTo>
                <a:lnTo>
                  <a:pt x="340" y="258"/>
                </a:lnTo>
                <a:lnTo>
                  <a:pt x="331" y="276"/>
                </a:lnTo>
                <a:lnTo>
                  <a:pt x="329" y="281"/>
                </a:lnTo>
                <a:lnTo>
                  <a:pt x="329" y="285"/>
                </a:lnTo>
                <a:lnTo>
                  <a:pt x="329" y="290"/>
                </a:lnTo>
                <a:lnTo>
                  <a:pt x="331" y="295"/>
                </a:lnTo>
                <a:lnTo>
                  <a:pt x="341" y="311"/>
                </a:lnTo>
                <a:lnTo>
                  <a:pt x="309" y="342"/>
                </a:lnTo>
                <a:lnTo>
                  <a:pt x="309" y="342"/>
                </a:lnTo>
                <a:lnTo>
                  <a:pt x="292" y="332"/>
                </a:lnTo>
                <a:lnTo>
                  <a:pt x="288" y="330"/>
                </a:lnTo>
                <a:lnTo>
                  <a:pt x="283" y="329"/>
                </a:lnTo>
                <a:lnTo>
                  <a:pt x="279" y="330"/>
                </a:lnTo>
                <a:lnTo>
                  <a:pt x="275" y="332"/>
                </a:lnTo>
                <a:lnTo>
                  <a:pt x="257" y="341"/>
                </a:lnTo>
                <a:lnTo>
                  <a:pt x="237" y="348"/>
                </a:lnTo>
                <a:lnTo>
                  <a:pt x="233" y="350"/>
                </a:lnTo>
                <a:lnTo>
                  <a:pt x="230" y="352"/>
                </a:lnTo>
                <a:lnTo>
                  <a:pt x="226" y="356"/>
                </a:lnTo>
                <a:lnTo>
                  <a:pt x="224" y="360"/>
                </a:lnTo>
                <a:lnTo>
                  <a:pt x="220" y="379"/>
                </a:lnTo>
                <a:lnTo>
                  <a:pt x="220" y="379"/>
                </a:lnTo>
                <a:lnTo>
                  <a:pt x="176" y="379"/>
                </a:lnTo>
                <a:lnTo>
                  <a:pt x="171" y="360"/>
                </a:lnTo>
                <a:lnTo>
                  <a:pt x="169" y="356"/>
                </a:lnTo>
                <a:lnTo>
                  <a:pt x="166" y="352"/>
                </a:lnTo>
                <a:lnTo>
                  <a:pt x="163" y="350"/>
                </a:lnTo>
                <a:lnTo>
                  <a:pt x="158" y="348"/>
                </a:lnTo>
                <a:lnTo>
                  <a:pt x="139" y="341"/>
                </a:lnTo>
                <a:lnTo>
                  <a:pt x="121" y="332"/>
                </a:lnTo>
                <a:lnTo>
                  <a:pt x="116" y="330"/>
                </a:lnTo>
                <a:lnTo>
                  <a:pt x="112" y="329"/>
                </a:lnTo>
                <a:lnTo>
                  <a:pt x="108" y="330"/>
                </a:lnTo>
                <a:lnTo>
                  <a:pt x="102" y="332"/>
                </a:lnTo>
                <a:lnTo>
                  <a:pt x="86" y="342"/>
                </a:lnTo>
                <a:lnTo>
                  <a:pt x="86" y="342"/>
                </a:lnTo>
                <a:lnTo>
                  <a:pt x="55" y="311"/>
                </a:lnTo>
                <a:lnTo>
                  <a:pt x="64" y="295"/>
                </a:lnTo>
                <a:lnTo>
                  <a:pt x="67" y="290"/>
                </a:lnTo>
                <a:lnTo>
                  <a:pt x="68" y="285"/>
                </a:lnTo>
                <a:lnTo>
                  <a:pt x="67" y="281"/>
                </a:lnTo>
                <a:lnTo>
                  <a:pt x="64" y="276"/>
                </a:lnTo>
                <a:lnTo>
                  <a:pt x="56" y="258"/>
                </a:lnTo>
                <a:lnTo>
                  <a:pt x="49" y="239"/>
                </a:lnTo>
                <a:lnTo>
                  <a:pt x="47" y="234"/>
                </a:lnTo>
                <a:lnTo>
                  <a:pt x="44" y="231"/>
                </a:lnTo>
                <a:lnTo>
                  <a:pt x="41" y="228"/>
                </a:lnTo>
                <a:lnTo>
                  <a:pt x="36" y="226"/>
                </a:lnTo>
                <a:lnTo>
                  <a:pt x="18" y="221"/>
                </a:lnTo>
                <a:lnTo>
                  <a:pt x="18" y="221"/>
                </a:lnTo>
                <a:lnTo>
                  <a:pt x="18" y="177"/>
                </a:lnTo>
                <a:lnTo>
                  <a:pt x="36" y="173"/>
                </a:lnTo>
                <a:lnTo>
                  <a:pt x="41" y="171"/>
                </a:lnTo>
                <a:lnTo>
                  <a:pt x="44" y="167"/>
                </a:lnTo>
                <a:lnTo>
                  <a:pt x="47" y="164"/>
                </a:lnTo>
                <a:lnTo>
                  <a:pt x="49" y="160"/>
                </a:lnTo>
                <a:lnTo>
                  <a:pt x="56" y="140"/>
                </a:lnTo>
                <a:lnTo>
                  <a:pt x="64" y="122"/>
                </a:lnTo>
                <a:lnTo>
                  <a:pt x="67" y="118"/>
                </a:lnTo>
                <a:lnTo>
                  <a:pt x="68" y="113"/>
                </a:lnTo>
                <a:lnTo>
                  <a:pt x="67" y="109"/>
                </a:lnTo>
                <a:lnTo>
                  <a:pt x="64" y="104"/>
                </a:lnTo>
                <a:lnTo>
                  <a:pt x="55" y="87"/>
                </a:lnTo>
                <a:lnTo>
                  <a:pt x="55" y="87"/>
                </a:lnTo>
                <a:lnTo>
                  <a:pt x="86" y="56"/>
                </a:lnTo>
                <a:lnTo>
                  <a:pt x="102" y="66"/>
                </a:lnTo>
                <a:lnTo>
                  <a:pt x="108" y="68"/>
                </a:lnTo>
                <a:lnTo>
                  <a:pt x="112" y="69"/>
                </a:lnTo>
                <a:lnTo>
                  <a:pt x="116" y="68"/>
                </a:lnTo>
                <a:lnTo>
                  <a:pt x="121" y="66"/>
                </a:lnTo>
                <a:lnTo>
                  <a:pt x="139" y="57"/>
                </a:lnTo>
                <a:lnTo>
                  <a:pt x="158" y="51"/>
                </a:lnTo>
                <a:lnTo>
                  <a:pt x="163" y="50"/>
                </a:lnTo>
                <a:lnTo>
                  <a:pt x="166" y="46"/>
                </a:lnTo>
                <a:lnTo>
                  <a:pt x="169" y="42"/>
                </a:lnTo>
                <a:lnTo>
                  <a:pt x="171" y="38"/>
                </a:lnTo>
                <a:lnTo>
                  <a:pt x="176" y="19"/>
                </a:lnTo>
                <a:lnTo>
                  <a:pt x="220" y="19"/>
                </a:lnTo>
                <a:lnTo>
                  <a:pt x="220" y="19"/>
                </a:lnTo>
                <a:lnTo>
                  <a:pt x="224" y="38"/>
                </a:lnTo>
                <a:lnTo>
                  <a:pt x="226" y="42"/>
                </a:lnTo>
                <a:lnTo>
                  <a:pt x="230" y="46"/>
                </a:lnTo>
                <a:lnTo>
                  <a:pt x="233" y="50"/>
                </a:lnTo>
                <a:lnTo>
                  <a:pt x="237" y="51"/>
                </a:lnTo>
                <a:lnTo>
                  <a:pt x="257" y="57"/>
                </a:lnTo>
                <a:lnTo>
                  <a:pt x="275" y="66"/>
                </a:lnTo>
                <a:lnTo>
                  <a:pt x="279" y="68"/>
                </a:lnTo>
                <a:lnTo>
                  <a:pt x="283" y="69"/>
                </a:lnTo>
                <a:lnTo>
                  <a:pt x="288" y="68"/>
                </a:lnTo>
                <a:lnTo>
                  <a:pt x="292" y="66"/>
                </a:lnTo>
                <a:lnTo>
                  <a:pt x="309" y="56"/>
                </a:lnTo>
                <a:lnTo>
                  <a:pt x="341" y="87"/>
                </a:lnTo>
                <a:lnTo>
                  <a:pt x="341" y="87"/>
                </a:lnTo>
                <a:lnTo>
                  <a:pt x="331" y="104"/>
                </a:lnTo>
                <a:lnTo>
                  <a:pt x="329" y="109"/>
                </a:lnTo>
                <a:lnTo>
                  <a:pt x="329" y="113"/>
                </a:lnTo>
                <a:lnTo>
                  <a:pt x="329" y="118"/>
                </a:lnTo>
                <a:lnTo>
                  <a:pt x="331" y="122"/>
                </a:lnTo>
                <a:lnTo>
                  <a:pt x="340" y="140"/>
                </a:lnTo>
                <a:lnTo>
                  <a:pt x="346" y="160"/>
                </a:lnTo>
                <a:lnTo>
                  <a:pt x="351" y="167"/>
                </a:lnTo>
                <a:lnTo>
                  <a:pt x="355" y="171"/>
                </a:lnTo>
                <a:lnTo>
                  <a:pt x="359" y="173"/>
                </a:lnTo>
                <a:lnTo>
                  <a:pt x="377" y="177"/>
                </a:lnTo>
                <a:lnTo>
                  <a:pt x="377" y="179"/>
                </a:lnTo>
                <a:lnTo>
                  <a:pt x="377" y="183"/>
                </a:lnTo>
                <a:lnTo>
                  <a:pt x="377" y="191"/>
                </a:lnTo>
                <a:lnTo>
                  <a:pt x="377" y="200"/>
                </a:lnTo>
                <a:lnTo>
                  <a:pt x="377" y="207"/>
                </a:lnTo>
                <a:lnTo>
                  <a:pt x="377" y="215"/>
                </a:lnTo>
                <a:lnTo>
                  <a:pt x="377" y="219"/>
                </a:lnTo>
                <a:lnTo>
                  <a:pt x="377" y="221"/>
                </a:lnTo>
                <a:close/>
                <a:moveTo>
                  <a:pt x="198" y="162"/>
                </a:moveTo>
                <a:cubicBezTo>
                  <a:pt x="218" y="162"/>
                  <a:pt x="234" y="178"/>
                  <a:pt x="234" y="199"/>
                </a:cubicBezTo>
                <a:cubicBezTo>
                  <a:pt x="234" y="219"/>
                  <a:pt x="218" y="235"/>
                  <a:pt x="198" y="235"/>
                </a:cubicBezTo>
                <a:cubicBezTo>
                  <a:pt x="177" y="235"/>
                  <a:pt x="161" y="219"/>
                  <a:pt x="161" y="199"/>
                </a:cubicBezTo>
                <a:cubicBezTo>
                  <a:pt x="161" y="178"/>
                  <a:pt x="177" y="162"/>
                  <a:pt x="198" y="162"/>
                </a:cubicBezTo>
                <a:close/>
                <a:moveTo>
                  <a:pt x="198" y="146"/>
                </a:moveTo>
                <a:cubicBezTo>
                  <a:pt x="227" y="146"/>
                  <a:pt x="250" y="169"/>
                  <a:pt x="250" y="199"/>
                </a:cubicBezTo>
                <a:cubicBezTo>
                  <a:pt x="250" y="228"/>
                  <a:pt x="227" y="251"/>
                  <a:pt x="198" y="251"/>
                </a:cubicBezTo>
                <a:cubicBezTo>
                  <a:pt x="169" y="251"/>
                  <a:pt x="145" y="228"/>
                  <a:pt x="145" y="199"/>
                </a:cubicBezTo>
                <a:cubicBezTo>
                  <a:pt x="145" y="169"/>
                  <a:pt x="169" y="146"/>
                  <a:pt x="198" y="146"/>
                </a:cubicBezTo>
                <a:close/>
                <a:moveTo>
                  <a:pt x="383" y="160"/>
                </a:moveTo>
                <a:lnTo>
                  <a:pt x="363" y="154"/>
                </a:lnTo>
                <a:lnTo>
                  <a:pt x="356" y="134"/>
                </a:lnTo>
                <a:lnTo>
                  <a:pt x="346" y="113"/>
                </a:lnTo>
                <a:lnTo>
                  <a:pt x="357" y="96"/>
                </a:lnTo>
                <a:lnTo>
                  <a:pt x="358" y="92"/>
                </a:lnTo>
                <a:lnTo>
                  <a:pt x="359" y="86"/>
                </a:lnTo>
                <a:lnTo>
                  <a:pt x="359" y="82"/>
                </a:lnTo>
                <a:lnTo>
                  <a:pt x="357" y="78"/>
                </a:lnTo>
                <a:lnTo>
                  <a:pt x="319" y="40"/>
                </a:lnTo>
                <a:lnTo>
                  <a:pt x="315" y="38"/>
                </a:lnTo>
                <a:lnTo>
                  <a:pt x="310" y="37"/>
                </a:lnTo>
                <a:lnTo>
                  <a:pt x="306" y="38"/>
                </a:lnTo>
                <a:lnTo>
                  <a:pt x="301" y="40"/>
                </a:lnTo>
                <a:lnTo>
                  <a:pt x="283" y="51"/>
                </a:lnTo>
                <a:lnTo>
                  <a:pt x="264" y="41"/>
                </a:lnTo>
                <a:lnTo>
                  <a:pt x="242" y="33"/>
                </a:lnTo>
                <a:lnTo>
                  <a:pt x="237" y="14"/>
                </a:lnTo>
                <a:lnTo>
                  <a:pt x="235" y="10"/>
                </a:lnTo>
                <a:lnTo>
                  <a:pt x="233" y="5"/>
                </a:lnTo>
                <a:lnTo>
                  <a:pt x="228" y="2"/>
                </a:lnTo>
                <a:lnTo>
                  <a:pt x="224" y="0"/>
                </a:lnTo>
                <a:lnTo>
                  <a:pt x="171" y="0"/>
                </a:lnTo>
                <a:lnTo>
                  <a:pt x="167" y="2"/>
                </a:lnTo>
                <a:lnTo>
                  <a:pt x="163" y="5"/>
                </a:lnTo>
                <a:lnTo>
                  <a:pt x="159" y="10"/>
                </a:lnTo>
                <a:lnTo>
                  <a:pt x="158" y="14"/>
                </a:lnTo>
                <a:lnTo>
                  <a:pt x="153" y="33"/>
                </a:lnTo>
                <a:lnTo>
                  <a:pt x="132" y="41"/>
                </a:lnTo>
                <a:lnTo>
                  <a:pt x="112" y="51"/>
                </a:lnTo>
                <a:lnTo>
                  <a:pt x="95" y="40"/>
                </a:lnTo>
                <a:lnTo>
                  <a:pt x="90" y="38"/>
                </a:lnTo>
                <a:lnTo>
                  <a:pt x="85" y="37"/>
                </a:lnTo>
                <a:lnTo>
                  <a:pt x="81" y="38"/>
                </a:lnTo>
                <a:lnTo>
                  <a:pt x="76" y="40"/>
                </a:lnTo>
                <a:lnTo>
                  <a:pt x="38" y="78"/>
                </a:lnTo>
                <a:lnTo>
                  <a:pt x="36" y="82"/>
                </a:lnTo>
                <a:lnTo>
                  <a:pt x="36" y="86"/>
                </a:lnTo>
                <a:lnTo>
                  <a:pt x="37" y="92"/>
                </a:lnTo>
                <a:lnTo>
                  <a:pt x="38" y="96"/>
                </a:lnTo>
                <a:lnTo>
                  <a:pt x="49" y="113"/>
                </a:lnTo>
                <a:lnTo>
                  <a:pt x="40" y="134"/>
                </a:lnTo>
                <a:lnTo>
                  <a:pt x="32" y="154"/>
                </a:lnTo>
                <a:lnTo>
                  <a:pt x="13" y="160"/>
                </a:lnTo>
                <a:lnTo>
                  <a:pt x="8" y="161"/>
                </a:lnTo>
                <a:lnTo>
                  <a:pt x="4" y="164"/>
                </a:lnTo>
                <a:lnTo>
                  <a:pt x="1" y="168"/>
                </a:lnTo>
                <a:lnTo>
                  <a:pt x="0" y="173"/>
                </a:lnTo>
                <a:lnTo>
                  <a:pt x="0" y="226"/>
                </a:lnTo>
                <a:lnTo>
                  <a:pt x="1" y="230"/>
                </a:lnTo>
                <a:lnTo>
                  <a:pt x="4" y="234"/>
                </a:lnTo>
                <a:lnTo>
                  <a:pt x="8" y="236"/>
                </a:lnTo>
                <a:lnTo>
                  <a:pt x="13" y="239"/>
                </a:lnTo>
                <a:lnTo>
                  <a:pt x="32" y="244"/>
                </a:lnTo>
                <a:lnTo>
                  <a:pt x="40" y="265"/>
                </a:lnTo>
                <a:lnTo>
                  <a:pt x="49" y="285"/>
                </a:lnTo>
                <a:lnTo>
                  <a:pt x="38" y="302"/>
                </a:lnTo>
                <a:lnTo>
                  <a:pt x="36" y="307"/>
                </a:lnTo>
                <a:lnTo>
                  <a:pt x="35" y="311"/>
                </a:lnTo>
                <a:lnTo>
                  <a:pt x="36" y="316"/>
                </a:lnTo>
                <a:lnTo>
                  <a:pt x="38" y="321"/>
                </a:lnTo>
                <a:lnTo>
                  <a:pt x="76" y="358"/>
                </a:lnTo>
                <a:lnTo>
                  <a:pt x="81" y="360"/>
                </a:lnTo>
                <a:lnTo>
                  <a:pt x="84" y="360"/>
                </a:lnTo>
                <a:lnTo>
                  <a:pt x="89" y="360"/>
                </a:lnTo>
                <a:lnTo>
                  <a:pt x="95" y="358"/>
                </a:lnTo>
                <a:lnTo>
                  <a:pt x="112" y="348"/>
                </a:lnTo>
                <a:lnTo>
                  <a:pt x="132" y="357"/>
                </a:lnTo>
                <a:lnTo>
                  <a:pt x="153" y="365"/>
                </a:lnTo>
                <a:lnTo>
                  <a:pt x="158" y="384"/>
                </a:lnTo>
                <a:lnTo>
                  <a:pt x="159" y="389"/>
                </a:lnTo>
                <a:lnTo>
                  <a:pt x="163" y="393"/>
                </a:lnTo>
                <a:lnTo>
                  <a:pt x="167" y="396"/>
                </a:lnTo>
                <a:lnTo>
                  <a:pt x="171" y="397"/>
                </a:lnTo>
                <a:lnTo>
                  <a:pt x="224" y="397"/>
                </a:lnTo>
                <a:lnTo>
                  <a:pt x="228" y="396"/>
                </a:lnTo>
                <a:lnTo>
                  <a:pt x="233" y="393"/>
                </a:lnTo>
                <a:lnTo>
                  <a:pt x="235" y="389"/>
                </a:lnTo>
                <a:lnTo>
                  <a:pt x="237" y="384"/>
                </a:lnTo>
                <a:lnTo>
                  <a:pt x="242" y="365"/>
                </a:lnTo>
                <a:lnTo>
                  <a:pt x="264" y="357"/>
                </a:lnTo>
                <a:lnTo>
                  <a:pt x="283" y="348"/>
                </a:lnTo>
                <a:lnTo>
                  <a:pt x="301" y="358"/>
                </a:lnTo>
                <a:lnTo>
                  <a:pt x="306" y="360"/>
                </a:lnTo>
                <a:lnTo>
                  <a:pt x="312" y="360"/>
                </a:lnTo>
                <a:lnTo>
                  <a:pt x="315" y="360"/>
                </a:lnTo>
                <a:lnTo>
                  <a:pt x="319" y="358"/>
                </a:lnTo>
                <a:lnTo>
                  <a:pt x="357" y="321"/>
                </a:lnTo>
                <a:lnTo>
                  <a:pt x="359" y="316"/>
                </a:lnTo>
                <a:lnTo>
                  <a:pt x="360" y="311"/>
                </a:lnTo>
                <a:lnTo>
                  <a:pt x="359" y="307"/>
                </a:lnTo>
                <a:lnTo>
                  <a:pt x="357" y="302"/>
                </a:lnTo>
                <a:lnTo>
                  <a:pt x="346" y="285"/>
                </a:lnTo>
                <a:lnTo>
                  <a:pt x="356" y="265"/>
                </a:lnTo>
                <a:lnTo>
                  <a:pt x="363" y="244"/>
                </a:lnTo>
                <a:lnTo>
                  <a:pt x="383" y="239"/>
                </a:lnTo>
                <a:lnTo>
                  <a:pt x="387" y="236"/>
                </a:lnTo>
                <a:lnTo>
                  <a:pt x="391" y="234"/>
                </a:lnTo>
                <a:lnTo>
                  <a:pt x="395" y="230"/>
                </a:lnTo>
                <a:lnTo>
                  <a:pt x="396" y="226"/>
                </a:lnTo>
                <a:lnTo>
                  <a:pt x="396" y="173"/>
                </a:lnTo>
                <a:lnTo>
                  <a:pt x="395" y="168"/>
                </a:lnTo>
                <a:lnTo>
                  <a:pt x="391" y="164"/>
                </a:lnTo>
                <a:lnTo>
                  <a:pt x="387" y="161"/>
                </a:lnTo>
                <a:lnTo>
                  <a:pt x="383" y="16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1" name="Freeform 62"/>
          <p:cNvSpPr>
            <a:spLocks noEditPoints="1"/>
          </p:cNvSpPr>
          <p:nvPr/>
        </p:nvSpPr>
        <p:spPr bwMode="auto">
          <a:xfrm>
            <a:off x="8626079" y="1334989"/>
            <a:ext cx="306586" cy="282773"/>
          </a:xfrm>
          <a:custGeom>
            <a:avLst/>
            <a:gdLst>
              <a:gd name="T0" fmla="*/ 37 w 368"/>
              <a:gd name="T1" fmla="*/ 319 h 340"/>
              <a:gd name="T2" fmla="*/ 19 w 368"/>
              <a:gd name="T3" fmla="*/ 299 h 340"/>
              <a:gd name="T4" fmla="*/ 50 w 368"/>
              <a:gd name="T5" fmla="*/ 76 h 340"/>
              <a:gd name="T6" fmla="*/ 55 w 368"/>
              <a:gd name="T7" fmla="*/ 283 h 340"/>
              <a:gd name="T8" fmla="*/ 66 w 368"/>
              <a:gd name="T9" fmla="*/ 278 h 340"/>
              <a:gd name="T10" fmla="*/ 351 w 368"/>
              <a:gd name="T11" fmla="*/ 21 h 340"/>
              <a:gd name="T12" fmla="*/ 351 w 368"/>
              <a:gd name="T13" fmla="*/ 39 h 340"/>
              <a:gd name="T14" fmla="*/ 351 w 368"/>
              <a:gd name="T15" fmla="*/ 115 h 340"/>
              <a:gd name="T16" fmla="*/ 351 w 368"/>
              <a:gd name="T17" fmla="*/ 226 h 340"/>
              <a:gd name="T18" fmla="*/ 351 w 368"/>
              <a:gd name="T19" fmla="*/ 302 h 340"/>
              <a:gd name="T20" fmla="*/ 351 w 368"/>
              <a:gd name="T21" fmla="*/ 321 h 340"/>
              <a:gd name="T22" fmla="*/ 184 w 368"/>
              <a:gd name="T23" fmla="*/ 148 h 340"/>
              <a:gd name="T24" fmla="*/ 116 w 368"/>
              <a:gd name="T25" fmla="*/ 139 h 340"/>
              <a:gd name="T26" fmla="*/ 116 w 368"/>
              <a:gd name="T27" fmla="*/ 101 h 340"/>
              <a:gd name="T28" fmla="*/ 108 w 368"/>
              <a:gd name="T29" fmla="*/ 167 h 340"/>
              <a:gd name="T30" fmla="*/ 200 w 368"/>
              <a:gd name="T31" fmla="*/ 161 h 340"/>
              <a:gd name="T32" fmla="*/ 198 w 368"/>
              <a:gd name="T33" fmla="*/ 75 h 340"/>
              <a:gd name="T34" fmla="*/ 105 w 368"/>
              <a:gd name="T35" fmla="*/ 73 h 340"/>
              <a:gd name="T36" fmla="*/ 100 w 368"/>
              <a:gd name="T37" fmla="*/ 158 h 340"/>
              <a:gd name="T38" fmla="*/ 108 w 368"/>
              <a:gd name="T39" fmla="*/ 167 h 340"/>
              <a:gd name="T40" fmla="*/ 315 w 368"/>
              <a:gd name="T41" fmla="*/ 239 h 340"/>
              <a:gd name="T42" fmla="*/ 315 w 368"/>
              <a:gd name="T43" fmla="*/ 227 h 340"/>
              <a:gd name="T44" fmla="*/ 105 w 368"/>
              <a:gd name="T45" fmla="*/ 224 h 340"/>
              <a:gd name="T46" fmla="*/ 100 w 368"/>
              <a:gd name="T47" fmla="*/ 237 h 340"/>
              <a:gd name="T48" fmla="*/ 108 w 368"/>
              <a:gd name="T49" fmla="*/ 205 h 340"/>
              <a:gd name="T50" fmla="*/ 317 w 368"/>
              <a:gd name="T51" fmla="*/ 199 h 340"/>
              <a:gd name="T52" fmla="*/ 312 w 368"/>
              <a:gd name="T53" fmla="*/ 186 h 340"/>
              <a:gd name="T54" fmla="*/ 102 w 368"/>
              <a:gd name="T55" fmla="*/ 188 h 340"/>
              <a:gd name="T56" fmla="*/ 102 w 368"/>
              <a:gd name="T57" fmla="*/ 202 h 340"/>
              <a:gd name="T58" fmla="*/ 242 w 368"/>
              <a:gd name="T59" fmla="*/ 73 h 340"/>
              <a:gd name="T60" fmla="*/ 234 w 368"/>
              <a:gd name="T61" fmla="*/ 82 h 340"/>
              <a:gd name="T62" fmla="*/ 242 w 368"/>
              <a:gd name="T63" fmla="*/ 92 h 340"/>
              <a:gd name="T64" fmla="*/ 317 w 368"/>
              <a:gd name="T65" fmla="*/ 86 h 340"/>
              <a:gd name="T66" fmla="*/ 312 w 368"/>
              <a:gd name="T67" fmla="*/ 73 h 340"/>
              <a:gd name="T68" fmla="*/ 239 w 368"/>
              <a:gd name="T69" fmla="*/ 148 h 340"/>
              <a:gd name="T70" fmla="*/ 234 w 368"/>
              <a:gd name="T71" fmla="*/ 161 h 340"/>
              <a:gd name="T72" fmla="*/ 309 w 368"/>
              <a:gd name="T73" fmla="*/ 167 h 340"/>
              <a:gd name="T74" fmla="*/ 317 w 368"/>
              <a:gd name="T75" fmla="*/ 158 h 340"/>
              <a:gd name="T76" fmla="*/ 309 w 368"/>
              <a:gd name="T77" fmla="*/ 148 h 340"/>
              <a:gd name="T78" fmla="*/ 236 w 368"/>
              <a:gd name="T79" fmla="*/ 113 h 340"/>
              <a:gd name="T80" fmla="*/ 236 w 368"/>
              <a:gd name="T81" fmla="*/ 126 h 340"/>
              <a:gd name="T82" fmla="*/ 312 w 368"/>
              <a:gd name="T83" fmla="*/ 128 h 340"/>
              <a:gd name="T84" fmla="*/ 317 w 368"/>
              <a:gd name="T85" fmla="*/ 117 h 340"/>
              <a:gd name="T86" fmla="*/ 351 w 368"/>
              <a:gd name="T87" fmla="*/ 0 h 340"/>
              <a:gd name="T88" fmla="*/ 51 w 368"/>
              <a:gd name="T89" fmla="*/ 12 h 340"/>
              <a:gd name="T90" fmla="*/ 10 w 368"/>
              <a:gd name="T91" fmla="*/ 58 h 340"/>
              <a:gd name="T92" fmla="*/ 0 w 368"/>
              <a:gd name="T93" fmla="*/ 284 h 340"/>
              <a:gd name="T94" fmla="*/ 14 w 368"/>
              <a:gd name="T95" fmla="*/ 323 h 340"/>
              <a:gd name="T96" fmla="*/ 50 w 368"/>
              <a:gd name="T97" fmla="*/ 340 h 340"/>
              <a:gd name="T98" fmla="*/ 367 w 368"/>
              <a:gd name="T99" fmla="*/ 329 h 340"/>
              <a:gd name="T100" fmla="*/ 363 w 368"/>
              <a:gd name="T101" fmla="*/ 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8" h="340">
                <a:moveTo>
                  <a:pt x="351" y="321"/>
                </a:moveTo>
                <a:lnTo>
                  <a:pt x="50" y="321"/>
                </a:lnTo>
                <a:lnTo>
                  <a:pt x="43" y="321"/>
                </a:lnTo>
                <a:lnTo>
                  <a:pt x="37" y="319"/>
                </a:lnTo>
                <a:lnTo>
                  <a:pt x="31" y="316"/>
                </a:lnTo>
                <a:lnTo>
                  <a:pt x="27" y="310"/>
                </a:lnTo>
                <a:lnTo>
                  <a:pt x="22" y="305"/>
                </a:lnTo>
                <a:lnTo>
                  <a:pt x="19" y="299"/>
                </a:lnTo>
                <a:lnTo>
                  <a:pt x="17" y="292"/>
                </a:lnTo>
                <a:lnTo>
                  <a:pt x="17" y="284"/>
                </a:lnTo>
                <a:lnTo>
                  <a:pt x="17" y="76"/>
                </a:lnTo>
                <a:lnTo>
                  <a:pt x="50" y="76"/>
                </a:lnTo>
                <a:lnTo>
                  <a:pt x="50" y="275"/>
                </a:lnTo>
                <a:lnTo>
                  <a:pt x="50" y="278"/>
                </a:lnTo>
                <a:lnTo>
                  <a:pt x="52" y="280"/>
                </a:lnTo>
                <a:lnTo>
                  <a:pt x="55" y="283"/>
                </a:lnTo>
                <a:lnTo>
                  <a:pt x="58" y="284"/>
                </a:lnTo>
                <a:lnTo>
                  <a:pt x="62" y="283"/>
                </a:lnTo>
                <a:lnTo>
                  <a:pt x="64" y="280"/>
                </a:lnTo>
                <a:lnTo>
                  <a:pt x="66" y="278"/>
                </a:lnTo>
                <a:lnTo>
                  <a:pt x="67" y="275"/>
                </a:lnTo>
                <a:lnTo>
                  <a:pt x="67" y="20"/>
                </a:lnTo>
                <a:lnTo>
                  <a:pt x="351" y="20"/>
                </a:lnTo>
                <a:lnTo>
                  <a:pt x="351" y="21"/>
                </a:lnTo>
                <a:lnTo>
                  <a:pt x="351" y="23"/>
                </a:lnTo>
                <a:lnTo>
                  <a:pt x="351" y="27"/>
                </a:lnTo>
                <a:lnTo>
                  <a:pt x="351" y="32"/>
                </a:lnTo>
                <a:lnTo>
                  <a:pt x="351" y="39"/>
                </a:lnTo>
                <a:lnTo>
                  <a:pt x="351" y="47"/>
                </a:lnTo>
                <a:lnTo>
                  <a:pt x="351" y="66"/>
                </a:lnTo>
                <a:lnTo>
                  <a:pt x="351" y="90"/>
                </a:lnTo>
                <a:lnTo>
                  <a:pt x="351" y="115"/>
                </a:lnTo>
                <a:lnTo>
                  <a:pt x="351" y="142"/>
                </a:lnTo>
                <a:lnTo>
                  <a:pt x="351" y="170"/>
                </a:lnTo>
                <a:lnTo>
                  <a:pt x="351" y="199"/>
                </a:lnTo>
                <a:lnTo>
                  <a:pt x="351" y="226"/>
                </a:lnTo>
                <a:lnTo>
                  <a:pt x="351" y="251"/>
                </a:lnTo>
                <a:lnTo>
                  <a:pt x="351" y="275"/>
                </a:lnTo>
                <a:lnTo>
                  <a:pt x="351" y="294"/>
                </a:lnTo>
                <a:lnTo>
                  <a:pt x="351" y="302"/>
                </a:lnTo>
                <a:lnTo>
                  <a:pt x="351" y="309"/>
                </a:lnTo>
                <a:lnTo>
                  <a:pt x="351" y="314"/>
                </a:lnTo>
                <a:lnTo>
                  <a:pt x="351" y="318"/>
                </a:lnTo>
                <a:lnTo>
                  <a:pt x="351" y="321"/>
                </a:lnTo>
                <a:lnTo>
                  <a:pt x="351" y="321"/>
                </a:lnTo>
                <a:close/>
                <a:moveTo>
                  <a:pt x="116" y="92"/>
                </a:moveTo>
                <a:lnTo>
                  <a:pt x="184" y="92"/>
                </a:lnTo>
                <a:lnTo>
                  <a:pt x="184" y="148"/>
                </a:lnTo>
                <a:lnTo>
                  <a:pt x="116" y="148"/>
                </a:lnTo>
                <a:lnTo>
                  <a:pt x="116" y="147"/>
                </a:lnTo>
                <a:lnTo>
                  <a:pt x="116" y="146"/>
                </a:lnTo>
                <a:lnTo>
                  <a:pt x="116" y="139"/>
                </a:lnTo>
                <a:lnTo>
                  <a:pt x="116" y="130"/>
                </a:lnTo>
                <a:lnTo>
                  <a:pt x="116" y="120"/>
                </a:lnTo>
                <a:lnTo>
                  <a:pt x="116" y="110"/>
                </a:lnTo>
                <a:lnTo>
                  <a:pt x="116" y="101"/>
                </a:lnTo>
                <a:lnTo>
                  <a:pt x="116" y="94"/>
                </a:lnTo>
                <a:lnTo>
                  <a:pt x="116" y="92"/>
                </a:lnTo>
                <a:lnTo>
                  <a:pt x="116" y="92"/>
                </a:lnTo>
                <a:close/>
                <a:moveTo>
                  <a:pt x="108" y="167"/>
                </a:moveTo>
                <a:lnTo>
                  <a:pt x="192" y="167"/>
                </a:lnTo>
                <a:lnTo>
                  <a:pt x="196" y="167"/>
                </a:lnTo>
                <a:lnTo>
                  <a:pt x="198" y="164"/>
                </a:lnTo>
                <a:lnTo>
                  <a:pt x="200" y="161"/>
                </a:lnTo>
                <a:lnTo>
                  <a:pt x="201" y="158"/>
                </a:lnTo>
                <a:lnTo>
                  <a:pt x="201" y="82"/>
                </a:lnTo>
                <a:lnTo>
                  <a:pt x="200" y="78"/>
                </a:lnTo>
                <a:lnTo>
                  <a:pt x="198" y="75"/>
                </a:lnTo>
                <a:lnTo>
                  <a:pt x="196" y="73"/>
                </a:lnTo>
                <a:lnTo>
                  <a:pt x="192" y="73"/>
                </a:lnTo>
                <a:lnTo>
                  <a:pt x="108" y="73"/>
                </a:lnTo>
                <a:lnTo>
                  <a:pt x="105" y="73"/>
                </a:lnTo>
                <a:lnTo>
                  <a:pt x="102" y="75"/>
                </a:lnTo>
                <a:lnTo>
                  <a:pt x="100" y="78"/>
                </a:lnTo>
                <a:lnTo>
                  <a:pt x="100" y="82"/>
                </a:lnTo>
                <a:lnTo>
                  <a:pt x="100" y="158"/>
                </a:lnTo>
                <a:lnTo>
                  <a:pt x="100" y="161"/>
                </a:lnTo>
                <a:lnTo>
                  <a:pt x="102" y="164"/>
                </a:lnTo>
                <a:lnTo>
                  <a:pt x="105" y="167"/>
                </a:lnTo>
                <a:lnTo>
                  <a:pt x="108" y="167"/>
                </a:lnTo>
                <a:close/>
                <a:moveTo>
                  <a:pt x="108" y="243"/>
                </a:moveTo>
                <a:lnTo>
                  <a:pt x="309" y="243"/>
                </a:lnTo>
                <a:lnTo>
                  <a:pt x="312" y="241"/>
                </a:lnTo>
                <a:lnTo>
                  <a:pt x="315" y="239"/>
                </a:lnTo>
                <a:lnTo>
                  <a:pt x="317" y="237"/>
                </a:lnTo>
                <a:lnTo>
                  <a:pt x="317" y="233"/>
                </a:lnTo>
                <a:lnTo>
                  <a:pt x="317" y="230"/>
                </a:lnTo>
                <a:lnTo>
                  <a:pt x="315" y="227"/>
                </a:lnTo>
                <a:lnTo>
                  <a:pt x="312" y="224"/>
                </a:lnTo>
                <a:lnTo>
                  <a:pt x="309" y="223"/>
                </a:lnTo>
                <a:lnTo>
                  <a:pt x="108" y="223"/>
                </a:lnTo>
                <a:lnTo>
                  <a:pt x="105" y="224"/>
                </a:lnTo>
                <a:lnTo>
                  <a:pt x="102" y="227"/>
                </a:lnTo>
                <a:lnTo>
                  <a:pt x="100" y="230"/>
                </a:lnTo>
                <a:lnTo>
                  <a:pt x="100" y="233"/>
                </a:lnTo>
                <a:lnTo>
                  <a:pt x="100" y="237"/>
                </a:lnTo>
                <a:lnTo>
                  <a:pt x="102" y="239"/>
                </a:lnTo>
                <a:lnTo>
                  <a:pt x="105" y="241"/>
                </a:lnTo>
                <a:lnTo>
                  <a:pt x="108" y="243"/>
                </a:lnTo>
                <a:close/>
                <a:moveTo>
                  <a:pt x="108" y="205"/>
                </a:moveTo>
                <a:lnTo>
                  <a:pt x="309" y="205"/>
                </a:lnTo>
                <a:lnTo>
                  <a:pt x="312" y="204"/>
                </a:lnTo>
                <a:lnTo>
                  <a:pt x="315" y="202"/>
                </a:lnTo>
                <a:lnTo>
                  <a:pt x="317" y="199"/>
                </a:lnTo>
                <a:lnTo>
                  <a:pt x="317" y="195"/>
                </a:lnTo>
                <a:lnTo>
                  <a:pt x="317" y="192"/>
                </a:lnTo>
                <a:lnTo>
                  <a:pt x="315" y="188"/>
                </a:lnTo>
                <a:lnTo>
                  <a:pt x="312" y="186"/>
                </a:lnTo>
                <a:lnTo>
                  <a:pt x="309" y="186"/>
                </a:lnTo>
                <a:lnTo>
                  <a:pt x="108" y="186"/>
                </a:lnTo>
                <a:lnTo>
                  <a:pt x="105" y="186"/>
                </a:lnTo>
                <a:lnTo>
                  <a:pt x="102" y="188"/>
                </a:lnTo>
                <a:lnTo>
                  <a:pt x="100" y="192"/>
                </a:lnTo>
                <a:lnTo>
                  <a:pt x="100" y="195"/>
                </a:lnTo>
                <a:lnTo>
                  <a:pt x="100" y="199"/>
                </a:lnTo>
                <a:lnTo>
                  <a:pt x="102" y="202"/>
                </a:lnTo>
                <a:lnTo>
                  <a:pt x="105" y="204"/>
                </a:lnTo>
                <a:lnTo>
                  <a:pt x="108" y="205"/>
                </a:lnTo>
                <a:close/>
                <a:moveTo>
                  <a:pt x="309" y="73"/>
                </a:moveTo>
                <a:lnTo>
                  <a:pt x="242" y="73"/>
                </a:lnTo>
                <a:lnTo>
                  <a:pt x="239" y="73"/>
                </a:lnTo>
                <a:lnTo>
                  <a:pt x="236" y="75"/>
                </a:lnTo>
                <a:lnTo>
                  <a:pt x="234" y="78"/>
                </a:lnTo>
                <a:lnTo>
                  <a:pt x="234" y="82"/>
                </a:lnTo>
                <a:lnTo>
                  <a:pt x="234" y="86"/>
                </a:lnTo>
                <a:lnTo>
                  <a:pt x="236" y="88"/>
                </a:lnTo>
                <a:lnTo>
                  <a:pt x="239" y="91"/>
                </a:lnTo>
                <a:lnTo>
                  <a:pt x="242" y="92"/>
                </a:lnTo>
                <a:lnTo>
                  <a:pt x="309" y="92"/>
                </a:lnTo>
                <a:lnTo>
                  <a:pt x="312" y="91"/>
                </a:lnTo>
                <a:lnTo>
                  <a:pt x="315" y="88"/>
                </a:lnTo>
                <a:lnTo>
                  <a:pt x="317" y="86"/>
                </a:lnTo>
                <a:lnTo>
                  <a:pt x="317" y="82"/>
                </a:lnTo>
                <a:lnTo>
                  <a:pt x="317" y="78"/>
                </a:lnTo>
                <a:lnTo>
                  <a:pt x="315" y="75"/>
                </a:lnTo>
                <a:lnTo>
                  <a:pt x="312" y="73"/>
                </a:lnTo>
                <a:lnTo>
                  <a:pt x="309" y="73"/>
                </a:lnTo>
                <a:close/>
                <a:moveTo>
                  <a:pt x="309" y="148"/>
                </a:moveTo>
                <a:lnTo>
                  <a:pt x="242" y="148"/>
                </a:lnTo>
                <a:lnTo>
                  <a:pt x="239" y="148"/>
                </a:lnTo>
                <a:lnTo>
                  <a:pt x="236" y="151"/>
                </a:lnTo>
                <a:lnTo>
                  <a:pt x="234" y="154"/>
                </a:lnTo>
                <a:lnTo>
                  <a:pt x="234" y="158"/>
                </a:lnTo>
                <a:lnTo>
                  <a:pt x="234" y="161"/>
                </a:lnTo>
                <a:lnTo>
                  <a:pt x="236" y="164"/>
                </a:lnTo>
                <a:lnTo>
                  <a:pt x="239" y="167"/>
                </a:lnTo>
                <a:lnTo>
                  <a:pt x="242" y="167"/>
                </a:lnTo>
                <a:lnTo>
                  <a:pt x="309" y="167"/>
                </a:lnTo>
                <a:lnTo>
                  <a:pt x="312" y="167"/>
                </a:lnTo>
                <a:lnTo>
                  <a:pt x="315" y="164"/>
                </a:lnTo>
                <a:lnTo>
                  <a:pt x="317" y="161"/>
                </a:lnTo>
                <a:lnTo>
                  <a:pt x="317" y="158"/>
                </a:lnTo>
                <a:lnTo>
                  <a:pt x="317" y="154"/>
                </a:lnTo>
                <a:lnTo>
                  <a:pt x="315" y="151"/>
                </a:lnTo>
                <a:lnTo>
                  <a:pt x="312" y="148"/>
                </a:lnTo>
                <a:lnTo>
                  <a:pt x="309" y="148"/>
                </a:lnTo>
                <a:close/>
                <a:moveTo>
                  <a:pt x="309" y="110"/>
                </a:moveTo>
                <a:lnTo>
                  <a:pt x="242" y="110"/>
                </a:lnTo>
                <a:lnTo>
                  <a:pt x="239" y="111"/>
                </a:lnTo>
                <a:lnTo>
                  <a:pt x="236" y="113"/>
                </a:lnTo>
                <a:lnTo>
                  <a:pt x="234" y="117"/>
                </a:lnTo>
                <a:lnTo>
                  <a:pt x="234" y="120"/>
                </a:lnTo>
                <a:lnTo>
                  <a:pt x="234" y="124"/>
                </a:lnTo>
                <a:lnTo>
                  <a:pt x="236" y="126"/>
                </a:lnTo>
                <a:lnTo>
                  <a:pt x="239" y="128"/>
                </a:lnTo>
                <a:lnTo>
                  <a:pt x="242" y="129"/>
                </a:lnTo>
                <a:lnTo>
                  <a:pt x="309" y="129"/>
                </a:lnTo>
                <a:lnTo>
                  <a:pt x="312" y="128"/>
                </a:lnTo>
                <a:lnTo>
                  <a:pt x="315" y="126"/>
                </a:lnTo>
                <a:lnTo>
                  <a:pt x="317" y="124"/>
                </a:lnTo>
                <a:lnTo>
                  <a:pt x="317" y="120"/>
                </a:lnTo>
                <a:lnTo>
                  <a:pt x="317" y="117"/>
                </a:lnTo>
                <a:lnTo>
                  <a:pt x="315" y="113"/>
                </a:lnTo>
                <a:lnTo>
                  <a:pt x="312" y="111"/>
                </a:lnTo>
                <a:lnTo>
                  <a:pt x="309" y="110"/>
                </a:lnTo>
                <a:close/>
                <a:moveTo>
                  <a:pt x="351" y="0"/>
                </a:moveTo>
                <a:lnTo>
                  <a:pt x="67" y="0"/>
                </a:lnTo>
                <a:lnTo>
                  <a:pt x="60" y="2"/>
                </a:lnTo>
                <a:lnTo>
                  <a:pt x="55" y="6"/>
                </a:lnTo>
                <a:lnTo>
                  <a:pt x="51" y="12"/>
                </a:lnTo>
                <a:lnTo>
                  <a:pt x="50" y="20"/>
                </a:lnTo>
                <a:lnTo>
                  <a:pt x="50" y="57"/>
                </a:lnTo>
                <a:lnTo>
                  <a:pt x="17" y="57"/>
                </a:lnTo>
                <a:lnTo>
                  <a:pt x="10" y="58"/>
                </a:lnTo>
                <a:lnTo>
                  <a:pt x="5" y="63"/>
                </a:lnTo>
                <a:lnTo>
                  <a:pt x="1" y="68"/>
                </a:lnTo>
                <a:lnTo>
                  <a:pt x="0" y="76"/>
                </a:lnTo>
                <a:lnTo>
                  <a:pt x="0" y="284"/>
                </a:lnTo>
                <a:lnTo>
                  <a:pt x="1" y="295"/>
                </a:lnTo>
                <a:lnTo>
                  <a:pt x="4" y="305"/>
                </a:lnTo>
                <a:lnTo>
                  <a:pt x="8" y="316"/>
                </a:lnTo>
                <a:lnTo>
                  <a:pt x="14" y="323"/>
                </a:lnTo>
                <a:lnTo>
                  <a:pt x="22" y="330"/>
                </a:lnTo>
                <a:lnTo>
                  <a:pt x="30" y="336"/>
                </a:lnTo>
                <a:lnTo>
                  <a:pt x="40" y="339"/>
                </a:lnTo>
                <a:lnTo>
                  <a:pt x="50" y="340"/>
                </a:lnTo>
                <a:lnTo>
                  <a:pt x="351" y="340"/>
                </a:lnTo>
                <a:lnTo>
                  <a:pt x="358" y="339"/>
                </a:lnTo>
                <a:lnTo>
                  <a:pt x="363" y="335"/>
                </a:lnTo>
                <a:lnTo>
                  <a:pt x="367" y="329"/>
                </a:lnTo>
                <a:lnTo>
                  <a:pt x="368" y="321"/>
                </a:lnTo>
                <a:lnTo>
                  <a:pt x="368" y="20"/>
                </a:lnTo>
                <a:lnTo>
                  <a:pt x="367" y="12"/>
                </a:lnTo>
                <a:lnTo>
                  <a:pt x="363" y="6"/>
                </a:lnTo>
                <a:lnTo>
                  <a:pt x="358" y="2"/>
                </a:lnTo>
                <a:lnTo>
                  <a:pt x="351"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2" name="Freeform 63"/>
          <p:cNvSpPr>
            <a:spLocks noEditPoints="1"/>
          </p:cNvSpPr>
          <p:nvPr/>
        </p:nvSpPr>
        <p:spPr bwMode="auto">
          <a:xfrm>
            <a:off x="9453563" y="1308200"/>
            <a:ext cx="337840" cy="337839"/>
          </a:xfrm>
          <a:custGeom>
            <a:avLst/>
            <a:gdLst>
              <a:gd name="T0" fmla="*/ 204 w 408"/>
              <a:gd name="T1" fmla="*/ 0 h 407"/>
              <a:gd name="T2" fmla="*/ 408 w 408"/>
              <a:gd name="T3" fmla="*/ 203 h 407"/>
              <a:gd name="T4" fmla="*/ 204 w 408"/>
              <a:gd name="T5" fmla="*/ 407 h 407"/>
              <a:gd name="T6" fmla="*/ 0 w 408"/>
              <a:gd name="T7" fmla="*/ 203 h 407"/>
              <a:gd name="T8" fmla="*/ 204 w 408"/>
              <a:gd name="T9" fmla="*/ 0 h 407"/>
              <a:gd name="T10" fmla="*/ 204 w 408"/>
              <a:gd name="T11" fmla="*/ 26 h 407"/>
              <a:gd name="T12" fmla="*/ 382 w 408"/>
              <a:gd name="T13" fmla="*/ 203 h 407"/>
              <a:gd name="T14" fmla="*/ 204 w 408"/>
              <a:gd name="T15" fmla="*/ 381 h 407"/>
              <a:gd name="T16" fmla="*/ 26 w 408"/>
              <a:gd name="T17" fmla="*/ 203 h 407"/>
              <a:gd name="T18" fmla="*/ 204 w 408"/>
              <a:gd name="T19" fmla="*/ 26 h 407"/>
              <a:gd name="T20" fmla="*/ 303 w 408"/>
              <a:gd name="T21" fmla="*/ 194 h 407"/>
              <a:gd name="T22" fmla="*/ 213 w 408"/>
              <a:gd name="T23" fmla="*/ 194 h 407"/>
              <a:gd name="T24" fmla="*/ 213 w 408"/>
              <a:gd name="T25" fmla="*/ 105 h 407"/>
              <a:gd name="T26" fmla="*/ 212 w 408"/>
              <a:gd name="T27" fmla="*/ 101 h 407"/>
              <a:gd name="T28" fmla="*/ 210 w 408"/>
              <a:gd name="T29" fmla="*/ 98 h 407"/>
              <a:gd name="T30" fmla="*/ 208 w 408"/>
              <a:gd name="T31" fmla="*/ 96 h 407"/>
              <a:gd name="T32" fmla="*/ 204 w 408"/>
              <a:gd name="T33" fmla="*/ 95 h 407"/>
              <a:gd name="T34" fmla="*/ 200 w 408"/>
              <a:gd name="T35" fmla="*/ 96 h 407"/>
              <a:gd name="T36" fmla="*/ 198 w 408"/>
              <a:gd name="T37" fmla="*/ 98 h 407"/>
              <a:gd name="T38" fmla="*/ 196 w 408"/>
              <a:gd name="T39" fmla="*/ 101 h 407"/>
              <a:gd name="T40" fmla="*/ 195 w 408"/>
              <a:gd name="T41" fmla="*/ 105 h 407"/>
              <a:gd name="T42" fmla="*/ 195 w 408"/>
              <a:gd name="T43" fmla="*/ 194 h 407"/>
              <a:gd name="T44" fmla="*/ 105 w 408"/>
              <a:gd name="T45" fmla="*/ 194 h 407"/>
              <a:gd name="T46" fmla="*/ 102 w 408"/>
              <a:gd name="T47" fmla="*/ 195 h 407"/>
              <a:gd name="T48" fmla="*/ 99 w 408"/>
              <a:gd name="T49" fmla="*/ 198 h 407"/>
              <a:gd name="T50" fmla="*/ 97 w 408"/>
              <a:gd name="T51" fmla="*/ 200 h 407"/>
              <a:gd name="T52" fmla="*/ 96 w 408"/>
              <a:gd name="T53" fmla="*/ 203 h 407"/>
              <a:gd name="T54" fmla="*/ 97 w 408"/>
              <a:gd name="T55" fmla="*/ 207 h 407"/>
              <a:gd name="T56" fmla="*/ 99 w 408"/>
              <a:gd name="T57" fmla="*/ 209 h 407"/>
              <a:gd name="T58" fmla="*/ 102 w 408"/>
              <a:gd name="T59" fmla="*/ 212 h 407"/>
              <a:gd name="T60" fmla="*/ 105 w 408"/>
              <a:gd name="T61" fmla="*/ 213 h 407"/>
              <a:gd name="T62" fmla="*/ 195 w 408"/>
              <a:gd name="T63" fmla="*/ 213 h 407"/>
              <a:gd name="T64" fmla="*/ 195 w 408"/>
              <a:gd name="T65" fmla="*/ 302 h 407"/>
              <a:gd name="T66" fmla="*/ 196 w 408"/>
              <a:gd name="T67" fmla="*/ 307 h 407"/>
              <a:gd name="T68" fmla="*/ 198 w 408"/>
              <a:gd name="T69" fmla="*/ 309 h 407"/>
              <a:gd name="T70" fmla="*/ 200 w 408"/>
              <a:gd name="T71" fmla="*/ 311 h 407"/>
              <a:gd name="T72" fmla="*/ 204 w 408"/>
              <a:gd name="T73" fmla="*/ 312 h 407"/>
              <a:gd name="T74" fmla="*/ 208 w 408"/>
              <a:gd name="T75" fmla="*/ 311 h 407"/>
              <a:gd name="T76" fmla="*/ 210 w 408"/>
              <a:gd name="T77" fmla="*/ 309 h 407"/>
              <a:gd name="T78" fmla="*/ 212 w 408"/>
              <a:gd name="T79" fmla="*/ 307 h 407"/>
              <a:gd name="T80" fmla="*/ 213 w 408"/>
              <a:gd name="T81" fmla="*/ 302 h 407"/>
              <a:gd name="T82" fmla="*/ 213 w 408"/>
              <a:gd name="T83" fmla="*/ 213 h 407"/>
              <a:gd name="T84" fmla="*/ 303 w 408"/>
              <a:gd name="T85" fmla="*/ 213 h 407"/>
              <a:gd name="T86" fmla="*/ 307 w 408"/>
              <a:gd name="T87" fmla="*/ 212 h 407"/>
              <a:gd name="T88" fmla="*/ 309 w 408"/>
              <a:gd name="T89" fmla="*/ 209 h 407"/>
              <a:gd name="T90" fmla="*/ 311 w 408"/>
              <a:gd name="T91" fmla="*/ 207 h 407"/>
              <a:gd name="T92" fmla="*/ 313 w 408"/>
              <a:gd name="T93" fmla="*/ 203 h 407"/>
              <a:gd name="T94" fmla="*/ 311 w 408"/>
              <a:gd name="T95" fmla="*/ 200 h 407"/>
              <a:gd name="T96" fmla="*/ 309 w 408"/>
              <a:gd name="T97" fmla="*/ 198 h 407"/>
              <a:gd name="T98" fmla="*/ 307 w 408"/>
              <a:gd name="T99" fmla="*/ 195 h 407"/>
              <a:gd name="T100" fmla="*/ 303 w 408"/>
              <a:gd name="T101" fmla="*/ 19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8" h="407">
                <a:moveTo>
                  <a:pt x="204" y="0"/>
                </a:moveTo>
                <a:cubicBezTo>
                  <a:pt x="317" y="0"/>
                  <a:pt x="408" y="91"/>
                  <a:pt x="408" y="203"/>
                </a:cubicBezTo>
                <a:cubicBezTo>
                  <a:pt x="408" y="316"/>
                  <a:pt x="317" y="407"/>
                  <a:pt x="204" y="407"/>
                </a:cubicBezTo>
                <a:cubicBezTo>
                  <a:pt x="91" y="407"/>
                  <a:pt x="0" y="316"/>
                  <a:pt x="0" y="203"/>
                </a:cubicBezTo>
                <a:cubicBezTo>
                  <a:pt x="0" y="91"/>
                  <a:pt x="91" y="0"/>
                  <a:pt x="204" y="0"/>
                </a:cubicBezTo>
                <a:close/>
                <a:moveTo>
                  <a:pt x="204" y="26"/>
                </a:moveTo>
                <a:cubicBezTo>
                  <a:pt x="302" y="26"/>
                  <a:pt x="382" y="105"/>
                  <a:pt x="382" y="203"/>
                </a:cubicBezTo>
                <a:cubicBezTo>
                  <a:pt x="382" y="302"/>
                  <a:pt x="302" y="381"/>
                  <a:pt x="204" y="381"/>
                </a:cubicBezTo>
                <a:cubicBezTo>
                  <a:pt x="106" y="381"/>
                  <a:pt x="26" y="302"/>
                  <a:pt x="26" y="203"/>
                </a:cubicBezTo>
                <a:cubicBezTo>
                  <a:pt x="26" y="105"/>
                  <a:pt x="106" y="26"/>
                  <a:pt x="204" y="26"/>
                </a:cubicBezTo>
                <a:close/>
                <a:moveTo>
                  <a:pt x="303" y="194"/>
                </a:moveTo>
                <a:lnTo>
                  <a:pt x="213" y="194"/>
                </a:lnTo>
                <a:lnTo>
                  <a:pt x="213" y="105"/>
                </a:lnTo>
                <a:lnTo>
                  <a:pt x="212" y="101"/>
                </a:lnTo>
                <a:lnTo>
                  <a:pt x="210" y="98"/>
                </a:lnTo>
                <a:lnTo>
                  <a:pt x="208" y="96"/>
                </a:lnTo>
                <a:lnTo>
                  <a:pt x="204" y="95"/>
                </a:lnTo>
                <a:lnTo>
                  <a:pt x="200" y="96"/>
                </a:lnTo>
                <a:lnTo>
                  <a:pt x="198" y="98"/>
                </a:lnTo>
                <a:lnTo>
                  <a:pt x="196" y="101"/>
                </a:lnTo>
                <a:lnTo>
                  <a:pt x="195" y="105"/>
                </a:lnTo>
                <a:lnTo>
                  <a:pt x="195" y="194"/>
                </a:lnTo>
                <a:lnTo>
                  <a:pt x="105" y="194"/>
                </a:lnTo>
                <a:lnTo>
                  <a:pt x="102" y="195"/>
                </a:lnTo>
                <a:lnTo>
                  <a:pt x="99" y="198"/>
                </a:lnTo>
                <a:lnTo>
                  <a:pt x="97" y="200"/>
                </a:lnTo>
                <a:lnTo>
                  <a:pt x="96" y="203"/>
                </a:lnTo>
                <a:lnTo>
                  <a:pt x="97" y="207"/>
                </a:lnTo>
                <a:lnTo>
                  <a:pt x="99" y="209"/>
                </a:lnTo>
                <a:lnTo>
                  <a:pt x="102" y="212"/>
                </a:lnTo>
                <a:lnTo>
                  <a:pt x="105" y="213"/>
                </a:lnTo>
                <a:lnTo>
                  <a:pt x="195" y="213"/>
                </a:lnTo>
                <a:lnTo>
                  <a:pt x="195" y="302"/>
                </a:lnTo>
                <a:lnTo>
                  <a:pt x="196" y="307"/>
                </a:lnTo>
                <a:lnTo>
                  <a:pt x="198" y="309"/>
                </a:lnTo>
                <a:lnTo>
                  <a:pt x="200" y="311"/>
                </a:lnTo>
                <a:lnTo>
                  <a:pt x="204" y="312"/>
                </a:lnTo>
                <a:lnTo>
                  <a:pt x="208" y="311"/>
                </a:lnTo>
                <a:lnTo>
                  <a:pt x="210" y="309"/>
                </a:lnTo>
                <a:lnTo>
                  <a:pt x="212" y="307"/>
                </a:lnTo>
                <a:lnTo>
                  <a:pt x="213" y="302"/>
                </a:lnTo>
                <a:lnTo>
                  <a:pt x="213" y="213"/>
                </a:lnTo>
                <a:lnTo>
                  <a:pt x="303" y="213"/>
                </a:lnTo>
                <a:lnTo>
                  <a:pt x="307" y="212"/>
                </a:lnTo>
                <a:lnTo>
                  <a:pt x="309" y="209"/>
                </a:lnTo>
                <a:lnTo>
                  <a:pt x="311" y="207"/>
                </a:lnTo>
                <a:lnTo>
                  <a:pt x="313" y="203"/>
                </a:lnTo>
                <a:lnTo>
                  <a:pt x="311" y="200"/>
                </a:lnTo>
                <a:lnTo>
                  <a:pt x="309" y="198"/>
                </a:lnTo>
                <a:lnTo>
                  <a:pt x="307" y="195"/>
                </a:lnTo>
                <a:lnTo>
                  <a:pt x="303" y="19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3" name="Freeform 64"/>
          <p:cNvSpPr>
            <a:spLocks noEditPoints="1"/>
          </p:cNvSpPr>
          <p:nvPr/>
        </p:nvSpPr>
        <p:spPr bwMode="auto">
          <a:xfrm>
            <a:off x="10261700" y="1308200"/>
            <a:ext cx="337839" cy="337839"/>
          </a:xfrm>
          <a:custGeom>
            <a:avLst/>
            <a:gdLst>
              <a:gd name="T0" fmla="*/ 204 w 408"/>
              <a:gd name="T1" fmla="*/ 0 h 407"/>
              <a:gd name="T2" fmla="*/ 408 w 408"/>
              <a:gd name="T3" fmla="*/ 203 h 407"/>
              <a:gd name="T4" fmla="*/ 204 w 408"/>
              <a:gd name="T5" fmla="*/ 407 h 407"/>
              <a:gd name="T6" fmla="*/ 0 w 408"/>
              <a:gd name="T7" fmla="*/ 203 h 407"/>
              <a:gd name="T8" fmla="*/ 204 w 408"/>
              <a:gd name="T9" fmla="*/ 0 h 407"/>
              <a:gd name="T10" fmla="*/ 204 w 408"/>
              <a:gd name="T11" fmla="*/ 26 h 407"/>
              <a:gd name="T12" fmla="*/ 382 w 408"/>
              <a:gd name="T13" fmla="*/ 203 h 407"/>
              <a:gd name="T14" fmla="*/ 204 w 408"/>
              <a:gd name="T15" fmla="*/ 381 h 407"/>
              <a:gd name="T16" fmla="*/ 26 w 408"/>
              <a:gd name="T17" fmla="*/ 203 h 407"/>
              <a:gd name="T18" fmla="*/ 204 w 408"/>
              <a:gd name="T19" fmla="*/ 26 h 407"/>
              <a:gd name="T20" fmla="*/ 303 w 408"/>
              <a:gd name="T21" fmla="*/ 194 h 407"/>
              <a:gd name="T22" fmla="*/ 105 w 408"/>
              <a:gd name="T23" fmla="*/ 194 h 407"/>
              <a:gd name="T24" fmla="*/ 102 w 408"/>
              <a:gd name="T25" fmla="*/ 195 h 407"/>
              <a:gd name="T26" fmla="*/ 99 w 408"/>
              <a:gd name="T27" fmla="*/ 198 h 407"/>
              <a:gd name="T28" fmla="*/ 97 w 408"/>
              <a:gd name="T29" fmla="*/ 200 h 407"/>
              <a:gd name="T30" fmla="*/ 96 w 408"/>
              <a:gd name="T31" fmla="*/ 203 h 407"/>
              <a:gd name="T32" fmla="*/ 97 w 408"/>
              <a:gd name="T33" fmla="*/ 207 h 407"/>
              <a:gd name="T34" fmla="*/ 99 w 408"/>
              <a:gd name="T35" fmla="*/ 209 h 407"/>
              <a:gd name="T36" fmla="*/ 102 w 408"/>
              <a:gd name="T37" fmla="*/ 212 h 407"/>
              <a:gd name="T38" fmla="*/ 105 w 408"/>
              <a:gd name="T39" fmla="*/ 213 h 407"/>
              <a:gd name="T40" fmla="*/ 303 w 408"/>
              <a:gd name="T41" fmla="*/ 213 h 407"/>
              <a:gd name="T42" fmla="*/ 307 w 408"/>
              <a:gd name="T43" fmla="*/ 212 h 407"/>
              <a:gd name="T44" fmla="*/ 309 w 408"/>
              <a:gd name="T45" fmla="*/ 209 h 407"/>
              <a:gd name="T46" fmla="*/ 311 w 408"/>
              <a:gd name="T47" fmla="*/ 207 h 407"/>
              <a:gd name="T48" fmla="*/ 313 w 408"/>
              <a:gd name="T49" fmla="*/ 203 h 407"/>
              <a:gd name="T50" fmla="*/ 311 w 408"/>
              <a:gd name="T51" fmla="*/ 200 h 407"/>
              <a:gd name="T52" fmla="*/ 309 w 408"/>
              <a:gd name="T53" fmla="*/ 198 h 407"/>
              <a:gd name="T54" fmla="*/ 307 w 408"/>
              <a:gd name="T55" fmla="*/ 195 h 407"/>
              <a:gd name="T56" fmla="*/ 303 w 408"/>
              <a:gd name="T57" fmla="*/ 19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8" h="407">
                <a:moveTo>
                  <a:pt x="204" y="0"/>
                </a:moveTo>
                <a:cubicBezTo>
                  <a:pt x="317" y="0"/>
                  <a:pt x="408" y="91"/>
                  <a:pt x="408" y="203"/>
                </a:cubicBezTo>
                <a:cubicBezTo>
                  <a:pt x="408" y="316"/>
                  <a:pt x="317" y="407"/>
                  <a:pt x="204" y="407"/>
                </a:cubicBezTo>
                <a:cubicBezTo>
                  <a:pt x="91" y="407"/>
                  <a:pt x="0" y="316"/>
                  <a:pt x="0" y="203"/>
                </a:cubicBezTo>
                <a:cubicBezTo>
                  <a:pt x="0" y="91"/>
                  <a:pt x="91" y="0"/>
                  <a:pt x="204" y="0"/>
                </a:cubicBezTo>
                <a:close/>
                <a:moveTo>
                  <a:pt x="204" y="26"/>
                </a:moveTo>
                <a:cubicBezTo>
                  <a:pt x="302" y="26"/>
                  <a:pt x="382" y="105"/>
                  <a:pt x="382" y="203"/>
                </a:cubicBezTo>
                <a:cubicBezTo>
                  <a:pt x="382" y="302"/>
                  <a:pt x="302" y="381"/>
                  <a:pt x="204" y="381"/>
                </a:cubicBezTo>
                <a:cubicBezTo>
                  <a:pt x="106" y="381"/>
                  <a:pt x="26" y="302"/>
                  <a:pt x="26" y="203"/>
                </a:cubicBezTo>
                <a:cubicBezTo>
                  <a:pt x="26" y="105"/>
                  <a:pt x="106" y="26"/>
                  <a:pt x="204" y="26"/>
                </a:cubicBezTo>
                <a:close/>
                <a:moveTo>
                  <a:pt x="303" y="194"/>
                </a:moveTo>
                <a:lnTo>
                  <a:pt x="105" y="194"/>
                </a:lnTo>
                <a:lnTo>
                  <a:pt x="102" y="195"/>
                </a:lnTo>
                <a:lnTo>
                  <a:pt x="99" y="198"/>
                </a:lnTo>
                <a:lnTo>
                  <a:pt x="97" y="200"/>
                </a:lnTo>
                <a:lnTo>
                  <a:pt x="96" y="203"/>
                </a:lnTo>
                <a:lnTo>
                  <a:pt x="97" y="207"/>
                </a:lnTo>
                <a:lnTo>
                  <a:pt x="99" y="209"/>
                </a:lnTo>
                <a:lnTo>
                  <a:pt x="102" y="212"/>
                </a:lnTo>
                <a:lnTo>
                  <a:pt x="105" y="213"/>
                </a:lnTo>
                <a:lnTo>
                  <a:pt x="303" y="213"/>
                </a:lnTo>
                <a:lnTo>
                  <a:pt x="307" y="212"/>
                </a:lnTo>
                <a:lnTo>
                  <a:pt x="309" y="209"/>
                </a:lnTo>
                <a:lnTo>
                  <a:pt x="311" y="207"/>
                </a:lnTo>
                <a:lnTo>
                  <a:pt x="313" y="203"/>
                </a:lnTo>
                <a:lnTo>
                  <a:pt x="311" y="200"/>
                </a:lnTo>
                <a:lnTo>
                  <a:pt x="309" y="198"/>
                </a:lnTo>
                <a:lnTo>
                  <a:pt x="307" y="195"/>
                </a:lnTo>
                <a:lnTo>
                  <a:pt x="303" y="19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4" name="Freeform 65"/>
          <p:cNvSpPr>
            <a:spLocks noEditPoints="1"/>
          </p:cNvSpPr>
          <p:nvPr/>
        </p:nvSpPr>
        <p:spPr bwMode="auto">
          <a:xfrm>
            <a:off x="11005840" y="1343918"/>
            <a:ext cx="325933" cy="267891"/>
          </a:xfrm>
          <a:custGeom>
            <a:avLst/>
            <a:gdLst>
              <a:gd name="T0" fmla="*/ 341 w 395"/>
              <a:gd name="T1" fmla="*/ 287 h 323"/>
              <a:gd name="T2" fmla="*/ 341 w 395"/>
              <a:gd name="T3" fmla="*/ 228 h 323"/>
              <a:gd name="T4" fmla="*/ 377 w 395"/>
              <a:gd name="T5" fmla="*/ 54 h 323"/>
              <a:gd name="T6" fmla="*/ 377 w 395"/>
              <a:gd name="T7" fmla="*/ 64 h 323"/>
              <a:gd name="T8" fmla="*/ 377 w 395"/>
              <a:gd name="T9" fmla="*/ 92 h 323"/>
              <a:gd name="T10" fmla="*/ 377 w 395"/>
              <a:gd name="T11" fmla="*/ 156 h 323"/>
              <a:gd name="T12" fmla="*/ 377 w 395"/>
              <a:gd name="T13" fmla="*/ 225 h 323"/>
              <a:gd name="T14" fmla="*/ 377 w 395"/>
              <a:gd name="T15" fmla="*/ 282 h 323"/>
              <a:gd name="T16" fmla="*/ 377 w 395"/>
              <a:gd name="T17" fmla="*/ 300 h 323"/>
              <a:gd name="T18" fmla="*/ 377 w 395"/>
              <a:gd name="T19" fmla="*/ 305 h 323"/>
              <a:gd name="T20" fmla="*/ 323 w 395"/>
              <a:gd name="T21" fmla="*/ 305 h 323"/>
              <a:gd name="T22" fmla="*/ 73 w 395"/>
              <a:gd name="T23" fmla="*/ 269 h 323"/>
              <a:gd name="T24" fmla="*/ 73 w 395"/>
              <a:gd name="T25" fmla="*/ 54 h 323"/>
              <a:gd name="T26" fmla="*/ 323 w 395"/>
              <a:gd name="T27" fmla="*/ 56 h 323"/>
              <a:gd name="T28" fmla="*/ 323 w 395"/>
              <a:gd name="T29" fmla="*/ 84 h 323"/>
              <a:gd name="T30" fmla="*/ 323 w 395"/>
              <a:gd name="T31" fmla="*/ 133 h 323"/>
              <a:gd name="T32" fmla="*/ 323 w 395"/>
              <a:gd name="T33" fmla="*/ 188 h 323"/>
              <a:gd name="T34" fmla="*/ 323 w 395"/>
              <a:gd name="T35" fmla="*/ 228 h 323"/>
              <a:gd name="T36" fmla="*/ 323 w 395"/>
              <a:gd name="T37" fmla="*/ 249 h 323"/>
              <a:gd name="T38" fmla="*/ 323 w 395"/>
              <a:gd name="T39" fmla="*/ 251 h 323"/>
              <a:gd name="T40" fmla="*/ 54 w 395"/>
              <a:gd name="T41" fmla="*/ 279 h 323"/>
              <a:gd name="T42" fmla="*/ 19 w 395"/>
              <a:gd name="T43" fmla="*/ 54 h 323"/>
              <a:gd name="T44" fmla="*/ 54 w 395"/>
              <a:gd name="T45" fmla="*/ 56 h 323"/>
              <a:gd name="T46" fmla="*/ 54 w 395"/>
              <a:gd name="T47" fmla="*/ 84 h 323"/>
              <a:gd name="T48" fmla="*/ 54 w 395"/>
              <a:gd name="T49" fmla="*/ 133 h 323"/>
              <a:gd name="T50" fmla="*/ 54 w 395"/>
              <a:gd name="T51" fmla="*/ 188 h 323"/>
              <a:gd name="T52" fmla="*/ 54 w 395"/>
              <a:gd name="T53" fmla="*/ 233 h 323"/>
              <a:gd name="T54" fmla="*/ 54 w 395"/>
              <a:gd name="T55" fmla="*/ 249 h 323"/>
              <a:gd name="T56" fmla="*/ 54 w 395"/>
              <a:gd name="T57" fmla="*/ 251 h 323"/>
              <a:gd name="T58" fmla="*/ 233 w 395"/>
              <a:gd name="T59" fmla="*/ 18 h 323"/>
              <a:gd name="T60" fmla="*/ 250 w 395"/>
              <a:gd name="T61" fmla="*/ 29 h 323"/>
              <a:gd name="T62" fmla="*/ 146 w 395"/>
              <a:gd name="T63" fmla="*/ 29 h 323"/>
              <a:gd name="T64" fmla="*/ 162 w 395"/>
              <a:gd name="T65" fmla="*/ 18 h 323"/>
              <a:gd name="T66" fmla="*/ 269 w 395"/>
              <a:gd name="T67" fmla="*/ 29 h 323"/>
              <a:gd name="T68" fmla="*/ 259 w 395"/>
              <a:gd name="T69" fmla="*/ 10 h 323"/>
              <a:gd name="T70" fmla="*/ 241 w 395"/>
              <a:gd name="T71" fmla="*/ 0 h 323"/>
              <a:gd name="T72" fmla="*/ 155 w 395"/>
              <a:gd name="T73" fmla="*/ 0 h 323"/>
              <a:gd name="T74" fmla="*/ 136 w 395"/>
              <a:gd name="T75" fmla="*/ 10 h 323"/>
              <a:gd name="T76" fmla="*/ 126 w 395"/>
              <a:gd name="T77" fmla="*/ 29 h 323"/>
              <a:gd name="T78" fmla="*/ 11 w 395"/>
              <a:gd name="T79" fmla="*/ 37 h 323"/>
              <a:gd name="T80" fmla="*/ 0 w 395"/>
              <a:gd name="T81" fmla="*/ 54 h 323"/>
              <a:gd name="T82" fmla="*/ 6 w 395"/>
              <a:gd name="T83" fmla="*/ 318 h 323"/>
              <a:gd name="T84" fmla="*/ 377 w 395"/>
              <a:gd name="T85" fmla="*/ 323 h 323"/>
              <a:gd name="T86" fmla="*/ 394 w 395"/>
              <a:gd name="T87" fmla="*/ 313 h 323"/>
              <a:gd name="T88" fmla="*/ 394 w 395"/>
              <a:gd name="T89" fmla="*/ 46 h 323"/>
              <a:gd name="T90" fmla="*/ 377 w 395"/>
              <a:gd name="T91" fmla="*/ 35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95" h="323">
                <a:moveTo>
                  <a:pt x="377" y="305"/>
                </a:moveTo>
                <a:lnTo>
                  <a:pt x="341" y="305"/>
                </a:lnTo>
                <a:lnTo>
                  <a:pt x="341" y="287"/>
                </a:lnTo>
                <a:lnTo>
                  <a:pt x="341" y="269"/>
                </a:lnTo>
                <a:lnTo>
                  <a:pt x="341" y="251"/>
                </a:lnTo>
                <a:lnTo>
                  <a:pt x="341" y="228"/>
                </a:lnTo>
                <a:lnTo>
                  <a:pt x="341" y="54"/>
                </a:lnTo>
                <a:lnTo>
                  <a:pt x="377" y="54"/>
                </a:lnTo>
                <a:lnTo>
                  <a:pt x="377" y="54"/>
                </a:lnTo>
                <a:lnTo>
                  <a:pt x="377" y="56"/>
                </a:lnTo>
                <a:lnTo>
                  <a:pt x="377" y="60"/>
                </a:lnTo>
                <a:lnTo>
                  <a:pt x="377" y="64"/>
                </a:lnTo>
                <a:lnTo>
                  <a:pt x="377" y="70"/>
                </a:lnTo>
                <a:lnTo>
                  <a:pt x="377" y="76"/>
                </a:lnTo>
                <a:lnTo>
                  <a:pt x="377" y="92"/>
                </a:lnTo>
                <a:lnTo>
                  <a:pt x="377" y="112"/>
                </a:lnTo>
                <a:lnTo>
                  <a:pt x="377" y="133"/>
                </a:lnTo>
                <a:lnTo>
                  <a:pt x="377" y="156"/>
                </a:lnTo>
                <a:lnTo>
                  <a:pt x="377" y="180"/>
                </a:lnTo>
                <a:lnTo>
                  <a:pt x="377" y="202"/>
                </a:lnTo>
                <a:lnTo>
                  <a:pt x="377" y="225"/>
                </a:lnTo>
                <a:lnTo>
                  <a:pt x="377" y="247"/>
                </a:lnTo>
                <a:lnTo>
                  <a:pt x="377" y="266"/>
                </a:lnTo>
                <a:lnTo>
                  <a:pt x="377" y="282"/>
                </a:lnTo>
                <a:lnTo>
                  <a:pt x="377" y="289"/>
                </a:lnTo>
                <a:lnTo>
                  <a:pt x="377" y="294"/>
                </a:lnTo>
                <a:lnTo>
                  <a:pt x="377" y="300"/>
                </a:lnTo>
                <a:lnTo>
                  <a:pt x="377" y="303"/>
                </a:lnTo>
                <a:lnTo>
                  <a:pt x="377" y="305"/>
                </a:lnTo>
                <a:lnTo>
                  <a:pt x="377" y="305"/>
                </a:lnTo>
                <a:close/>
                <a:moveTo>
                  <a:pt x="323" y="269"/>
                </a:moveTo>
                <a:lnTo>
                  <a:pt x="323" y="295"/>
                </a:lnTo>
                <a:lnTo>
                  <a:pt x="323" y="305"/>
                </a:lnTo>
                <a:lnTo>
                  <a:pt x="73" y="305"/>
                </a:lnTo>
                <a:lnTo>
                  <a:pt x="73" y="282"/>
                </a:lnTo>
                <a:lnTo>
                  <a:pt x="73" y="269"/>
                </a:lnTo>
                <a:lnTo>
                  <a:pt x="73" y="251"/>
                </a:lnTo>
                <a:lnTo>
                  <a:pt x="73" y="231"/>
                </a:lnTo>
                <a:lnTo>
                  <a:pt x="73" y="54"/>
                </a:lnTo>
                <a:lnTo>
                  <a:pt x="323" y="54"/>
                </a:lnTo>
                <a:lnTo>
                  <a:pt x="323" y="54"/>
                </a:lnTo>
                <a:lnTo>
                  <a:pt x="323" y="56"/>
                </a:lnTo>
                <a:lnTo>
                  <a:pt x="323" y="62"/>
                </a:lnTo>
                <a:lnTo>
                  <a:pt x="323" y="72"/>
                </a:lnTo>
                <a:lnTo>
                  <a:pt x="323" y="84"/>
                </a:lnTo>
                <a:lnTo>
                  <a:pt x="323" y="99"/>
                </a:lnTo>
                <a:lnTo>
                  <a:pt x="323" y="116"/>
                </a:lnTo>
                <a:lnTo>
                  <a:pt x="323" y="133"/>
                </a:lnTo>
                <a:lnTo>
                  <a:pt x="323" y="153"/>
                </a:lnTo>
                <a:lnTo>
                  <a:pt x="323" y="171"/>
                </a:lnTo>
                <a:lnTo>
                  <a:pt x="323" y="188"/>
                </a:lnTo>
                <a:lnTo>
                  <a:pt x="323" y="206"/>
                </a:lnTo>
                <a:lnTo>
                  <a:pt x="323" y="221"/>
                </a:lnTo>
                <a:lnTo>
                  <a:pt x="323" y="228"/>
                </a:lnTo>
                <a:lnTo>
                  <a:pt x="323" y="233"/>
                </a:lnTo>
                <a:lnTo>
                  <a:pt x="323" y="242"/>
                </a:lnTo>
                <a:lnTo>
                  <a:pt x="323" y="249"/>
                </a:lnTo>
                <a:lnTo>
                  <a:pt x="323" y="251"/>
                </a:lnTo>
                <a:lnTo>
                  <a:pt x="323" y="269"/>
                </a:lnTo>
                <a:close/>
                <a:moveTo>
                  <a:pt x="323" y="251"/>
                </a:moveTo>
                <a:lnTo>
                  <a:pt x="323" y="251"/>
                </a:lnTo>
                <a:close/>
                <a:moveTo>
                  <a:pt x="54" y="269"/>
                </a:moveTo>
                <a:lnTo>
                  <a:pt x="54" y="279"/>
                </a:lnTo>
                <a:lnTo>
                  <a:pt x="54" y="305"/>
                </a:lnTo>
                <a:lnTo>
                  <a:pt x="19" y="305"/>
                </a:lnTo>
                <a:lnTo>
                  <a:pt x="19" y="54"/>
                </a:lnTo>
                <a:lnTo>
                  <a:pt x="54" y="54"/>
                </a:lnTo>
                <a:lnTo>
                  <a:pt x="54" y="54"/>
                </a:lnTo>
                <a:lnTo>
                  <a:pt x="54" y="56"/>
                </a:lnTo>
                <a:lnTo>
                  <a:pt x="54" y="62"/>
                </a:lnTo>
                <a:lnTo>
                  <a:pt x="54" y="72"/>
                </a:lnTo>
                <a:lnTo>
                  <a:pt x="54" y="84"/>
                </a:lnTo>
                <a:lnTo>
                  <a:pt x="54" y="99"/>
                </a:lnTo>
                <a:lnTo>
                  <a:pt x="54" y="116"/>
                </a:lnTo>
                <a:lnTo>
                  <a:pt x="54" y="133"/>
                </a:lnTo>
                <a:lnTo>
                  <a:pt x="54" y="153"/>
                </a:lnTo>
                <a:lnTo>
                  <a:pt x="54" y="171"/>
                </a:lnTo>
                <a:lnTo>
                  <a:pt x="54" y="188"/>
                </a:lnTo>
                <a:lnTo>
                  <a:pt x="54" y="206"/>
                </a:lnTo>
                <a:lnTo>
                  <a:pt x="54" y="221"/>
                </a:lnTo>
                <a:lnTo>
                  <a:pt x="54" y="233"/>
                </a:lnTo>
                <a:lnTo>
                  <a:pt x="54" y="240"/>
                </a:lnTo>
                <a:lnTo>
                  <a:pt x="54" y="242"/>
                </a:lnTo>
                <a:lnTo>
                  <a:pt x="54" y="249"/>
                </a:lnTo>
                <a:lnTo>
                  <a:pt x="54" y="251"/>
                </a:lnTo>
                <a:lnTo>
                  <a:pt x="54" y="269"/>
                </a:lnTo>
                <a:close/>
                <a:moveTo>
                  <a:pt x="54" y="251"/>
                </a:moveTo>
                <a:lnTo>
                  <a:pt x="54" y="251"/>
                </a:lnTo>
                <a:close/>
                <a:moveTo>
                  <a:pt x="162" y="18"/>
                </a:moveTo>
                <a:lnTo>
                  <a:pt x="233" y="18"/>
                </a:lnTo>
                <a:lnTo>
                  <a:pt x="241" y="19"/>
                </a:lnTo>
                <a:lnTo>
                  <a:pt x="246" y="23"/>
                </a:lnTo>
                <a:lnTo>
                  <a:pt x="250" y="29"/>
                </a:lnTo>
                <a:lnTo>
                  <a:pt x="252" y="35"/>
                </a:lnTo>
                <a:lnTo>
                  <a:pt x="144" y="35"/>
                </a:lnTo>
                <a:lnTo>
                  <a:pt x="146" y="29"/>
                </a:lnTo>
                <a:lnTo>
                  <a:pt x="149" y="23"/>
                </a:lnTo>
                <a:lnTo>
                  <a:pt x="155" y="19"/>
                </a:lnTo>
                <a:lnTo>
                  <a:pt x="162" y="18"/>
                </a:lnTo>
                <a:close/>
                <a:moveTo>
                  <a:pt x="377" y="35"/>
                </a:moveTo>
                <a:lnTo>
                  <a:pt x="270" y="35"/>
                </a:lnTo>
                <a:lnTo>
                  <a:pt x="269" y="29"/>
                </a:lnTo>
                <a:lnTo>
                  <a:pt x="267" y="21"/>
                </a:lnTo>
                <a:lnTo>
                  <a:pt x="264" y="16"/>
                </a:lnTo>
                <a:lnTo>
                  <a:pt x="259" y="10"/>
                </a:lnTo>
                <a:lnTo>
                  <a:pt x="254" y="6"/>
                </a:lnTo>
                <a:lnTo>
                  <a:pt x="247" y="2"/>
                </a:lnTo>
                <a:lnTo>
                  <a:pt x="241" y="0"/>
                </a:lnTo>
                <a:lnTo>
                  <a:pt x="233" y="0"/>
                </a:lnTo>
                <a:lnTo>
                  <a:pt x="162" y="0"/>
                </a:lnTo>
                <a:lnTo>
                  <a:pt x="155" y="0"/>
                </a:lnTo>
                <a:lnTo>
                  <a:pt x="148" y="2"/>
                </a:lnTo>
                <a:lnTo>
                  <a:pt x="142" y="6"/>
                </a:lnTo>
                <a:lnTo>
                  <a:pt x="136" y="10"/>
                </a:lnTo>
                <a:lnTo>
                  <a:pt x="132" y="16"/>
                </a:lnTo>
                <a:lnTo>
                  <a:pt x="129" y="21"/>
                </a:lnTo>
                <a:lnTo>
                  <a:pt x="126" y="29"/>
                </a:lnTo>
                <a:lnTo>
                  <a:pt x="125" y="35"/>
                </a:lnTo>
                <a:lnTo>
                  <a:pt x="19" y="35"/>
                </a:lnTo>
                <a:lnTo>
                  <a:pt x="11" y="37"/>
                </a:lnTo>
                <a:lnTo>
                  <a:pt x="6" y="41"/>
                </a:lnTo>
                <a:lnTo>
                  <a:pt x="1" y="46"/>
                </a:lnTo>
                <a:lnTo>
                  <a:pt x="0" y="54"/>
                </a:lnTo>
                <a:lnTo>
                  <a:pt x="0" y="305"/>
                </a:lnTo>
                <a:lnTo>
                  <a:pt x="1" y="313"/>
                </a:lnTo>
                <a:lnTo>
                  <a:pt x="6" y="318"/>
                </a:lnTo>
                <a:lnTo>
                  <a:pt x="11" y="322"/>
                </a:lnTo>
                <a:lnTo>
                  <a:pt x="19" y="323"/>
                </a:lnTo>
                <a:lnTo>
                  <a:pt x="377" y="323"/>
                </a:lnTo>
                <a:lnTo>
                  <a:pt x="384" y="322"/>
                </a:lnTo>
                <a:lnTo>
                  <a:pt x="390" y="318"/>
                </a:lnTo>
                <a:lnTo>
                  <a:pt x="394" y="313"/>
                </a:lnTo>
                <a:lnTo>
                  <a:pt x="395" y="305"/>
                </a:lnTo>
                <a:lnTo>
                  <a:pt x="395" y="54"/>
                </a:lnTo>
                <a:lnTo>
                  <a:pt x="394" y="46"/>
                </a:lnTo>
                <a:lnTo>
                  <a:pt x="390" y="41"/>
                </a:lnTo>
                <a:lnTo>
                  <a:pt x="384" y="37"/>
                </a:lnTo>
                <a:lnTo>
                  <a:pt x="377" y="3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5" name="Freeform 66"/>
          <p:cNvSpPr>
            <a:spLocks noEditPoints="1"/>
          </p:cNvSpPr>
          <p:nvPr/>
        </p:nvSpPr>
        <p:spPr bwMode="auto">
          <a:xfrm>
            <a:off x="11819930" y="1339453"/>
            <a:ext cx="328911" cy="267891"/>
          </a:xfrm>
          <a:custGeom>
            <a:avLst/>
            <a:gdLst>
              <a:gd name="T0" fmla="*/ 253 w 397"/>
              <a:gd name="T1" fmla="*/ 143 h 323"/>
              <a:gd name="T2" fmla="*/ 73 w 397"/>
              <a:gd name="T3" fmla="*/ 143 h 323"/>
              <a:gd name="T4" fmla="*/ 378 w 397"/>
              <a:gd name="T5" fmla="*/ 57 h 323"/>
              <a:gd name="T6" fmla="*/ 378 w 397"/>
              <a:gd name="T7" fmla="*/ 136 h 323"/>
              <a:gd name="T8" fmla="*/ 223 w 397"/>
              <a:gd name="T9" fmla="*/ 143 h 323"/>
              <a:gd name="T10" fmla="*/ 223 w 397"/>
              <a:gd name="T11" fmla="*/ 144 h 323"/>
              <a:gd name="T12" fmla="*/ 223 w 397"/>
              <a:gd name="T13" fmla="*/ 145 h 323"/>
              <a:gd name="T14" fmla="*/ 223 w 397"/>
              <a:gd name="T15" fmla="*/ 146 h 323"/>
              <a:gd name="T16" fmla="*/ 224 w 397"/>
              <a:gd name="T17" fmla="*/ 147 h 323"/>
              <a:gd name="T18" fmla="*/ 224 w 397"/>
              <a:gd name="T19" fmla="*/ 148 h 323"/>
              <a:gd name="T20" fmla="*/ 224 w 397"/>
              <a:gd name="T21" fmla="*/ 149 h 323"/>
              <a:gd name="T22" fmla="*/ 224 w 397"/>
              <a:gd name="T23" fmla="*/ 150 h 323"/>
              <a:gd name="T24" fmla="*/ 224 w 397"/>
              <a:gd name="T25" fmla="*/ 151 h 323"/>
              <a:gd name="T26" fmla="*/ 224 w 397"/>
              <a:gd name="T27" fmla="*/ 151 h 323"/>
              <a:gd name="T28" fmla="*/ 224 w 397"/>
              <a:gd name="T29" fmla="*/ 152 h 323"/>
              <a:gd name="T30" fmla="*/ 224 w 397"/>
              <a:gd name="T31" fmla="*/ 153 h 323"/>
              <a:gd name="T32" fmla="*/ 224 w 397"/>
              <a:gd name="T33" fmla="*/ 154 h 323"/>
              <a:gd name="T34" fmla="*/ 224 w 397"/>
              <a:gd name="T35" fmla="*/ 155 h 323"/>
              <a:gd name="T36" fmla="*/ 224 w 397"/>
              <a:gd name="T37" fmla="*/ 156 h 323"/>
              <a:gd name="T38" fmla="*/ 224 w 397"/>
              <a:gd name="T39" fmla="*/ 157 h 323"/>
              <a:gd name="T40" fmla="*/ 224 w 397"/>
              <a:gd name="T41" fmla="*/ 157 h 323"/>
              <a:gd name="T42" fmla="*/ 224 w 397"/>
              <a:gd name="T43" fmla="*/ 158 h 323"/>
              <a:gd name="T44" fmla="*/ 224 w 397"/>
              <a:gd name="T45" fmla="*/ 159 h 323"/>
              <a:gd name="T46" fmla="*/ 223 w 397"/>
              <a:gd name="T47" fmla="*/ 160 h 323"/>
              <a:gd name="T48" fmla="*/ 223 w 397"/>
              <a:gd name="T49" fmla="*/ 161 h 323"/>
              <a:gd name="T50" fmla="*/ 223 w 397"/>
              <a:gd name="T51" fmla="*/ 161 h 323"/>
              <a:gd name="T52" fmla="*/ 174 w 397"/>
              <a:gd name="T53" fmla="*/ 161 h 323"/>
              <a:gd name="T54" fmla="*/ 174 w 397"/>
              <a:gd name="T55" fmla="*/ 160 h 323"/>
              <a:gd name="T56" fmla="*/ 174 w 397"/>
              <a:gd name="T57" fmla="*/ 160 h 323"/>
              <a:gd name="T58" fmla="*/ 173 w 397"/>
              <a:gd name="T59" fmla="*/ 159 h 323"/>
              <a:gd name="T60" fmla="*/ 173 w 397"/>
              <a:gd name="T61" fmla="*/ 158 h 323"/>
              <a:gd name="T62" fmla="*/ 173 w 397"/>
              <a:gd name="T63" fmla="*/ 157 h 323"/>
              <a:gd name="T64" fmla="*/ 173 w 397"/>
              <a:gd name="T65" fmla="*/ 156 h 323"/>
              <a:gd name="T66" fmla="*/ 173 w 397"/>
              <a:gd name="T67" fmla="*/ 155 h 323"/>
              <a:gd name="T68" fmla="*/ 173 w 397"/>
              <a:gd name="T69" fmla="*/ 155 h 323"/>
              <a:gd name="T70" fmla="*/ 173 w 397"/>
              <a:gd name="T71" fmla="*/ 154 h 323"/>
              <a:gd name="T72" fmla="*/ 173 w 397"/>
              <a:gd name="T73" fmla="*/ 153 h 323"/>
              <a:gd name="T74" fmla="*/ 173 w 397"/>
              <a:gd name="T75" fmla="*/ 152 h 323"/>
              <a:gd name="T76" fmla="*/ 173 w 397"/>
              <a:gd name="T77" fmla="*/ 151 h 323"/>
              <a:gd name="T78" fmla="*/ 173 w 397"/>
              <a:gd name="T79" fmla="*/ 150 h 323"/>
              <a:gd name="T80" fmla="*/ 173 w 397"/>
              <a:gd name="T81" fmla="*/ 149 h 323"/>
              <a:gd name="T82" fmla="*/ 173 w 397"/>
              <a:gd name="T83" fmla="*/ 149 h 323"/>
              <a:gd name="T84" fmla="*/ 173 w 397"/>
              <a:gd name="T85" fmla="*/ 147 h 323"/>
              <a:gd name="T86" fmla="*/ 173 w 397"/>
              <a:gd name="T87" fmla="*/ 146 h 323"/>
              <a:gd name="T88" fmla="*/ 174 w 397"/>
              <a:gd name="T89" fmla="*/ 146 h 323"/>
              <a:gd name="T90" fmla="*/ 174 w 397"/>
              <a:gd name="T91" fmla="*/ 145 h 323"/>
              <a:gd name="T92" fmla="*/ 174 w 397"/>
              <a:gd name="T93" fmla="*/ 144 h 323"/>
              <a:gd name="T94" fmla="*/ 174 w 397"/>
              <a:gd name="T95" fmla="*/ 143 h 323"/>
              <a:gd name="T96" fmla="*/ 324 w 397"/>
              <a:gd name="T97" fmla="*/ 161 h 323"/>
              <a:gd name="T98" fmla="*/ 361 w 397"/>
              <a:gd name="T99" fmla="*/ 195 h 323"/>
              <a:gd name="T100" fmla="*/ 361 w 397"/>
              <a:gd name="T101" fmla="*/ 300 h 323"/>
              <a:gd name="T102" fmla="*/ 70 w 397"/>
              <a:gd name="T103" fmla="*/ 161 h 323"/>
              <a:gd name="T104" fmla="*/ 240 w 397"/>
              <a:gd name="T105" fmla="*/ 161 h 323"/>
              <a:gd name="T106" fmla="*/ 144 w 397"/>
              <a:gd name="T107" fmla="*/ 35 h 323"/>
              <a:gd name="T108" fmla="*/ 270 w 397"/>
              <a:gd name="T109" fmla="*/ 29 h 323"/>
              <a:gd name="T110" fmla="*/ 235 w 397"/>
              <a:gd name="T111" fmla="*/ 0 h 323"/>
              <a:gd name="T112" fmla="*/ 129 w 397"/>
              <a:gd name="T113" fmla="*/ 21 h 323"/>
              <a:gd name="T114" fmla="*/ 0 w 397"/>
              <a:gd name="T115" fmla="*/ 54 h 323"/>
              <a:gd name="T116" fmla="*/ 20 w 397"/>
              <a:gd name="T117" fmla="*/ 313 h 323"/>
              <a:gd name="T118" fmla="*/ 377 w 397"/>
              <a:gd name="T119" fmla="*/ 313 h 323"/>
              <a:gd name="T120" fmla="*/ 397 w 397"/>
              <a:gd name="T121" fmla="*/ 54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7" h="323">
                <a:moveTo>
                  <a:pt x="378" y="143"/>
                </a:moveTo>
                <a:lnTo>
                  <a:pt x="351" y="143"/>
                </a:lnTo>
                <a:lnTo>
                  <a:pt x="342" y="143"/>
                </a:lnTo>
                <a:lnTo>
                  <a:pt x="324" y="143"/>
                </a:lnTo>
                <a:lnTo>
                  <a:pt x="307" y="143"/>
                </a:lnTo>
                <a:lnTo>
                  <a:pt x="270" y="143"/>
                </a:lnTo>
                <a:lnTo>
                  <a:pt x="253" y="143"/>
                </a:lnTo>
                <a:lnTo>
                  <a:pt x="239" y="143"/>
                </a:lnTo>
                <a:cubicBezTo>
                  <a:pt x="235" y="125"/>
                  <a:pt x="218" y="111"/>
                  <a:pt x="199" y="111"/>
                </a:cubicBezTo>
                <a:cubicBezTo>
                  <a:pt x="179" y="111"/>
                  <a:pt x="162" y="125"/>
                  <a:pt x="158" y="143"/>
                </a:cubicBezTo>
                <a:lnTo>
                  <a:pt x="144" y="143"/>
                </a:lnTo>
                <a:lnTo>
                  <a:pt x="127" y="143"/>
                </a:lnTo>
                <a:lnTo>
                  <a:pt x="90" y="143"/>
                </a:lnTo>
                <a:lnTo>
                  <a:pt x="73" y="143"/>
                </a:lnTo>
                <a:lnTo>
                  <a:pt x="70" y="143"/>
                </a:lnTo>
                <a:lnTo>
                  <a:pt x="41" y="143"/>
                </a:lnTo>
                <a:lnTo>
                  <a:pt x="19" y="143"/>
                </a:lnTo>
                <a:lnTo>
                  <a:pt x="19" y="54"/>
                </a:lnTo>
                <a:lnTo>
                  <a:pt x="378" y="54"/>
                </a:lnTo>
                <a:lnTo>
                  <a:pt x="378" y="55"/>
                </a:lnTo>
                <a:lnTo>
                  <a:pt x="378" y="57"/>
                </a:lnTo>
                <a:lnTo>
                  <a:pt x="378" y="61"/>
                </a:lnTo>
                <a:lnTo>
                  <a:pt x="378" y="68"/>
                </a:lnTo>
                <a:lnTo>
                  <a:pt x="378" y="82"/>
                </a:lnTo>
                <a:lnTo>
                  <a:pt x="378" y="99"/>
                </a:lnTo>
                <a:lnTo>
                  <a:pt x="378" y="115"/>
                </a:lnTo>
                <a:lnTo>
                  <a:pt x="378" y="129"/>
                </a:lnTo>
                <a:lnTo>
                  <a:pt x="378" y="136"/>
                </a:lnTo>
                <a:lnTo>
                  <a:pt x="378" y="140"/>
                </a:lnTo>
                <a:lnTo>
                  <a:pt x="378" y="142"/>
                </a:lnTo>
                <a:lnTo>
                  <a:pt x="378" y="143"/>
                </a:lnTo>
                <a:close/>
                <a:moveTo>
                  <a:pt x="223" y="143"/>
                </a:moveTo>
                <a:lnTo>
                  <a:pt x="223" y="143"/>
                </a:lnTo>
                <a:lnTo>
                  <a:pt x="223" y="143"/>
                </a:lnTo>
                <a:lnTo>
                  <a:pt x="223" y="143"/>
                </a:lnTo>
                <a:lnTo>
                  <a:pt x="223" y="144"/>
                </a:lnTo>
                <a:lnTo>
                  <a:pt x="223" y="144"/>
                </a:lnTo>
                <a:lnTo>
                  <a:pt x="223" y="144"/>
                </a:lnTo>
                <a:lnTo>
                  <a:pt x="223" y="144"/>
                </a:lnTo>
                <a:lnTo>
                  <a:pt x="223" y="144"/>
                </a:lnTo>
                <a:lnTo>
                  <a:pt x="223" y="144"/>
                </a:lnTo>
                <a:lnTo>
                  <a:pt x="223" y="144"/>
                </a:lnTo>
                <a:lnTo>
                  <a:pt x="223" y="144"/>
                </a:lnTo>
                <a:lnTo>
                  <a:pt x="223" y="144"/>
                </a:lnTo>
                <a:lnTo>
                  <a:pt x="223" y="145"/>
                </a:lnTo>
                <a:lnTo>
                  <a:pt x="223" y="145"/>
                </a:lnTo>
                <a:lnTo>
                  <a:pt x="223" y="145"/>
                </a:lnTo>
                <a:lnTo>
                  <a:pt x="223" y="145"/>
                </a:lnTo>
                <a:lnTo>
                  <a:pt x="223" y="145"/>
                </a:lnTo>
                <a:lnTo>
                  <a:pt x="223" y="145"/>
                </a:lnTo>
                <a:lnTo>
                  <a:pt x="223" y="145"/>
                </a:lnTo>
                <a:lnTo>
                  <a:pt x="223" y="146"/>
                </a:lnTo>
                <a:lnTo>
                  <a:pt x="223" y="146"/>
                </a:lnTo>
                <a:lnTo>
                  <a:pt x="223" y="146"/>
                </a:lnTo>
                <a:lnTo>
                  <a:pt x="223" y="146"/>
                </a:lnTo>
                <a:lnTo>
                  <a:pt x="223" y="146"/>
                </a:lnTo>
                <a:lnTo>
                  <a:pt x="224" y="146"/>
                </a:lnTo>
                <a:lnTo>
                  <a:pt x="224" y="146"/>
                </a:lnTo>
                <a:lnTo>
                  <a:pt x="224" y="146"/>
                </a:lnTo>
                <a:lnTo>
                  <a:pt x="224" y="146"/>
                </a:lnTo>
                <a:lnTo>
                  <a:pt x="224" y="147"/>
                </a:lnTo>
                <a:lnTo>
                  <a:pt x="224" y="147"/>
                </a:lnTo>
                <a:lnTo>
                  <a:pt x="224" y="147"/>
                </a:lnTo>
                <a:lnTo>
                  <a:pt x="224" y="147"/>
                </a:lnTo>
                <a:lnTo>
                  <a:pt x="224" y="147"/>
                </a:lnTo>
                <a:lnTo>
                  <a:pt x="224" y="147"/>
                </a:lnTo>
                <a:lnTo>
                  <a:pt x="224" y="147"/>
                </a:lnTo>
                <a:lnTo>
                  <a:pt x="224" y="148"/>
                </a:lnTo>
                <a:lnTo>
                  <a:pt x="224" y="148"/>
                </a:lnTo>
                <a:lnTo>
                  <a:pt x="224" y="148"/>
                </a:lnTo>
                <a:lnTo>
                  <a:pt x="224" y="148"/>
                </a:lnTo>
                <a:lnTo>
                  <a:pt x="224" y="148"/>
                </a:lnTo>
                <a:lnTo>
                  <a:pt x="224" y="148"/>
                </a:lnTo>
                <a:lnTo>
                  <a:pt x="224" y="149"/>
                </a:lnTo>
                <a:lnTo>
                  <a:pt x="224" y="149"/>
                </a:lnTo>
                <a:lnTo>
                  <a:pt x="224" y="149"/>
                </a:lnTo>
                <a:lnTo>
                  <a:pt x="224" y="149"/>
                </a:lnTo>
                <a:lnTo>
                  <a:pt x="224" y="149"/>
                </a:lnTo>
                <a:lnTo>
                  <a:pt x="224" y="149"/>
                </a:lnTo>
                <a:lnTo>
                  <a:pt x="224" y="149"/>
                </a:lnTo>
                <a:lnTo>
                  <a:pt x="224" y="149"/>
                </a:lnTo>
                <a:lnTo>
                  <a:pt x="224" y="149"/>
                </a:lnTo>
                <a:lnTo>
                  <a:pt x="224" y="150"/>
                </a:lnTo>
                <a:lnTo>
                  <a:pt x="224" y="150"/>
                </a:lnTo>
                <a:lnTo>
                  <a:pt x="224" y="150"/>
                </a:lnTo>
                <a:lnTo>
                  <a:pt x="224" y="150"/>
                </a:lnTo>
                <a:lnTo>
                  <a:pt x="224" y="150"/>
                </a:lnTo>
                <a:lnTo>
                  <a:pt x="224" y="150"/>
                </a:lnTo>
                <a:lnTo>
                  <a:pt x="224" y="150"/>
                </a:lnTo>
                <a:lnTo>
                  <a:pt x="224" y="151"/>
                </a:lnTo>
                <a:lnTo>
                  <a:pt x="224" y="151"/>
                </a:lnTo>
                <a:lnTo>
                  <a:pt x="224" y="151"/>
                </a:lnTo>
                <a:lnTo>
                  <a:pt x="224" y="151"/>
                </a:lnTo>
                <a:lnTo>
                  <a:pt x="224" y="151"/>
                </a:lnTo>
                <a:lnTo>
                  <a:pt x="224" y="151"/>
                </a:lnTo>
                <a:lnTo>
                  <a:pt x="224" y="151"/>
                </a:lnTo>
                <a:lnTo>
                  <a:pt x="224" y="151"/>
                </a:lnTo>
                <a:lnTo>
                  <a:pt x="224" y="151"/>
                </a:lnTo>
                <a:lnTo>
                  <a:pt x="224" y="152"/>
                </a:lnTo>
                <a:lnTo>
                  <a:pt x="224" y="152"/>
                </a:lnTo>
                <a:lnTo>
                  <a:pt x="224" y="152"/>
                </a:lnTo>
                <a:lnTo>
                  <a:pt x="224" y="152"/>
                </a:lnTo>
                <a:lnTo>
                  <a:pt x="224" y="152"/>
                </a:lnTo>
                <a:lnTo>
                  <a:pt x="224" y="152"/>
                </a:lnTo>
                <a:lnTo>
                  <a:pt x="224" y="152"/>
                </a:lnTo>
                <a:lnTo>
                  <a:pt x="224" y="153"/>
                </a:lnTo>
                <a:lnTo>
                  <a:pt x="224" y="153"/>
                </a:lnTo>
                <a:lnTo>
                  <a:pt x="224" y="153"/>
                </a:lnTo>
                <a:lnTo>
                  <a:pt x="224" y="153"/>
                </a:lnTo>
                <a:lnTo>
                  <a:pt x="224" y="153"/>
                </a:lnTo>
                <a:lnTo>
                  <a:pt x="224" y="153"/>
                </a:lnTo>
                <a:lnTo>
                  <a:pt x="224" y="153"/>
                </a:lnTo>
                <a:lnTo>
                  <a:pt x="224" y="153"/>
                </a:lnTo>
                <a:lnTo>
                  <a:pt x="224" y="154"/>
                </a:lnTo>
                <a:lnTo>
                  <a:pt x="224" y="154"/>
                </a:lnTo>
                <a:lnTo>
                  <a:pt x="224" y="154"/>
                </a:lnTo>
                <a:lnTo>
                  <a:pt x="224" y="154"/>
                </a:lnTo>
                <a:lnTo>
                  <a:pt x="224" y="154"/>
                </a:lnTo>
                <a:lnTo>
                  <a:pt x="224" y="154"/>
                </a:lnTo>
                <a:lnTo>
                  <a:pt x="224" y="154"/>
                </a:lnTo>
                <a:lnTo>
                  <a:pt x="224" y="154"/>
                </a:lnTo>
                <a:lnTo>
                  <a:pt x="224" y="155"/>
                </a:lnTo>
                <a:lnTo>
                  <a:pt x="224" y="155"/>
                </a:lnTo>
                <a:lnTo>
                  <a:pt x="224" y="155"/>
                </a:lnTo>
                <a:lnTo>
                  <a:pt x="224" y="155"/>
                </a:lnTo>
                <a:lnTo>
                  <a:pt x="224" y="155"/>
                </a:lnTo>
                <a:lnTo>
                  <a:pt x="224" y="155"/>
                </a:lnTo>
                <a:lnTo>
                  <a:pt x="224" y="155"/>
                </a:lnTo>
                <a:lnTo>
                  <a:pt x="224" y="155"/>
                </a:lnTo>
                <a:lnTo>
                  <a:pt x="224" y="155"/>
                </a:lnTo>
                <a:lnTo>
                  <a:pt x="224" y="156"/>
                </a:lnTo>
                <a:lnTo>
                  <a:pt x="224" y="156"/>
                </a:lnTo>
                <a:lnTo>
                  <a:pt x="224" y="156"/>
                </a:lnTo>
                <a:lnTo>
                  <a:pt x="224" y="156"/>
                </a:lnTo>
                <a:lnTo>
                  <a:pt x="224" y="156"/>
                </a:lnTo>
                <a:lnTo>
                  <a:pt x="224" y="156"/>
                </a:lnTo>
                <a:lnTo>
                  <a:pt x="224" y="156"/>
                </a:lnTo>
                <a:lnTo>
                  <a:pt x="224" y="156"/>
                </a:lnTo>
                <a:lnTo>
                  <a:pt x="224" y="157"/>
                </a:lnTo>
                <a:lnTo>
                  <a:pt x="224" y="157"/>
                </a:lnTo>
                <a:lnTo>
                  <a:pt x="224" y="157"/>
                </a:lnTo>
                <a:lnTo>
                  <a:pt x="224" y="157"/>
                </a:lnTo>
                <a:lnTo>
                  <a:pt x="224" y="157"/>
                </a:lnTo>
                <a:lnTo>
                  <a:pt x="224" y="157"/>
                </a:lnTo>
                <a:lnTo>
                  <a:pt x="224" y="157"/>
                </a:lnTo>
                <a:lnTo>
                  <a:pt x="224" y="157"/>
                </a:lnTo>
                <a:lnTo>
                  <a:pt x="224" y="157"/>
                </a:lnTo>
                <a:lnTo>
                  <a:pt x="224" y="158"/>
                </a:lnTo>
                <a:lnTo>
                  <a:pt x="224" y="158"/>
                </a:lnTo>
                <a:lnTo>
                  <a:pt x="224" y="158"/>
                </a:lnTo>
                <a:lnTo>
                  <a:pt x="224" y="158"/>
                </a:lnTo>
                <a:lnTo>
                  <a:pt x="224" y="158"/>
                </a:lnTo>
                <a:lnTo>
                  <a:pt x="224" y="158"/>
                </a:lnTo>
                <a:lnTo>
                  <a:pt x="224" y="158"/>
                </a:lnTo>
                <a:lnTo>
                  <a:pt x="224" y="158"/>
                </a:lnTo>
                <a:lnTo>
                  <a:pt x="224" y="159"/>
                </a:lnTo>
                <a:lnTo>
                  <a:pt x="224" y="159"/>
                </a:lnTo>
                <a:lnTo>
                  <a:pt x="224" y="159"/>
                </a:lnTo>
                <a:lnTo>
                  <a:pt x="224" y="159"/>
                </a:lnTo>
                <a:lnTo>
                  <a:pt x="224" y="159"/>
                </a:lnTo>
                <a:lnTo>
                  <a:pt x="224" y="159"/>
                </a:lnTo>
                <a:lnTo>
                  <a:pt x="224" y="159"/>
                </a:lnTo>
                <a:lnTo>
                  <a:pt x="224" y="159"/>
                </a:lnTo>
                <a:lnTo>
                  <a:pt x="224" y="159"/>
                </a:lnTo>
                <a:lnTo>
                  <a:pt x="223" y="160"/>
                </a:lnTo>
                <a:lnTo>
                  <a:pt x="223" y="160"/>
                </a:lnTo>
                <a:lnTo>
                  <a:pt x="223" y="160"/>
                </a:lnTo>
                <a:lnTo>
                  <a:pt x="223" y="160"/>
                </a:lnTo>
                <a:lnTo>
                  <a:pt x="223" y="160"/>
                </a:lnTo>
                <a:lnTo>
                  <a:pt x="223" y="160"/>
                </a:lnTo>
                <a:lnTo>
                  <a:pt x="223" y="160"/>
                </a:lnTo>
                <a:lnTo>
                  <a:pt x="223" y="160"/>
                </a:lnTo>
                <a:lnTo>
                  <a:pt x="223" y="160"/>
                </a:lnTo>
                <a:lnTo>
                  <a:pt x="223" y="160"/>
                </a:lnTo>
                <a:lnTo>
                  <a:pt x="223" y="161"/>
                </a:lnTo>
                <a:lnTo>
                  <a:pt x="223" y="161"/>
                </a:lnTo>
                <a:lnTo>
                  <a:pt x="223" y="161"/>
                </a:lnTo>
                <a:lnTo>
                  <a:pt x="223" y="161"/>
                </a:lnTo>
                <a:lnTo>
                  <a:pt x="223" y="161"/>
                </a:lnTo>
                <a:lnTo>
                  <a:pt x="223" y="161"/>
                </a:lnTo>
                <a:lnTo>
                  <a:pt x="223" y="161"/>
                </a:lnTo>
                <a:lnTo>
                  <a:pt x="223" y="161"/>
                </a:lnTo>
                <a:lnTo>
                  <a:pt x="223" y="161"/>
                </a:lnTo>
                <a:cubicBezTo>
                  <a:pt x="219" y="171"/>
                  <a:pt x="210" y="179"/>
                  <a:pt x="199" y="179"/>
                </a:cubicBezTo>
                <a:cubicBezTo>
                  <a:pt x="187" y="179"/>
                  <a:pt x="178" y="171"/>
                  <a:pt x="174" y="161"/>
                </a:cubicBezTo>
                <a:lnTo>
                  <a:pt x="174" y="161"/>
                </a:lnTo>
                <a:lnTo>
                  <a:pt x="174" y="161"/>
                </a:lnTo>
                <a:lnTo>
                  <a:pt x="174" y="161"/>
                </a:lnTo>
                <a:lnTo>
                  <a:pt x="174" y="161"/>
                </a:lnTo>
                <a:lnTo>
                  <a:pt x="174" y="161"/>
                </a:lnTo>
                <a:lnTo>
                  <a:pt x="174" y="161"/>
                </a:lnTo>
                <a:lnTo>
                  <a:pt x="174" y="161"/>
                </a:lnTo>
                <a:lnTo>
                  <a:pt x="174" y="161"/>
                </a:lnTo>
                <a:lnTo>
                  <a:pt x="174" y="160"/>
                </a:lnTo>
                <a:lnTo>
                  <a:pt x="174" y="160"/>
                </a:lnTo>
                <a:lnTo>
                  <a:pt x="174" y="160"/>
                </a:lnTo>
                <a:lnTo>
                  <a:pt x="174" y="160"/>
                </a:lnTo>
                <a:lnTo>
                  <a:pt x="174" y="160"/>
                </a:lnTo>
                <a:lnTo>
                  <a:pt x="174" y="160"/>
                </a:lnTo>
                <a:lnTo>
                  <a:pt x="174" y="160"/>
                </a:lnTo>
                <a:lnTo>
                  <a:pt x="174" y="160"/>
                </a:lnTo>
                <a:lnTo>
                  <a:pt x="174" y="160"/>
                </a:lnTo>
                <a:lnTo>
                  <a:pt x="174" y="160"/>
                </a:lnTo>
                <a:lnTo>
                  <a:pt x="174" y="159"/>
                </a:lnTo>
                <a:lnTo>
                  <a:pt x="173" y="159"/>
                </a:lnTo>
                <a:lnTo>
                  <a:pt x="173" y="159"/>
                </a:lnTo>
                <a:lnTo>
                  <a:pt x="173" y="159"/>
                </a:lnTo>
                <a:lnTo>
                  <a:pt x="173" y="159"/>
                </a:lnTo>
                <a:lnTo>
                  <a:pt x="173" y="159"/>
                </a:lnTo>
                <a:lnTo>
                  <a:pt x="173" y="159"/>
                </a:lnTo>
                <a:lnTo>
                  <a:pt x="173" y="159"/>
                </a:lnTo>
                <a:lnTo>
                  <a:pt x="173" y="159"/>
                </a:lnTo>
                <a:lnTo>
                  <a:pt x="173" y="158"/>
                </a:lnTo>
                <a:lnTo>
                  <a:pt x="173" y="158"/>
                </a:lnTo>
                <a:lnTo>
                  <a:pt x="173" y="158"/>
                </a:lnTo>
                <a:lnTo>
                  <a:pt x="173" y="158"/>
                </a:lnTo>
                <a:lnTo>
                  <a:pt x="173" y="158"/>
                </a:lnTo>
                <a:lnTo>
                  <a:pt x="173" y="158"/>
                </a:lnTo>
                <a:lnTo>
                  <a:pt x="173" y="158"/>
                </a:lnTo>
                <a:lnTo>
                  <a:pt x="173" y="158"/>
                </a:lnTo>
                <a:lnTo>
                  <a:pt x="173" y="157"/>
                </a:lnTo>
                <a:lnTo>
                  <a:pt x="173" y="157"/>
                </a:lnTo>
                <a:lnTo>
                  <a:pt x="173" y="157"/>
                </a:lnTo>
                <a:lnTo>
                  <a:pt x="173" y="157"/>
                </a:lnTo>
                <a:lnTo>
                  <a:pt x="173" y="157"/>
                </a:lnTo>
                <a:lnTo>
                  <a:pt x="173" y="157"/>
                </a:lnTo>
                <a:lnTo>
                  <a:pt x="173" y="157"/>
                </a:lnTo>
                <a:lnTo>
                  <a:pt x="173" y="157"/>
                </a:lnTo>
                <a:lnTo>
                  <a:pt x="173" y="157"/>
                </a:lnTo>
                <a:lnTo>
                  <a:pt x="173" y="156"/>
                </a:lnTo>
                <a:lnTo>
                  <a:pt x="173" y="156"/>
                </a:lnTo>
                <a:lnTo>
                  <a:pt x="173" y="156"/>
                </a:lnTo>
                <a:lnTo>
                  <a:pt x="173" y="156"/>
                </a:lnTo>
                <a:lnTo>
                  <a:pt x="173" y="156"/>
                </a:lnTo>
                <a:lnTo>
                  <a:pt x="173" y="156"/>
                </a:lnTo>
                <a:lnTo>
                  <a:pt x="173" y="156"/>
                </a:lnTo>
                <a:lnTo>
                  <a:pt x="173" y="156"/>
                </a:lnTo>
                <a:lnTo>
                  <a:pt x="173" y="155"/>
                </a:lnTo>
                <a:lnTo>
                  <a:pt x="173" y="155"/>
                </a:lnTo>
                <a:lnTo>
                  <a:pt x="173" y="155"/>
                </a:lnTo>
                <a:lnTo>
                  <a:pt x="173" y="155"/>
                </a:lnTo>
                <a:lnTo>
                  <a:pt x="173" y="155"/>
                </a:lnTo>
                <a:lnTo>
                  <a:pt x="173" y="155"/>
                </a:lnTo>
                <a:lnTo>
                  <a:pt x="173" y="155"/>
                </a:lnTo>
                <a:lnTo>
                  <a:pt x="173" y="155"/>
                </a:lnTo>
                <a:lnTo>
                  <a:pt x="173" y="155"/>
                </a:lnTo>
                <a:lnTo>
                  <a:pt x="173" y="154"/>
                </a:lnTo>
                <a:lnTo>
                  <a:pt x="173" y="154"/>
                </a:lnTo>
                <a:lnTo>
                  <a:pt x="173" y="154"/>
                </a:lnTo>
                <a:lnTo>
                  <a:pt x="173" y="154"/>
                </a:lnTo>
                <a:lnTo>
                  <a:pt x="173" y="154"/>
                </a:lnTo>
                <a:lnTo>
                  <a:pt x="173" y="154"/>
                </a:lnTo>
                <a:lnTo>
                  <a:pt x="173" y="154"/>
                </a:lnTo>
                <a:lnTo>
                  <a:pt x="173" y="154"/>
                </a:lnTo>
                <a:lnTo>
                  <a:pt x="173" y="153"/>
                </a:lnTo>
                <a:lnTo>
                  <a:pt x="173" y="153"/>
                </a:lnTo>
                <a:lnTo>
                  <a:pt x="173" y="153"/>
                </a:lnTo>
                <a:lnTo>
                  <a:pt x="173" y="153"/>
                </a:lnTo>
                <a:lnTo>
                  <a:pt x="173" y="153"/>
                </a:lnTo>
                <a:lnTo>
                  <a:pt x="173" y="153"/>
                </a:lnTo>
                <a:lnTo>
                  <a:pt x="173" y="153"/>
                </a:lnTo>
                <a:lnTo>
                  <a:pt x="173" y="153"/>
                </a:lnTo>
                <a:lnTo>
                  <a:pt x="173" y="152"/>
                </a:lnTo>
                <a:lnTo>
                  <a:pt x="173" y="152"/>
                </a:lnTo>
                <a:lnTo>
                  <a:pt x="173" y="152"/>
                </a:lnTo>
                <a:lnTo>
                  <a:pt x="173" y="152"/>
                </a:lnTo>
                <a:lnTo>
                  <a:pt x="173" y="152"/>
                </a:lnTo>
                <a:lnTo>
                  <a:pt x="173" y="152"/>
                </a:lnTo>
                <a:lnTo>
                  <a:pt x="173" y="152"/>
                </a:lnTo>
                <a:lnTo>
                  <a:pt x="173" y="151"/>
                </a:lnTo>
                <a:lnTo>
                  <a:pt x="173" y="151"/>
                </a:lnTo>
                <a:lnTo>
                  <a:pt x="173" y="151"/>
                </a:lnTo>
                <a:lnTo>
                  <a:pt x="173" y="151"/>
                </a:lnTo>
                <a:lnTo>
                  <a:pt x="173" y="151"/>
                </a:lnTo>
                <a:lnTo>
                  <a:pt x="173" y="151"/>
                </a:lnTo>
                <a:lnTo>
                  <a:pt x="173" y="151"/>
                </a:lnTo>
                <a:lnTo>
                  <a:pt x="173" y="151"/>
                </a:lnTo>
                <a:lnTo>
                  <a:pt x="173" y="151"/>
                </a:lnTo>
                <a:lnTo>
                  <a:pt x="173" y="150"/>
                </a:lnTo>
                <a:lnTo>
                  <a:pt x="173" y="150"/>
                </a:lnTo>
                <a:lnTo>
                  <a:pt x="173" y="150"/>
                </a:lnTo>
                <a:lnTo>
                  <a:pt x="173" y="150"/>
                </a:lnTo>
                <a:lnTo>
                  <a:pt x="173" y="150"/>
                </a:lnTo>
                <a:lnTo>
                  <a:pt x="173" y="150"/>
                </a:lnTo>
                <a:lnTo>
                  <a:pt x="173" y="150"/>
                </a:lnTo>
                <a:lnTo>
                  <a:pt x="173" y="149"/>
                </a:lnTo>
                <a:lnTo>
                  <a:pt x="173" y="149"/>
                </a:lnTo>
                <a:lnTo>
                  <a:pt x="173" y="149"/>
                </a:lnTo>
                <a:lnTo>
                  <a:pt x="173" y="149"/>
                </a:lnTo>
                <a:lnTo>
                  <a:pt x="173" y="149"/>
                </a:lnTo>
                <a:lnTo>
                  <a:pt x="173" y="149"/>
                </a:lnTo>
                <a:lnTo>
                  <a:pt x="173" y="149"/>
                </a:lnTo>
                <a:lnTo>
                  <a:pt x="173" y="149"/>
                </a:lnTo>
                <a:lnTo>
                  <a:pt x="173" y="149"/>
                </a:lnTo>
                <a:lnTo>
                  <a:pt x="173" y="148"/>
                </a:lnTo>
                <a:lnTo>
                  <a:pt x="173" y="148"/>
                </a:lnTo>
                <a:lnTo>
                  <a:pt x="173" y="148"/>
                </a:lnTo>
                <a:lnTo>
                  <a:pt x="173" y="148"/>
                </a:lnTo>
                <a:lnTo>
                  <a:pt x="173" y="148"/>
                </a:lnTo>
                <a:lnTo>
                  <a:pt x="173" y="148"/>
                </a:lnTo>
                <a:lnTo>
                  <a:pt x="173" y="147"/>
                </a:lnTo>
                <a:lnTo>
                  <a:pt x="173" y="147"/>
                </a:lnTo>
                <a:lnTo>
                  <a:pt x="173" y="147"/>
                </a:lnTo>
                <a:lnTo>
                  <a:pt x="173" y="147"/>
                </a:lnTo>
                <a:lnTo>
                  <a:pt x="173" y="147"/>
                </a:lnTo>
                <a:lnTo>
                  <a:pt x="173" y="147"/>
                </a:lnTo>
                <a:lnTo>
                  <a:pt x="173" y="147"/>
                </a:lnTo>
                <a:lnTo>
                  <a:pt x="173" y="146"/>
                </a:lnTo>
                <a:lnTo>
                  <a:pt x="173" y="146"/>
                </a:lnTo>
                <a:lnTo>
                  <a:pt x="173" y="146"/>
                </a:lnTo>
                <a:lnTo>
                  <a:pt x="173" y="146"/>
                </a:lnTo>
                <a:lnTo>
                  <a:pt x="174" y="146"/>
                </a:lnTo>
                <a:lnTo>
                  <a:pt x="174" y="146"/>
                </a:lnTo>
                <a:lnTo>
                  <a:pt x="174" y="146"/>
                </a:lnTo>
                <a:lnTo>
                  <a:pt x="174" y="146"/>
                </a:lnTo>
                <a:lnTo>
                  <a:pt x="174" y="146"/>
                </a:lnTo>
                <a:lnTo>
                  <a:pt x="174" y="145"/>
                </a:lnTo>
                <a:lnTo>
                  <a:pt x="174" y="145"/>
                </a:lnTo>
                <a:lnTo>
                  <a:pt x="174" y="145"/>
                </a:lnTo>
                <a:lnTo>
                  <a:pt x="174" y="145"/>
                </a:lnTo>
                <a:lnTo>
                  <a:pt x="174" y="145"/>
                </a:lnTo>
                <a:lnTo>
                  <a:pt x="174" y="145"/>
                </a:lnTo>
                <a:lnTo>
                  <a:pt x="174" y="145"/>
                </a:lnTo>
                <a:lnTo>
                  <a:pt x="174" y="144"/>
                </a:lnTo>
                <a:lnTo>
                  <a:pt x="174" y="144"/>
                </a:lnTo>
                <a:lnTo>
                  <a:pt x="174" y="144"/>
                </a:lnTo>
                <a:lnTo>
                  <a:pt x="174" y="144"/>
                </a:lnTo>
                <a:lnTo>
                  <a:pt x="174" y="144"/>
                </a:lnTo>
                <a:lnTo>
                  <a:pt x="174" y="144"/>
                </a:lnTo>
                <a:lnTo>
                  <a:pt x="174" y="144"/>
                </a:lnTo>
                <a:lnTo>
                  <a:pt x="174" y="144"/>
                </a:lnTo>
                <a:lnTo>
                  <a:pt x="174" y="144"/>
                </a:lnTo>
                <a:lnTo>
                  <a:pt x="174" y="143"/>
                </a:lnTo>
                <a:lnTo>
                  <a:pt x="174" y="143"/>
                </a:lnTo>
                <a:lnTo>
                  <a:pt x="174" y="143"/>
                </a:lnTo>
                <a:lnTo>
                  <a:pt x="174" y="143"/>
                </a:lnTo>
                <a:cubicBezTo>
                  <a:pt x="178" y="134"/>
                  <a:pt x="188" y="127"/>
                  <a:pt x="199" y="127"/>
                </a:cubicBezTo>
                <a:cubicBezTo>
                  <a:pt x="209" y="127"/>
                  <a:pt x="219" y="134"/>
                  <a:pt x="223" y="143"/>
                </a:cubicBezTo>
                <a:close/>
                <a:moveTo>
                  <a:pt x="240" y="161"/>
                </a:moveTo>
                <a:lnTo>
                  <a:pt x="253" y="161"/>
                </a:lnTo>
                <a:lnTo>
                  <a:pt x="270" y="161"/>
                </a:lnTo>
                <a:lnTo>
                  <a:pt x="307" y="161"/>
                </a:lnTo>
                <a:lnTo>
                  <a:pt x="324" y="161"/>
                </a:lnTo>
                <a:lnTo>
                  <a:pt x="342" y="161"/>
                </a:lnTo>
                <a:lnTo>
                  <a:pt x="361" y="161"/>
                </a:lnTo>
                <a:lnTo>
                  <a:pt x="361" y="163"/>
                </a:lnTo>
                <a:lnTo>
                  <a:pt x="361" y="168"/>
                </a:lnTo>
                <a:lnTo>
                  <a:pt x="361" y="174"/>
                </a:lnTo>
                <a:lnTo>
                  <a:pt x="361" y="184"/>
                </a:lnTo>
                <a:lnTo>
                  <a:pt x="361" y="195"/>
                </a:lnTo>
                <a:lnTo>
                  <a:pt x="361" y="207"/>
                </a:lnTo>
                <a:lnTo>
                  <a:pt x="361" y="234"/>
                </a:lnTo>
                <a:lnTo>
                  <a:pt x="361" y="260"/>
                </a:lnTo>
                <a:lnTo>
                  <a:pt x="361" y="272"/>
                </a:lnTo>
                <a:lnTo>
                  <a:pt x="361" y="282"/>
                </a:lnTo>
                <a:lnTo>
                  <a:pt x="361" y="292"/>
                </a:lnTo>
                <a:lnTo>
                  <a:pt x="361" y="300"/>
                </a:lnTo>
                <a:lnTo>
                  <a:pt x="361" y="304"/>
                </a:lnTo>
                <a:lnTo>
                  <a:pt x="361" y="305"/>
                </a:lnTo>
                <a:lnTo>
                  <a:pt x="361" y="305"/>
                </a:lnTo>
                <a:lnTo>
                  <a:pt x="36" y="305"/>
                </a:lnTo>
                <a:lnTo>
                  <a:pt x="36" y="161"/>
                </a:lnTo>
                <a:lnTo>
                  <a:pt x="62" y="161"/>
                </a:lnTo>
                <a:lnTo>
                  <a:pt x="70" y="161"/>
                </a:lnTo>
                <a:lnTo>
                  <a:pt x="73" y="161"/>
                </a:lnTo>
                <a:lnTo>
                  <a:pt x="90" y="161"/>
                </a:lnTo>
                <a:lnTo>
                  <a:pt x="127" y="161"/>
                </a:lnTo>
                <a:lnTo>
                  <a:pt x="144" y="161"/>
                </a:lnTo>
                <a:lnTo>
                  <a:pt x="158" y="161"/>
                </a:lnTo>
                <a:cubicBezTo>
                  <a:pt x="162" y="180"/>
                  <a:pt x="178" y="195"/>
                  <a:pt x="199" y="195"/>
                </a:cubicBezTo>
                <a:cubicBezTo>
                  <a:pt x="219" y="195"/>
                  <a:pt x="235" y="180"/>
                  <a:pt x="240" y="161"/>
                </a:cubicBezTo>
                <a:close/>
                <a:moveTo>
                  <a:pt x="162" y="18"/>
                </a:moveTo>
                <a:lnTo>
                  <a:pt x="235" y="18"/>
                </a:lnTo>
                <a:lnTo>
                  <a:pt x="241" y="19"/>
                </a:lnTo>
                <a:lnTo>
                  <a:pt x="248" y="23"/>
                </a:lnTo>
                <a:lnTo>
                  <a:pt x="251" y="29"/>
                </a:lnTo>
                <a:lnTo>
                  <a:pt x="253" y="35"/>
                </a:lnTo>
                <a:lnTo>
                  <a:pt x="144" y="35"/>
                </a:lnTo>
                <a:lnTo>
                  <a:pt x="146" y="29"/>
                </a:lnTo>
                <a:lnTo>
                  <a:pt x="149" y="23"/>
                </a:lnTo>
                <a:lnTo>
                  <a:pt x="156" y="19"/>
                </a:lnTo>
                <a:lnTo>
                  <a:pt x="162" y="18"/>
                </a:lnTo>
                <a:close/>
                <a:moveTo>
                  <a:pt x="378" y="35"/>
                </a:moveTo>
                <a:lnTo>
                  <a:pt x="270" y="35"/>
                </a:lnTo>
                <a:lnTo>
                  <a:pt x="270" y="29"/>
                </a:lnTo>
                <a:lnTo>
                  <a:pt x="268" y="21"/>
                </a:lnTo>
                <a:lnTo>
                  <a:pt x="265" y="16"/>
                </a:lnTo>
                <a:lnTo>
                  <a:pt x="259" y="10"/>
                </a:lnTo>
                <a:lnTo>
                  <a:pt x="255" y="6"/>
                </a:lnTo>
                <a:lnTo>
                  <a:pt x="249" y="2"/>
                </a:lnTo>
                <a:lnTo>
                  <a:pt x="242" y="0"/>
                </a:lnTo>
                <a:lnTo>
                  <a:pt x="235" y="0"/>
                </a:lnTo>
                <a:lnTo>
                  <a:pt x="162" y="0"/>
                </a:lnTo>
                <a:lnTo>
                  <a:pt x="156" y="0"/>
                </a:lnTo>
                <a:lnTo>
                  <a:pt x="148" y="2"/>
                </a:lnTo>
                <a:lnTo>
                  <a:pt x="143" y="6"/>
                </a:lnTo>
                <a:lnTo>
                  <a:pt x="138" y="10"/>
                </a:lnTo>
                <a:lnTo>
                  <a:pt x="133" y="16"/>
                </a:lnTo>
                <a:lnTo>
                  <a:pt x="129" y="21"/>
                </a:lnTo>
                <a:lnTo>
                  <a:pt x="127" y="29"/>
                </a:lnTo>
                <a:lnTo>
                  <a:pt x="127" y="35"/>
                </a:lnTo>
                <a:lnTo>
                  <a:pt x="19" y="35"/>
                </a:lnTo>
                <a:lnTo>
                  <a:pt x="11" y="37"/>
                </a:lnTo>
                <a:lnTo>
                  <a:pt x="6" y="41"/>
                </a:lnTo>
                <a:lnTo>
                  <a:pt x="2" y="46"/>
                </a:lnTo>
                <a:lnTo>
                  <a:pt x="0" y="54"/>
                </a:lnTo>
                <a:lnTo>
                  <a:pt x="0" y="143"/>
                </a:lnTo>
                <a:lnTo>
                  <a:pt x="2" y="151"/>
                </a:lnTo>
                <a:lnTo>
                  <a:pt x="6" y="156"/>
                </a:lnTo>
                <a:lnTo>
                  <a:pt x="11" y="160"/>
                </a:lnTo>
                <a:lnTo>
                  <a:pt x="19" y="161"/>
                </a:lnTo>
                <a:lnTo>
                  <a:pt x="19" y="305"/>
                </a:lnTo>
                <a:lnTo>
                  <a:pt x="20" y="313"/>
                </a:lnTo>
                <a:lnTo>
                  <a:pt x="24" y="318"/>
                </a:lnTo>
                <a:lnTo>
                  <a:pt x="30" y="322"/>
                </a:lnTo>
                <a:lnTo>
                  <a:pt x="36" y="323"/>
                </a:lnTo>
                <a:lnTo>
                  <a:pt x="361" y="323"/>
                </a:lnTo>
                <a:lnTo>
                  <a:pt x="367" y="322"/>
                </a:lnTo>
                <a:lnTo>
                  <a:pt x="373" y="318"/>
                </a:lnTo>
                <a:lnTo>
                  <a:pt x="377" y="313"/>
                </a:lnTo>
                <a:lnTo>
                  <a:pt x="378" y="305"/>
                </a:lnTo>
                <a:lnTo>
                  <a:pt x="378" y="161"/>
                </a:lnTo>
                <a:lnTo>
                  <a:pt x="386" y="160"/>
                </a:lnTo>
                <a:lnTo>
                  <a:pt x="391" y="156"/>
                </a:lnTo>
                <a:lnTo>
                  <a:pt x="395" y="151"/>
                </a:lnTo>
                <a:lnTo>
                  <a:pt x="397" y="143"/>
                </a:lnTo>
                <a:lnTo>
                  <a:pt x="397" y="54"/>
                </a:lnTo>
                <a:lnTo>
                  <a:pt x="395" y="46"/>
                </a:lnTo>
                <a:lnTo>
                  <a:pt x="391" y="41"/>
                </a:lnTo>
                <a:lnTo>
                  <a:pt x="386" y="37"/>
                </a:lnTo>
                <a:lnTo>
                  <a:pt x="378" y="3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6" name="Freeform 67"/>
          <p:cNvSpPr>
            <a:spLocks noEditPoints="1"/>
          </p:cNvSpPr>
          <p:nvPr/>
        </p:nvSpPr>
        <p:spPr bwMode="auto">
          <a:xfrm>
            <a:off x="7853661" y="1937743"/>
            <a:ext cx="328910" cy="325934"/>
          </a:xfrm>
          <a:custGeom>
            <a:avLst/>
            <a:gdLst>
              <a:gd name="T0" fmla="*/ 210 w 395"/>
              <a:gd name="T1" fmla="*/ 146 h 395"/>
              <a:gd name="T2" fmla="*/ 203 w 395"/>
              <a:gd name="T3" fmla="*/ 112 h 395"/>
              <a:gd name="T4" fmla="*/ 112 w 395"/>
              <a:gd name="T5" fmla="*/ 203 h 395"/>
              <a:gd name="T6" fmla="*/ 204 w 395"/>
              <a:gd name="T7" fmla="*/ 287 h 395"/>
              <a:gd name="T8" fmla="*/ 221 w 395"/>
              <a:gd name="T9" fmla="*/ 276 h 395"/>
              <a:gd name="T10" fmla="*/ 232 w 395"/>
              <a:gd name="T11" fmla="*/ 274 h 395"/>
              <a:gd name="T12" fmla="*/ 296 w 395"/>
              <a:gd name="T13" fmla="*/ 305 h 395"/>
              <a:gd name="T14" fmla="*/ 304 w 395"/>
              <a:gd name="T15" fmla="*/ 311 h 395"/>
              <a:gd name="T16" fmla="*/ 332 w 395"/>
              <a:gd name="T17" fmla="*/ 341 h 395"/>
              <a:gd name="T18" fmla="*/ 340 w 395"/>
              <a:gd name="T19" fmla="*/ 346 h 395"/>
              <a:gd name="T20" fmla="*/ 377 w 395"/>
              <a:gd name="T21" fmla="*/ 376 h 395"/>
              <a:gd name="T22" fmla="*/ 377 w 395"/>
              <a:gd name="T23" fmla="*/ 370 h 395"/>
              <a:gd name="T24" fmla="*/ 377 w 395"/>
              <a:gd name="T25" fmla="*/ 348 h 395"/>
              <a:gd name="T26" fmla="*/ 377 w 395"/>
              <a:gd name="T27" fmla="*/ 335 h 395"/>
              <a:gd name="T28" fmla="*/ 273 w 395"/>
              <a:gd name="T29" fmla="*/ 228 h 395"/>
              <a:gd name="T30" fmla="*/ 282 w 395"/>
              <a:gd name="T31" fmla="*/ 216 h 395"/>
              <a:gd name="T32" fmla="*/ 286 w 395"/>
              <a:gd name="T33" fmla="*/ 196 h 395"/>
              <a:gd name="T34" fmla="*/ 224 w 395"/>
              <a:gd name="T35" fmla="*/ 161 h 395"/>
              <a:gd name="T36" fmla="*/ 189 w 395"/>
              <a:gd name="T37" fmla="*/ 225 h 395"/>
              <a:gd name="T38" fmla="*/ 189 w 395"/>
              <a:gd name="T39" fmla="*/ 173 h 395"/>
              <a:gd name="T40" fmla="*/ 170 w 395"/>
              <a:gd name="T41" fmla="*/ 192 h 395"/>
              <a:gd name="T42" fmla="*/ 81 w 395"/>
              <a:gd name="T43" fmla="*/ 208 h 395"/>
              <a:gd name="T44" fmla="*/ 41 w 395"/>
              <a:gd name="T45" fmla="*/ 179 h 395"/>
              <a:gd name="T46" fmla="*/ 19 w 395"/>
              <a:gd name="T47" fmla="*/ 134 h 395"/>
              <a:gd name="T48" fmla="*/ 26 w 395"/>
              <a:gd name="T49" fmla="*/ 78 h 395"/>
              <a:gd name="T50" fmla="*/ 62 w 395"/>
              <a:gd name="T51" fmla="*/ 34 h 395"/>
              <a:gd name="T52" fmla="*/ 117 w 395"/>
              <a:gd name="T53" fmla="*/ 17 h 395"/>
              <a:gd name="T54" fmla="*/ 166 w 395"/>
              <a:gd name="T55" fmla="*/ 31 h 395"/>
              <a:gd name="T56" fmla="*/ 201 w 395"/>
              <a:gd name="T57" fmla="*/ 66 h 395"/>
              <a:gd name="T58" fmla="*/ 165 w 395"/>
              <a:gd name="T59" fmla="*/ 99 h 395"/>
              <a:gd name="T60" fmla="*/ 392 w 395"/>
              <a:gd name="T61" fmla="*/ 326 h 395"/>
              <a:gd name="T62" fmla="*/ 302 w 395"/>
              <a:gd name="T63" fmla="*/ 216 h 395"/>
              <a:gd name="T64" fmla="*/ 304 w 395"/>
              <a:gd name="T65" fmla="*/ 196 h 395"/>
              <a:gd name="T66" fmla="*/ 295 w 395"/>
              <a:gd name="T67" fmla="*/ 178 h 395"/>
              <a:gd name="T68" fmla="*/ 233 w 395"/>
              <a:gd name="T69" fmla="*/ 105 h 395"/>
              <a:gd name="T70" fmla="*/ 224 w 395"/>
              <a:gd name="T71" fmla="*/ 71 h 395"/>
              <a:gd name="T72" fmla="*/ 181 w 395"/>
              <a:gd name="T73" fmla="*/ 19 h 395"/>
              <a:gd name="T74" fmla="*/ 140 w 395"/>
              <a:gd name="T75" fmla="*/ 2 h 395"/>
              <a:gd name="T76" fmla="*/ 105 w 395"/>
              <a:gd name="T77" fmla="*/ 0 h 395"/>
              <a:gd name="T78" fmla="*/ 71 w 395"/>
              <a:gd name="T79" fmla="*/ 8 h 395"/>
              <a:gd name="T80" fmla="*/ 19 w 395"/>
              <a:gd name="T81" fmla="*/ 51 h 395"/>
              <a:gd name="T82" fmla="*/ 2 w 395"/>
              <a:gd name="T83" fmla="*/ 93 h 395"/>
              <a:gd name="T84" fmla="*/ 0 w 395"/>
              <a:gd name="T85" fmla="*/ 128 h 395"/>
              <a:gd name="T86" fmla="*/ 9 w 395"/>
              <a:gd name="T87" fmla="*/ 162 h 395"/>
              <a:gd name="T88" fmla="*/ 51 w 395"/>
              <a:gd name="T89" fmla="*/ 214 h 395"/>
              <a:gd name="T90" fmla="*/ 93 w 395"/>
              <a:gd name="T91" fmla="*/ 231 h 395"/>
              <a:gd name="T92" fmla="*/ 117 w 395"/>
              <a:gd name="T93" fmla="*/ 233 h 395"/>
              <a:gd name="T94" fmla="*/ 190 w 395"/>
              <a:gd name="T95" fmla="*/ 302 h 395"/>
              <a:gd name="T96" fmla="*/ 210 w 395"/>
              <a:gd name="T97" fmla="*/ 304 h 395"/>
              <a:gd name="T98" fmla="*/ 229 w 395"/>
              <a:gd name="T99" fmla="*/ 294 h 395"/>
              <a:gd name="T100" fmla="*/ 260 w 395"/>
              <a:gd name="T101" fmla="*/ 323 h 395"/>
              <a:gd name="T102" fmla="*/ 288 w 395"/>
              <a:gd name="T103" fmla="*/ 353 h 395"/>
              <a:gd name="T104" fmla="*/ 296 w 395"/>
              <a:gd name="T105" fmla="*/ 358 h 395"/>
              <a:gd name="T106" fmla="*/ 324 w 395"/>
              <a:gd name="T107" fmla="*/ 389 h 395"/>
              <a:gd name="T108" fmla="*/ 332 w 395"/>
              <a:gd name="T109" fmla="*/ 395 h 395"/>
              <a:gd name="T110" fmla="*/ 392 w 395"/>
              <a:gd name="T111" fmla="*/ 392 h 395"/>
              <a:gd name="T112" fmla="*/ 395 w 395"/>
              <a:gd name="T113" fmla="*/ 332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5" h="395">
                <a:moveTo>
                  <a:pt x="189" y="158"/>
                </a:moveTo>
                <a:cubicBezTo>
                  <a:pt x="194" y="158"/>
                  <a:pt x="199" y="159"/>
                  <a:pt x="203" y="161"/>
                </a:cubicBezTo>
                <a:lnTo>
                  <a:pt x="210" y="146"/>
                </a:lnTo>
                <a:lnTo>
                  <a:pt x="214" y="135"/>
                </a:lnTo>
                <a:lnTo>
                  <a:pt x="215" y="124"/>
                </a:lnTo>
                <a:lnTo>
                  <a:pt x="203" y="112"/>
                </a:lnTo>
                <a:cubicBezTo>
                  <a:pt x="192" y="105"/>
                  <a:pt x="189" y="105"/>
                  <a:pt x="178" y="112"/>
                </a:cubicBezTo>
                <a:lnTo>
                  <a:pt x="112" y="178"/>
                </a:lnTo>
                <a:cubicBezTo>
                  <a:pt x="105" y="189"/>
                  <a:pt x="106" y="192"/>
                  <a:pt x="112" y="203"/>
                </a:cubicBezTo>
                <a:lnTo>
                  <a:pt x="191" y="282"/>
                </a:lnTo>
                <a:lnTo>
                  <a:pt x="196" y="286"/>
                </a:lnTo>
                <a:lnTo>
                  <a:pt x="204" y="287"/>
                </a:lnTo>
                <a:lnTo>
                  <a:pt x="210" y="286"/>
                </a:lnTo>
                <a:lnTo>
                  <a:pt x="216" y="282"/>
                </a:lnTo>
                <a:lnTo>
                  <a:pt x="221" y="276"/>
                </a:lnTo>
                <a:lnTo>
                  <a:pt x="224" y="274"/>
                </a:lnTo>
                <a:lnTo>
                  <a:pt x="229" y="273"/>
                </a:lnTo>
                <a:lnTo>
                  <a:pt x="232" y="274"/>
                </a:lnTo>
                <a:lnTo>
                  <a:pt x="234" y="275"/>
                </a:lnTo>
                <a:lnTo>
                  <a:pt x="263" y="305"/>
                </a:lnTo>
                <a:lnTo>
                  <a:pt x="296" y="305"/>
                </a:lnTo>
                <a:lnTo>
                  <a:pt x="299" y="305"/>
                </a:lnTo>
                <a:lnTo>
                  <a:pt x="302" y="307"/>
                </a:lnTo>
                <a:lnTo>
                  <a:pt x="304" y="311"/>
                </a:lnTo>
                <a:lnTo>
                  <a:pt x="305" y="314"/>
                </a:lnTo>
                <a:lnTo>
                  <a:pt x="305" y="341"/>
                </a:lnTo>
                <a:lnTo>
                  <a:pt x="332" y="341"/>
                </a:lnTo>
                <a:lnTo>
                  <a:pt x="336" y="342"/>
                </a:lnTo>
                <a:lnTo>
                  <a:pt x="338" y="343"/>
                </a:lnTo>
                <a:lnTo>
                  <a:pt x="340" y="346"/>
                </a:lnTo>
                <a:lnTo>
                  <a:pt x="341" y="350"/>
                </a:lnTo>
                <a:lnTo>
                  <a:pt x="341" y="376"/>
                </a:lnTo>
                <a:lnTo>
                  <a:pt x="377" y="376"/>
                </a:lnTo>
                <a:lnTo>
                  <a:pt x="377" y="376"/>
                </a:lnTo>
                <a:lnTo>
                  <a:pt x="377" y="375"/>
                </a:lnTo>
                <a:lnTo>
                  <a:pt x="377" y="370"/>
                </a:lnTo>
                <a:lnTo>
                  <a:pt x="377" y="364"/>
                </a:lnTo>
                <a:lnTo>
                  <a:pt x="377" y="356"/>
                </a:lnTo>
                <a:lnTo>
                  <a:pt x="377" y="348"/>
                </a:lnTo>
                <a:lnTo>
                  <a:pt x="377" y="342"/>
                </a:lnTo>
                <a:lnTo>
                  <a:pt x="377" y="338"/>
                </a:lnTo>
                <a:lnTo>
                  <a:pt x="377" y="335"/>
                </a:lnTo>
                <a:lnTo>
                  <a:pt x="276" y="234"/>
                </a:lnTo>
                <a:lnTo>
                  <a:pt x="274" y="232"/>
                </a:lnTo>
                <a:lnTo>
                  <a:pt x="273" y="228"/>
                </a:lnTo>
                <a:lnTo>
                  <a:pt x="274" y="224"/>
                </a:lnTo>
                <a:lnTo>
                  <a:pt x="276" y="221"/>
                </a:lnTo>
                <a:lnTo>
                  <a:pt x="282" y="216"/>
                </a:lnTo>
                <a:lnTo>
                  <a:pt x="286" y="210"/>
                </a:lnTo>
                <a:lnTo>
                  <a:pt x="287" y="204"/>
                </a:lnTo>
                <a:lnTo>
                  <a:pt x="286" y="196"/>
                </a:lnTo>
                <a:lnTo>
                  <a:pt x="282" y="191"/>
                </a:lnTo>
                <a:lnTo>
                  <a:pt x="231" y="140"/>
                </a:lnTo>
                <a:lnTo>
                  <a:pt x="224" y="161"/>
                </a:lnTo>
                <a:lnTo>
                  <a:pt x="217" y="173"/>
                </a:lnTo>
                <a:cubicBezTo>
                  <a:pt x="221" y="179"/>
                  <a:pt x="223" y="185"/>
                  <a:pt x="223" y="192"/>
                </a:cubicBezTo>
                <a:cubicBezTo>
                  <a:pt x="223" y="210"/>
                  <a:pt x="208" y="225"/>
                  <a:pt x="189" y="225"/>
                </a:cubicBezTo>
                <a:cubicBezTo>
                  <a:pt x="171" y="225"/>
                  <a:pt x="155" y="210"/>
                  <a:pt x="155" y="192"/>
                </a:cubicBezTo>
                <a:cubicBezTo>
                  <a:pt x="155" y="173"/>
                  <a:pt x="171" y="158"/>
                  <a:pt x="189" y="158"/>
                </a:cubicBezTo>
                <a:close/>
                <a:moveTo>
                  <a:pt x="189" y="173"/>
                </a:moveTo>
                <a:cubicBezTo>
                  <a:pt x="199" y="173"/>
                  <a:pt x="208" y="182"/>
                  <a:pt x="208" y="192"/>
                </a:cubicBezTo>
                <a:cubicBezTo>
                  <a:pt x="208" y="203"/>
                  <a:pt x="199" y="211"/>
                  <a:pt x="189" y="211"/>
                </a:cubicBezTo>
                <a:cubicBezTo>
                  <a:pt x="178" y="211"/>
                  <a:pt x="170" y="203"/>
                  <a:pt x="170" y="192"/>
                </a:cubicBezTo>
                <a:cubicBezTo>
                  <a:pt x="170" y="182"/>
                  <a:pt x="178" y="173"/>
                  <a:pt x="189" y="173"/>
                </a:cubicBezTo>
                <a:close/>
                <a:moveTo>
                  <a:pt x="97" y="214"/>
                </a:moveTo>
                <a:lnTo>
                  <a:pt x="81" y="208"/>
                </a:lnTo>
                <a:lnTo>
                  <a:pt x="66" y="201"/>
                </a:lnTo>
                <a:lnTo>
                  <a:pt x="52" y="191"/>
                </a:lnTo>
                <a:lnTo>
                  <a:pt x="41" y="179"/>
                </a:lnTo>
                <a:lnTo>
                  <a:pt x="31" y="166"/>
                </a:lnTo>
                <a:lnTo>
                  <a:pt x="24" y="151"/>
                </a:lnTo>
                <a:lnTo>
                  <a:pt x="19" y="134"/>
                </a:lnTo>
                <a:lnTo>
                  <a:pt x="17" y="116"/>
                </a:lnTo>
                <a:lnTo>
                  <a:pt x="19" y="96"/>
                </a:lnTo>
                <a:lnTo>
                  <a:pt x="26" y="78"/>
                </a:lnTo>
                <a:lnTo>
                  <a:pt x="35" y="61"/>
                </a:lnTo>
                <a:lnTo>
                  <a:pt x="46" y="46"/>
                </a:lnTo>
                <a:lnTo>
                  <a:pt x="62" y="34"/>
                </a:lnTo>
                <a:lnTo>
                  <a:pt x="78" y="26"/>
                </a:lnTo>
                <a:lnTo>
                  <a:pt x="96" y="19"/>
                </a:lnTo>
                <a:lnTo>
                  <a:pt x="117" y="17"/>
                </a:lnTo>
                <a:lnTo>
                  <a:pt x="134" y="19"/>
                </a:lnTo>
                <a:lnTo>
                  <a:pt x="151" y="24"/>
                </a:lnTo>
                <a:lnTo>
                  <a:pt x="166" y="31"/>
                </a:lnTo>
                <a:lnTo>
                  <a:pt x="179" y="41"/>
                </a:lnTo>
                <a:lnTo>
                  <a:pt x="191" y="52"/>
                </a:lnTo>
                <a:lnTo>
                  <a:pt x="201" y="66"/>
                </a:lnTo>
                <a:lnTo>
                  <a:pt x="208" y="81"/>
                </a:lnTo>
                <a:lnTo>
                  <a:pt x="214" y="97"/>
                </a:lnTo>
                <a:cubicBezTo>
                  <a:pt x="197" y="87"/>
                  <a:pt x="181" y="86"/>
                  <a:pt x="165" y="99"/>
                </a:cubicBezTo>
                <a:lnTo>
                  <a:pt x="99" y="165"/>
                </a:lnTo>
                <a:cubicBezTo>
                  <a:pt x="86" y="181"/>
                  <a:pt x="87" y="196"/>
                  <a:pt x="97" y="214"/>
                </a:cubicBezTo>
                <a:close/>
                <a:moveTo>
                  <a:pt x="392" y="326"/>
                </a:moveTo>
                <a:lnTo>
                  <a:pt x="295" y="228"/>
                </a:lnTo>
                <a:lnTo>
                  <a:pt x="299" y="222"/>
                </a:lnTo>
                <a:lnTo>
                  <a:pt x="302" y="216"/>
                </a:lnTo>
                <a:lnTo>
                  <a:pt x="304" y="209"/>
                </a:lnTo>
                <a:lnTo>
                  <a:pt x="305" y="203"/>
                </a:lnTo>
                <a:lnTo>
                  <a:pt x="304" y="196"/>
                </a:lnTo>
                <a:lnTo>
                  <a:pt x="302" y="190"/>
                </a:lnTo>
                <a:lnTo>
                  <a:pt x="299" y="183"/>
                </a:lnTo>
                <a:lnTo>
                  <a:pt x="295" y="178"/>
                </a:lnTo>
                <a:lnTo>
                  <a:pt x="233" y="116"/>
                </a:lnTo>
                <a:lnTo>
                  <a:pt x="233" y="116"/>
                </a:lnTo>
                <a:lnTo>
                  <a:pt x="233" y="105"/>
                </a:lnTo>
                <a:lnTo>
                  <a:pt x="231" y="93"/>
                </a:lnTo>
                <a:lnTo>
                  <a:pt x="228" y="82"/>
                </a:lnTo>
                <a:lnTo>
                  <a:pt x="224" y="71"/>
                </a:lnTo>
                <a:lnTo>
                  <a:pt x="214" y="51"/>
                </a:lnTo>
                <a:lnTo>
                  <a:pt x="199" y="33"/>
                </a:lnTo>
                <a:lnTo>
                  <a:pt x="181" y="19"/>
                </a:lnTo>
                <a:lnTo>
                  <a:pt x="162" y="8"/>
                </a:lnTo>
                <a:lnTo>
                  <a:pt x="151" y="5"/>
                </a:lnTo>
                <a:lnTo>
                  <a:pt x="140" y="2"/>
                </a:lnTo>
                <a:lnTo>
                  <a:pt x="128" y="0"/>
                </a:lnTo>
                <a:lnTo>
                  <a:pt x="117" y="0"/>
                </a:lnTo>
                <a:lnTo>
                  <a:pt x="105" y="0"/>
                </a:lnTo>
                <a:lnTo>
                  <a:pt x="93" y="2"/>
                </a:lnTo>
                <a:lnTo>
                  <a:pt x="82" y="5"/>
                </a:lnTo>
                <a:lnTo>
                  <a:pt x="71" y="8"/>
                </a:lnTo>
                <a:lnTo>
                  <a:pt x="51" y="19"/>
                </a:lnTo>
                <a:lnTo>
                  <a:pt x="33" y="33"/>
                </a:lnTo>
                <a:lnTo>
                  <a:pt x="19" y="51"/>
                </a:lnTo>
                <a:lnTo>
                  <a:pt x="9" y="71"/>
                </a:lnTo>
                <a:lnTo>
                  <a:pt x="5" y="82"/>
                </a:lnTo>
                <a:lnTo>
                  <a:pt x="2" y="93"/>
                </a:lnTo>
                <a:lnTo>
                  <a:pt x="0" y="105"/>
                </a:lnTo>
                <a:lnTo>
                  <a:pt x="0" y="116"/>
                </a:lnTo>
                <a:lnTo>
                  <a:pt x="0" y="128"/>
                </a:lnTo>
                <a:lnTo>
                  <a:pt x="2" y="140"/>
                </a:lnTo>
                <a:lnTo>
                  <a:pt x="5" y="151"/>
                </a:lnTo>
                <a:lnTo>
                  <a:pt x="9" y="162"/>
                </a:lnTo>
                <a:lnTo>
                  <a:pt x="19" y="181"/>
                </a:lnTo>
                <a:lnTo>
                  <a:pt x="33" y="198"/>
                </a:lnTo>
                <a:lnTo>
                  <a:pt x="51" y="214"/>
                </a:lnTo>
                <a:lnTo>
                  <a:pt x="71" y="224"/>
                </a:lnTo>
                <a:lnTo>
                  <a:pt x="82" y="228"/>
                </a:lnTo>
                <a:lnTo>
                  <a:pt x="93" y="231"/>
                </a:lnTo>
                <a:lnTo>
                  <a:pt x="105" y="233"/>
                </a:lnTo>
                <a:lnTo>
                  <a:pt x="117" y="233"/>
                </a:lnTo>
                <a:lnTo>
                  <a:pt x="117" y="233"/>
                </a:lnTo>
                <a:lnTo>
                  <a:pt x="178" y="294"/>
                </a:lnTo>
                <a:lnTo>
                  <a:pt x="183" y="299"/>
                </a:lnTo>
                <a:lnTo>
                  <a:pt x="190" y="302"/>
                </a:lnTo>
                <a:lnTo>
                  <a:pt x="196" y="304"/>
                </a:lnTo>
                <a:lnTo>
                  <a:pt x="203" y="304"/>
                </a:lnTo>
                <a:lnTo>
                  <a:pt x="210" y="304"/>
                </a:lnTo>
                <a:lnTo>
                  <a:pt x="217" y="302"/>
                </a:lnTo>
                <a:lnTo>
                  <a:pt x="222" y="299"/>
                </a:lnTo>
                <a:lnTo>
                  <a:pt x="229" y="294"/>
                </a:lnTo>
                <a:lnTo>
                  <a:pt x="254" y="320"/>
                </a:lnTo>
                <a:lnTo>
                  <a:pt x="257" y="323"/>
                </a:lnTo>
                <a:lnTo>
                  <a:pt x="260" y="323"/>
                </a:lnTo>
                <a:lnTo>
                  <a:pt x="287" y="323"/>
                </a:lnTo>
                <a:lnTo>
                  <a:pt x="287" y="350"/>
                </a:lnTo>
                <a:lnTo>
                  <a:pt x="288" y="353"/>
                </a:lnTo>
                <a:lnTo>
                  <a:pt x="289" y="356"/>
                </a:lnTo>
                <a:lnTo>
                  <a:pt x="292" y="358"/>
                </a:lnTo>
                <a:lnTo>
                  <a:pt x="296" y="358"/>
                </a:lnTo>
                <a:lnTo>
                  <a:pt x="323" y="358"/>
                </a:lnTo>
                <a:lnTo>
                  <a:pt x="323" y="385"/>
                </a:lnTo>
                <a:lnTo>
                  <a:pt x="324" y="389"/>
                </a:lnTo>
                <a:lnTo>
                  <a:pt x="326" y="392"/>
                </a:lnTo>
                <a:lnTo>
                  <a:pt x="328" y="394"/>
                </a:lnTo>
                <a:lnTo>
                  <a:pt x="332" y="395"/>
                </a:lnTo>
                <a:lnTo>
                  <a:pt x="385" y="395"/>
                </a:lnTo>
                <a:lnTo>
                  <a:pt x="390" y="394"/>
                </a:lnTo>
                <a:lnTo>
                  <a:pt x="392" y="392"/>
                </a:lnTo>
                <a:lnTo>
                  <a:pt x="394" y="389"/>
                </a:lnTo>
                <a:lnTo>
                  <a:pt x="395" y="385"/>
                </a:lnTo>
                <a:lnTo>
                  <a:pt x="395" y="332"/>
                </a:lnTo>
                <a:lnTo>
                  <a:pt x="394" y="328"/>
                </a:lnTo>
                <a:lnTo>
                  <a:pt x="392" y="32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7" name="Freeform 68"/>
          <p:cNvSpPr>
            <a:spLocks noEditPoints="1"/>
          </p:cNvSpPr>
          <p:nvPr/>
        </p:nvSpPr>
        <p:spPr bwMode="auto">
          <a:xfrm>
            <a:off x="10267653" y="1967508"/>
            <a:ext cx="325933" cy="267891"/>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8" name="Freeform 69"/>
          <p:cNvSpPr>
            <a:spLocks noEditPoints="1"/>
          </p:cNvSpPr>
          <p:nvPr/>
        </p:nvSpPr>
        <p:spPr bwMode="auto">
          <a:xfrm>
            <a:off x="11005840" y="1952626"/>
            <a:ext cx="325933" cy="296168"/>
          </a:xfrm>
          <a:custGeom>
            <a:avLst/>
            <a:gdLst>
              <a:gd name="T0" fmla="*/ 240 w 396"/>
              <a:gd name="T1" fmla="*/ 35 h 361"/>
              <a:gd name="T2" fmla="*/ 216 w 396"/>
              <a:gd name="T3" fmla="*/ 18 h 361"/>
              <a:gd name="T4" fmla="*/ 192 w 396"/>
              <a:gd name="T5" fmla="*/ 1 h 361"/>
              <a:gd name="T6" fmla="*/ 101 w 396"/>
              <a:gd name="T7" fmla="*/ 0 h 361"/>
              <a:gd name="T8" fmla="*/ 83 w 396"/>
              <a:gd name="T9" fmla="*/ 11 h 361"/>
              <a:gd name="T10" fmla="*/ 72 w 396"/>
              <a:gd name="T11" fmla="*/ 29 h 361"/>
              <a:gd name="T12" fmla="*/ 72 w 396"/>
              <a:gd name="T13" fmla="*/ 49 h 361"/>
              <a:gd name="T14" fmla="*/ 81 w 396"/>
              <a:gd name="T15" fmla="*/ 54 h 361"/>
              <a:gd name="T16" fmla="*/ 89 w 396"/>
              <a:gd name="T17" fmla="*/ 49 h 361"/>
              <a:gd name="T18" fmla="*/ 91 w 396"/>
              <a:gd name="T19" fmla="*/ 29 h 361"/>
              <a:gd name="T20" fmla="*/ 108 w 396"/>
              <a:gd name="T21" fmla="*/ 18 h 361"/>
              <a:gd name="T22" fmla="*/ 196 w 396"/>
              <a:gd name="T23" fmla="*/ 24 h 361"/>
              <a:gd name="T24" fmla="*/ 217 w 396"/>
              <a:gd name="T25" fmla="*/ 43 h 361"/>
              <a:gd name="T26" fmla="*/ 252 w 396"/>
              <a:gd name="T27" fmla="*/ 54 h 361"/>
              <a:gd name="T28" fmla="*/ 372 w 396"/>
              <a:gd name="T29" fmla="*/ 59 h 361"/>
              <a:gd name="T30" fmla="*/ 377 w 396"/>
              <a:gd name="T31" fmla="*/ 253 h 361"/>
              <a:gd name="T32" fmla="*/ 367 w 396"/>
              <a:gd name="T33" fmla="*/ 269 h 361"/>
              <a:gd name="T34" fmla="*/ 347 w 396"/>
              <a:gd name="T35" fmla="*/ 271 h 361"/>
              <a:gd name="T36" fmla="*/ 342 w 396"/>
              <a:gd name="T37" fmla="*/ 280 h 361"/>
              <a:gd name="T38" fmla="*/ 347 w 396"/>
              <a:gd name="T39" fmla="*/ 288 h 361"/>
              <a:gd name="T40" fmla="*/ 368 w 396"/>
              <a:gd name="T41" fmla="*/ 288 h 361"/>
              <a:gd name="T42" fmla="*/ 385 w 396"/>
              <a:gd name="T43" fmla="*/ 277 h 361"/>
              <a:gd name="T44" fmla="*/ 395 w 396"/>
              <a:gd name="T45" fmla="*/ 260 h 361"/>
              <a:gd name="T46" fmla="*/ 395 w 396"/>
              <a:gd name="T47" fmla="*/ 65 h 361"/>
              <a:gd name="T48" fmla="*/ 385 w 396"/>
              <a:gd name="T49" fmla="*/ 47 h 361"/>
              <a:gd name="T50" fmla="*/ 368 w 396"/>
              <a:gd name="T51" fmla="*/ 37 h 361"/>
              <a:gd name="T52" fmla="*/ 18 w 396"/>
              <a:gd name="T53" fmla="*/ 162 h 361"/>
              <a:gd name="T54" fmla="*/ 23 w 396"/>
              <a:gd name="T55" fmla="*/ 95 h 361"/>
              <a:gd name="T56" fmla="*/ 108 w 396"/>
              <a:gd name="T57" fmla="*/ 90 h 361"/>
              <a:gd name="T58" fmla="*/ 130 w 396"/>
              <a:gd name="T59" fmla="*/ 102 h 361"/>
              <a:gd name="T60" fmla="*/ 153 w 396"/>
              <a:gd name="T61" fmla="*/ 121 h 361"/>
              <a:gd name="T62" fmla="*/ 288 w 396"/>
              <a:gd name="T63" fmla="*/ 126 h 361"/>
              <a:gd name="T64" fmla="*/ 304 w 396"/>
              <a:gd name="T65" fmla="*/ 137 h 361"/>
              <a:gd name="T66" fmla="*/ 306 w 396"/>
              <a:gd name="T67" fmla="*/ 147 h 361"/>
              <a:gd name="T68" fmla="*/ 306 w 396"/>
              <a:gd name="T69" fmla="*/ 162 h 361"/>
              <a:gd name="T70" fmla="*/ 304 w 396"/>
              <a:gd name="T71" fmla="*/ 331 h 361"/>
              <a:gd name="T72" fmla="*/ 288 w 396"/>
              <a:gd name="T73" fmla="*/ 342 h 361"/>
              <a:gd name="T74" fmla="*/ 23 w 396"/>
              <a:gd name="T75" fmla="*/ 337 h 361"/>
              <a:gd name="T76" fmla="*/ 18 w 396"/>
              <a:gd name="T77" fmla="*/ 180 h 361"/>
              <a:gd name="T78" fmla="*/ 306 w 396"/>
              <a:gd name="T79" fmla="*/ 187 h 361"/>
              <a:gd name="T80" fmla="*/ 306 w 396"/>
              <a:gd name="T81" fmla="*/ 214 h 361"/>
              <a:gd name="T82" fmla="*/ 306 w 396"/>
              <a:gd name="T83" fmla="*/ 279 h 361"/>
              <a:gd name="T84" fmla="*/ 306 w 396"/>
              <a:gd name="T85" fmla="*/ 311 h 361"/>
              <a:gd name="T86" fmla="*/ 306 w 396"/>
              <a:gd name="T87" fmla="*/ 325 h 361"/>
              <a:gd name="T88" fmla="*/ 168 w 396"/>
              <a:gd name="T89" fmla="*/ 107 h 361"/>
              <a:gd name="T90" fmla="*/ 143 w 396"/>
              <a:gd name="T91" fmla="*/ 91 h 361"/>
              <a:gd name="T92" fmla="*/ 119 w 396"/>
              <a:gd name="T93" fmla="*/ 73 h 361"/>
              <a:gd name="T94" fmla="*/ 29 w 396"/>
              <a:gd name="T95" fmla="*/ 72 h 361"/>
              <a:gd name="T96" fmla="*/ 10 w 396"/>
              <a:gd name="T97" fmla="*/ 83 h 361"/>
              <a:gd name="T98" fmla="*/ 0 w 396"/>
              <a:gd name="T99" fmla="*/ 102 h 361"/>
              <a:gd name="T100" fmla="*/ 0 w 396"/>
              <a:gd name="T101" fmla="*/ 333 h 361"/>
              <a:gd name="T102" fmla="*/ 10 w 396"/>
              <a:gd name="T103" fmla="*/ 350 h 361"/>
              <a:gd name="T104" fmla="*/ 29 w 396"/>
              <a:gd name="T105" fmla="*/ 359 h 361"/>
              <a:gd name="T106" fmla="*/ 295 w 396"/>
              <a:gd name="T107" fmla="*/ 359 h 361"/>
              <a:gd name="T108" fmla="*/ 313 w 396"/>
              <a:gd name="T109" fmla="*/ 350 h 361"/>
              <a:gd name="T110" fmla="*/ 323 w 396"/>
              <a:gd name="T111" fmla="*/ 333 h 361"/>
              <a:gd name="T112" fmla="*/ 323 w 396"/>
              <a:gd name="T113" fmla="*/ 137 h 361"/>
              <a:gd name="T114" fmla="*/ 313 w 396"/>
              <a:gd name="T115" fmla="*/ 119 h 361"/>
              <a:gd name="T116" fmla="*/ 295 w 396"/>
              <a:gd name="T117" fmla="*/ 109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61">
                <a:moveTo>
                  <a:pt x="360" y="36"/>
                </a:moveTo>
                <a:lnTo>
                  <a:pt x="252" y="36"/>
                </a:lnTo>
                <a:lnTo>
                  <a:pt x="240" y="35"/>
                </a:lnTo>
                <a:lnTo>
                  <a:pt x="231" y="30"/>
                </a:lnTo>
                <a:lnTo>
                  <a:pt x="223" y="25"/>
                </a:lnTo>
                <a:lnTo>
                  <a:pt x="216" y="18"/>
                </a:lnTo>
                <a:lnTo>
                  <a:pt x="209" y="11"/>
                </a:lnTo>
                <a:lnTo>
                  <a:pt x="201" y="5"/>
                </a:lnTo>
                <a:lnTo>
                  <a:pt x="192" y="1"/>
                </a:lnTo>
                <a:lnTo>
                  <a:pt x="180" y="0"/>
                </a:lnTo>
                <a:lnTo>
                  <a:pt x="108" y="0"/>
                </a:lnTo>
                <a:lnTo>
                  <a:pt x="101" y="0"/>
                </a:lnTo>
                <a:lnTo>
                  <a:pt x="94" y="2"/>
                </a:lnTo>
                <a:lnTo>
                  <a:pt x="88" y="7"/>
                </a:lnTo>
                <a:lnTo>
                  <a:pt x="83" y="11"/>
                </a:lnTo>
                <a:lnTo>
                  <a:pt x="78" y="16"/>
                </a:lnTo>
                <a:lnTo>
                  <a:pt x="74" y="22"/>
                </a:lnTo>
                <a:lnTo>
                  <a:pt x="72" y="29"/>
                </a:lnTo>
                <a:lnTo>
                  <a:pt x="72" y="36"/>
                </a:lnTo>
                <a:lnTo>
                  <a:pt x="72" y="45"/>
                </a:lnTo>
                <a:lnTo>
                  <a:pt x="72" y="49"/>
                </a:lnTo>
                <a:lnTo>
                  <a:pt x="74" y="52"/>
                </a:lnTo>
                <a:lnTo>
                  <a:pt x="77" y="54"/>
                </a:lnTo>
                <a:lnTo>
                  <a:pt x="81" y="54"/>
                </a:lnTo>
                <a:lnTo>
                  <a:pt x="84" y="54"/>
                </a:lnTo>
                <a:lnTo>
                  <a:pt x="87" y="52"/>
                </a:lnTo>
                <a:lnTo>
                  <a:pt x="89" y="49"/>
                </a:lnTo>
                <a:lnTo>
                  <a:pt x="89" y="45"/>
                </a:lnTo>
                <a:lnTo>
                  <a:pt x="89" y="36"/>
                </a:lnTo>
                <a:lnTo>
                  <a:pt x="91" y="29"/>
                </a:lnTo>
                <a:lnTo>
                  <a:pt x="95" y="24"/>
                </a:lnTo>
                <a:lnTo>
                  <a:pt x="101" y="20"/>
                </a:lnTo>
                <a:lnTo>
                  <a:pt x="108" y="18"/>
                </a:lnTo>
                <a:lnTo>
                  <a:pt x="180" y="18"/>
                </a:lnTo>
                <a:lnTo>
                  <a:pt x="189" y="20"/>
                </a:lnTo>
                <a:lnTo>
                  <a:pt x="196" y="24"/>
                </a:lnTo>
                <a:lnTo>
                  <a:pt x="203" y="29"/>
                </a:lnTo>
                <a:lnTo>
                  <a:pt x="209" y="37"/>
                </a:lnTo>
                <a:lnTo>
                  <a:pt x="217" y="43"/>
                </a:lnTo>
                <a:lnTo>
                  <a:pt x="225" y="49"/>
                </a:lnTo>
                <a:lnTo>
                  <a:pt x="237" y="53"/>
                </a:lnTo>
                <a:lnTo>
                  <a:pt x="252" y="54"/>
                </a:lnTo>
                <a:lnTo>
                  <a:pt x="360" y="54"/>
                </a:lnTo>
                <a:lnTo>
                  <a:pt x="367" y="56"/>
                </a:lnTo>
                <a:lnTo>
                  <a:pt x="372" y="59"/>
                </a:lnTo>
                <a:lnTo>
                  <a:pt x="376" y="65"/>
                </a:lnTo>
                <a:lnTo>
                  <a:pt x="377" y="72"/>
                </a:lnTo>
                <a:lnTo>
                  <a:pt x="377" y="253"/>
                </a:lnTo>
                <a:lnTo>
                  <a:pt x="376" y="259"/>
                </a:lnTo>
                <a:lnTo>
                  <a:pt x="372" y="266"/>
                </a:lnTo>
                <a:lnTo>
                  <a:pt x="367" y="269"/>
                </a:lnTo>
                <a:lnTo>
                  <a:pt x="360" y="270"/>
                </a:lnTo>
                <a:lnTo>
                  <a:pt x="350" y="270"/>
                </a:lnTo>
                <a:lnTo>
                  <a:pt x="347" y="271"/>
                </a:lnTo>
                <a:lnTo>
                  <a:pt x="344" y="273"/>
                </a:lnTo>
                <a:lnTo>
                  <a:pt x="342" y="276"/>
                </a:lnTo>
                <a:lnTo>
                  <a:pt x="342" y="280"/>
                </a:lnTo>
                <a:lnTo>
                  <a:pt x="342" y="283"/>
                </a:lnTo>
                <a:lnTo>
                  <a:pt x="344" y="286"/>
                </a:lnTo>
                <a:lnTo>
                  <a:pt x="347" y="288"/>
                </a:lnTo>
                <a:lnTo>
                  <a:pt x="350" y="288"/>
                </a:lnTo>
                <a:lnTo>
                  <a:pt x="360" y="288"/>
                </a:lnTo>
                <a:lnTo>
                  <a:pt x="368" y="288"/>
                </a:lnTo>
                <a:lnTo>
                  <a:pt x="374" y="286"/>
                </a:lnTo>
                <a:lnTo>
                  <a:pt x="380" y="283"/>
                </a:lnTo>
                <a:lnTo>
                  <a:pt x="385" y="277"/>
                </a:lnTo>
                <a:lnTo>
                  <a:pt x="389" y="273"/>
                </a:lnTo>
                <a:lnTo>
                  <a:pt x="393" y="267"/>
                </a:lnTo>
                <a:lnTo>
                  <a:pt x="395" y="260"/>
                </a:lnTo>
                <a:lnTo>
                  <a:pt x="396" y="253"/>
                </a:lnTo>
                <a:lnTo>
                  <a:pt x="396" y="72"/>
                </a:lnTo>
                <a:lnTo>
                  <a:pt x="395" y="65"/>
                </a:lnTo>
                <a:lnTo>
                  <a:pt x="393" y="58"/>
                </a:lnTo>
                <a:lnTo>
                  <a:pt x="389" y="52"/>
                </a:lnTo>
                <a:lnTo>
                  <a:pt x="385" y="47"/>
                </a:lnTo>
                <a:lnTo>
                  <a:pt x="380" y="42"/>
                </a:lnTo>
                <a:lnTo>
                  <a:pt x="374" y="39"/>
                </a:lnTo>
                <a:lnTo>
                  <a:pt x="368" y="37"/>
                </a:lnTo>
                <a:lnTo>
                  <a:pt x="360" y="36"/>
                </a:lnTo>
                <a:close/>
                <a:moveTo>
                  <a:pt x="306" y="162"/>
                </a:moveTo>
                <a:lnTo>
                  <a:pt x="18" y="162"/>
                </a:lnTo>
                <a:lnTo>
                  <a:pt x="18" y="108"/>
                </a:lnTo>
                <a:lnTo>
                  <a:pt x="19" y="102"/>
                </a:lnTo>
                <a:lnTo>
                  <a:pt x="23" y="95"/>
                </a:lnTo>
                <a:lnTo>
                  <a:pt x="29" y="92"/>
                </a:lnTo>
                <a:lnTo>
                  <a:pt x="35" y="90"/>
                </a:lnTo>
                <a:lnTo>
                  <a:pt x="108" y="90"/>
                </a:lnTo>
                <a:lnTo>
                  <a:pt x="117" y="92"/>
                </a:lnTo>
                <a:lnTo>
                  <a:pt x="124" y="96"/>
                </a:lnTo>
                <a:lnTo>
                  <a:pt x="130" y="102"/>
                </a:lnTo>
                <a:lnTo>
                  <a:pt x="137" y="108"/>
                </a:lnTo>
                <a:lnTo>
                  <a:pt x="144" y="115"/>
                </a:lnTo>
                <a:lnTo>
                  <a:pt x="153" y="121"/>
                </a:lnTo>
                <a:lnTo>
                  <a:pt x="165" y="124"/>
                </a:lnTo>
                <a:lnTo>
                  <a:pt x="180" y="126"/>
                </a:lnTo>
                <a:lnTo>
                  <a:pt x="288" y="126"/>
                </a:lnTo>
                <a:lnTo>
                  <a:pt x="294" y="127"/>
                </a:lnTo>
                <a:lnTo>
                  <a:pt x="301" y="132"/>
                </a:lnTo>
                <a:lnTo>
                  <a:pt x="304" y="137"/>
                </a:lnTo>
                <a:lnTo>
                  <a:pt x="306" y="145"/>
                </a:lnTo>
                <a:lnTo>
                  <a:pt x="306" y="145"/>
                </a:lnTo>
                <a:lnTo>
                  <a:pt x="306" y="147"/>
                </a:lnTo>
                <a:lnTo>
                  <a:pt x="306" y="153"/>
                </a:lnTo>
                <a:lnTo>
                  <a:pt x="306" y="160"/>
                </a:lnTo>
                <a:lnTo>
                  <a:pt x="306" y="162"/>
                </a:lnTo>
                <a:lnTo>
                  <a:pt x="306" y="162"/>
                </a:lnTo>
                <a:close/>
                <a:moveTo>
                  <a:pt x="306" y="325"/>
                </a:moveTo>
                <a:lnTo>
                  <a:pt x="304" y="331"/>
                </a:lnTo>
                <a:lnTo>
                  <a:pt x="301" y="337"/>
                </a:lnTo>
                <a:lnTo>
                  <a:pt x="294" y="341"/>
                </a:lnTo>
                <a:lnTo>
                  <a:pt x="288" y="342"/>
                </a:lnTo>
                <a:lnTo>
                  <a:pt x="35" y="342"/>
                </a:lnTo>
                <a:lnTo>
                  <a:pt x="29" y="341"/>
                </a:lnTo>
                <a:lnTo>
                  <a:pt x="23" y="337"/>
                </a:lnTo>
                <a:lnTo>
                  <a:pt x="19" y="331"/>
                </a:lnTo>
                <a:lnTo>
                  <a:pt x="18" y="325"/>
                </a:lnTo>
                <a:lnTo>
                  <a:pt x="18" y="180"/>
                </a:lnTo>
                <a:lnTo>
                  <a:pt x="306" y="180"/>
                </a:lnTo>
                <a:lnTo>
                  <a:pt x="306" y="181"/>
                </a:lnTo>
                <a:lnTo>
                  <a:pt x="306" y="187"/>
                </a:lnTo>
                <a:lnTo>
                  <a:pt x="306" y="193"/>
                </a:lnTo>
                <a:lnTo>
                  <a:pt x="306" y="203"/>
                </a:lnTo>
                <a:lnTo>
                  <a:pt x="306" y="214"/>
                </a:lnTo>
                <a:lnTo>
                  <a:pt x="306" y="226"/>
                </a:lnTo>
                <a:lnTo>
                  <a:pt x="306" y="253"/>
                </a:lnTo>
                <a:lnTo>
                  <a:pt x="306" y="279"/>
                </a:lnTo>
                <a:lnTo>
                  <a:pt x="306" y="291"/>
                </a:lnTo>
                <a:lnTo>
                  <a:pt x="306" y="302"/>
                </a:lnTo>
                <a:lnTo>
                  <a:pt x="306" y="311"/>
                </a:lnTo>
                <a:lnTo>
                  <a:pt x="306" y="318"/>
                </a:lnTo>
                <a:lnTo>
                  <a:pt x="306" y="323"/>
                </a:lnTo>
                <a:lnTo>
                  <a:pt x="306" y="325"/>
                </a:lnTo>
                <a:close/>
                <a:moveTo>
                  <a:pt x="288" y="108"/>
                </a:moveTo>
                <a:lnTo>
                  <a:pt x="180" y="108"/>
                </a:lnTo>
                <a:lnTo>
                  <a:pt x="168" y="107"/>
                </a:lnTo>
                <a:lnTo>
                  <a:pt x="158" y="103"/>
                </a:lnTo>
                <a:lnTo>
                  <a:pt x="151" y="97"/>
                </a:lnTo>
                <a:lnTo>
                  <a:pt x="143" y="91"/>
                </a:lnTo>
                <a:lnTo>
                  <a:pt x="137" y="83"/>
                </a:lnTo>
                <a:lnTo>
                  <a:pt x="129" y="78"/>
                </a:lnTo>
                <a:lnTo>
                  <a:pt x="119" y="73"/>
                </a:lnTo>
                <a:lnTo>
                  <a:pt x="108" y="72"/>
                </a:lnTo>
                <a:lnTo>
                  <a:pt x="35" y="72"/>
                </a:lnTo>
                <a:lnTo>
                  <a:pt x="29" y="72"/>
                </a:lnTo>
                <a:lnTo>
                  <a:pt x="21" y="75"/>
                </a:lnTo>
                <a:lnTo>
                  <a:pt x="16" y="79"/>
                </a:lnTo>
                <a:lnTo>
                  <a:pt x="10" y="83"/>
                </a:lnTo>
                <a:lnTo>
                  <a:pt x="6" y="89"/>
                </a:lnTo>
                <a:lnTo>
                  <a:pt x="2" y="94"/>
                </a:lnTo>
                <a:lnTo>
                  <a:pt x="0" y="102"/>
                </a:lnTo>
                <a:lnTo>
                  <a:pt x="0" y="108"/>
                </a:lnTo>
                <a:lnTo>
                  <a:pt x="0" y="325"/>
                </a:lnTo>
                <a:lnTo>
                  <a:pt x="0" y="333"/>
                </a:lnTo>
                <a:lnTo>
                  <a:pt x="2" y="339"/>
                </a:lnTo>
                <a:lnTo>
                  <a:pt x="6" y="344"/>
                </a:lnTo>
                <a:lnTo>
                  <a:pt x="10" y="350"/>
                </a:lnTo>
                <a:lnTo>
                  <a:pt x="16" y="354"/>
                </a:lnTo>
                <a:lnTo>
                  <a:pt x="21" y="357"/>
                </a:lnTo>
                <a:lnTo>
                  <a:pt x="29" y="359"/>
                </a:lnTo>
                <a:lnTo>
                  <a:pt x="35" y="361"/>
                </a:lnTo>
                <a:lnTo>
                  <a:pt x="288" y="361"/>
                </a:lnTo>
                <a:lnTo>
                  <a:pt x="295" y="359"/>
                </a:lnTo>
                <a:lnTo>
                  <a:pt x="302" y="357"/>
                </a:lnTo>
                <a:lnTo>
                  <a:pt x="308" y="354"/>
                </a:lnTo>
                <a:lnTo>
                  <a:pt x="313" y="350"/>
                </a:lnTo>
                <a:lnTo>
                  <a:pt x="318" y="344"/>
                </a:lnTo>
                <a:lnTo>
                  <a:pt x="321" y="339"/>
                </a:lnTo>
                <a:lnTo>
                  <a:pt x="323" y="333"/>
                </a:lnTo>
                <a:lnTo>
                  <a:pt x="323" y="325"/>
                </a:lnTo>
                <a:lnTo>
                  <a:pt x="323" y="145"/>
                </a:lnTo>
                <a:lnTo>
                  <a:pt x="323" y="137"/>
                </a:lnTo>
                <a:lnTo>
                  <a:pt x="321" y="131"/>
                </a:lnTo>
                <a:lnTo>
                  <a:pt x="318" y="124"/>
                </a:lnTo>
                <a:lnTo>
                  <a:pt x="313" y="119"/>
                </a:lnTo>
                <a:lnTo>
                  <a:pt x="308" y="115"/>
                </a:lnTo>
                <a:lnTo>
                  <a:pt x="302" y="111"/>
                </a:lnTo>
                <a:lnTo>
                  <a:pt x="295" y="109"/>
                </a:lnTo>
                <a:lnTo>
                  <a:pt x="288" y="1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9" name="Freeform 70"/>
          <p:cNvSpPr>
            <a:spLocks noEditPoints="1"/>
          </p:cNvSpPr>
          <p:nvPr/>
        </p:nvSpPr>
        <p:spPr bwMode="auto">
          <a:xfrm>
            <a:off x="11819930" y="1995785"/>
            <a:ext cx="328911" cy="267891"/>
          </a:xfrm>
          <a:custGeom>
            <a:avLst/>
            <a:gdLst>
              <a:gd name="T0" fmla="*/ 18 w 395"/>
              <a:gd name="T1" fmla="*/ 90 h 324"/>
              <a:gd name="T2" fmla="*/ 19 w 395"/>
              <a:gd name="T3" fmla="*/ 30 h 324"/>
              <a:gd name="T4" fmla="*/ 29 w 395"/>
              <a:gd name="T5" fmla="*/ 20 h 324"/>
              <a:gd name="T6" fmla="*/ 125 w 395"/>
              <a:gd name="T7" fmla="*/ 19 h 324"/>
              <a:gd name="T8" fmla="*/ 141 w 395"/>
              <a:gd name="T9" fmla="*/ 24 h 324"/>
              <a:gd name="T10" fmla="*/ 154 w 395"/>
              <a:gd name="T11" fmla="*/ 36 h 324"/>
              <a:gd name="T12" fmla="*/ 171 w 395"/>
              <a:gd name="T13" fmla="*/ 49 h 324"/>
              <a:gd name="T14" fmla="*/ 198 w 395"/>
              <a:gd name="T15" fmla="*/ 54 h 324"/>
              <a:gd name="T16" fmla="*/ 366 w 395"/>
              <a:gd name="T17" fmla="*/ 55 h 324"/>
              <a:gd name="T18" fmla="*/ 376 w 395"/>
              <a:gd name="T19" fmla="*/ 65 h 324"/>
              <a:gd name="T20" fmla="*/ 377 w 395"/>
              <a:gd name="T21" fmla="*/ 73 h 324"/>
              <a:gd name="T22" fmla="*/ 377 w 395"/>
              <a:gd name="T23" fmla="*/ 81 h 324"/>
              <a:gd name="T24" fmla="*/ 377 w 395"/>
              <a:gd name="T25" fmla="*/ 90 h 324"/>
              <a:gd name="T26" fmla="*/ 377 w 395"/>
              <a:gd name="T27" fmla="*/ 289 h 324"/>
              <a:gd name="T28" fmla="*/ 371 w 395"/>
              <a:gd name="T29" fmla="*/ 300 h 324"/>
              <a:gd name="T30" fmla="*/ 359 w 395"/>
              <a:gd name="T31" fmla="*/ 306 h 324"/>
              <a:gd name="T32" fmla="*/ 29 w 395"/>
              <a:gd name="T33" fmla="*/ 305 h 324"/>
              <a:gd name="T34" fmla="*/ 19 w 395"/>
              <a:gd name="T35" fmla="*/ 295 h 324"/>
              <a:gd name="T36" fmla="*/ 18 w 395"/>
              <a:gd name="T37" fmla="*/ 108 h 324"/>
              <a:gd name="T38" fmla="*/ 377 w 395"/>
              <a:gd name="T39" fmla="*/ 111 h 324"/>
              <a:gd name="T40" fmla="*/ 377 w 395"/>
              <a:gd name="T41" fmla="*/ 125 h 324"/>
              <a:gd name="T42" fmla="*/ 377 w 395"/>
              <a:gd name="T43" fmla="*/ 150 h 324"/>
              <a:gd name="T44" fmla="*/ 377 w 395"/>
              <a:gd name="T45" fmla="*/ 198 h 324"/>
              <a:gd name="T46" fmla="*/ 377 w 395"/>
              <a:gd name="T47" fmla="*/ 247 h 324"/>
              <a:gd name="T48" fmla="*/ 377 w 395"/>
              <a:gd name="T49" fmla="*/ 271 h 324"/>
              <a:gd name="T50" fmla="*/ 377 w 395"/>
              <a:gd name="T51" fmla="*/ 286 h 324"/>
              <a:gd name="T52" fmla="*/ 359 w 395"/>
              <a:gd name="T53" fmla="*/ 36 h 324"/>
              <a:gd name="T54" fmla="*/ 186 w 395"/>
              <a:gd name="T55" fmla="*/ 35 h 324"/>
              <a:gd name="T56" fmla="*/ 168 w 395"/>
              <a:gd name="T57" fmla="*/ 25 h 324"/>
              <a:gd name="T58" fmla="*/ 154 w 395"/>
              <a:gd name="T59" fmla="*/ 11 h 324"/>
              <a:gd name="T60" fmla="*/ 137 w 395"/>
              <a:gd name="T61" fmla="*/ 2 h 324"/>
              <a:gd name="T62" fmla="*/ 36 w 395"/>
              <a:gd name="T63" fmla="*/ 0 h 324"/>
              <a:gd name="T64" fmla="*/ 22 w 395"/>
              <a:gd name="T65" fmla="*/ 3 h 324"/>
              <a:gd name="T66" fmla="*/ 11 w 395"/>
              <a:gd name="T67" fmla="*/ 11 h 324"/>
              <a:gd name="T68" fmla="*/ 2 w 395"/>
              <a:gd name="T69" fmla="*/ 22 h 324"/>
              <a:gd name="T70" fmla="*/ 0 w 395"/>
              <a:gd name="T71" fmla="*/ 36 h 324"/>
              <a:gd name="T72" fmla="*/ 0 w 395"/>
              <a:gd name="T73" fmla="*/ 296 h 324"/>
              <a:gd name="T74" fmla="*/ 6 w 395"/>
              <a:gd name="T75" fmla="*/ 308 h 324"/>
              <a:gd name="T76" fmla="*/ 16 w 395"/>
              <a:gd name="T77" fmla="*/ 318 h 324"/>
              <a:gd name="T78" fmla="*/ 29 w 395"/>
              <a:gd name="T79" fmla="*/ 323 h 324"/>
              <a:gd name="T80" fmla="*/ 359 w 395"/>
              <a:gd name="T81" fmla="*/ 324 h 324"/>
              <a:gd name="T82" fmla="*/ 373 w 395"/>
              <a:gd name="T83" fmla="*/ 321 h 324"/>
              <a:gd name="T84" fmla="*/ 384 w 395"/>
              <a:gd name="T85" fmla="*/ 313 h 324"/>
              <a:gd name="T86" fmla="*/ 392 w 395"/>
              <a:gd name="T87" fmla="*/ 303 h 324"/>
              <a:gd name="T88" fmla="*/ 395 w 395"/>
              <a:gd name="T89" fmla="*/ 289 h 324"/>
              <a:gd name="T90" fmla="*/ 394 w 395"/>
              <a:gd name="T91" fmla="*/ 65 h 324"/>
              <a:gd name="T92" fmla="*/ 389 w 395"/>
              <a:gd name="T93" fmla="*/ 52 h 324"/>
              <a:gd name="T94" fmla="*/ 379 w 395"/>
              <a:gd name="T95" fmla="*/ 43 h 324"/>
              <a:gd name="T96" fmla="*/ 367 w 395"/>
              <a:gd name="T97" fmla="*/ 3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5" h="324">
                <a:moveTo>
                  <a:pt x="377" y="90"/>
                </a:moveTo>
                <a:lnTo>
                  <a:pt x="18" y="90"/>
                </a:lnTo>
                <a:lnTo>
                  <a:pt x="18" y="36"/>
                </a:lnTo>
                <a:lnTo>
                  <a:pt x="19" y="30"/>
                </a:lnTo>
                <a:lnTo>
                  <a:pt x="24" y="24"/>
                </a:lnTo>
                <a:lnTo>
                  <a:pt x="29" y="20"/>
                </a:lnTo>
                <a:lnTo>
                  <a:pt x="36" y="19"/>
                </a:lnTo>
                <a:lnTo>
                  <a:pt x="125" y="19"/>
                </a:lnTo>
                <a:lnTo>
                  <a:pt x="135" y="20"/>
                </a:lnTo>
                <a:lnTo>
                  <a:pt x="141" y="24"/>
                </a:lnTo>
                <a:lnTo>
                  <a:pt x="148" y="30"/>
                </a:lnTo>
                <a:lnTo>
                  <a:pt x="154" y="36"/>
                </a:lnTo>
                <a:lnTo>
                  <a:pt x="162" y="43"/>
                </a:lnTo>
                <a:lnTo>
                  <a:pt x="171" y="49"/>
                </a:lnTo>
                <a:lnTo>
                  <a:pt x="182" y="52"/>
                </a:lnTo>
                <a:lnTo>
                  <a:pt x="198" y="54"/>
                </a:lnTo>
                <a:lnTo>
                  <a:pt x="359" y="54"/>
                </a:lnTo>
                <a:lnTo>
                  <a:pt x="366" y="55"/>
                </a:lnTo>
                <a:lnTo>
                  <a:pt x="371" y="60"/>
                </a:lnTo>
                <a:lnTo>
                  <a:pt x="376" y="65"/>
                </a:lnTo>
                <a:lnTo>
                  <a:pt x="377" y="73"/>
                </a:lnTo>
                <a:lnTo>
                  <a:pt x="377" y="73"/>
                </a:lnTo>
                <a:lnTo>
                  <a:pt x="377" y="75"/>
                </a:lnTo>
                <a:lnTo>
                  <a:pt x="377" y="81"/>
                </a:lnTo>
                <a:lnTo>
                  <a:pt x="377" y="88"/>
                </a:lnTo>
                <a:lnTo>
                  <a:pt x="377" y="90"/>
                </a:lnTo>
                <a:lnTo>
                  <a:pt x="377" y="90"/>
                </a:lnTo>
                <a:close/>
                <a:moveTo>
                  <a:pt x="377" y="289"/>
                </a:moveTo>
                <a:lnTo>
                  <a:pt x="376" y="295"/>
                </a:lnTo>
                <a:lnTo>
                  <a:pt x="371" y="300"/>
                </a:lnTo>
                <a:lnTo>
                  <a:pt x="366" y="305"/>
                </a:lnTo>
                <a:lnTo>
                  <a:pt x="359" y="306"/>
                </a:lnTo>
                <a:lnTo>
                  <a:pt x="36" y="306"/>
                </a:lnTo>
                <a:lnTo>
                  <a:pt x="29" y="305"/>
                </a:lnTo>
                <a:lnTo>
                  <a:pt x="24" y="300"/>
                </a:lnTo>
                <a:lnTo>
                  <a:pt x="19" y="295"/>
                </a:lnTo>
                <a:lnTo>
                  <a:pt x="18" y="289"/>
                </a:lnTo>
                <a:lnTo>
                  <a:pt x="18" y="108"/>
                </a:lnTo>
                <a:lnTo>
                  <a:pt x="377" y="108"/>
                </a:lnTo>
                <a:lnTo>
                  <a:pt x="377" y="111"/>
                </a:lnTo>
                <a:lnTo>
                  <a:pt x="377" y="116"/>
                </a:lnTo>
                <a:lnTo>
                  <a:pt x="377" y="125"/>
                </a:lnTo>
                <a:lnTo>
                  <a:pt x="377" y="136"/>
                </a:lnTo>
                <a:lnTo>
                  <a:pt x="377" y="150"/>
                </a:lnTo>
                <a:lnTo>
                  <a:pt x="377" y="166"/>
                </a:lnTo>
                <a:lnTo>
                  <a:pt x="377" y="198"/>
                </a:lnTo>
                <a:lnTo>
                  <a:pt x="377" y="231"/>
                </a:lnTo>
                <a:lnTo>
                  <a:pt x="377" y="247"/>
                </a:lnTo>
                <a:lnTo>
                  <a:pt x="377" y="261"/>
                </a:lnTo>
                <a:lnTo>
                  <a:pt x="377" y="271"/>
                </a:lnTo>
                <a:lnTo>
                  <a:pt x="377" y="281"/>
                </a:lnTo>
                <a:lnTo>
                  <a:pt x="377" y="286"/>
                </a:lnTo>
                <a:lnTo>
                  <a:pt x="377" y="289"/>
                </a:lnTo>
                <a:close/>
                <a:moveTo>
                  <a:pt x="359" y="36"/>
                </a:moveTo>
                <a:lnTo>
                  <a:pt x="198" y="36"/>
                </a:lnTo>
                <a:lnTo>
                  <a:pt x="186" y="35"/>
                </a:lnTo>
                <a:lnTo>
                  <a:pt x="176" y="31"/>
                </a:lnTo>
                <a:lnTo>
                  <a:pt x="168" y="25"/>
                </a:lnTo>
                <a:lnTo>
                  <a:pt x="162" y="19"/>
                </a:lnTo>
                <a:lnTo>
                  <a:pt x="154" y="11"/>
                </a:lnTo>
                <a:lnTo>
                  <a:pt x="147" y="6"/>
                </a:lnTo>
                <a:lnTo>
                  <a:pt x="137" y="2"/>
                </a:lnTo>
                <a:lnTo>
                  <a:pt x="125" y="0"/>
                </a:lnTo>
                <a:lnTo>
                  <a:pt x="36" y="0"/>
                </a:lnTo>
                <a:lnTo>
                  <a:pt x="29" y="0"/>
                </a:lnTo>
                <a:lnTo>
                  <a:pt x="22" y="3"/>
                </a:lnTo>
                <a:lnTo>
                  <a:pt x="16" y="7"/>
                </a:lnTo>
                <a:lnTo>
                  <a:pt x="11" y="11"/>
                </a:lnTo>
                <a:lnTo>
                  <a:pt x="6" y="17"/>
                </a:lnTo>
                <a:lnTo>
                  <a:pt x="2" y="22"/>
                </a:lnTo>
                <a:lnTo>
                  <a:pt x="0" y="30"/>
                </a:lnTo>
                <a:lnTo>
                  <a:pt x="0" y="36"/>
                </a:lnTo>
                <a:lnTo>
                  <a:pt x="0" y="289"/>
                </a:lnTo>
                <a:lnTo>
                  <a:pt x="0" y="296"/>
                </a:lnTo>
                <a:lnTo>
                  <a:pt x="2" y="303"/>
                </a:lnTo>
                <a:lnTo>
                  <a:pt x="6" y="308"/>
                </a:lnTo>
                <a:lnTo>
                  <a:pt x="11" y="313"/>
                </a:lnTo>
                <a:lnTo>
                  <a:pt x="16" y="318"/>
                </a:lnTo>
                <a:lnTo>
                  <a:pt x="22" y="321"/>
                </a:lnTo>
                <a:lnTo>
                  <a:pt x="29" y="323"/>
                </a:lnTo>
                <a:lnTo>
                  <a:pt x="36" y="324"/>
                </a:lnTo>
                <a:lnTo>
                  <a:pt x="359" y="324"/>
                </a:lnTo>
                <a:lnTo>
                  <a:pt x="367" y="323"/>
                </a:lnTo>
                <a:lnTo>
                  <a:pt x="373" y="321"/>
                </a:lnTo>
                <a:lnTo>
                  <a:pt x="379" y="318"/>
                </a:lnTo>
                <a:lnTo>
                  <a:pt x="384" y="313"/>
                </a:lnTo>
                <a:lnTo>
                  <a:pt x="389" y="308"/>
                </a:lnTo>
                <a:lnTo>
                  <a:pt x="392" y="303"/>
                </a:lnTo>
                <a:lnTo>
                  <a:pt x="394" y="296"/>
                </a:lnTo>
                <a:lnTo>
                  <a:pt x="395" y="289"/>
                </a:lnTo>
                <a:lnTo>
                  <a:pt x="395" y="73"/>
                </a:lnTo>
                <a:lnTo>
                  <a:pt x="394" y="65"/>
                </a:lnTo>
                <a:lnTo>
                  <a:pt x="392" y="59"/>
                </a:lnTo>
                <a:lnTo>
                  <a:pt x="389" y="52"/>
                </a:lnTo>
                <a:lnTo>
                  <a:pt x="384" y="47"/>
                </a:lnTo>
                <a:lnTo>
                  <a:pt x="379" y="43"/>
                </a:lnTo>
                <a:lnTo>
                  <a:pt x="373" y="39"/>
                </a:lnTo>
                <a:lnTo>
                  <a:pt x="367" y="37"/>
                </a:lnTo>
                <a:lnTo>
                  <a:pt x="359" y="3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0" name="Freeform 71"/>
          <p:cNvSpPr>
            <a:spLocks noEditPoints="1"/>
          </p:cNvSpPr>
          <p:nvPr/>
        </p:nvSpPr>
        <p:spPr bwMode="auto">
          <a:xfrm>
            <a:off x="7853661" y="2564309"/>
            <a:ext cx="328910" cy="328910"/>
          </a:xfrm>
          <a:custGeom>
            <a:avLst/>
            <a:gdLst>
              <a:gd name="T0" fmla="*/ 45 w 395"/>
              <a:gd name="T1" fmla="*/ 341 h 395"/>
              <a:gd name="T2" fmla="*/ 51 w 395"/>
              <a:gd name="T3" fmla="*/ 350 h 395"/>
              <a:gd name="T4" fmla="*/ 60 w 395"/>
              <a:gd name="T5" fmla="*/ 348 h 395"/>
              <a:gd name="T6" fmla="*/ 63 w 395"/>
              <a:gd name="T7" fmla="*/ 338 h 395"/>
              <a:gd name="T8" fmla="*/ 54 w 395"/>
              <a:gd name="T9" fmla="*/ 333 h 395"/>
              <a:gd name="T10" fmla="*/ 381 w 395"/>
              <a:gd name="T11" fmla="*/ 78 h 395"/>
              <a:gd name="T12" fmla="*/ 328 w 395"/>
              <a:gd name="T13" fmla="*/ 131 h 395"/>
              <a:gd name="T14" fmla="*/ 314 w 395"/>
              <a:gd name="T15" fmla="*/ 141 h 395"/>
              <a:gd name="T16" fmla="*/ 287 w 395"/>
              <a:gd name="T17" fmla="*/ 143 h 395"/>
              <a:gd name="T18" fmla="*/ 264 w 395"/>
              <a:gd name="T19" fmla="*/ 131 h 395"/>
              <a:gd name="T20" fmla="*/ 253 w 395"/>
              <a:gd name="T21" fmla="*/ 108 h 395"/>
              <a:gd name="T22" fmla="*/ 255 w 395"/>
              <a:gd name="T23" fmla="*/ 82 h 395"/>
              <a:gd name="T24" fmla="*/ 251 w 395"/>
              <a:gd name="T25" fmla="*/ 54 h 395"/>
              <a:gd name="T26" fmla="*/ 234 w 395"/>
              <a:gd name="T27" fmla="*/ 87 h 395"/>
              <a:gd name="T28" fmla="*/ 239 w 395"/>
              <a:gd name="T29" fmla="*/ 123 h 395"/>
              <a:gd name="T30" fmla="*/ 261 w 395"/>
              <a:gd name="T31" fmla="*/ 151 h 395"/>
              <a:gd name="T32" fmla="*/ 296 w 395"/>
              <a:gd name="T33" fmla="*/ 162 h 395"/>
              <a:gd name="T34" fmla="*/ 331 w 395"/>
              <a:gd name="T35" fmla="*/ 151 h 395"/>
              <a:gd name="T36" fmla="*/ 374 w 395"/>
              <a:gd name="T37" fmla="*/ 110 h 395"/>
              <a:gd name="T38" fmla="*/ 371 w 395"/>
              <a:gd name="T39" fmla="*/ 161 h 395"/>
              <a:gd name="T40" fmla="*/ 310 w 395"/>
              <a:gd name="T41" fmla="*/ 228 h 395"/>
              <a:gd name="T42" fmla="*/ 289 w 395"/>
              <a:gd name="T43" fmla="*/ 233 h 395"/>
              <a:gd name="T44" fmla="*/ 278 w 395"/>
              <a:gd name="T45" fmla="*/ 232 h 395"/>
              <a:gd name="T46" fmla="*/ 250 w 395"/>
              <a:gd name="T47" fmla="*/ 224 h 395"/>
              <a:gd name="T48" fmla="*/ 229 w 395"/>
              <a:gd name="T49" fmla="*/ 213 h 395"/>
              <a:gd name="T50" fmla="*/ 220 w 395"/>
              <a:gd name="T51" fmla="*/ 212 h 395"/>
              <a:gd name="T52" fmla="*/ 79 w 395"/>
              <a:gd name="T53" fmla="*/ 367 h 395"/>
              <a:gd name="T54" fmla="*/ 62 w 395"/>
              <a:gd name="T55" fmla="*/ 377 h 395"/>
              <a:gd name="T56" fmla="*/ 40 w 395"/>
              <a:gd name="T57" fmla="*/ 375 h 395"/>
              <a:gd name="T58" fmla="*/ 24 w 395"/>
              <a:gd name="T59" fmla="*/ 362 h 395"/>
              <a:gd name="T60" fmla="*/ 18 w 395"/>
              <a:gd name="T61" fmla="*/ 341 h 395"/>
              <a:gd name="T62" fmla="*/ 24 w 395"/>
              <a:gd name="T63" fmla="*/ 322 h 395"/>
              <a:gd name="T64" fmla="*/ 179 w 395"/>
              <a:gd name="T65" fmla="*/ 179 h 395"/>
              <a:gd name="T66" fmla="*/ 181 w 395"/>
              <a:gd name="T67" fmla="*/ 166 h 395"/>
              <a:gd name="T68" fmla="*/ 167 w 395"/>
              <a:gd name="T69" fmla="*/ 143 h 395"/>
              <a:gd name="T70" fmla="*/ 162 w 395"/>
              <a:gd name="T71" fmla="*/ 110 h 395"/>
              <a:gd name="T72" fmla="*/ 177 w 395"/>
              <a:gd name="T73" fmla="*/ 82 h 395"/>
              <a:gd name="T74" fmla="*/ 245 w 395"/>
              <a:gd name="T75" fmla="*/ 21 h 395"/>
              <a:gd name="T76" fmla="*/ 264 w 395"/>
              <a:gd name="T77" fmla="*/ 19 h 395"/>
              <a:gd name="T78" fmla="*/ 251 w 395"/>
              <a:gd name="T79" fmla="*/ 54 h 395"/>
              <a:gd name="T80" fmla="*/ 309 w 395"/>
              <a:gd name="T81" fmla="*/ 22 h 395"/>
              <a:gd name="T82" fmla="*/ 290 w 395"/>
              <a:gd name="T83" fmla="*/ 3 h 395"/>
              <a:gd name="T84" fmla="*/ 264 w 395"/>
              <a:gd name="T85" fmla="*/ 0 h 395"/>
              <a:gd name="T86" fmla="*/ 223 w 395"/>
              <a:gd name="T87" fmla="*/ 12 h 395"/>
              <a:gd name="T88" fmla="*/ 154 w 395"/>
              <a:gd name="T89" fmla="*/ 82 h 395"/>
              <a:gd name="T90" fmla="*/ 144 w 395"/>
              <a:gd name="T91" fmla="*/ 121 h 395"/>
              <a:gd name="T92" fmla="*/ 155 w 395"/>
              <a:gd name="T93" fmla="*/ 159 h 395"/>
              <a:gd name="T94" fmla="*/ 10 w 395"/>
              <a:gd name="T95" fmla="*/ 311 h 395"/>
              <a:gd name="T96" fmla="*/ 0 w 395"/>
              <a:gd name="T97" fmla="*/ 341 h 395"/>
              <a:gd name="T98" fmla="*/ 9 w 395"/>
              <a:gd name="T99" fmla="*/ 371 h 395"/>
              <a:gd name="T100" fmla="*/ 32 w 395"/>
              <a:gd name="T101" fmla="*/ 391 h 395"/>
              <a:gd name="T102" fmla="*/ 65 w 395"/>
              <a:gd name="T103" fmla="*/ 394 h 395"/>
              <a:gd name="T104" fmla="*/ 92 w 395"/>
              <a:gd name="T105" fmla="*/ 379 h 395"/>
              <a:gd name="T106" fmla="*/ 248 w 395"/>
              <a:gd name="T107" fmla="*/ 242 h 395"/>
              <a:gd name="T108" fmla="*/ 275 w 395"/>
              <a:gd name="T109" fmla="*/ 250 h 395"/>
              <a:gd name="T110" fmla="*/ 289 w 395"/>
              <a:gd name="T111" fmla="*/ 252 h 395"/>
              <a:gd name="T112" fmla="*/ 319 w 395"/>
              <a:gd name="T113" fmla="*/ 243 h 395"/>
              <a:gd name="T114" fmla="*/ 383 w 395"/>
              <a:gd name="T115" fmla="*/ 176 h 395"/>
              <a:gd name="T116" fmla="*/ 395 w 395"/>
              <a:gd name="T117" fmla="*/ 137 h 395"/>
              <a:gd name="T118" fmla="*/ 387 w 395"/>
              <a:gd name="T119" fmla="*/ 93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5" h="395">
                <a:moveTo>
                  <a:pt x="47" y="335"/>
                </a:moveTo>
                <a:lnTo>
                  <a:pt x="45" y="338"/>
                </a:lnTo>
                <a:lnTo>
                  <a:pt x="45" y="341"/>
                </a:lnTo>
                <a:lnTo>
                  <a:pt x="45" y="344"/>
                </a:lnTo>
                <a:lnTo>
                  <a:pt x="47" y="348"/>
                </a:lnTo>
                <a:lnTo>
                  <a:pt x="51" y="350"/>
                </a:lnTo>
                <a:lnTo>
                  <a:pt x="54" y="350"/>
                </a:lnTo>
                <a:lnTo>
                  <a:pt x="57" y="350"/>
                </a:lnTo>
                <a:lnTo>
                  <a:pt x="60" y="348"/>
                </a:lnTo>
                <a:lnTo>
                  <a:pt x="63" y="344"/>
                </a:lnTo>
                <a:lnTo>
                  <a:pt x="63" y="341"/>
                </a:lnTo>
                <a:lnTo>
                  <a:pt x="63" y="338"/>
                </a:lnTo>
                <a:lnTo>
                  <a:pt x="60" y="335"/>
                </a:lnTo>
                <a:lnTo>
                  <a:pt x="57" y="333"/>
                </a:lnTo>
                <a:lnTo>
                  <a:pt x="54" y="333"/>
                </a:lnTo>
                <a:lnTo>
                  <a:pt x="51" y="333"/>
                </a:lnTo>
                <a:lnTo>
                  <a:pt x="47" y="335"/>
                </a:lnTo>
                <a:close/>
                <a:moveTo>
                  <a:pt x="381" y="78"/>
                </a:moveTo>
                <a:lnTo>
                  <a:pt x="373" y="85"/>
                </a:lnTo>
                <a:lnTo>
                  <a:pt x="373" y="85"/>
                </a:lnTo>
                <a:lnTo>
                  <a:pt x="328" y="131"/>
                </a:lnTo>
                <a:lnTo>
                  <a:pt x="328" y="131"/>
                </a:lnTo>
                <a:lnTo>
                  <a:pt x="322" y="136"/>
                </a:lnTo>
                <a:lnTo>
                  <a:pt x="314" y="141"/>
                </a:lnTo>
                <a:lnTo>
                  <a:pt x="305" y="143"/>
                </a:lnTo>
                <a:lnTo>
                  <a:pt x="296" y="144"/>
                </a:lnTo>
                <a:lnTo>
                  <a:pt x="287" y="143"/>
                </a:lnTo>
                <a:lnTo>
                  <a:pt x="278" y="141"/>
                </a:lnTo>
                <a:lnTo>
                  <a:pt x="271" y="136"/>
                </a:lnTo>
                <a:lnTo>
                  <a:pt x="264" y="131"/>
                </a:lnTo>
                <a:lnTo>
                  <a:pt x="259" y="124"/>
                </a:lnTo>
                <a:lnTo>
                  <a:pt x="255" y="117"/>
                </a:lnTo>
                <a:lnTo>
                  <a:pt x="253" y="108"/>
                </a:lnTo>
                <a:lnTo>
                  <a:pt x="251" y="100"/>
                </a:lnTo>
                <a:lnTo>
                  <a:pt x="253" y="90"/>
                </a:lnTo>
                <a:lnTo>
                  <a:pt x="255" y="82"/>
                </a:lnTo>
                <a:lnTo>
                  <a:pt x="259" y="74"/>
                </a:lnTo>
                <a:lnTo>
                  <a:pt x="264" y="67"/>
                </a:lnTo>
                <a:lnTo>
                  <a:pt x="251" y="54"/>
                </a:lnTo>
                <a:lnTo>
                  <a:pt x="244" y="64"/>
                </a:lnTo>
                <a:lnTo>
                  <a:pt x="239" y="75"/>
                </a:lnTo>
                <a:lnTo>
                  <a:pt x="234" y="87"/>
                </a:lnTo>
                <a:lnTo>
                  <a:pt x="233" y="100"/>
                </a:lnTo>
                <a:lnTo>
                  <a:pt x="234" y="111"/>
                </a:lnTo>
                <a:lnTo>
                  <a:pt x="239" y="123"/>
                </a:lnTo>
                <a:lnTo>
                  <a:pt x="244" y="134"/>
                </a:lnTo>
                <a:lnTo>
                  <a:pt x="251" y="144"/>
                </a:lnTo>
                <a:lnTo>
                  <a:pt x="261" y="151"/>
                </a:lnTo>
                <a:lnTo>
                  <a:pt x="272" y="157"/>
                </a:lnTo>
                <a:lnTo>
                  <a:pt x="284" y="161"/>
                </a:lnTo>
                <a:lnTo>
                  <a:pt x="296" y="162"/>
                </a:lnTo>
                <a:lnTo>
                  <a:pt x="309" y="161"/>
                </a:lnTo>
                <a:lnTo>
                  <a:pt x="321" y="157"/>
                </a:lnTo>
                <a:lnTo>
                  <a:pt x="331" y="151"/>
                </a:lnTo>
                <a:lnTo>
                  <a:pt x="341" y="144"/>
                </a:lnTo>
                <a:lnTo>
                  <a:pt x="341" y="144"/>
                </a:lnTo>
                <a:lnTo>
                  <a:pt x="374" y="110"/>
                </a:lnTo>
                <a:lnTo>
                  <a:pt x="378" y="129"/>
                </a:lnTo>
                <a:lnTo>
                  <a:pt x="377" y="146"/>
                </a:lnTo>
                <a:lnTo>
                  <a:pt x="371" y="161"/>
                </a:lnTo>
                <a:lnTo>
                  <a:pt x="363" y="174"/>
                </a:lnTo>
                <a:lnTo>
                  <a:pt x="314" y="224"/>
                </a:lnTo>
                <a:lnTo>
                  <a:pt x="310" y="228"/>
                </a:lnTo>
                <a:lnTo>
                  <a:pt x="303" y="231"/>
                </a:lnTo>
                <a:lnTo>
                  <a:pt x="297" y="233"/>
                </a:lnTo>
                <a:lnTo>
                  <a:pt x="289" y="233"/>
                </a:lnTo>
                <a:lnTo>
                  <a:pt x="288" y="233"/>
                </a:lnTo>
                <a:lnTo>
                  <a:pt x="284" y="233"/>
                </a:lnTo>
                <a:lnTo>
                  <a:pt x="278" y="232"/>
                </a:lnTo>
                <a:lnTo>
                  <a:pt x="271" y="230"/>
                </a:lnTo>
                <a:lnTo>
                  <a:pt x="261" y="228"/>
                </a:lnTo>
                <a:lnTo>
                  <a:pt x="250" y="224"/>
                </a:lnTo>
                <a:lnTo>
                  <a:pt x="240" y="219"/>
                </a:lnTo>
                <a:lnTo>
                  <a:pt x="229" y="213"/>
                </a:lnTo>
                <a:lnTo>
                  <a:pt x="229" y="213"/>
                </a:lnTo>
                <a:lnTo>
                  <a:pt x="227" y="212"/>
                </a:lnTo>
                <a:lnTo>
                  <a:pt x="223" y="211"/>
                </a:lnTo>
                <a:lnTo>
                  <a:pt x="220" y="212"/>
                </a:lnTo>
                <a:lnTo>
                  <a:pt x="217" y="215"/>
                </a:lnTo>
                <a:lnTo>
                  <a:pt x="216" y="215"/>
                </a:lnTo>
                <a:lnTo>
                  <a:pt x="79" y="367"/>
                </a:lnTo>
                <a:lnTo>
                  <a:pt x="73" y="371"/>
                </a:lnTo>
                <a:lnTo>
                  <a:pt x="68" y="375"/>
                </a:lnTo>
                <a:lnTo>
                  <a:pt x="62" y="377"/>
                </a:lnTo>
                <a:lnTo>
                  <a:pt x="54" y="377"/>
                </a:lnTo>
                <a:lnTo>
                  <a:pt x="46" y="377"/>
                </a:lnTo>
                <a:lnTo>
                  <a:pt x="40" y="375"/>
                </a:lnTo>
                <a:lnTo>
                  <a:pt x="33" y="371"/>
                </a:lnTo>
                <a:lnTo>
                  <a:pt x="29" y="367"/>
                </a:lnTo>
                <a:lnTo>
                  <a:pt x="24" y="362"/>
                </a:lnTo>
                <a:lnTo>
                  <a:pt x="20" y="355"/>
                </a:lnTo>
                <a:lnTo>
                  <a:pt x="18" y="349"/>
                </a:lnTo>
                <a:lnTo>
                  <a:pt x="18" y="341"/>
                </a:lnTo>
                <a:lnTo>
                  <a:pt x="18" y="334"/>
                </a:lnTo>
                <a:lnTo>
                  <a:pt x="20" y="327"/>
                </a:lnTo>
                <a:lnTo>
                  <a:pt x="24" y="322"/>
                </a:lnTo>
                <a:lnTo>
                  <a:pt x="28" y="316"/>
                </a:lnTo>
                <a:lnTo>
                  <a:pt x="180" y="179"/>
                </a:lnTo>
                <a:lnTo>
                  <a:pt x="179" y="179"/>
                </a:lnTo>
                <a:lnTo>
                  <a:pt x="182" y="176"/>
                </a:lnTo>
                <a:lnTo>
                  <a:pt x="183" y="172"/>
                </a:lnTo>
                <a:lnTo>
                  <a:pt x="181" y="166"/>
                </a:lnTo>
                <a:lnTo>
                  <a:pt x="181" y="166"/>
                </a:lnTo>
                <a:lnTo>
                  <a:pt x="173" y="155"/>
                </a:lnTo>
                <a:lnTo>
                  <a:pt x="167" y="143"/>
                </a:lnTo>
                <a:lnTo>
                  <a:pt x="163" y="131"/>
                </a:lnTo>
                <a:lnTo>
                  <a:pt x="161" y="121"/>
                </a:lnTo>
                <a:lnTo>
                  <a:pt x="162" y="110"/>
                </a:lnTo>
                <a:lnTo>
                  <a:pt x="165" y="101"/>
                </a:lnTo>
                <a:lnTo>
                  <a:pt x="169" y="92"/>
                </a:lnTo>
                <a:lnTo>
                  <a:pt x="177" y="82"/>
                </a:lnTo>
                <a:lnTo>
                  <a:pt x="226" y="34"/>
                </a:lnTo>
                <a:lnTo>
                  <a:pt x="235" y="26"/>
                </a:lnTo>
                <a:lnTo>
                  <a:pt x="245" y="21"/>
                </a:lnTo>
                <a:lnTo>
                  <a:pt x="255" y="19"/>
                </a:lnTo>
                <a:lnTo>
                  <a:pt x="264" y="19"/>
                </a:lnTo>
                <a:lnTo>
                  <a:pt x="264" y="19"/>
                </a:lnTo>
                <a:lnTo>
                  <a:pt x="275" y="19"/>
                </a:lnTo>
                <a:lnTo>
                  <a:pt x="285" y="21"/>
                </a:lnTo>
                <a:lnTo>
                  <a:pt x="251" y="54"/>
                </a:lnTo>
                <a:lnTo>
                  <a:pt x="264" y="67"/>
                </a:lnTo>
                <a:lnTo>
                  <a:pt x="310" y="22"/>
                </a:lnTo>
                <a:lnTo>
                  <a:pt x="309" y="22"/>
                </a:lnTo>
                <a:lnTo>
                  <a:pt x="317" y="14"/>
                </a:lnTo>
                <a:lnTo>
                  <a:pt x="304" y="9"/>
                </a:lnTo>
                <a:lnTo>
                  <a:pt x="290" y="3"/>
                </a:lnTo>
                <a:lnTo>
                  <a:pt x="277" y="1"/>
                </a:lnTo>
                <a:lnTo>
                  <a:pt x="264" y="0"/>
                </a:lnTo>
                <a:lnTo>
                  <a:pt x="264" y="0"/>
                </a:lnTo>
                <a:lnTo>
                  <a:pt x="249" y="1"/>
                </a:lnTo>
                <a:lnTo>
                  <a:pt x="236" y="6"/>
                </a:lnTo>
                <a:lnTo>
                  <a:pt x="223" y="12"/>
                </a:lnTo>
                <a:lnTo>
                  <a:pt x="213" y="21"/>
                </a:lnTo>
                <a:lnTo>
                  <a:pt x="165" y="69"/>
                </a:lnTo>
                <a:lnTo>
                  <a:pt x="154" y="82"/>
                </a:lnTo>
                <a:lnTo>
                  <a:pt x="148" y="95"/>
                </a:lnTo>
                <a:lnTo>
                  <a:pt x="145" y="108"/>
                </a:lnTo>
                <a:lnTo>
                  <a:pt x="144" y="121"/>
                </a:lnTo>
                <a:lnTo>
                  <a:pt x="146" y="134"/>
                </a:lnTo>
                <a:lnTo>
                  <a:pt x="150" y="146"/>
                </a:lnTo>
                <a:lnTo>
                  <a:pt x="155" y="159"/>
                </a:lnTo>
                <a:lnTo>
                  <a:pt x="163" y="171"/>
                </a:lnTo>
                <a:lnTo>
                  <a:pt x="16" y="303"/>
                </a:lnTo>
                <a:lnTo>
                  <a:pt x="10" y="311"/>
                </a:lnTo>
                <a:lnTo>
                  <a:pt x="4" y="321"/>
                </a:lnTo>
                <a:lnTo>
                  <a:pt x="1" y="330"/>
                </a:lnTo>
                <a:lnTo>
                  <a:pt x="0" y="341"/>
                </a:lnTo>
                <a:lnTo>
                  <a:pt x="1" y="352"/>
                </a:lnTo>
                <a:lnTo>
                  <a:pt x="4" y="363"/>
                </a:lnTo>
                <a:lnTo>
                  <a:pt x="9" y="371"/>
                </a:lnTo>
                <a:lnTo>
                  <a:pt x="15" y="379"/>
                </a:lnTo>
                <a:lnTo>
                  <a:pt x="24" y="385"/>
                </a:lnTo>
                <a:lnTo>
                  <a:pt x="32" y="391"/>
                </a:lnTo>
                <a:lnTo>
                  <a:pt x="43" y="394"/>
                </a:lnTo>
                <a:lnTo>
                  <a:pt x="54" y="395"/>
                </a:lnTo>
                <a:lnTo>
                  <a:pt x="65" y="394"/>
                </a:lnTo>
                <a:lnTo>
                  <a:pt x="74" y="391"/>
                </a:lnTo>
                <a:lnTo>
                  <a:pt x="84" y="385"/>
                </a:lnTo>
                <a:lnTo>
                  <a:pt x="92" y="379"/>
                </a:lnTo>
                <a:lnTo>
                  <a:pt x="226" y="231"/>
                </a:lnTo>
                <a:lnTo>
                  <a:pt x="237" y="238"/>
                </a:lnTo>
                <a:lnTo>
                  <a:pt x="248" y="242"/>
                </a:lnTo>
                <a:lnTo>
                  <a:pt x="258" y="245"/>
                </a:lnTo>
                <a:lnTo>
                  <a:pt x="268" y="248"/>
                </a:lnTo>
                <a:lnTo>
                  <a:pt x="275" y="250"/>
                </a:lnTo>
                <a:lnTo>
                  <a:pt x="282" y="251"/>
                </a:lnTo>
                <a:lnTo>
                  <a:pt x="287" y="252"/>
                </a:lnTo>
                <a:lnTo>
                  <a:pt x="289" y="252"/>
                </a:lnTo>
                <a:lnTo>
                  <a:pt x="300" y="251"/>
                </a:lnTo>
                <a:lnTo>
                  <a:pt x="310" y="247"/>
                </a:lnTo>
                <a:lnTo>
                  <a:pt x="319" y="243"/>
                </a:lnTo>
                <a:lnTo>
                  <a:pt x="327" y="235"/>
                </a:lnTo>
                <a:lnTo>
                  <a:pt x="376" y="187"/>
                </a:lnTo>
                <a:lnTo>
                  <a:pt x="383" y="176"/>
                </a:lnTo>
                <a:lnTo>
                  <a:pt x="390" y="164"/>
                </a:lnTo>
                <a:lnTo>
                  <a:pt x="393" y="151"/>
                </a:lnTo>
                <a:lnTo>
                  <a:pt x="395" y="137"/>
                </a:lnTo>
                <a:lnTo>
                  <a:pt x="395" y="123"/>
                </a:lnTo>
                <a:lnTo>
                  <a:pt x="392" y="108"/>
                </a:lnTo>
                <a:lnTo>
                  <a:pt x="387" y="93"/>
                </a:lnTo>
                <a:lnTo>
                  <a:pt x="381" y="7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1" name="Freeform 72"/>
          <p:cNvSpPr>
            <a:spLocks noEditPoints="1"/>
          </p:cNvSpPr>
          <p:nvPr/>
        </p:nvSpPr>
        <p:spPr bwMode="auto">
          <a:xfrm>
            <a:off x="8615661" y="2579192"/>
            <a:ext cx="328910" cy="299144"/>
          </a:xfrm>
          <a:custGeom>
            <a:avLst/>
            <a:gdLst>
              <a:gd name="T0" fmla="*/ 377 w 396"/>
              <a:gd name="T1" fmla="*/ 91 h 361"/>
              <a:gd name="T2" fmla="*/ 377 w 396"/>
              <a:gd name="T3" fmla="*/ 115 h 361"/>
              <a:gd name="T4" fmla="*/ 152 w 396"/>
              <a:gd name="T5" fmla="*/ 288 h 361"/>
              <a:gd name="T6" fmla="*/ 57 w 396"/>
              <a:gd name="T7" fmla="*/ 296 h 361"/>
              <a:gd name="T8" fmla="*/ 160 w 396"/>
              <a:gd name="T9" fmla="*/ 321 h 361"/>
              <a:gd name="T10" fmla="*/ 57 w 396"/>
              <a:gd name="T11" fmla="*/ 321 h 361"/>
              <a:gd name="T12" fmla="*/ 252 w 396"/>
              <a:gd name="T13" fmla="*/ 159 h 361"/>
              <a:gd name="T14" fmla="*/ 276 w 396"/>
              <a:gd name="T15" fmla="*/ 182 h 361"/>
              <a:gd name="T16" fmla="*/ 288 w 396"/>
              <a:gd name="T17" fmla="*/ 172 h 361"/>
              <a:gd name="T18" fmla="*/ 272 w 396"/>
              <a:gd name="T19" fmla="*/ 154 h 361"/>
              <a:gd name="T20" fmla="*/ 360 w 396"/>
              <a:gd name="T21" fmla="*/ 153 h 361"/>
              <a:gd name="T22" fmla="*/ 360 w 396"/>
              <a:gd name="T23" fmla="*/ 221 h 361"/>
              <a:gd name="T24" fmla="*/ 360 w 396"/>
              <a:gd name="T25" fmla="*/ 235 h 361"/>
              <a:gd name="T26" fmla="*/ 360 w 396"/>
              <a:gd name="T27" fmla="*/ 267 h 361"/>
              <a:gd name="T28" fmla="*/ 360 w 396"/>
              <a:gd name="T29" fmla="*/ 335 h 361"/>
              <a:gd name="T30" fmla="*/ 230 w 396"/>
              <a:gd name="T31" fmla="*/ 343 h 361"/>
              <a:gd name="T32" fmla="*/ 35 w 396"/>
              <a:gd name="T33" fmla="*/ 281 h 361"/>
              <a:gd name="T34" fmla="*/ 131 w 396"/>
              <a:gd name="T35" fmla="*/ 145 h 361"/>
              <a:gd name="T36" fmla="*/ 109 w 396"/>
              <a:gd name="T37" fmla="*/ 168 h 361"/>
              <a:gd name="T38" fmla="*/ 114 w 396"/>
              <a:gd name="T39" fmla="*/ 181 h 361"/>
              <a:gd name="T40" fmla="*/ 133 w 396"/>
              <a:gd name="T41" fmla="*/ 170 h 361"/>
              <a:gd name="T42" fmla="*/ 207 w 396"/>
              <a:gd name="T43" fmla="*/ 145 h 361"/>
              <a:gd name="T44" fmla="*/ 207 w 396"/>
              <a:gd name="T45" fmla="*/ 127 h 361"/>
              <a:gd name="T46" fmla="*/ 207 w 396"/>
              <a:gd name="T47" fmla="*/ 104 h 361"/>
              <a:gd name="T48" fmla="*/ 244 w 396"/>
              <a:gd name="T49" fmla="*/ 22 h 361"/>
              <a:gd name="T50" fmla="*/ 282 w 396"/>
              <a:gd name="T51" fmla="*/ 24 h 361"/>
              <a:gd name="T52" fmla="*/ 294 w 396"/>
              <a:gd name="T53" fmla="*/ 63 h 361"/>
              <a:gd name="T54" fmla="*/ 219 w 396"/>
              <a:gd name="T55" fmla="*/ 40 h 361"/>
              <a:gd name="T56" fmla="*/ 179 w 396"/>
              <a:gd name="T57" fmla="*/ 111 h 361"/>
              <a:gd name="T58" fmla="*/ 189 w 396"/>
              <a:gd name="T59" fmla="*/ 109 h 361"/>
              <a:gd name="T60" fmla="*/ 189 w 396"/>
              <a:gd name="T61" fmla="*/ 343 h 361"/>
              <a:gd name="T62" fmla="*/ 146 w 396"/>
              <a:gd name="T63" fmla="*/ 127 h 361"/>
              <a:gd name="T64" fmla="*/ 116 w 396"/>
              <a:gd name="T65" fmla="*/ 127 h 361"/>
              <a:gd name="T66" fmla="*/ 37 w 396"/>
              <a:gd name="T67" fmla="*/ 127 h 361"/>
              <a:gd name="T68" fmla="*/ 102 w 396"/>
              <a:gd name="T69" fmla="*/ 34 h 361"/>
              <a:gd name="T70" fmla="*/ 135 w 396"/>
              <a:gd name="T71" fmla="*/ 19 h 361"/>
              <a:gd name="T72" fmla="*/ 176 w 396"/>
              <a:gd name="T73" fmla="*/ 40 h 361"/>
              <a:gd name="T74" fmla="*/ 101 w 396"/>
              <a:gd name="T75" fmla="*/ 63 h 361"/>
              <a:gd name="T76" fmla="*/ 309 w 396"/>
              <a:gd name="T77" fmla="*/ 73 h 361"/>
              <a:gd name="T78" fmla="*/ 302 w 396"/>
              <a:gd name="T79" fmla="*/ 17 h 361"/>
              <a:gd name="T80" fmla="*/ 250 w 396"/>
              <a:gd name="T81" fmla="*/ 2 h 361"/>
              <a:gd name="T82" fmla="*/ 200 w 396"/>
              <a:gd name="T83" fmla="*/ 36 h 361"/>
              <a:gd name="T84" fmla="*/ 195 w 396"/>
              <a:gd name="T85" fmla="*/ 36 h 361"/>
              <a:gd name="T86" fmla="*/ 168 w 396"/>
              <a:gd name="T87" fmla="*/ 10 h 361"/>
              <a:gd name="T88" fmla="*/ 111 w 396"/>
              <a:gd name="T89" fmla="*/ 5 h 361"/>
              <a:gd name="T90" fmla="*/ 81 w 396"/>
              <a:gd name="T91" fmla="*/ 49 h 361"/>
              <a:gd name="T92" fmla="*/ 5 w 396"/>
              <a:gd name="T93" fmla="*/ 78 h 361"/>
              <a:gd name="T94" fmla="*/ 5 w 396"/>
              <a:gd name="T95" fmla="*/ 140 h 361"/>
              <a:gd name="T96" fmla="*/ 23 w 396"/>
              <a:gd name="T97" fmla="*/ 356 h 361"/>
              <a:gd name="T98" fmla="*/ 372 w 396"/>
              <a:gd name="T99" fmla="*/ 356 h 361"/>
              <a:gd name="T100" fmla="*/ 390 w 396"/>
              <a:gd name="T101" fmla="*/ 140 h 361"/>
              <a:gd name="T102" fmla="*/ 390 w 396"/>
              <a:gd name="T103" fmla="*/ 78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6" h="361">
                <a:moveTo>
                  <a:pt x="377" y="127"/>
                </a:moveTo>
                <a:lnTo>
                  <a:pt x="249" y="127"/>
                </a:lnTo>
                <a:lnTo>
                  <a:pt x="237" y="109"/>
                </a:lnTo>
                <a:lnTo>
                  <a:pt x="225" y="91"/>
                </a:lnTo>
                <a:lnTo>
                  <a:pt x="377" y="91"/>
                </a:lnTo>
                <a:lnTo>
                  <a:pt x="377" y="92"/>
                </a:lnTo>
                <a:lnTo>
                  <a:pt x="377" y="97"/>
                </a:lnTo>
                <a:lnTo>
                  <a:pt x="377" y="102"/>
                </a:lnTo>
                <a:lnTo>
                  <a:pt x="377" y="108"/>
                </a:lnTo>
                <a:lnTo>
                  <a:pt x="377" y="115"/>
                </a:lnTo>
                <a:lnTo>
                  <a:pt x="377" y="121"/>
                </a:lnTo>
                <a:lnTo>
                  <a:pt x="377" y="125"/>
                </a:lnTo>
                <a:lnTo>
                  <a:pt x="377" y="127"/>
                </a:lnTo>
                <a:close/>
                <a:moveTo>
                  <a:pt x="65" y="288"/>
                </a:moveTo>
                <a:lnTo>
                  <a:pt x="152" y="288"/>
                </a:lnTo>
                <a:cubicBezTo>
                  <a:pt x="157" y="288"/>
                  <a:pt x="160" y="291"/>
                  <a:pt x="160" y="296"/>
                </a:cubicBezTo>
                <a:lnTo>
                  <a:pt x="160" y="296"/>
                </a:lnTo>
                <a:cubicBezTo>
                  <a:pt x="160" y="300"/>
                  <a:pt x="157" y="303"/>
                  <a:pt x="152" y="303"/>
                </a:cubicBezTo>
                <a:lnTo>
                  <a:pt x="65" y="303"/>
                </a:lnTo>
                <a:cubicBezTo>
                  <a:pt x="61" y="303"/>
                  <a:pt x="57" y="300"/>
                  <a:pt x="57" y="296"/>
                </a:cubicBezTo>
                <a:lnTo>
                  <a:pt x="57" y="296"/>
                </a:lnTo>
                <a:cubicBezTo>
                  <a:pt x="57" y="291"/>
                  <a:pt x="61" y="288"/>
                  <a:pt x="65" y="288"/>
                </a:cubicBezTo>
                <a:close/>
                <a:moveTo>
                  <a:pt x="65" y="314"/>
                </a:moveTo>
                <a:lnTo>
                  <a:pt x="152" y="314"/>
                </a:lnTo>
                <a:cubicBezTo>
                  <a:pt x="157" y="314"/>
                  <a:pt x="160" y="317"/>
                  <a:pt x="160" y="321"/>
                </a:cubicBezTo>
                <a:lnTo>
                  <a:pt x="160" y="321"/>
                </a:lnTo>
                <a:cubicBezTo>
                  <a:pt x="160" y="326"/>
                  <a:pt x="157" y="329"/>
                  <a:pt x="152" y="329"/>
                </a:cubicBezTo>
                <a:lnTo>
                  <a:pt x="65" y="329"/>
                </a:lnTo>
                <a:cubicBezTo>
                  <a:pt x="61" y="329"/>
                  <a:pt x="57" y="326"/>
                  <a:pt x="57" y="321"/>
                </a:cubicBezTo>
                <a:lnTo>
                  <a:pt x="57" y="321"/>
                </a:lnTo>
                <a:cubicBezTo>
                  <a:pt x="57" y="317"/>
                  <a:pt x="61" y="314"/>
                  <a:pt x="65" y="314"/>
                </a:cubicBezTo>
                <a:close/>
                <a:moveTo>
                  <a:pt x="207" y="145"/>
                </a:moveTo>
                <a:lnTo>
                  <a:pt x="230" y="145"/>
                </a:lnTo>
                <a:lnTo>
                  <a:pt x="239" y="145"/>
                </a:lnTo>
                <a:lnTo>
                  <a:pt x="252" y="159"/>
                </a:lnTo>
                <a:lnTo>
                  <a:pt x="262" y="170"/>
                </a:lnTo>
                <a:lnTo>
                  <a:pt x="269" y="176"/>
                </a:lnTo>
                <a:lnTo>
                  <a:pt x="272" y="179"/>
                </a:lnTo>
                <a:lnTo>
                  <a:pt x="273" y="180"/>
                </a:lnTo>
                <a:lnTo>
                  <a:pt x="276" y="182"/>
                </a:lnTo>
                <a:lnTo>
                  <a:pt x="280" y="181"/>
                </a:lnTo>
                <a:lnTo>
                  <a:pt x="284" y="181"/>
                </a:lnTo>
                <a:lnTo>
                  <a:pt x="286" y="179"/>
                </a:lnTo>
                <a:lnTo>
                  <a:pt x="287" y="175"/>
                </a:lnTo>
                <a:lnTo>
                  <a:pt x="288" y="172"/>
                </a:lnTo>
                <a:lnTo>
                  <a:pt x="287" y="168"/>
                </a:lnTo>
                <a:lnTo>
                  <a:pt x="285" y="166"/>
                </a:lnTo>
                <a:lnTo>
                  <a:pt x="282" y="165"/>
                </a:lnTo>
                <a:lnTo>
                  <a:pt x="278" y="160"/>
                </a:lnTo>
                <a:lnTo>
                  <a:pt x="272" y="154"/>
                </a:lnTo>
                <a:lnTo>
                  <a:pt x="263" y="145"/>
                </a:lnTo>
                <a:lnTo>
                  <a:pt x="360" y="145"/>
                </a:lnTo>
                <a:lnTo>
                  <a:pt x="360" y="146"/>
                </a:lnTo>
                <a:lnTo>
                  <a:pt x="360" y="148"/>
                </a:lnTo>
                <a:lnTo>
                  <a:pt x="360" y="153"/>
                </a:lnTo>
                <a:lnTo>
                  <a:pt x="360" y="159"/>
                </a:lnTo>
                <a:lnTo>
                  <a:pt x="360" y="173"/>
                </a:lnTo>
                <a:lnTo>
                  <a:pt x="360" y="190"/>
                </a:lnTo>
                <a:lnTo>
                  <a:pt x="360" y="207"/>
                </a:lnTo>
                <a:lnTo>
                  <a:pt x="360" y="221"/>
                </a:lnTo>
                <a:lnTo>
                  <a:pt x="360" y="221"/>
                </a:lnTo>
                <a:lnTo>
                  <a:pt x="360" y="227"/>
                </a:lnTo>
                <a:lnTo>
                  <a:pt x="360" y="231"/>
                </a:lnTo>
                <a:lnTo>
                  <a:pt x="360" y="234"/>
                </a:lnTo>
                <a:lnTo>
                  <a:pt x="360" y="235"/>
                </a:lnTo>
                <a:lnTo>
                  <a:pt x="360" y="253"/>
                </a:lnTo>
                <a:lnTo>
                  <a:pt x="360" y="254"/>
                </a:lnTo>
                <a:lnTo>
                  <a:pt x="360" y="256"/>
                </a:lnTo>
                <a:lnTo>
                  <a:pt x="360" y="261"/>
                </a:lnTo>
                <a:lnTo>
                  <a:pt x="360" y="267"/>
                </a:lnTo>
                <a:lnTo>
                  <a:pt x="360" y="281"/>
                </a:lnTo>
                <a:lnTo>
                  <a:pt x="360" y="298"/>
                </a:lnTo>
                <a:lnTo>
                  <a:pt x="360" y="315"/>
                </a:lnTo>
                <a:lnTo>
                  <a:pt x="360" y="329"/>
                </a:lnTo>
                <a:lnTo>
                  <a:pt x="360" y="335"/>
                </a:lnTo>
                <a:lnTo>
                  <a:pt x="360" y="339"/>
                </a:lnTo>
                <a:lnTo>
                  <a:pt x="360" y="342"/>
                </a:lnTo>
                <a:lnTo>
                  <a:pt x="360" y="343"/>
                </a:lnTo>
                <a:lnTo>
                  <a:pt x="360" y="343"/>
                </a:lnTo>
                <a:lnTo>
                  <a:pt x="230" y="343"/>
                </a:lnTo>
                <a:lnTo>
                  <a:pt x="207" y="343"/>
                </a:lnTo>
                <a:lnTo>
                  <a:pt x="189" y="343"/>
                </a:lnTo>
                <a:lnTo>
                  <a:pt x="172" y="343"/>
                </a:lnTo>
                <a:lnTo>
                  <a:pt x="35" y="343"/>
                </a:lnTo>
                <a:lnTo>
                  <a:pt x="35" y="281"/>
                </a:lnTo>
                <a:lnTo>
                  <a:pt x="35" y="253"/>
                </a:lnTo>
                <a:lnTo>
                  <a:pt x="35" y="235"/>
                </a:lnTo>
                <a:lnTo>
                  <a:pt x="35" y="221"/>
                </a:lnTo>
                <a:lnTo>
                  <a:pt x="35" y="145"/>
                </a:lnTo>
                <a:lnTo>
                  <a:pt x="131" y="145"/>
                </a:lnTo>
                <a:lnTo>
                  <a:pt x="124" y="154"/>
                </a:lnTo>
                <a:lnTo>
                  <a:pt x="117" y="160"/>
                </a:lnTo>
                <a:lnTo>
                  <a:pt x="113" y="165"/>
                </a:lnTo>
                <a:lnTo>
                  <a:pt x="111" y="166"/>
                </a:lnTo>
                <a:lnTo>
                  <a:pt x="109" y="168"/>
                </a:lnTo>
                <a:lnTo>
                  <a:pt x="108" y="172"/>
                </a:lnTo>
                <a:lnTo>
                  <a:pt x="109" y="175"/>
                </a:lnTo>
                <a:lnTo>
                  <a:pt x="110" y="179"/>
                </a:lnTo>
                <a:lnTo>
                  <a:pt x="112" y="181"/>
                </a:lnTo>
                <a:lnTo>
                  <a:pt x="114" y="181"/>
                </a:lnTo>
                <a:lnTo>
                  <a:pt x="118" y="182"/>
                </a:lnTo>
                <a:lnTo>
                  <a:pt x="123" y="180"/>
                </a:lnTo>
                <a:lnTo>
                  <a:pt x="124" y="179"/>
                </a:lnTo>
                <a:lnTo>
                  <a:pt x="126" y="176"/>
                </a:lnTo>
                <a:lnTo>
                  <a:pt x="133" y="170"/>
                </a:lnTo>
                <a:lnTo>
                  <a:pt x="143" y="159"/>
                </a:lnTo>
                <a:lnTo>
                  <a:pt x="155" y="145"/>
                </a:lnTo>
                <a:lnTo>
                  <a:pt x="172" y="145"/>
                </a:lnTo>
                <a:lnTo>
                  <a:pt x="189" y="145"/>
                </a:lnTo>
                <a:lnTo>
                  <a:pt x="207" y="145"/>
                </a:lnTo>
                <a:close/>
                <a:moveTo>
                  <a:pt x="360" y="235"/>
                </a:moveTo>
                <a:close/>
                <a:moveTo>
                  <a:pt x="207" y="93"/>
                </a:moveTo>
                <a:lnTo>
                  <a:pt x="217" y="111"/>
                </a:lnTo>
                <a:lnTo>
                  <a:pt x="226" y="127"/>
                </a:lnTo>
                <a:lnTo>
                  <a:pt x="207" y="127"/>
                </a:lnTo>
                <a:lnTo>
                  <a:pt x="207" y="125"/>
                </a:lnTo>
                <a:lnTo>
                  <a:pt x="207" y="121"/>
                </a:lnTo>
                <a:lnTo>
                  <a:pt x="207" y="116"/>
                </a:lnTo>
                <a:lnTo>
                  <a:pt x="207" y="111"/>
                </a:lnTo>
                <a:lnTo>
                  <a:pt x="207" y="104"/>
                </a:lnTo>
                <a:lnTo>
                  <a:pt x="207" y="99"/>
                </a:lnTo>
                <a:lnTo>
                  <a:pt x="207" y="95"/>
                </a:lnTo>
                <a:lnTo>
                  <a:pt x="207" y="93"/>
                </a:lnTo>
                <a:close/>
                <a:moveTo>
                  <a:pt x="236" y="25"/>
                </a:moveTo>
                <a:lnTo>
                  <a:pt x="244" y="22"/>
                </a:lnTo>
                <a:lnTo>
                  <a:pt x="252" y="19"/>
                </a:lnTo>
                <a:lnTo>
                  <a:pt x="261" y="19"/>
                </a:lnTo>
                <a:lnTo>
                  <a:pt x="268" y="19"/>
                </a:lnTo>
                <a:lnTo>
                  <a:pt x="276" y="21"/>
                </a:lnTo>
                <a:lnTo>
                  <a:pt x="282" y="24"/>
                </a:lnTo>
                <a:lnTo>
                  <a:pt x="288" y="29"/>
                </a:lnTo>
                <a:lnTo>
                  <a:pt x="292" y="34"/>
                </a:lnTo>
                <a:lnTo>
                  <a:pt x="296" y="44"/>
                </a:lnTo>
                <a:lnTo>
                  <a:pt x="296" y="53"/>
                </a:lnTo>
                <a:lnTo>
                  <a:pt x="294" y="63"/>
                </a:lnTo>
                <a:lnTo>
                  <a:pt x="289" y="73"/>
                </a:lnTo>
                <a:lnTo>
                  <a:pt x="217" y="73"/>
                </a:lnTo>
                <a:lnTo>
                  <a:pt x="211" y="59"/>
                </a:lnTo>
                <a:lnTo>
                  <a:pt x="214" y="49"/>
                </a:lnTo>
                <a:lnTo>
                  <a:pt x="219" y="40"/>
                </a:lnTo>
                <a:lnTo>
                  <a:pt x="226" y="33"/>
                </a:lnTo>
                <a:lnTo>
                  <a:pt x="236" y="25"/>
                </a:lnTo>
                <a:close/>
                <a:moveTo>
                  <a:pt x="189" y="127"/>
                </a:moveTo>
                <a:lnTo>
                  <a:pt x="169" y="127"/>
                </a:lnTo>
                <a:lnTo>
                  <a:pt x="179" y="111"/>
                </a:lnTo>
                <a:lnTo>
                  <a:pt x="189" y="93"/>
                </a:lnTo>
                <a:lnTo>
                  <a:pt x="189" y="94"/>
                </a:lnTo>
                <a:lnTo>
                  <a:pt x="189" y="99"/>
                </a:lnTo>
                <a:lnTo>
                  <a:pt x="189" y="104"/>
                </a:lnTo>
                <a:lnTo>
                  <a:pt x="189" y="109"/>
                </a:lnTo>
                <a:lnTo>
                  <a:pt x="189" y="116"/>
                </a:lnTo>
                <a:lnTo>
                  <a:pt x="189" y="121"/>
                </a:lnTo>
                <a:lnTo>
                  <a:pt x="189" y="125"/>
                </a:lnTo>
                <a:lnTo>
                  <a:pt x="189" y="127"/>
                </a:lnTo>
                <a:close/>
                <a:moveTo>
                  <a:pt x="189" y="343"/>
                </a:moveTo>
                <a:close/>
                <a:moveTo>
                  <a:pt x="18" y="127"/>
                </a:moveTo>
                <a:lnTo>
                  <a:pt x="18" y="91"/>
                </a:lnTo>
                <a:lnTo>
                  <a:pt x="169" y="91"/>
                </a:lnTo>
                <a:lnTo>
                  <a:pt x="158" y="109"/>
                </a:lnTo>
                <a:lnTo>
                  <a:pt x="146" y="127"/>
                </a:lnTo>
                <a:lnTo>
                  <a:pt x="144" y="127"/>
                </a:lnTo>
                <a:lnTo>
                  <a:pt x="141" y="127"/>
                </a:lnTo>
                <a:lnTo>
                  <a:pt x="135" y="127"/>
                </a:lnTo>
                <a:lnTo>
                  <a:pt x="126" y="127"/>
                </a:lnTo>
                <a:lnTo>
                  <a:pt x="116" y="127"/>
                </a:lnTo>
                <a:lnTo>
                  <a:pt x="105" y="127"/>
                </a:lnTo>
                <a:lnTo>
                  <a:pt x="82" y="127"/>
                </a:lnTo>
                <a:lnTo>
                  <a:pt x="58" y="127"/>
                </a:lnTo>
                <a:lnTo>
                  <a:pt x="47" y="127"/>
                </a:lnTo>
                <a:lnTo>
                  <a:pt x="37" y="127"/>
                </a:lnTo>
                <a:lnTo>
                  <a:pt x="30" y="127"/>
                </a:lnTo>
                <a:lnTo>
                  <a:pt x="23" y="127"/>
                </a:lnTo>
                <a:lnTo>
                  <a:pt x="19" y="127"/>
                </a:lnTo>
                <a:lnTo>
                  <a:pt x="18" y="127"/>
                </a:lnTo>
                <a:close/>
                <a:moveTo>
                  <a:pt x="102" y="34"/>
                </a:moveTo>
                <a:lnTo>
                  <a:pt x="107" y="29"/>
                </a:lnTo>
                <a:lnTo>
                  <a:pt x="113" y="24"/>
                </a:lnTo>
                <a:lnTo>
                  <a:pt x="119" y="21"/>
                </a:lnTo>
                <a:lnTo>
                  <a:pt x="127" y="19"/>
                </a:lnTo>
                <a:lnTo>
                  <a:pt x="135" y="19"/>
                </a:lnTo>
                <a:lnTo>
                  <a:pt x="143" y="19"/>
                </a:lnTo>
                <a:lnTo>
                  <a:pt x="152" y="22"/>
                </a:lnTo>
                <a:lnTo>
                  <a:pt x="159" y="25"/>
                </a:lnTo>
                <a:lnTo>
                  <a:pt x="169" y="33"/>
                </a:lnTo>
                <a:lnTo>
                  <a:pt x="176" y="40"/>
                </a:lnTo>
                <a:lnTo>
                  <a:pt x="181" y="50"/>
                </a:lnTo>
                <a:lnTo>
                  <a:pt x="183" y="59"/>
                </a:lnTo>
                <a:lnTo>
                  <a:pt x="178" y="73"/>
                </a:lnTo>
                <a:lnTo>
                  <a:pt x="107" y="73"/>
                </a:lnTo>
                <a:lnTo>
                  <a:pt x="101" y="63"/>
                </a:lnTo>
                <a:lnTo>
                  <a:pt x="99" y="53"/>
                </a:lnTo>
                <a:lnTo>
                  <a:pt x="99" y="44"/>
                </a:lnTo>
                <a:lnTo>
                  <a:pt x="102" y="34"/>
                </a:lnTo>
                <a:close/>
                <a:moveTo>
                  <a:pt x="377" y="73"/>
                </a:moveTo>
                <a:lnTo>
                  <a:pt x="309" y="73"/>
                </a:lnTo>
                <a:lnTo>
                  <a:pt x="313" y="61"/>
                </a:lnTo>
                <a:lnTo>
                  <a:pt x="315" y="49"/>
                </a:lnTo>
                <a:lnTo>
                  <a:pt x="313" y="37"/>
                </a:lnTo>
                <a:lnTo>
                  <a:pt x="308" y="25"/>
                </a:lnTo>
                <a:lnTo>
                  <a:pt x="302" y="17"/>
                </a:lnTo>
                <a:lnTo>
                  <a:pt x="293" y="10"/>
                </a:lnTo>
                <a:lnTo>
                  <a:pt x="284" y="5"/>
                </a:lnTo>
                <a:lnTo>
                  <a:pt x="273" y="2"/>
                </a:lnTo>
                <a:lnTo>
                  <a:pt x="262" y="0"/>
                </a:lnTo>
                <a:lnTo>
                  <a:pt x="250" y="2"/>
                </a:lnTo>
                <a:lnTo>
                  <a:pt x="238" y="5"/>
                </a:lnTo>
                <a:lnTo>
                  <a:pt x="226" y="10"/>
                </a:lnTo>
                <a:lnTo>
                  <a:pt x="211" y="22"/>
                </a:lnTo>
                <a:lnTo>
                  <a:pt x="200" y="37"/>
                </a:lnTo>
                <a:lnTo>
                  <a:pt x="200" y="36"/>
                </a:lnTo>
                <a:lnTo>
                  <a:pt x="199" y="36"/>
                </a:lnTo>
                <a:lnTo>
                  <a:pt x="198" y="36"/>
                </a:lnTo>
                <a:lnTo>
                  <a:pt x="196" y="36"/>
                </a:lnTo>
                <a:lnTo>
                  <a:pt x="196" y="36"/>
                </a:lnTo>
                <a:lnTo>
                  <a:pt x="195" y="36"/>
                </a:lnTo>
                <a:lnTo>
                  <a:pt x="194" y="37"/>
                </a:lnTo>
                <a:lnTo>
                  <a:pt x="190" y="30"/>
                </a:lnTo>
                <a:lnTo>
                  <a:pt x="184" y="22"/>
                </a:lnTo>
                <a:lnTo>
                  <a:pt x="177" y="16"/>
                </a:lnTo>
                <a:lnTo>
                  <a:pt x="168" y="10"/>
                </a:lnTo>
                <a:lnTo>
                  <a:pt x="157" y="5"/>
                </a:lnTo>
                <a:lnTo>
                  <a:pt x="145" y="2"/>
                </a:lnTo>
                <a:lnTo>
                  <a:pt x="133" y="0"/>
                </a:lnTo>
                <a:lnTo>
                  <a:pt x="122" y="2"/>
                </a:lnTo>
                <a:lnTo>
                  <a:pt x="111" y="5"/>
                </a:lnTo>
                <a:lnTo>
                  <a:pt x="102" y="10"/>
                </a:lnTo>
                <a:lnTo>
                  <a:pt x="94" y="17"/>
                </a:lnTo>
                <a:lnTo>
                  <a:pt x="87" y="25"/>
                </a:lnTo>
                <a:lnTo>
                  <a:pt x="83" y="37"/>
                </a:lnTo>
                <a:lnTo>
                  <a:pt x="81" y="49"/>
                </a:lnTo>
                <a:lnTo>
                  <a:pt x="82" y="61"/>
                </a:lnTo>
                <a:lnTo>
                  <a:pt x="86" y="73"/>
                </a:lnTo>
                <a:lnTo>
                  <a:pt x="18" y="73"/>
                </a:lnTo>
                <a:lnTo>
                  <a:pt x="10" y="74"/>
                </a:lnTo>
                <a:lnTo>
                  <a:pt x="5" y="78"/>
                </a:lnTo>
                <a:lnTo>
                  <a:pt x="1" y="84"/>
                </a:lnTo>
                <a:lnTo>
                  <a:pt x="0" y="91"/>
                </a:lnTo>
                <a:lnTo>
                  <a:pt x="0" y="127"/>
                </a:lnTo>
                <a:lnTo>
                  <a:pt x="1" y="133"/>
                </a:lnTo>
                <a:lnTo>
                  <a:pt x="5" y="140"/>
                </a:lnTo>
                <a:lnTo>
                  <a:pt x="10" y="143"/>
                </a:lnTo>
                <a:lnTo>
                  <a:pt x="18" y="145"/>
                </a:lnTo>
                <a:lnTo>
                  <a:pt x="18" y="343"/>
                </a:lnTo>
                <a:lnTo>
                  <a:pt x="19" y="350"/>
                </a:lnTo>
                <a:lnTo>
                  <a:pt x="23" y="356"/>
                </a:lnTo>
                <a:lnTo>
                  <a:pt x="29" y="360"/>
                </a:lnTo>
                <a:lnTo>
                  <a:pt x="35" y="361"/>
                </a:lnTo>
                <a:lnTo>
                  <a:pt x="360" y="361"/>
                </a:lnTo>
                <a:lnTo>
                  <a:pt x="367" y="360"/>
                </a:lnTo>
                <a:lnTo>
                  <a:pt x="372" y="356"/>
                </a:lnTo>
                <a:lnTo>
                  <a:pt x="376" y="350"/>
                </a:lnTo>
                <a:lnTo>
                  <a:pt x="377" y="343"/>
                </a:lnTo>
                <a:lnTo>
                  <a:pt x="377" y="145"/>
                </a:lnTo>
                <a:lnTo>
                  <a:pt x="385" y="143"/>
                </a:lnTo>
                <a:lnTo>
                  <a:pt x="390" y="140"/>
                </a:lnTo>
                <a:lnTo>
                  <a:pt x="395" y="133"/>
                </a:lnTo>
                <a:lnTo>
                  <a:pt x="396" y="127"/>
                </a:lnTo>
                <a:lnTo>
                  <a:pt x="396" y="91"/>
                </a:lnTo>
                <a:lnTo>
                  <a:pt x="395" y="84"/>
                </a:lnTo>
                <a:lnTo>
                  <a:pt x="390" y="78"/>
                </a:lnTo>
                <a:lnTo>
                  <a:pt x="385" y="74"/>
                </a:lnTo>
                <a:lnTo>
                  <a:pt x="377" y="7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2" name="Freeform 73"/>
          <p:cNvSpPr>
            <a:spLocks noEditPoints="1"/>
          </p:cNvSpPr>
          <p:nvPr/>
        </p:nvSpPr>
        <p:spPr bwMode="auto">
          <a:xfrm>
            <a:off x="10267653" y="2564309"/>
            <a:ext cx="325933" cy="328910"/>
          </a:xfrm>
          <a:custGeom>
            <a:avLst/>
            <a:gdLst>
              <a:gd name="T0" fmla="*/ 18 w 395"/>
              <a:gd name="T1" fmla="*/ 73 h 395"/>
              <a:gd name="T2" fmla="*/ 29 w 395"/>
              <a:gd name="T3" fmla="*/ 55 h 395"/>
              <a:gd name="T4" fmla="*/ 72 w 395"/>
              <a:gd name="T5" fmla="*/ 81 h 395"/>
              <a:gd name="T6" fmla="*/ 77 w 395"/>
              <a:gd name="T7" fmla="*/ 90 h 395"/>
              <a:gd name="T8" fmla="*/ 87 w 395"/>
              <a:gd name="T9" fmla="*/ 88 h 395"/>
              <a:gd name="T10" fmla="*/ 89 w 395"/>
              <a:gd name="T11" fmla="*/ 54 h 395"/>
              <a:gd name="T12" fmla="*/ 305 w 395"/>
              <a:gd name="T13" fmla="*/ 84 h 395"/>
              <a:gd name="T14" fmla="*/ 314 w 395"/>
              <a:gd name="T15" fmla="*/ 90 h 395"/>
              <a:gd name="T16" fmla="*/ 322 w 395"/>
              <a:gd name="T17" fmla="*/ 84 h 395"/>
              <a:gd name="T18" fmla="*/ 359 w 395"/>
              <a:gd name="T19" fmla="*/ 54 h 395"/>
              <a:gd name="T20" fmla="*/ 375 w 395"/>
              <a:gd name="T21" fmla="*/ 65 h 395"/>
              <a:gd name="T22" fmla="*/ 376 w 395"/>
              <a:gd name="T23" fmla="*/ 75 h 395"/>
              <a:gd name="T24" fmla="*/ 376 w 395"/>
              <a:gd name="T25" fmla="*/ 100 h 395"/>
              <a:gd name="T26" fmla="*/ 376 w 395"/>
              <a:gd name="T27" fmla="*/ 123 h 395"/>
              <a:gd name="T28" fmla="*/ 211 w 395"/>
              <a:gd name="T29" fmla="*/ 294 h 395"/>
              <a:gd name="T30" fmla="*/ 256 w 395"/>
              <a:gd name="T31" fmla="*/ 317 h 395"/>
              <a:gd name="T32" fmla="*/ 289 w 395"/>
              <a:gd name="T33" fmla="*/ 284 h 395"/>
              <a:gd name="T34" fmla="*/ 276 w 395"/>
              <a:gd name="T35" fmla="*/ 271 h 395"/>
              <a:gd name="T36" fmla="*/ 208 w 395"/>
              <a:gd name="T37" fmla="*/ 226 h 395"/>
              <a:gd name="T38" fmla="*/ 286 w 395"/>
              <a:gd name="T39" fmla="*/ 181 h 395"/>
              <a:gd name="T40" fmla="*/ 305 w 395"/>
              <a:gd name="T41" fmla="*/ 297 h 395"/>
              <a:gd name="T42" fmla="*/ 225 w 395"/>
              <a:gd name="T43" fmla="*/ 323 h 395"/>
              <a:gd name="T44" fmla="*/ 281 w 395"/>
              <a:gd name="T45" fmla="*/ 198 h 395"/>
              <a:gd name="T46" fmla="*/ 228 w 395"/>
              <a:gd name="T47" fmla="*/ 226 h 395"/>
              <a:gd name="T48" fmla="*/ 281 w 395"/>
              <a:gd name="T49" fmla="*/ 251 h 395"/>
              <a:gd name="T50" fmla="*/ 187 w 395"/>
              <a:gd name="T51" fmla="*/ 331 h 395"/>
              <a:gd name="T52" fmla="*/ 98 w 395"/>
              <a:gd name="T53" fmla="*/ 296 h 395"/>
              <a:gd name="T54" fmla="*/ 167 w 395"/>
              <a:gd name="T55" fmla="*/ 216 h 395"/>
              <a:gd name="T56" fmla="*/ 115 w 395"/>
              <a:gd name="T57" fmla="*/ 197 h 395"/>
              <a:gd name="T58" fmla="*/ 102 w 395"/>
              <a:gd name="T59" fmla="*/ 184 h 395"/>
              <a:gd name="T60" fmla="*/ 187 w 395"/>
              <a:gd name="T61" fmla="*/ 216 h 395"/>
              <a:gd name="T62" fmla="*/ 140 w 395"/>
              <a:gd name="T63" fmla="*/ 282 h 395"/>
              <a:gd name="T64" fmla="*/ 187 w 395"/>
              <a:gd name="T65" fmla="*/ 312 h 395"/>
              <a:gd name="T66" fmla="*/ 371 w 395"/>
              <a:gd name="T67" fmla="*/ 371 h 395"/>
              <a:gd name="T68" fmla="*/ 35 w 395"/>
              <a:gd name="T69" fmla="*/ 377 h 395"/>
              <a:gd name="T70" fmla="*/ 19 w 395"/>
              <a:gd name="T71" fmla="*/ 366 h 395"/>
              <a:gd name="T72" fmla="*/ 376 w 395"/>
              <a:gd name="T73" fmla="*/ 144 h 395"/>
              <a:gd name="T74" fmla="*/ 376 w 395"/>
              <a:gd name="T75" fmla="*/ 149 h 395"/>
              <a:gd name="T76" fmla="*/ 376 w 395"/>
              <a:gd name="T77" fmla="*/ 177 h 395"/>
              <a:gd name="T78" fmla="*/ 376 w 395"/>
              <a:gd name="T79" fmla="*/ 231 h 395"/>
              <a:gd name="T80" fmla="*/ 376 w 395"/>
              <a:gd name="T81" fmla="*/ 292 h 395"/>
              <a:gd name="T82" fmla="*/ 376 w 395"/>
              <a:gd name="T83" fmla="*/ 339 h 395"/>
              <a:gd name="T84" fmla="*/ 376 w 395"/>
              <a:gd name="T85" fmla="*/ 357 h 395"/>
              <a:gd name="T86" fmla="*/ 359 w 395"/>
              <a:gd name="T87" fmla="*/ 36 h 395"/>
              <a:gd name="T88" fmla="*/ 322 w 395"/>
              <a:gd name="T89" fmla="*/ 6 h 395"/>
              <a:gd name="T90" fmla="*/ 314 w 395"/>
              <a:gd name="T91" fmla="*/ 0 h 395"/>
              <a:gd name="T92" fmla="*/ 305 w 395"/>
              <a:gd name="T93" fmla="*/ 6 h 395"/>
              <a:gd name="T94" fmla="*/ 89 w 395"/>
              <a:gd name="T95" fmla="*/ 36 h 395"/>
              <a:gd name="T96" fmla="*/ 87 w 395"/>
              <a:gd name="T97" fmla="*/ 2 h 395"/>
              <a:gd name="T98" fmla="*/ 77 w 395"/>
              <a:gd name="T99" fmla="*/ 0 h 395"/>
              <a:gd name="T100" fmla="*/ 72 w 395"/>
              <a:gd name="T101" fmla="*/ 9 h 395"/>
              <a:gd name="T102" fmla="*/ 29 w 395"/>
              <a:gd name="T103" fmla="*/ 37 h 395"/>
              <a:gd name="T104" fmla="*/ 10 w 395"/>
              <a:gd name="T105" fmla="*/ 47 h 395"/>
              <a:gd name="T106" fmla="*/ 0 w 395"/>
              <a:gd name="T107" fmla="*/ 65 h 395"/>
              <a:gd name="T108" fmla="*/ 0 w 395"/>
              <a:gd name="T109" fmla="*/ 367 h 395"/>
              <a:gd name="T110" fmla="*/ 10 w 395"/>
              <a:gd name="T111" fmla="*/ 384 h 395"/>
              <a:gd name="T112" fmla="*/ 29 w 395"/>
              <a:gd name="T113" fmla="*/ 394 h 395"/>
              <a:gd name="T114" fmla="*/ 367 w 395"/>
              <a:gd name="T115" fmla="*/ 394 h 395"/>
              <a:gd name="T116" fmla="*/ 384 w 395"/>
              <a:gd name="T117" fmla="*/ 384 h 395"/>
              <a:gd name="T118" fmla="*/ 394 w 395"/>
              <a:gd name="T119" fmla="*/ 367 h 395"/>
              <a:gd name="T120" fmla="*/ 394 w 395"/>
              <a:gd name="T121" fmla="*/ 65 h 395"/>
              <a:gd name="T122" fmla="*/ 384 w 395"/>
              <a:gd name="T123" fmla="*/ 47 h 395"/>
              <a:gd name="T124" fmla="*/ 367 w 395"/>
              <a:gd name="T125" fmla="*/ 3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395">
                <a:moveTo>
                  <a:pt x="376" y="125"/>
                </a:moveTo>
                <a:lnTo>
                  <a:pt x="18" y="125"/>
                </a:lnTo>
                <a:lnTo>
                  <a:pt x="18" y="73"/>
                </a:lnTo>
                <a:lnTo>
                  <a:pt x="19" y="65"/>
                </a:lnTo>
                <a:lnTo>
                  <a:pt x="23" y="60"/>
                </a:lnTo>
                <a:lnTo>
                  <a:pt x="29" y="55"/>
                </a:lnTo>
                <a:lnTo>
                  <a:pt x="35" y="54"/>
                </a:lnTo>
                <a:lnTo>
                  <a:pt x="72" y="54"/>
                </a:lnTo>
                <a:lnTo>
                  <a:pt x="72" y="81"/>
                </a:lnTo>
                <a:lnTo>
                  <a:pt x="72" y="84"/>
                </a:lnTo>
                <a:lnTo>
                  <a:pt x="74" y="88"/>
                </a:lnTo>
                <a:lnTo>
                  <a:pt x="77" y="90"/>
                </a:lnTo>
                <a:lnTo>
                  <a:pt x="81" y="90"/>
                </a:lnTo>
                <a:lnTo>
                  <a:pt x="84" y="90"/>
                </a:lnTo>
                <a:lnTo>
                  <a:pt x="87" y="88"/>
                </a:lnTo>
                <a:lnTo>
                  <a:pt x="89" y="84"/>
                </a:lnTo>
                <a:lnTo>
                  <a:pt x="89" y="81"/>
                </a:lnTo>
                <a:lnTo>
                  <a:pt x="89" y="54"/>
                </a:lnTo>
                <a:lnTo>
                  <a:pt x="305" y="54"/>
                </a:lnTo>
                <a:lnTo>
                  <a:pt x="305" y="81"/>
                </a:lnTo>
                <a:lnTo>
                  <a:pt x="305" y="84"/>
                </a:lnTo>
                <a:lnTo>
                  <a:pt x="307" y="88"/>
                </a:lnTo>
                <a:lnTo>
                  <a:pt x="310" y="90"/>
                </a:lnTo>
                <a:lnTo>
                  <a:pt x="314" y="90"/>
                </a:lnTo>
                <a:lnTo>
                  <a:pt x="317" y="90"/>
                </a:lnTo>
                <a:lnTo>
                  <a:pt x="320" y="88"/>
                </a:lnTo>
                <a:lnTo>
                  <a:pt x="322" y="84"/>
                </a:lnTo>
                <a:lnTo>
                  <a:pt x="322" y="81"/>
                </a:lnTo>
                <a:lnTo>
                  <a:pt x="322" y="54"/>
                </a:lnTo>
                <a:lnTo>
                  <a:pt x="359" y="54"/>
                </a:lnTo>
                <a:lnTo>
                  <a:pt x="365" y="55"/>
                </a:lnTo>
                <a:lnTo>
                  <a:pt x="371" y="60"/>
                </a:lnTo>
                <a:lnTo>
                  <a:pt x="375" y="65"/>
                </a:lnTo>
                <a:lnTo>
                  <a:pt x="376" y="73"/>
                </a:lnTo>
                <a:lnTo>
                  <a:pt x="376" y="73"/>
                </a:lnTo>
                <a:lnTo>
                  <a:pt x="376" y="75"/>
                </a:lnTo>
                <a:lnTo>
                  <a:pt x="376" y="81"/>
                </a:lnTo>
                <a:lnTo>
                  <a:pt x="376" y="89"/>
                </a:lnTo>
                <a:lnTo>
                  <a:pt x="376" y="100"/>
                </a:lnTo>
                <a:lnTo>
                  <a:pt x="376" y="109"/>
                </a:lnTo>
                <a:lnTo>
                  <a:pt x="376" y="118"/>
                </a:lnTo>
                <a:lnTo>
                  <a:pt x="376" y="123"/>
                </a:lnTo>
                <a:lnTo>
                  <a:pt x="376" y="125"/>
                </a:lnTo>
                <a:lnTo>
                  <a:pt x="376" y="125"/>
                </a:lnTo>
                <a:close/>
                <a:moveTo>
                  <a:pt x="211" y="294"/>
                </a:moveTo>
                <a:lnTo>
                  <a:pt x="229" y="293"/>
                </a:lnTo>
                <a:cubicBezTo>
                  <a:pt x="231" y="301"/>
                  <a:pt x="234" y="308"/>
                  <a:pt x="238" y="312"/>
                </a:cubicBezTo>
                <a:cubicBezTo>
                  <a:pt x="243" y="315"/>
                  <a:pt x="249" y="317"/>
                  <a:pt x="256" y="317"/>
                </a:cubicBezTo>
                <a:cubicBezTo>
                  <a:pt x="261" y="317"/>
                  <a:pt x="267" y="316"/>
                  <a:pt x="271" y="313"/>
                </a:cubicBezTo>
                <a:cubicBezTo>
                  <a:pt x="276" y="311"/>
                  <a:pt x="279" y="307"/>
                  <a:pt x="282" y="302"/>
                </a:cubicBezTo>
                <a:cubicBezTo>
                  <a:pt x="285" y="298"/>
                  <a:pt x="287" y="292"/>
                  <a:pt x="289" y="284"/>
                </a:cubicBezTo>
                <a:cubicBezTo>
                  <a:pt x="291" y="276"/>
                  <a:pt x="292" y="268"/>
                  <a:pt x="292" y="260"/>
                </a:cubicBezTo>
                <a:cubicBezTo>
                  <a:pt x="292" y="259"/>
                  <a:pt x="292" y="258"/>
                  <a:pt x="292" y="256"/>
                </a:cubicBezTo>
                <a:cubicBezTo>
                  <a:pt x="288" y="263"/>
                  <a:pt x="283" y="268"/>
                  <a:pt x="276" y="271"/>
                </a:cubicBezTo>
                <a:cubicBezTo>
                  <a:pt x="270" y="275"/>
                  <a:pt x="262" y="277"/>
                  <a:pt x="255" y="277"/>
                </a:cubicBezTo>
                <a:cubicBezTo>
                  <a:pt x="242" y="277"/>
                  <a:pt x="231" y="272"/>
                  <a:pt x="222" y="263"/>
                </a:cubicBezTo>
                <a:cubicBezTo>
                  <a:pt x="213" y="254"/>
                  <a:pt x="208" y="241"/>
                  <a:pt x="208" y="226"/>
                </a:cubicBezTo>
                <a:cubicBezTo>
                  <a:pt x="208" y="210"/>
                  <a:pt x="213" y="197"/>
                  <a:pt x="222" y="187"/>
                </a:cubicBezTo>
                <a:cubicBezTo>
                  <a:pt x="232" y="177"/>
                  <a:pt x="243" y="172"/>
                  <a:pt x="258" y="172"/>
                </a:cubicBezTo>
                <a:cubicBezTo>
                  <a:pt x="268" y="172"/>
                  <a:pt x="277" y="175"/>
                  <a:pt x="286" y="181"/>
                </a:cubicBezTo>
                <a:cubicBezTo>
                  <a:pt x="294" y="186"/>
                  <a:pt x="300" y="194"/>
                  <a:pt x="305" y="204"/>
                </a:cubicBezTo>
                <a:cubicBezTo>
                  <a:pt x="309" y="215"/>
                  <a:pt x="311" y="229"/>
                  <a:pt x="311" y="249"/>
                </a:cubicBezTo>
                <a:cubicBezTo>
                  <a:pt x="311" y="269"/>
                  <a:pt x="309" y="285"/>
                  <a:pt x="305" y="297"/>
                </a:cubicBezTo>
                <a:cubicBezTo>
                  <a:pt x="301" y="309"/>
                  <a:pt x="294" y="318"/>
                  <a:pt x="285" y="324"/>
                </a:cubicBezTo>
                <a:cubicBezTo>
                  <a:pt x="277" y="330"/>
                  <a:pt x="267" y="333"/>
                  <a:pt x="255" y="333"/>
                </a:cubicBezTo>
                <a:cubicBezTo>
                  <a:pt x="243" y="333"/>
                  <a:pt x="233" y="330"/>
                  <a:pt x="225" y="323"/>
                </a:cubicBezTo>
                <a:cubicBezTo>
                  <a:pt x="217" y="316"/>
                  <a:pt x="212" y="307"/>
                  <a:pt x="211" y="294"/>
                </a:cubicBezTo>
                <a:close/>
                <a:moveTo>
                  <a:pt x="290" y="225"/>
                </a:moveTo>
                <a:cubicBezTo>
                  <a:pt x="290" y="214"/>
                  <a:pt x="287" y="205"/>
                  <a:pt x="281" y="198"/>
                </a:cubicBezTo>
                <a:cubicBezTo>
                  <a:pt x="275" y="192"/>
                  <a:pt x="268" y="189"/>
                  <a:pt x="260" y="189"/>
                </a:cubicBezTo>
                <a:cubicBezTo>
                  <a:pt x="251" y="189"/>
                  <a:pt x="244" y="192"/>
                  <a:pt x="237" y="199"/>
                </a:cubicBezTo>
                <a:cubicBezTo>
                  <a:pt x="231" y="206"/>
                  <a:pt x="228" y="215"/>
                  <a:pt x="228" y="226"/>
                </a:cubicBezTo>
                <a:cubicBezTo>
                  <a:pt x="228" y="236"/>
                  <a:pt x="231" y="244"/>
                  <a:pt x="237" y="251"/>
                </a:cubicBezTo>
                <a:cubicBezTo>
                  <a:pt x="243" y="257"/>
                  <a:pt x="250" y="260"/>
                  <a:pt x="259" y="260"/>
                </a:cubicBezTo>
                <a:cubicBezTo>
                  <a:pt x="268" y="260"/>
                  <a:pt x="276" y="257"/>
                  <a:pt x="281" y="251"/>
                </a:cubicBezTo>
                <a:cubicBezTo>
                  <a:pt x="287" y="244"/>
                  <a:pt x="290" y="236"/>
                  <a:pt x="290" y="225"/>
                </a:cubicBezTo>
                <a:close/>
                <a:moveTo>
                  <a:pt x="187" y="312"/>
                </a:moveTo>
                <a:lnTo>
                  <a:pt x="187" y="331"/>
                </a:lnTo>
                <a:lnTo>
                  <a:pt x="83" y="331"/>
                </a:lnTo>
                <a:cubicBezTo>
                  <a:pt x="83" y="326"/>
                  <a:pt x="83" y="322"/>
                  <a:pt x="85" y="317"/>
                </a:cubicBezTo>
                <a:cubicBezTo>
                  <a:pt x="88" y="310"/>
                  <a:pt x="92" y="303"/>
                  <a:pt x="98" y="296"/>
                </a:cubicBezTo>
                <a:cubicBezTo>
                  <a:pt x="104" y="289"/>
                  <a:pt x="112" y="281"/>
                  <a:pt x="123" y="273"/>
                </a:cubicBezTo>
                <a:cubicBezTo>
                  <a:pt x="140" y="258"/>
                  <a:pt x="152" y="247"/>
                  <a:pt x="158" y="239"/>
                </a:cubicBezTo>
                <a:cubicBezTo>
                  <a:pt x="164" y="231"/>
                  <a:pt x="167" y="223"/>
                  <a:pt x="167" y="216"/>
                </a:cubicBezTo>
                <a:cubicBezTo>
                  <a:pt x="167" y="208"/>
                  <a:pt x="164" y="202"/>
                  <a:pt x="159" y="196"/>
                </a:cubicBezTo>
                <a:cubicBezTo>
                  <a:pt x="153" y="191"/>
                  <a:pt x="146" y="189"/>
                  <a:pt x="137" y="189"/>
                </a:cubicBezTo>
                <a:cubicBezTo>
                  <a:pt x="128" y="189"/>
                  <a:pt x="121" y="191"/>
                  <a:pt x="115" y="197"/>
                </a:cubicBezTo>
                <a:cubicBezTo>
                  <a:pt x="109" y="202"/>
                  <a:pt x="106" y="210"/>
                  <a:pt x="106" y="220"/>
                </a:cubicBezTo>
                <a:lnTo>
                  <a:pt x="87" y="218"/>
                </a:lnTo>
                <a:cubicBezTo>
                  <a:pt x="88" y="203"/>
                  <a:pt x="93" y="192"/>
                  <a:pt x="102" y="184"/>
                </a:cubicBezTo>
                <a:cubicBezTo>
                  <a:pt x="111" y="176"/>
                  <a:pt x="123" y="172"/>
                  <a:pt x="138" y="172"/>
                </a:cubicBezTo>
                <a:cubicBezTo>
                  <a:pt x="153" y="172"/>
                  <a:pt x="165" y="177"/>
                  <a:pt x="174" y="185"/>
                </a:cubicBezTo>
                <a:cubicBezTo>
                  <a:pt x="183" y="193"/>
                  <a:pt x="187" y="204"/>
                  <a:pt x="187" y="216"/>
                </a:cubicBezTo>
                <a:cubicBezTo>
                  <a:pt x="187" y="223"/>
                  <a:pt x="186" y="229"/>
                  <a:pt x="183" y="235"/>
                </a:cubicBezTo>
                <a:cubicBezTo>
                  <a:pt x="180" y="241"/>
                  <a:pt x="176" y="247"/>
                  <a:pt x="170" y="254"/>
                </a:cubicBezTo>
                <a:cubicBezTo>
                  <a:pt x="164" y="261"/>
                  <a:pt x="154" y="270"/>
                  <a:pt x="140" y="282"/>
                </a:cubicBezTo>
                <a:cubicBezTo>
                  <a:pt x="129" y="292"/>
                  <a:pt x="121" y="298"/>
                  <a:pt x="118" y="302"/>
                </a:cubicBezTo>
                <a:cubicBezTo>
                  <a:pt x="115" y="305"/>
                  <a:pt x="112" y="309"/>
                  <a:pt x="110" y="312"/>
                </a:cubicBezTo>
                <a:lnTo>
                  <a:pt x="187" y="312"/>
                </a:lnTo>
                <a:close/>
                <a:moveTo>
                  <a:pt x="376" y="360"/>
                </a:moveTo>
                <a:lnTo>
                  <a:pt x="375" y="366"/>
                </a:lnTo>
                <a:lnTo>
                  <a:pt x="371" y="371"/>
                </a:lnTo>
                <a:lnTo>
                  <a:pt x="365" y="376"/>
                </a:lnTo>
                <a:lnTo>
                  <a:pt x="359" y="377"/>
                </a:lnTo>
                <a:lnTo>
                  <a:pt x="35" y="377"/>
                </a:lnTo>
                <a:lnTo>
                  <a:pt x="29" y="376"/>
                </a:lnTo>
                <a:lnTo>
                  <a:pt x="23" y="371"/>
                </a:lnTo>
                <a:lnTo>
                  <a:pt x="19" y="366"/>
                </a:lnTo>
                <a:lnTo>
                  <a:pt x="18" y="360"/>
                </a:lnTo>
                <a:lnTo>
                  <a:pt x="18" y="144"/>
                </a:lnTo>
                <a:lnTo>
                  <a:pt x="376" y="144"/>
                </a:lnTo>
                <a:lnTo>
                  <a:pt x="376" y="145"/>
                </a:lnTo>
                <a:lnTo>
                  <a:pt x="376" y="147"/>
                </a:lnTo>
                <a:lnTo>
                  <a:pt x="376" y="149"/>
                </a:lnTo>
                <a:lnTo>
                  <a:pt x="376" y="153"/>
                </a:lnTo>
                <a:lnTo>
                  <a:pt x="376" y="164"/>
                </a:lnTo>
                <a:lnTo>
                  <a:pt x="376" y="177"/>
                </a:lnTo>
                <a:lnTo>
                  <a:pt x="376" y="194"/>
                </a:lnTo>
                <a:lnTo>
                  <a:pt x="376" y="212"/>
                </a:lnTo>
                <a:lnTo>
                  <a:pt x="376" y="231"/>
                </a:lnTo>
                <a:lnTo>
                  <a:pt x="376" y="252"/>
                </a:lnTo>
                <a:lnTo>
                  <a:pt x="376" y="272"/>
                </a:lnTo>
                <a:lnTo>
                  <a:pt x="376" y="292"/>
                </a:lnTo>
                <a:lnTo>
                  <a:pt x="376" y="310"/>
                </a:lnTo>
                <a:lnTo>
                  <a:pt x="376" y="326"/>
                </a:lnTo>
                <a:lnTo>
                  <a:pt x="376" y="339"/>
                </a:lnTo>
                <a:lnTo>
                  <a:pt x="376" y="350"/>
                </a:lnTo>
                <a:lnTo>
                  <a:pt x="376" y="354"/>
                </a:lnTo>
                <a:lnTo>
                  <a:pt x="376" y="357"/>
                </a:lnTo>
                <a:lnTo>
                  <a:pt x="376" y="359"/>
                </a:lnTo>
                <a:lnTo>
                  <a:pt x="376" y="360"/>
                </a:lnTo>
                <a:close/>
                <a:moveTo>
                  <a:pt x="359" y="36"/>
                </a:moveTo>
                <a:lnTo>
                  <a:pt x="322" y="36"/>
                </a:lnTo>
                <a:lnTo>
                  <a:pt x="322" y="9"/>
                </a:lnTo>
                <a:lnTo>
                  <a:pt x="322" y="6"/>
                </a:lnTo>
                <a:lnTo>
                  <a:pt x="320" y="2"/>
                </a:lnTo>
                <a:lnTo>
                  <a:pt x="317" y="0"/>
                </a:lnTo>
                <a:lnTo>
                  <a:pt x="314" y="0"/>
                </a:lnTo>
                <a:lnTo>
                  <a:pt x="310" y="0"/>
                </a:lnTo>
                <a:lnTo>
                  <a:pt x="307" y="2"/>
                </a:lnTo>
                <a:lnTo>
                  <a:pt x="305" y="6"/>
                </a:lnTo>
                <a:lnTo>
                  <a:pt x="305" y="9"/>
                </a:lnTo>
                <a:lnTo>
                  <a:pt x="305" y="36"/>
                </a:lnTo>
                <a:lnTo>
                  <a:pt x="89" y="36"/>
                </a:lnTo>
                <a:lnTo>
                  <a:pt x="89" y="9"/>
                </a:lnTo>
                <a:lnTo>
                  <a:pt x="89" y="6"/>
                </a:lnTo>
                <a:lnTo>
                  <a:pt x="87" y="2"/>
                </a:lnTo>
                <a:lnTo>
                  <a:pt x="84" y="0"/>
                </a:lnTo>
                <a:lnTo>
                  <a:pt x="81" y="0"/>
                </a:lnTo>
                <a:lnTo>
                  <a:pt x="77" y="0"/>
                </a:lnTo>
                <a:lnTo>
                  <a:pt x="74" y="2"/>
                </a:lnTo>
                <a:lnTo>
                  <a:pt x="72" y="6"/>
                </a:lnTo>
                <a:lnTo>
                  <a:pt x="72" y="9"/>
                </a:lnTo>
                <a:lnTo>
                  <a:pt x="72" y="36"/>
                </a:lnTo>
                <a:lnTo>
                  <a:pt x="35" y="36"/>
                </a:lnTo>
                <a:lnTo>
                  <a:pt x="29" y="37"/>
                </a:lnTo>
                <a:lnTo>
                  <a:pt x="21" y="39"/>
                </a:lnTo>
                <a:lnTo>
                  <a:pt x="16" y="42"/>
                </a:lnTo>
                <a:lnTo>
                  <a:pt x="10" y="47"/>
                </a:lnTo>
                <a:lnTo>
                  <a:pt x="6" y="52"/>
                </a:lnTo>
                <a:lnTo>
                  <a:pt x="2" y="58"/>
                </a:lnTo>
                <a:lnTo>
                  <a:pt x="0" y="65"/>
                </a:lnTo>
                <a:lnTo>
                  <a:pt x="0" y="73"/>
                </a:lnTo>
                <a:lnTo>
                  <a:pt x="0" y="360"/>
                </a:lnTo>
                <a:lnTo>
                  <a:pt x="0" y="367"/>
                </a:lnTo>
                <a:lnTo>
                  <a:pt x="2" y="374"/>
                </a:lnTo>
                <a:lnTo>
                  <a:pt x="6" y="379"/>
                </a:lnTo>
                <a:lnTo>
                  <a:pt x="10" y="384"/>
                </a:lnTo>
                <a:lnTo>
                  <a:pt x="16" y="389"/>
                </a:lnTo>
                <a:lnTo>
                  <a:pt x="21" y="392"/>
                </a:lnTo>
                <a:lnTo>
                  <a:pt x="29" y="394"/>
                </a:lnTo>
                <a:lnTo>
                  <a:pt x="35" y="395"/>
                </a:lnTo>
                <a:lnTo>
                  <a:pt x="359" y="395"/>
                </a:lnTo>
                <a:lnTo>
                  <a:pt x="367" y="394"/>
                </a:lnTo>
                <a:lnTo>
                  <a:pt x="373" y="392"/>
                </a:lnTo>
                <a:lnTo>
                  <a:pt x="378" y="389"/>
                </a:lnTo>
                <a:lnTo>
                  <a:pt x="384" y="384"/>
                </a:lnTo>
                <a:lnTo>
                  <a:pt x="388" y="379"/>
                </a:lnTo>
                <a:lnTo>
                  <a:pt x="391" y="374"/>
                </a:lnTo>
                <a:lnTo>
                  <a:pt x="394" y="367"/>
                </a:lnTo>
                <a:lnTo>
                  <a:pt x="395" y="360"/>
                </a:lnTo>
                <a:lnTo>
                  <a:pt x="395" y="73"/>
                </a:lnTo>
                <a:lnTo>
                  <a:pt x="394" y="65"/>
                </a:lnTo>
                <a:lnTo>
                  <a:pt x="391" y="58"/>
                </a:lnTo>
                <a:lnTo>
                  <a:pt x="388" y="52"/>
                </a:lnTo>
                <a:lnTo>
                  <a:pt x="384" y="47"/>
                </a:lnTo>
                <a:lnTo>
                  <a:pt x="378" y="42"/>
                </a:lnTo>
                <a:lnTo>
                  <a:pt x="373" y="39"/>
                </a:lnTo>
                <a:lnTo>
                  <a:pt x="367" y="37"/>
                </a:lnTo>
                <a:lnTo>
                  <a:pt x="359" y="3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3" name="Freeform 74"/>
          <p:cNvSpPr>
            <a:spLocks noEditPoints="1"/>
          </p:cNvSpPr>
          <p:nvPr/>
        </p:nvSpPr>
        <p:spPr bwMode="auto">
          <a:xfrm>
            <a:off x="11005840" y="2564309"/>
            <a:ext cx="325933" cy="328910"/>
          </a:xfrm>
          <a:custGeom>
            <a:avLst/>
            <a:gdLst>
              <a:gd name="T0" fmla="*/ 135 w 395"/>
              <a:gd name="T1" fmla="*/ 273 h 395"/>
              <a:gd name="T2" fmla="*/ 135 w 395"/>
              <a:gd name="T3" fmla="*/ 243 h 395"/>
              <a:gd name="T4" fmla="*/ 135 w 395"/>
              <a:gd name="T5" fmla="*/ 336 h 395"/>
              <a:gd name="T6" fmla="*/ 135 w 395"/>
              <a:gd name="T7" fmla="*/ 306 h 395"/>
              <a:gd name="T8" fmla="*/ 135 w 395"/>
              <a:gd name="T9" fmla="*/ 211 h 395"/>
              <a:gd name="T10" fmla="*/ 135 w 395"/>
              <a:gd name="T11" fmla="*/ 179 h 395"/>
              <a:gd name="T12" fmla="*/ 81 w 395"/>
              <a:gd name="T13" fmla="*/ 336 h 395"/>
              <a:gd name="T14" fmla="*/ 81 w 395"/>
              <a:gd name="T15" fmla="*/ 306 h 395"/>
              <a:gd name="T16" fmla="*/ 29 w 395"/>
              <a:gd name="T17" fmla="*/ 55 h 395"/>
              <a:gd name="T18" fmla="*/ 78 w 395"/>
              <a:gd name="T19" fmla="*/ 90 h 395"/>
              <a:gd name="T20" fmla="*/ 90 w 395"/>
              <a:gd name="T21" fmla="*/ 54 h 395"/>
              <a:gd name="T22" fmla="*/ 314 w 395"/>
              <a:gd name="T23" fmla="*/ 90 h 395"/>
              <a:gd name="T24" fmla="*/ 360 w 395"/>
              <a:gd name="T25" fmla="*/ 54 h 395"/>
              <a:gd name="T26" fmla="*/ 377 w 395"/>
              <a:gd name="T27" fmla="*/ 75 h 395"/>
              <a:gd name="T28" fmla="*/ 377 w 395"/>
              <a:gd name="T29" fmla="*/ 123 h 395"/>
              <a:gd name="T30" fmla="*/ 366 w 395"/>
              <a:gd name="T31" fmla="*/ 376 h 395"/>
              <a:gd name="T32" fmla="*/ 19 w 395"/>
              <a:gd name="T33" fmla="*/ 360 h 395"/>
              <a:gd name="T34" fmla="*/ 377 w 395"/>
              <a:gd name="T35" fmla="*/ 153 h 395"/>
              <a:gd name="T36" fmla="*/ 377 w 395"/>
              <a:gd name="T37" fmla="*/ 252 h 395"/>
              <a:gd name="T38" fmla="*/ 377 w 395"/>
              <a:gd name="T39" fmla="*/ 350 h 395"/>
              <a:gd name="T40" fmla="*/ 323 w 395"/>
              <a:gd name="T41" fmla="*/ 36 h 395"/>
              <a:gd name="T42" fmla="*/ 311 w 395"/>
              <a:gd name="T43" fmla="*/ 0 h 395"/>
              <a:gd name="T44" fmla="*/ 90 w 395"/>
              <a:gd name="T45" fmla="*/ 9 h 395"/>
              <a:gd name="T46" fmla="*/ 75 w 395"/>
              <a:gd name="T47" fmla="*/ 2 h 395"/>
              <a:gd name="T48" fmla="*/ 22 w 395"/>
              <a:gd name="T49" fmla="*/ 39 h 395"/>
              <a:gd name="T50" fmla="*/ 0 w 395"/>
              <a:gd name="T51" fmla="*/ 73 h 395"/>
              <a:gd name="T52" fmla="*/ 16 w 395"/>
              <a:gd name="T53" fmla="*/ 389 h 395"/>
              <a:gd name="T54" fmla="*/ 374 w 395"/>
              <a:gd name="T55" fmla="*/ 392 h 395"/>
              <a:gd name="T56" fmla="*/ 395 w 395"/>
              <a:gd name="T57" fmla="*/ 360 h 395"/>
              <a:gd name="T58" fmla="*/ 379 w 395"/>
              <a:gd name="T59" fmla="*/ 42 h 395"/>
              <a:gd name="T60" fmla="*/ 46 w 395"/>
              <a:gd name="T61" fmla="*/ 216 h 395"/>
              <a:gd name="T62" fmla="*/ 81 w 395"/>
              <a:gd name="T63" fmla="*/ 191 h 395"/>
              <a:gd name="T64" fmla="*/ 46 w 395"/>
              <a:gd name="T65" fmla="*/ 279 h 395"/>
              <a:gd name="T66" fmla="*/ 81 w 395"/>
              <a:gd name="T67" fmla="*/ 254 h 395"/>
              <a:gd name="T68" fmla="*/ 152 w 395"/>
              <a:gd name="T69" fmla="*/ 341 h 395"/>
              <a:gd name="T70" fmla="*/ 189 w 395"/>
              <a:gd name="T71" fmla="*/ 316 h 395"/>
              <a:gd name="T72" fmla="*/ 152 w 395"/>
              <a:gd name="T73" fmla="*/ 216 h 395"/>
              <a:gd name="T74" fmla="*/ 189 w 395"/>
              <a:gd name="T75" fmla="*/ 191 h 395"/>
              <a:gd name="T76" fmla="*/ 152 w 395"/>
              <a:gd name="T77" fmla="*/ 279 h 395"/>
              <a:gd name="T78" fmla="*/ 189 w 395"/>
              <a:gd name="T79" fmla="*/ 254 h 395"/>
              <a:gd name="T80" fmla="*/ 314 w 395"/>
              <a:gd name="T81" fmla="*/ 279 h 395"/>
              <a:gd name="T82" fmla="*/ 350 w 395"/>
              <a:gd name="T83" fmla="*/ 254 h 395"/>
              <a:gd name="T84" fmla="*/ 260 w 395"/>
              <a:gd name="T85" fmla="*/ 279 h 395"/>
              <a:gd name="T86" fmla="*/ 296 w 395"/>
              <a:gd name="T87" fmla="*/ 254 h 395"/>
              <a:gd name="T88" fmla="*/ 314 w 395"/>
              <a:gd name="T89" fmla="*/ 216 h 395"/>
              <a:gd name="T90" fmla="*/ 350 w 395"/>
              <a:gd name="T91" fmla="*/ 191 h 395"/>
              <a:gd name="T92" fmla="*/ 260 w 395"/>
              <a:gd name="T93" fmla="*/ 216 h 395"/>
              <a:gd name="T94" fmla="*/ 296 w 395"/>
              <a:gd name="T95" fmla="*/ 191 h 395"/>
              <a:gd name="T96" fmla="*/ 206 w 395"/>
              <a:gd name="T97" fmla="*/ 341 h 395"/>
              <a:gd name="T98" fmla="*/ 243 w 395"/>
              <a:gd name="T99" fmla="*/ 316 h 395"/>
              <a:gd name="T100" fmla="*/ 206 w 395"/>
              <a:gd name="T101" fmla="*/ 216 h 395"/>
              <a:gd name="T102" fmla="*/ 243 w 395"/>
              <a:gd name="T103" fmla="*/ 191 h 395"/>
              <a:gd name="T104" fmla="*/ 206 w 395"/>
              <a:gd name="T105" fmla="*/ 279 h 395"/>
              <a:gd name="T106" fmla="*/ 243 w 395"/>
              <a:gd name="T107" fmla="*/ 25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5" h="395">
                <a:moveTo>
                  <a:pt x="135" y="243"/>
                </a:moveTo>
                <a:lnTo>
                  <a:pt x="98" y="243"/>
                </a:lnTo>
                <a:lnTo>
                  <a:pt x="98" y="279"/>
                </a:lnTo>
                <a:lnTo>
                  <a:pt x="135" y="279"/>
                </a:lnTo>
                <a:lnTo>
                  <a:pt x="135" y="276"/>
                </a:lnTo>
                <a:lnTo>
                  <a:pt x="135" y="273"/>
                </a:lnTo>
                <a:lnTo>
                  <a:pt x="135" y="267"/>
                </a:lnTo>
                <a:lnTo>
                  <a:pt x="135" y="260"/>
                </a:lnTo>
                <a:lnTo>
                  <a:pt x="135" y="254"/>
                </a:lnTo>
                <a:lnTo>
                  <a:pt x="135" y="248"/>
                </a:lnTo>
                <a:lnTo>
                  <a:pt x="135" y="244"/>
                </a:lnTo>
                <a:lnTo>
                  <a:pt x="135" y="243"/>
                </a:lnTo>
                <a:close/>
                <a:moveTo>
                  <a:pt x="135" y="306"/>
                </a:moveTo>
                <a:lnTo>
                  <a:pt x="98" y="306"/>
                </a:lnTo>
                <a:lnTo>
                  <a:pt x="98" y="341"/>
                </a:lnTo>
                <a:lnTo>
                  <a:pt x="135" y="341"/>
                </a:lnTo>
                <a:lnTo>
                  <a:pt x="135" y="340"/>
                </a:lnTo>
                <a:lnTo>
                  <a:pt x="135" y="336"/>
                </a:lnTo>
                <a:lnTo>
                  <a:pt x="135" y="330"/>
                </a:lnTo>
                <a:lnTo>
                  <a:pt x="135" y="324"/>
                </a:lnTo>
                <a:lnTo>
                  <a:pt x="135" y="316"/>
                </a:lnTo>
                <a:lnTo>
                  <a:pt x="135" y="311"/>
                </a:lnTo>
                <a:lnTo>
                  <a:pt x="135" y="307"/>
                </a:lnTo>
                <a:lnTo>
                  <a:pt x="135" y="306"/>
                </a:lnTo>
                <a:close/>
                <a:moveTo>
                  <a:pt x="135" y="179"/>
                </a:moveTo>
                <a:lnTo>
                  <a:pt x="98" y="179"/>
                </a:lnTo>
                <a:lnTo>
                  <a:pt x="98" y="216"/>
                </a:lnTo>
                <a:lnTo>
                  <a:pt x="135" y="216"/>
                </a:lnTo>
                <a:lnTo>
                  <a:pt x="135" y="214"/>
                </a:lnTo>
                <a:lnTo>
                  <a:pt x="135" y="211"/>
                </a:lnTo>
                <a:lnTo>
                  <a:pt x="135" y="204"/>
                </a:lnTo>
                <a:lnTo>
                  <a:pt x="135" y="198"/>
                </a:lnTo>
                <a:lnTo>
                  <a:pt x="135" y="191"/>
                </a:lnTo>
                <a:lnTo>
                  <a:pt x="135" y="186"/>
                </a:lnTo>
                <a:lnTo>
                  <a:pt x="135" y="182"/>
                </a:lnTo>
                <a:lnTo>
                  <a:pt x="135" y="179"/>
                </a:lnTo>
                <a:close/>
                <a:moveTo>
                  <a:pt x="81" y="306"/>
                </a:moveTo>
                <a:lnTo>
                  <a:pt x="46" y="306"/>
                </a:lnTo>
                <a:lnTo>
                  <a:pt x="46" y="341"/>
                </a:lnTo>
                <a:lnTo>
                  <a:pt x="81" y="341"/>
                </a:lnTo>
                <a:lnTo>
                  <a:pt x="81" y="340"/>
                </a:lnTo>
                <a:lnTo>
                  <a:pt x="81" y="336"/>
                </a:lnTo>
                <a:lnTo>
                  <a:pt x="81" y="330"/>
                </a:lnTo>
                <a:lnTo>
                  <a:pt x="81" y="324"/>
                </a:lnTo>
                <a:lnTo>
                  <a:pt x="81" y="316"/>
                </a:lnTo>
                <a:lnTo>
                  <a:pt x="81" y="311"/>
                </a:lnTo>
                <a:lnTo>
                  <a:pt x="81" y="307"/>
                </a:lnTo>
                <a:lnTo>
                  <a:pt x="81" y="306"/>
                </a:lnTo>
                <a:close/>
                <a:moveTo>
                  <a:pt x="377" y="125"/>
                </a:moveTo>
                <a:lnTo>
                  <a:pt x="19" y="125"/>
                </a:lnTo>
                <a:lnTo>
                  <a:pt x="19" y="73"/>
                </a:lnTo>
                <a:lnTo>
                  <a:pt x="20" y="65"/>
                </a:lnTo>
                <a:lnTo>
                  <a:pt x="24" y="60"/>
                </a:lnTo>
                <a:lnTo>
                  <a:pt x="29" y="55"/>
                </a:lnTo>
                <a:lnTo>
                  <a:pt x="36" y="54"/>
                </a:lnTo>
                <a:lnTo>
                  <a:pt x="73" y="54"/>
                </a:lnTo>
                <a:lnTo>
                  <a:pt x="73" y="81"/>
                </a:lnTo>
                <a:lnTo>
                  <a:pt x="73" y="84"/>
                </a:lnTo>
                <a:lnTo>
                  <a:pt x="75" y="88"/>
                </a:lnTo>
                <a:lnTo>
                  <a:pt x="78" y="90"/>
                </a:lnTo>
                <a:lnTo>
                  <a:pt x="81" y="90"/>
                </a:lnTo>
                <a:lnTo>
                  <a:pt x="84" y="90"/>
                </a:lnTo>
                <a:lnTo>
                  <a:pt x="88" y="88"/>
                </a:lnTo>
                <a:lnTo>
                  <a:pt x="90" y="84"/>
                </a:lnTo>
                <a:lnTo>
                  <a:pt x="90" y="81"/>
                </a:lnTo>
                <a:lnTo>
                  <a:pt x="90" y="54"/>
                </a:lnTo>
                <a:lnTo>
                  <a:pt x="306" y="54"/>
                </a:lnTo>
                <a:lnTo>
                  <a:pt x="306" y="81"/>
                </a:lnTo>
                <a:lnTo>
                  <a:pt x="306" y="84"/>
                </a:lnTo>
                <a:lnTo>
                  <a:pt x="308" y="88"/>
                </a:lnTo>
                <a:lnTo>
                  <a:pt x="311" y="90"/>
                </a:lnTo>
                <a:lnTo>
                  <a:pt x="314" y="90"/>
                </a:lnTo>
                <a:lnTo>
                  <a:pt x="318" y="90"/>
                </a:lnTo>
                <a:lnTo>
                  <a:pt x="321" y="88"/>
                </a:lnTo>
                <a:lnTo>
                  <a:pt x="323" y="84"/>
                </a:lnTo>
                <a:lnTo>
                  <a:pt x="323" y="81"/>
                </a:lnTo>
                <a:lnTo>
                  <a:pt x="323" y="54"/>
                </a:lnTo>
                <a:lnTo>
                  <a:pt x="360" y="54"/>
                </a:lnTo>
                <a:lnTo>
                  <a:pt x="366" y="55"/>
                </a:lnTo>
                <a:lnTo>
                  <a:pt x="371" y="60"/>
                </a:lnTo>
                <a:lnTo>
                  <a:pt x="376" y="65"/>
                </a:lnTo>
                <a:lnTo>
                  <a:pt x="377" y="73"/>
                </a:lnTo>
                <a:lnTo>
                  <a:pt x="377" y="73"/>
                </a:lnTo>
                <a:lnTo>
                  <a:pt x="377" y="75"/>
                </a:lnTo>
                <a:lnTo>
                  <a:pt x="377" y="81"/>
                </a:lnTo>
                <a:lnTo>
                  <a:pt x="377" y="89"/>
                </a:lnTo>
                <a:lnTo>
                  <a:pt x="377" y="100"/>
                </a:lnTo>
                <a:lnTo>
                  <a:pt x="377" y="109"/>
                </a:lnTo>
                <a:lnTo>
                  <a:pt x="377" y="118"/>
                </a:lnTo>
                <a:lnTo>
                  <a:pt x="377" y="123"/>
                </a:lnTo>
                <a:lnTo>
                  <a:pt x="377" y="125"/>
                </a:lnTo>
                <a:lnTo>
                  <a:pt x="377" y="125"/>
                </a:lnTo>
                <a:close/>
                <a:moveTo>
                  <a:pt x="377" y="360"/>
                </a:moveTo>
                <a:lnTo>
                  <a:pt x="376" y="366"/>
                </a:lnTo>
                <a:lnTo>
                  <a:pt x="371" y="371"/>
                </a:lnTo>
                <a:lnTo>
                  <a:pt x="366" y="376"/>
                </a:lnTo>
                <a:lnTo>
                  <a:pt x="360" y="377"/>
                </a:lnTo>
                <a:lnTo>
                  <a:pt x="36" y="377"/>
                </a:lnTo>
                <a:lnTo>
                  <a:pt x="29" y="376"/>
                </a:lnTo>
                <a:lnTo>
                  <a:pt x="24" y="371"/>
                </a:lnTo>
                <a:lnTo>
                  <a:pt x="20" y="366"/>
                </a:lnTo>
                <a:lnTo>
                  <a:pt x="19" y="360"/>
                </a:lnTo>
                <a:lnTo>
                  <a:pt x="19" y="144"/>
                </a:lnTo>
                <a:lnTo>
                  <a:pt x="377" y="144"/>
                </a:lnTo>
                <a:lnTo>
                  <a:pt x="377" y="145"/>
                </a:lnTo>
                <a:lnTo>
                  <a:pt x="377" y="147"/>
                </a:lnTo>
                <a:lnTo>
                  <a:pt x="377" y="149"/>
                </a:lnTo>
                <a:lnTo>
                  <a:pt x="377" y="153"/>
                </a:lnTo>
                <a:lnTo>
                  <a:pt x="377" y="164"/>
                </a:lnTo>
                <a:lnTo>
                  <a:pt x="377" y="177"/>
                </a:lnTo>
                <a:lnTo>
                  <a:pt x="377" y="194"/>
                </a:lnTo>
                <a:lnTo>
                  <a:pt x="377" y="212"/>
                </a:lnTo>
                <a:lnTo>
                  <a:pt x="377" y="231"/>
                </a:lnTo>
                <a:lnTo>
                  <a:pt x="377" y="252"/>
                </a:lnTo>
                <a:lnTo>
                  <a:pt x="377" y="272"/>
                </a:lnTo>
                <a:lnTo>
                  <a:pt x="377" y="292"/>
                </a:lnTo>
                <a:lnTo>
                  <a:pt x="377" y="310"/>
                </a:lnTo>
                <a:lnTo>
                  <a:pt x="377" y="326"/>
                </a:lnTo>
                <a:lnTo>
                  <a:pt x="377" y="339"/>
                </a:lnTo>
                <a:lnTo>
                  <a:pt x="377" y="350"/>
                </a:lnTo>
                <a:lnTo>
                  <a:pt x="377" y="354"/>
                </a:lnTo>
                <a:lnTo>
                  <a:pt x="377" y="357"/>
                </a:lnTo>
                <a:lnTo>
                  <a:pt x="377" y="359"/>
                </a:lnTo>
                <a:lnTo>
                  <a:pt x="377" y="360"/>
                </a:lnTo>
                <a:close/>
                <a:moveTo>
                  <a:pt x="360" y="36"/>
                </a:moveTo>
                <a:lnTo>
                  <a:pt x="323" y="36"/>
                </a:lnTo>
                <a:lnTo>
                  <a:pt x="323" y="9"/>
                </a:lnTo>
                <a:lnTo>
                  <a:pt x="323" y="6"/>
                </a:lnTo>
                <a:lnTo>
                  <a:pt x="321" y="2"/>
                </a:lnTo>
                <a:lnTo>
                  <a:pt x="318" y="0"/>
                </a:lnTo>
                <a:lnTo>
                  <a:pt x="314" y="0"/>
                </a:lnTo>
                <a:lnTo>
                  <a:pt x="311" y="0"/>
                </a:lnTo>
                <a:lnTo>
                  <a:pt x="308" y="2"/>
                </a:lnTo>
                <a:lnTo>
                  <a:pt x="306" y="6"/>
                </a:lnTo>
                <a:lnTo>
                  <a:pt x="306" y="9"/>
                </a:lnTo>
                <a:lnTo>
                  <a:pt x="306" y="36"/>
                </a:lnTo>
                <a:lnTo>
                  <a:pt x="90" y="36"/>
                </a:lnTo>
                <a:lnTo>
                  <a:pt x="90" y="9"/>
                </a:lnTo>
                <a:lnTo>
                  <a:pt x="90" y="6"/>
                </a:lnTo>
                <a:lnTo>
                  <a:pt x="88" y="2"/>
                </a:lnTo>
                <a:lnTo>
                  <a:pt x="84" y="0"/>
                </a:lnTo>
                <a:lnTo>
                  <a:pt x="81" y="0"/>
                </a:lnTo>
                <a:lnTo>
                  <a:pt x="78" y="0"/>
                </a:lnTo>
                <a:lnTo>
                  <a:pt x="75" y="2"/>
                </a:lnTo>
                <a:lnTo>
                  <a:pt x="73" y="6"/>
                </a:lnTo>
                <a:lnTo>
                  <a:pt x="73" y="9"/>
                </a:lnTo>
                <a:lnTo>
                  <a:pt x="73" y="36"/>
                </a:lnTo>
                <a:lnTo>
                  <a:pt x="36" y="36"/>
                </a:lnTo>
                <a:lnTo>
                  <a:pt x="29" y="37"/>
                </a:lnTo>
                <a:lnTo>
                  <a:pt x="22" y="39"/>
                </a:lnTo>
                <a:lnTo>
                  <a:pt x="16" y="42"/>
                </a:lnTo>
                <a:lnTo>
                  <a:pt x="11" y="47"/>
                </a:lnTo>
                <a:lnTo>
                  <a:pt x="7" y="52"/>
                </a:lnTo>
                <a:lnTo>
                  <a:pt x="2" y="58"/>
                </a:lnTo>
                <a:lnTo>
                  <a:pt x="0" y="65"/>
                </a:lnTo>
                <a:lnTo>
                  <a:pt x="0" y="73"/>
                </a:lnTo>
                <a:lnTo>
                  <a:pt x="0" y="360"/>
                </a:lnTo>
                <a:lnTo>
                  <a:pt x="0" y="367"/>
                </a:lnTo>
                <a:lnTo>
                  <a:pt x="2" y="374"/>
                </a:lnTo>
                <a:lnTo>
                  <a:pt x="7" y="379"/>
                </a:lnTo>
                <a:lnTo>
                  <a:pt x="11" y="384"/>
                </a:lnTo>
                <a:lnTo>
                  <a:pt x="16" y="389"/>
                </a:lnTo>
                <a:lnTo>
                  <a:pt x="22" y="392"/>
                </a:lnTo>
                <a:lnTo>
                  <a:pt x="29" y="394"/>
                </a:lnTo>
                <a:lnTo>
                  <a:pt x="36" y="395"/>
                </a:lnTo>
                <a:lnTo>
                  <a:pt x="360" y="395"/>
                </a:lnTo>
                <a:lnTo>
                  <a:pt x="367" y="394"/>
                </a:lnTo>
                <a:lnTo>
                  <a:pt x="374" y="392"/>
                </a:lnTo>
                <a:lnTo>
                  <a:pt x="379" y="389"/>
                </a:lnTo>
                <a:lnTo>
                  <a:pt x="384" y="384"/>
                </a:lnTo>
                <a:lnTo>
                  <a:pt x="389" y="379"/>
                </a:lnTo>
                <a:lnTo>
                  <a:pt x="392" y="374"/>
                </a:lnTo>
                <a:lnTo>
                  <a:pt x="394" y="367"/>
                </a:lnTo>
                <a:lnTo>
                  <a:pt x="395" y="360"/>
                </a:lnTo>
                <a:lnTo>
                  <a:pt x="395" y="73"/>
                </a:lnTo>
                <a:lnTo>
                  <a:pt x="394" y="65"/>
                </a:lnTo>
                <a:lnTo>
                  <a:pt x="392" y="58"/>
                </a:lnTo>
                <a:lnTo>
                  <a:pt x="389" y="52"/>
                </a:lnTo>
                <a:lnTo>
                  <a:pt x="384" y="47"/>
                </a:lnTo>
                <a:lnTo>
                  <a:pt x="379" y="42"/>
                </a:lnTo>
                <a:lnTo>
                  <a:pt x="374" y="39"/>
                </a:lnTo>
                <a:lnTo>
                  <a:pt x="367" y="37"/>
                </a:lnTo>
                <a:lnTo>
                  <a:pt x="360" y="36"/>
                </a:lnTo>
                <a:close/>
                <a:moveTo>
                  <a:pt x="81" y="179"/>
                </a:moveTo>
                <a:lnTo>
                  <a:pt x="46" y="179"/>
                </a:lnTo>
                <a:lnTo>
                  <a:pt x="46" y="216"/>
                </a:lnTo>
                <a:lnTo>
                  <a:pt x="81" y="216"/>
                </a:lnTo>
                <a:lnTo>
                  <a:pt x="81" y="214"/>
                </a:lnTo>
                <a:lnTo>
                  <a:pt x="81" y="211"/>
                </a:lnTo>
                <a:lnTo>
                  <a:pt x="81" y="204"/>
                </a:lnTo>
                <a:lnTo>
                  <a:pt x="81" y="198"/>
                </a:lnTo>
                <a:lnTo>
                  <a:pt x="81" y="191"/>
                </a:lnTo>
                <a:lnTo>
                  <a:pt x="81" y="186"/>
                </a:lnTo>
                <a:lnTo>
                  <a:pt x="81" y="182"/>
                </a:lnTo>
                <a:lnTo>
                  <a:pt x="81" y="179"/>
                </a:lnTo>
                <a:close/>
                <a:moveTo>
                  <a:pt x="81" y="243"/>
                </a:moveTo>
                <a:lnTo>
                  <a:pt x="46" y="243"/>
                </a:lnTo>
                <a:lnTo>
                  <a:pt x="46" y="279"/>
                </a:lnTo>
                <a:lnTo>
                  <a:pt x="81" y="279"/>
                </a:lnTo>
                <a:lnTo>
                  <a:pt x="81" y="276"/>
                </a:lnTo>
                <a:lnTo>
                  <a:pt x="81" y="273"/>
                </a:lnTo>
                <a:lnTo>
                  <a:pt x="81" y="267"/>
                </a:lnTo>
                <a:lnTo>
                  <a:pt x="81" y="260"/>
                </a:lnTo>
                <a:lnTo>
                  <a:pt x="81" y="254"/>
                </a:lnTo>
                <a:lnTo>
                  <a:pt x="81" y="248"/>
                </a:lnTo>
                <a:lnTo>
                  <a:pt x="81" y="244"/>
                </a:lnTo>
                <a:lnTo>
                  <a:pt x="81" y="243"/>
                </a:lnTo>
                <a:close/>
                <a:moveTo>
                  <a:pt x="189" y="306"/>
                </a:moveTo>
                <a:lnTo>
                  <a:pt x="152" y="306"/>
                </a:lnTo>
                <a:lnTo>
                  <a:pt x="152" y="341"/>
                </a:lnTo>
                <a:lnTo>
                  <a:pt x="189" y="341"/>
                </a:lnTo>
                <a:lnTo>
                  <a:pt x="189" y="340"/>
                </a:lnTo>
                <a:lnTo>
                  <a:pt x="189" y="336"/>
                </a:lnTo>
                <a:lnTo>
                  <a:pt x="189" y="330"/>
                </a:lnTo>
                <a:lnTo>
                  <a:pt x="189" y="324"/>
                </a:lnTo>
                <a:lnTo>
                  <a:pt x="189" y="316"/>
                </a:lnTo>
                <a:lnTo>
                  <a:pt x="189" y="311"/>
                </a:lnTo>
                <a:lnTo>
                  <a:pt x="189" y="307"/>
                </a:lnTo>
                <a:lnTo>
                  <a:pt x="189" y="306"/>
                </a:lnTo>
                <a:close/>
                <a:moveTo>
                  <a:pt x="189" y="179"/>
                </a:moveTo>
                <a:lnTo>
                  <a:pt x="152" y="179"/>
                </a:lnTo>
                <a:lnTo>
                  <a:pt x="152" y="216"/>
                </a:lnTo>
                <a:lnTo>
                  <a:pt x="189" y="216"/>
                </a:lnTo>
                <a:lnTo>
                  <a:pt x="189" y="214"/>
                </a:lnTo>
                <a:lnTo>
                  <a:pt x="189" y="211"/>
                </a:lnTo>
                <a:lnTo>
                  <a:pt x="189" y="204"/>
                </a:lnTo>
                <a:lnTo>
                  <a:pt x="189" y="198"/>
                </a:lnTo>
                <a:lnTo>
                  <a:pt x="189" y="191"/>
                </a:lnTo>
                <a:lnTo>
                  <a:pt x="189" y="186"/>
                </a:lnTo>
                <a:lnTo>
                  <a:pt x="189" y="182"/>
                </a:lnTo>
                <a:lnTo>
                  <a:pt x="189" y="179"/>
                </a:lnTo>
                <a:close/>
                <a:moveTo>
                  <a:pt x="189" y="243"/>
                </a:moveTo>
                <a:lnTo>
                  <a:pt x="152" y="243"/>
                </a:lnTo>
                <a:lnTo>
                  <a:pt x="152" y="279"/>
                </a:lnTo>
                <a:lnTo>
                  <a:pt x="189" y="279"/>
                </a:lnTo>
                <a:lnTo>
                  <a:pt x="189" y="276"/>
                </a:lnTo>
                <a:lnTo>
                  <a:pt x="189" y="273"/>
                </a:lnTo>
                <a:lnTo>
                  <a:pt x="189" y="267"/>
                </a:lnTo>
                <a:lnTo>
                  <a:pt x="189" y="260"/>
                </a:lnTo>
                <a:lnTo>
                  <a:pt x="189" y="254"/>
                </a:lnTo>
                <a:lnTo>
                  <a:pt x="189" y="248"/>
                </a:lnTo>
                <a:lnTo>
                  <a:pt x="189" y="244"/>
                </a:lnTo>
                <a:lnTo>
                  <a:pt x="189" y="243"/>
                </a:lnTo>
                <a:close/>
                <a:moveTo>
                  <a:pt x="350" y="243"/>
                </a:moveTo>
                <a:lnTo>
                  <a:pt x="314" y="243"/>
                </a:lnTo>
                <a:lnTo>
                  <a:pt x="314" y="279"/>
                </a:lnTo>
                <a:lnTo>
                  <a:pt x="350" y="279"/>
                </a:lnTo>
                <a:lnTo>
                  <a:pt x="350" y="276"/>
                </a:lnTo>
                <a:lnTo>
                  <a:pt x="350" y="273"/>
                </a:lnTo>
                <a:lnTo>
                  <a:pt x="350" y="267"/>
                </a:lnTo>
                <a:lnTo>
                  <a:pt x="350" y="260"/>
                </a:lnTo>
                <a:lnTo>
                  <a:pt x="350" y="254"/>
                </a:lnTo>
                <a:lnTo>
                  <a:pt x="350" y="248"/>
                </a:lnTo>
                <a:lnTo>
                  <a:pt x="350" y="244"/>
                </a:lnTo>
                <a:lnTo>
                  <a:pt x="350" y="243"/>
                </a:lnTo>
                <a:close/>
                <a:moveTo>
                  <a:pt x="296" y="243"/>
                </a:moveTo>
                <a:lnTo>
                  <a:pt x="260" y="243"/>
                </a:lnTo>
                <a:lnTo>
                  <a:pt x="260" y="279"/>
                </a:lnTo>
                <a:lnTo>
                  <a:pt x="296" y="279"/>
                </a:lnTo>
                <a:lnTo>
                  <a:pt x="296" y="276"/>
                </a:lnTo>
                <a:lnTo>
                  <a:pt x="296" y="273"/>
                </a:lnTo>
                <a:lnTo>
                  <a:pt x="296" y="267"/>
                </a:lnTo>
                <a:lnTo>
                  <a:pt x="296" y="260"/>
                </a:lnTo>
                <a:lnTo>
                  <a:pt x="296" y="254"/>
                </a:lnTo>
                <a:lnTo>
                  <a:pt x="296" y="248"/>
                </a:lnTo>
                <a:lnTo>
                  <a:pt x="296" y="244"/>
                </a:lnTo>
                <a:lnTo>
                  <a:pt x="296" y="243"/>
                </a:lnTo>
                <a:close/>
                <a:moveTo>
                  <a:pt x="350" y="179"/>
                </a:moveTo>
                <a:lnTo>
                  <a:pt x="314" y="179"/>
                </a:lnTo>
                <a:lnTo>
                  <a:pt x="314" y="216"/>
                </a:lnTo>
                <a:lnTo>
                  <a:pt x="350" y="216"/>
                </a:lnTo>
                <a:lnTo>
                  <a:pt x="350" y="214"/>
                </a:lnTo>
                <a:lnTo>
                  <a:pt x="350" y="211"/>
                </a:lnTo>
                <a:lnTo>
                  <a:pt x="350" y="204"/>
                </a:lnTo>
                <a:lnTo>
                  <a:pt x="350" y="198"/>
                </a:lnTo>
                <a:lnTo>
                  <a:pt x="350" y="191"/>
                </a:lnTo>
                <a:lnTo>
                  <a:pt x="350" y="186"/>
                </a:lnTo>
                <a:lnTo>
                  <a:pt x="350" y="182"/>
                </a:lnTo>
                <a:lnTo>
                  <a:pt x="350" y="179"/>
                </a:lnTo>
                <a:close/>
                <a:moveTo>
                  <a:pt x="296" y="179"/>
                </a:moveTo>
                <a:lnTo>
                  <a:pt x="260" y="179"/>
                </a:lnTo>
                <a:lnTo>
                  <a:pt x="260" y="216"/>
                </a:lnTo>
                <a:lnTo>
                  <a:pt x="296" y="216"/>
                </a:lnTo>
                <a:lnTo>
                  <a:pt x="296" y="214"/>
                </a:lnTo>
                <a:lnTo>
                  <a:pt x="296" y="211"/>
                </a:lnTo>
                <a:lnTo>
                  <a:pt x="296" y="204"/>
                </a:lnTo>
                <a:lnTo>
                  <a:pt x="296" y="198"/>
                </a:lnTo>
                <a:lnTo>
                  <a:pt x="296" y="191"/>
                </a:lnTo>
                <a:lnTo>
                  <a:pt x="296" y="186"/>
                </a:lnTo>
                <a:lnTo>
                  <a:pt x="296" y="182"/>
                </a:lnTo>
                <a:lnTo>
                  <a:pt x="296" y="179"/>
                </a:lnTo>
                <a:close/>
                <a:moveTo>
                  <a:pt x="243" y="306"/>
                </a:moveTo>
                <a:lnTo>
                  <a:pt x="206" y="306"/>
                </a:lnTo>
                <a:lnTo>
                  <a:pt x="206" y="341"/>
                </a:lnTo>
                <a:lnTo>
                  <a:pt x="243" y="341"/>
                </a:lnTo>
                <a:lnTo>
                  <a:pt x="243" y="340"/>
                </a:lnTo>
                <a:lnTo>
                  <a:pt x="243" y="336"/>
                </a:lnTo>
                <a:lnTo>
                  <a:pt x="243" y="330"/>
                </a:lnTo>
                <a:lnTo>
                  <a:pt x="243" y="324"/>
                </a:lnTo>
                <a:lnTo>
                  <a:pt x="243" y="316"/>
                </a:lnTo>
                <a:lnTo>
                  <a:pt x="243" y="311"/>
                </a:lnTo>
                <a:lnTo>
                  <a:pt x="243" y="307"/>
                </a:lnTo>
                <a:lnTo>
                  <a:pt x="243" y="306"/>
                </a:lnTo>
                <a:close/>
                <a:moveTo>
                  <a:pt x="243" y="179"/>
                </a:moveTo>
                <a:lnTo>
                  <a:pt x="206" y="179"/>
                </a:lnTo>
                <a:lnTo>
                  <a:pt x="206" y="216"/>
                </a:lnTo>
                <a:lnTo>
                  <a:pt x="243" y="216"/>
                </a:lnTo>
                <a:lnTo>
                  <a:pt x="243" y="214"/>
                </a:lnTo>
                <a:lnTo>
                  <a:pt x="243" y="211"/>
                </a:lnTo>
                <a:lnTo>
                  <a:pt x="243" y="204"/>
                </a:lnTo>
                <a:lnTo>
                  <a:pt x="243" y="198"/>
                </a:lnTo>
                <a:lnTo>
                  <a:pt x="243" y="191"/>
                </a:lnTo>
                <a:lnTo>
                  <a:pt x="243" y="186"/>
                </a:lnTo>
                <a:lnTo>
                  <a:pt x="243" y="182"/>
                </a:lnTo>
                <a:lnTo>
                  <a:pt x="243" y="179"/>
                </a:lnTo>
                <a:close/>
                <a:moveTo>
                  <a:pt x="243" y="243"/>
                </a:moveTo>
                <a:lnTo>
                  <a:pt x="206" y="243"/>
                </a:lnTo>
                <a:lnTo>
                  <a:pt x="206" y="279"/>
                </a:lnTo>
                <a:lnTo>
                  <a:pt x="243" y="279"/>
                </a:lnTo>
                <a:lnTo>
                  <a:pt x="243" y="276"/>
                </a:lnTo>
                <a:lnTo>
                  <a:pt x="243" y="273"/>
                </a:lnTo>
                <a:lnTo>
                  <a:pt x="243" y="267"/>
                </a:lnTo>
                <a:lnTo>
                  <a:pt x="243" y="260"/>
                </a:lnTo>
                <a:lnTo>
                  <a:pt x="243" y="254"/>
                </a:lnTo>
                <a:lnTo>
                  <a:pt x="243" y="248"/>
                </a:lnTo>
                <a:lnTo>
                  <a:pt x="243" y="244"/>
                </a:lnTo>
                <a:lnTo>
                  <a:pt x="243" y="24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4" name="Freeform 75"/>
          <p:cNvSpPr>
            <a:spLocks noEditPoints="1"/>
          </p:cNvSpPr>
          <p:nvPr/>
        </p:nvSpPr>
        <p:spPr bwMode="auto">
          <a:xfrm>
            <a:off x="11819930" y="2558357"/>
            <a:ext cx="328911" cy="330398"/>
          </a:xfrm>
          <a:custGeom>
            <a:avLst/>
            <a:gdLst>
              <a:gd name="T0" fmla="*/ 19 w 397"/>
              <a:gd name="T1" fmla="*/ 144 h 395"/>
              <a:gd name="T2" fmla="*/ 19 w 397"/>
              <a:gd name="T3" fmla="*/ 129 h 395"/>
              <a:gd name="T4" fmla="*/ 343 w 397"/>
              <a:gd name="T5" fmla="*/ 162 h 395"/>
              <a:gd name="T6" fmla="*/ 307 w 397"/>
              <a:gd name="T7" fmla="*/ 316 h 395"/>
              <a:gd name="T8" fmla="*/ 307 w 397"/>
              <a:gd name="T9" fmla="*/ 272 h 395"/>
              <a:gd name="T10" fmla="*/ 307 w 397"/>
              <a:gd name="T11" fmla="*/ 187 h 395"/>
              <a:gd name="T12" fmla="*/ 307 w 397"/>
              <a:gd name="T13" fmla="*/ 162 h 395"/>
              <a:gd name="T14" fmla="*/ 253 w 397"/>
              <a:gd name="T15" fmla="*/ 323 h 395"/>
              <a:gd name="T16" fmla="*/ 253 w 397"/>
              <a:gd name="T17" fmla="*/ 298 h 395"/>
              <a:gd name="T18" fmla="*/ 253 w 397"/>
              <a:gd name="T19" fmla="*/ 213 h 395"/>
              <a:gd name="T20" fmla="*/ 253 w 397"/>
              <a:gd name="T21" fmla="*/ 169 h 395"/>
              <a:gd name="T22" fmla="*/ 235 w 397"/>
              <a:gd name="T23" fmla="*/ 162 h 395"/>
              <a:gd name="T24" fmla="*/ 162 w 397"/>
              <a:gd name="T25" fmla="*/ 316 h 395"/>
              <a:gd name="T26" fmla="*/ 162 w 397"/>
              <a:gd name="T27" fmla="*/ 272 h 395"/>
              <a:gd name="T28" fmla="*/ 162 w 397"/>
              <a:gd name="T29" fmla="*/ 187 h 395"/>
              <a:gd name="T30" fmla="*/ 162 w 397"/>
              <a:gd name="T31" fmla="*/ 162 h 395"/>
              <a:gd name="T32" fmla="*/ 108 w 397"/>
              <a:gd name="T33" fmla="*/ 323 h 395"/>
              <a:gd name="T34" fmla="*/ 108 w 397"/>
              <a:gd name="T35" fmla="*/ 298 h 395"/>
              <a:gd name="T36" fmla="*/ 108 w 397"/>
              <a:gd name="T37" fmla="*/ 213 h 395"/>
              <a:gd name="T38" fmla="*/ 108 w 397"/>
              <a:gd name="T39" fmla="*/ 169 h 395"/>
              <a:gd name="T40" fmla="*/ 90 w 397"/>
              <a:gd name="T41" fmla="*/ 162 h 395"/>
              <a:gd name="T42" fmla="*/ 54 w 397"/>
              <a:gd name="T43" fmla="*/ 316 h 395"/>
              <a:gd name="T44" fmla="*/ 54 w 397"/>
              <a:gd name="T45" fmla="*/ 272 h 395"/>
              <a:gd name="T46" fmla="*/ 54 w 397"/>
              <a:gd name="T47" fmla="*/ 187 h 395"/>
              <a:gd name="T48" fmla="*/ 54 w 397"/>
              <a:gd name="T49" fmla="*/ 162 h 395"/>
              <a:gd name="T50" fmla="*/ 34 w 397"/>
              <a:gd name="T51" fmla="*/ 341 h 395"/>
              <a:gd name="T52" fmla="*/ 48 w 397"/>
              <a:gd name="T53" fmla="*/ 341 h 395"/>
              <a:gd name="T54" fmla="*/ 86 w 397"/>
              <a:gd name="T55" fmla="*/ 341 h 395"/>
              <a:gd name="T56" fmla="*/ 199 w 397"/>
              <a:gd name="T57" fmla="*/ 341 h 395"/>
              <a:gd name="T58" fmla="*/ 311 w 397"/>
              <a:gd name="T59" fmla="*/ 341 h 395"/>
              <a:gd name="T60" fmla="*/ 349 w 397"/>
              <a:gd name="T61" fmla="*/ 341 h 395"/>
              <a:gd name="T62" fmla="*/ 363 w 397"/>
              <a:gd name="T63" fmla="*/ 341 h 395"/>
              <a:gd name="T64" fmla="*/ 45 w 397"/>
              <a:gd name="T65" fmla="*/ 107 h 395"/>
              <a:gd name="T66" fmla="*/ 79 w 397"/>
              <a:gd name="T67" fmla="*/ 88 h 395"/>
              <a:gd name="T68" fmla="*/ 162 w 397"/>
              <a:gd name="T69" fmla="*/ 40 h 395"/>
              <a:gd name="T70" fmla="*/ 197 w 397"/>
              <a:gd name="T71" fmla="*/ 21 h 395"/>
              <a:gd name="T72" fmla="*/ 393 w 397"/>
              <a:gd name="T73" fmla="*/ 159 h 395"/>
              <a:gd name="T74" fmla="*/ 395 w 397"/>
              <a:gd name="T75" fmla="*/ 112 h 395"/>
              <a:gd name="T76" fmla="*/ 203 w 397"/>
              <a:gd name="T77" fmla="*/ 1 h 395"/>
              <a:gd name="T78" fmla="*/ 5 w 397"/>
              <a:gd name="T79" fmla="*/ 109 h 395"/>
              <a:gd name="T80" fmla="*/ 0 w 397"/>
              <a:gd name="T81" fmla="*/ 152 h 395"/>
              <a:gd name="T82" fmla="*/ 9 w 397"/>
              <a:gd name="T83" fmla="*/ 162 h 395"/>
              <a:gd name="T84" fmla="*/ 22 w 397"/>
              <a:gd name="T85" fmla="*/ 325 h 395"/>
              <a:gd name="T86" fmla="*/ 2 w 397"/>
              <a:gd name="T87" fmla="*/ 383 h 395"/>
              <a:gd name="T88" fmla="*/ 6 w 397"/>
              <a:gd name="T89" fmla="*/ 394 h 395"/>
              <a:gd name="T90" fmla="*/ 393 w 397"/>
              <a:gd name="T91" fmla="*/ 392 h 395"/>
              <a:gd name="T92" fmla="*/ 397 w 397"/>
              <a:gd name="T93" fmla="*/ 383 h 395"/>
              <a:gd name="T94" fmla="*/ 370 w 397"/>
              <a:gd name="T95" fmla="*/ 323 h 395"/>
              <a:gd name="T96" fmla="*/ 365 w 397"/>
              <a:gd name="T97" fmla="*/ 162 h 395"/>
              <a:gd name="T98" fmla="*/ 384 w 397"/>
              <a:gd name="T99" fmla="*/ 162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7" h="395">
                <a:moveTo>
                  <a:pt x="19" y="125"/>
                </a:moveTo>
                <a:lnTo>
                  <a:pt x="378" y="125"/>
                </a:lnTo>
                <a:lnTo>
                  <a:pt x="378" y="144"/>
                </a:lnTo>
                <a:lnTo>
                  <a:pt x="19" y="144"/>
                </a:lnTo>
                <a:lnTo>
                  <a:pt x="19" y="144"/>
                </a:lnTo>
                <a:lnTo>
                  <a:pt x="19" y="142"/>
                </a:lnTo>
                <a:lnTo>
                  <a:pt x="19" y="135"/>
                </a:lnTo>
                <a:lnTo>
                  <a:pt x="19" y="129"/>
                </a:lnTo>
                <a:lnTo>
                  <a:pt x="19" y="126"/>
                </a:lnTo>
                <a:lnTo>
                  <a:pt x="19" y="125"/>
                </a:lnTo>
                <a:close/>
                <a:moveTo>
                  <a:pt x="307" y="162"/>
                </a:moveTo>
                <a:lnTo>
                  <a:pt x="343" y="162"/>
                </a:lnTo>
                <a:lnTo>
                  <a:pt x="343" y="323"/>
                </a:lnTo>
                <a:lnTo>
                  <a:pt x="307" y="323"/>
                </a:lnTo>
                <a:lnTo>
                  <a:pt x="307" y="322"/>
                </a:lnTo>
                <a:lnTo>
                  <a:pt x="307" y="316"/>
                </a:lnTo>
                <a:lnTo>
                  <a:pt x="307" y="308"/>
                </a:lnTo>
                <a:lnTo>
                  <a:pt x="307" y="298"/>
                </a:lnTo>
                <a:lnTo>
                  <a:pt x="307" y="286"/>
                </a:lnTo>
                <a:lnTo>
                  <a:pt x="307" y="272"/>
                </a:lnTo>
                <a:lnTo>
                  <a:pt x="307" y="243"/>
                </a:lnTo>
                <a:lnTo>
                  <a:pt x="307" y="213"/>
                </a:lnTo>
                <a:lnTo>
                  <a:pt x="307" y="199"/>
                </a:lnTo>
                <a:lnTo>
                  <a:pt x="307" y="187"/>
                </a:lnTo>
                <a:lnTo>
                  <a:pt x="307" y="177"/>
                </a:lnTo>
                <a:lnTo>
                  <a:pt x="307" y="169"/>
                </a:lnTo>
                <a:lnTo>
                  <a:pt x="307" y="163"/>
                </a:lnTo>
                <a:lnTo>
                  <a:pt x="307" y="162"/>
                </a:lnTo>
                <a:close/>
                <a:moveTo>
                  <a:pt x="253" y="162"/>
                </a:moveTo>
                <a:lnTo>
                  <a:pt x="289" y="162"/>
                </a:lnTo>
                <a:lnTo>
                  <a:pt x="289" y="323"/>
                </a:lnTo>
                <a:lnTo>
                  <a:pt x="253" y="323"/>
                </a:lnTo>
                <a:lnTo>
                  <a:pt x="253" y="322"/>
                </a:lnTo>
                <a:lnTo>
                  <a:pt x="253" y="316"/>
                </a:lnTo>
                <a:lnTo>
                  <a:pt x="253" y="308"/>
                </a:lnTo>
                <a:lnTo>
                  <a:pt x="253" y="298"/>
                </a:lnTo>
                <a:lnTo>
                  <a:pt x="253" y="286"/>
                </a:lnTo>
                <a:lnTo>
                  <a:pt x="253" y="272"/>
                </a:lnTo>
                <a:lnTo>
                  <a:pt x="253" y="243"/>
                </a:lnTo>
                <a:lnTo>
                  <a:pt x="253" y="213"/>
                </a:lnTo>
                <a:lnTo>
                  <a:pt x="253" y="199"/>
                </a:lnTo>
                <a:lnTo>
                  <a:pt x="253" y="187"/>
                </a:lnTo>
                <a:lnTo>
                  <a:pt x="253" y="177"/>
                </a:lnTo>
                <a:lnTo>
                  <a:pt x="253" y="169"/>
                </a:lnTo>
                <a:lnTo>
                  <a:pt x="253" y="163"/>
                </a:lnTo>
                <a:lnTo>
                  <a:pt x="253" y="162"/>
                </a:lnTo>
                <a:close/>
                <a:moveTo>
                  <a:pt x="162" y="162"/>
                </a:moveTo>
                <a:lnTo>
                  <a:pt x="235" y="162"/>
                </a:lnTo>
                <a:lnTo>
                  <a:pt x="235" y="323"/>
                </a:lnTo>
                <a:lnTo>
                  <a:pt x="162" y="323"/>
                </a:lnTo>
                <a:lnTo>
                  <a:pt x="162" y="322"/>
                </a:lnTo>
                <a:lnTo>
                  <a:pt x="162" y="316"/>
                </a:lnTo>
                <a:lnTo>
                  <a:pt x="162" y="308"/>
                </a:lnTo>
                <a:lnTo>
                  <a:pt x="162" y="298"/>
                </a:lnTo>
                <a:lnTo>
                  <a:pt x="162" y="286"/>
                </a:lnTo>
                <a:lnTo>
                  <a:pt x="162" y="272"/>
                </a:lnTo>
                <a:lnTo>
                  <a:pt x="162" y="243"/>
                </a:lnTo>
                <a:lnTo>
                  <a:pt x="162" y="213"/>
                </a:lnTo>
                <a:lnTo>
                  <a:pt x="162" y="199"/>
                </a:lnTo>
                <a:lnTo>
                  <a:pt x="162" y="187"/>
                </a:lnTo>
                <a:lnTo>
                  <a:pt x="162" y="177"/>
                </a:lnTo>
                <a:lnTo>
                  <a:pt x="162" y="169"/>
                </a:lnTo>
                <a:lnTo>
                  <a:pt x="162" y="163"/>
                </a:lnTo>
                <a:lnTo>
                  <a:pt x="162" y="162"/>
                </a:lnTo>
                <a:close/>
                <a:moveTo>
                  <a:pt x="108" y="162"/>
                </a:moveTo>
                <a:lnTo>
                  <a:pt x="144" y="162"/>
                </a:lnTo>
                <a:lnTo>
                  <a:pt x="144" y="323"/>
                </a:lnTo>
                <a:lnTo>
                  <a:pt x="108" y="323"/>
                </a:lnTo>
                <a:lnTo>
                  <a:pt x="108" y="322"/>
                </a:lnTo>
                <a:lnTo>
                  <a:pt x="108" y="316"/>
                </a:lnTo>
                <a:lnTo>
                  <a:pt x="108" y="308"/>
                </a:lnTo>
                <a:lnTo>
                  <a:pt x="108" y="298"/>
                </a:lnTo>
                <a:lnTo>
                  <a:pt x="108" y="286"/>
                </a:lnTo>
                <a:lnTo>
                  <a:pt x="108" y="272"/>
                </a:lnTo>
                <a:lnTo>
                  <a:pt x="108" y="243"/>
                </a:lnTo>
                <a:lnTo>
                  <a:pt x="108" y="213"/>
                </a:lnTo>
                <a:lnTo>
                  <a:pt x="108" y="199"/>
                </a:lnTo>
                <a:lnTo>
                  <a:pt x="108" y="187"/>
                </a:lnTo>
                <a:lnTo>
                  <a:pt x="108" y="177"/>
                </a:lnTo>
                <a:lnTo>
                  <a:pt x="108" y="169"/>
                </a:lnTo>
                <a:lnTo>
                  <a:pt x="108" y="163"/>
                </a:lnTo>
                <a:lnTo>
                  <a:pt x="108" y="162"/>
                </a:lnTo>
                <a:close/>
                <a:moveTo>
                  <a:pt x="54" y="162"/>
                </a:moveTo>
                <a:lnTo>
                  <a:pt x="90" y="162"/>
                </a:lnTo>
                <a:lnTo>
                  <a:pt x="90" y="323"/>
                </a:lnTo>
                <a:lnTo>
                  <a:pt x="54" y="323"/>
                </a:lnTo>
                <a:lnTo>
                  <a:pt x="54" y="322"/>
                </a:lnTo>
                <a:lnTo>
                  <a:pt x="54" y="316"/>
                </a:lnTo>
                <a:lnTo>
                  <a:pt x="54" y="308"/>
                </a:lnTo>
                <a:lnTo>
                  <a:pt x="54" y="298"/>
                </a:lnTo>
                <a:lnTo>
                  <a:pt x="54" y="286"/>
                </a:lnTo>
                <a:lnTo>
                  <a:pt x="54" y="272"/>
                </a:lnTo>
                <a:lnTo>
                  <a:pt x="54" y="243"/>
                </a:lnTo>
                <a:lnTo>
                  <a:pt x="54" y="213"/>
                </a:lnTo>
                <a:lnTo>
                  <a:pt x="54" y="199"/>
                </a:lnTo>
                <a:lnTo>
                  <a:pt x="54" y="187"/>
                </a:lnTo>
                <a:lnTo>
                  <a:pt x="54" y="177"/>
                </a:lnTo>
                <a:lnTo>
                  <a:pt x="54" y="169"/>
                </a:lnTo>
                <a:lnTo>
                  <a:pt x="54" y="163"/>
                </a:lnTo>
                <a:lnTo>
                  <a:pt x="54" y="162"/>
                </a:lnTo>
                <a:close/>
                <a:moveTo>
                  <a:pt x="363" y="341"/>
                </a:moveTo>
                <a:lnTo>
                  <a:pt x="375" y="377"/>
                </a:lnTo>
                <a:lnTo>
                  <a:pt x="22" y="377"/>
                </a:lnTo>
                <a:lnTo>
                  <a:pt x="34" y="341"/>
                </a:lnTo>
                <a:lnTo>
                  <a:pt x="35" y="341"/>
                </a:lnTo>
                <a:lnTo>
                  <a:pt x="38" y="341"/>
                </a:lnTo>
                <a:lnTo>
                  <a:pt x="43" y="341"/>
                </a:lnTo>
                <a:lnTo>
                  <a:pt x="48" y="341"/>
                </a:lnTo>
                <a:lnTo>
                  <a:pt x="56" y="341"/>
                </a:lnTo>
                <a:lnTo>
                  <a:pt x="64" y="341"/>
                </a:lnTo>
                <a:lnTo>
                  <a:pt x="75" y="341"/>
                </a:lnTo>
                <a:lnTo>
                  <a:pt x="86" y="341"/>
                </a:lnTo>
                <a:lnTo>
                  <a:pt x="111" y="341"/>
                </a:lnTo>
                <a:lnTo>
                  <a:pt x="139" y="341"/>
                </a:lnTo>
                <a:lnTo>
                  <a:pt x="168" y="341"/>
                </a:lnTo>
                <a:lnTo>
                  <a:pt x="199" y="341"/>
                </a:lnTo>
                <a:lnTo>
                  <a:pt x="229" y="341"/>
                </a:lnTo>
                <a:lnTo>
                  <a:pt x="258" y="341"/>
                </a:lnTo>
                <a:lnTo>
                  <a:pt x="286" y="341"/>
                </a:lnTo>
                <a:lnTo>
                  <a:pt x="311" y="341"/>
                </a:lnTo>
                <a:lnTo>
                  <a:pt x="322" y="341"/>
                </a:lnTo>
                <a:lnTo>
                  <a:pt x="333" y="341"/>
                </a:lnTo>
                <a:lnTo>
                  <a:pt x="342" y="341"/>
                </a:lnTo>
                <a:lnTo>
                  <a:pt x="349" y="341"/>
                </a:lnTo>
                <a:lnTo>
                  <a:pt x="354" y="341"/>
                </a:lnTo>
                <a:lnTo>
                  <a:pt x="359" y="341"/>
                </a:lnTo>
                <a:lnTo>
                  <a:pt x="362" y="341"/>
                </a:lnTo>
                <a:lnTo>
                  <a:pt x="363" y="341"/>
                </a:lnTo>
                <a:close/>
                <a:moveTo>
                  <a:pt x="198" y="20"/>
                </a:moveTo>
                <a:lnTo>
                  <a:pt x="353" y="108"/>
                </a:lnTo>
                <a:lnTo>
                  <a:pt x="44" y="108"/>
                </a:lnTo>
                <a:lnTo>
                  <a:pt x="45" y="107"/>
                </a:lnTo>
                <a:lnTo>
                  <a:pt x="50" y="104"/>
                </a:lnTo>
                <a:lnTo>
                  <a:pt x="58" y="100"/>
                </a:lnTo>
                <a:lnTo>
                  <a:pt x="67" y="94"/>
                </a:lnTo>
                <a:lnTo>
                  <a:pt x="79" y="88"/>
                </a:lnTo>
                <a:lnTo>
                  <a:pt x="92" y="80"/>
                </a:lnTo>
                <a:lnTo>
                  <a:pt x="121" y="64"/>
                </a:lnTo>
                <a:lnTo>
                  <a:pt x="149" y="48"/>
                </a:lnTo>
                <a:lnTo>
                  <a:pt x="162" y="40"/>
                </a:lnTo>
                <a:lnTo>
                  <a:pt x="174" y="34"/>
                </a:lnTo>
                <a:lnTo>
                  <a:pt x="184" y="27"/>
                </a:lnTo>
                <a:lnTo>
                  <a:pt x="192" y="23"/>
                </a:lnTo>
                <a:lnTo>
                  <a:pt x="197" y="21"/>
                </a:lnTo>
                <a:lnTo>
                  <a:pt x="198" y="20"/>
                </a:lnTo>
                <a:close/>
                <a:moveTo>
                  <a:pt x="388" y="162"/>
                </a:moveTo>
                <a:lnTo>
                  <a:pt x="391" y="161"/>
                </a:lnTo>
                <a:lnTo>
                  <a:pt x="393" y="159"/>
                </a:lnTo>
                <a:lnTo>
                  <a:pt x="395" y="157"/>
                </a:lnTo>
                <a:lnTo>
                  <a:pt x="397" y="152"/>
                </a:lnTo>
                <a:lnTo>
                  <a:pt x="397" y="117"/>
                </a:lnTo>
                <a:lnTo>
                  <a:pt x="395" y="112"/>
                </a:lnTo>
                <a:lnTo>
                  <a:pt x="392" y="109"/>
                </a:lnTo>
                <a:lnTo>
                  <a:pt x="392" y="109"/>
                </a:lnTo>
                <a:lnTo>
                  <a:pt x="203" y="1"/>
                </a:lnTo>
                <a:lnTo>
                  <a:pt x="203" y="1"/>
                </a:lnTo>
                <a:lnTo>
                  <a:pt x="198" y="0"/>
                </a:lnTo>
                <a:lnTo>
                  <a:pt x="194" y="1"/>
                </a:lnTo>
                <a:lnTo>
                  <a:pt x="194" y="1"/>
                </a:lnTo>
                <a:lnTo>
                  <a:pt x="5" y="109"/>
                </a:lnTo>
                <a:lnTo>
                  <a:pt x="5" y="109"/>
                </a:lnTo>
                <a:lnTo>
                  <a:pt x="2" y="112"/>
                </a:lnTo>
                <a:lnTo>
                  <a:pt x="0" y="117"/>
                </a:lnTo>
                <a:lnTo>
                  <a:pt x="0" y="152"/>
                </a:lnTo>
                <a:lnTo>
                  <a:pt x="0" y="157"/>
                </a:lnTo>
                <a:lnTo>
                  <a:pt x="3" y="159"/>
                </a:lnTo>
                <a:lnTo>
                  <a:pt x="6" y="161"/>
                </a:lnTo>
                <a:lnTo>
                  <a:pt x="9" y="162"/>
                </a:lnTo>
                <a:lnTo>
                  <a:pt x="36" y="162"/>
                </a:lnTo>
                <a:lnTo>
                  <a:pt x="36" y="323"/>
                </a:lnTo>
                <a:lnTo>
                  <a:pt x="27" y="323"/>
                </a:lnTo>
                <a:lnTo>
                  <a:pt x="22" y="325"/>
                </a:lnTo>
                <a:lnTo>
                  <a:pt x="19" y="329"/>
                </a:lnTo>
                <a:lnTo>
                  <a:pt x="19" y="329"/>
                </a:lnTo>
                <a:lnTo>
                  <a:pt x="0" y="383"/>
                </a:lnTo>
                <a:lnTo>
                  <a:pt x="2" y="383"/>
                </a:lnTo>
                <a:lnTo>
                  <a:pt x="0" y="387"/>
                </a:lnTo>
                <a:lnTo>
                  <a:pt x="0" y="390"/>
                </a:lnTo>
                <a:lnTo>
                  <a:pt x="3" y="392"/>
                </a:lnTo>
                <a:lnTo>
                  <a:pt x="6" y="394"/>
                </a:lnTo>
                <a:lnTo>
                  <a:pt x="9" y="395"/>
                </a:lnTo>
                <a:lnTo>
                  <a:pt x="388" y="395"/>
                </a:lnTo>
                <a:lnTo>
                  <a:pt x="391" y="394"/>
                </a:lnTo>
                <a:lnTo>
                  <a:pt x="393" y="392"/>
                </a:lnTo>
                <a:lnTo>
                  <a:pt x="395" y="390"/>
                </a:lnTo>
                <a:lnTo>
                  <a:pt x="397" y="387"/>
                </a:lnTo>
                <a:lnTo>
                  <a:pt x="395" y="383"/>
                </a:lnTo>
                <a:lnTo>
                  <a:pt x="397" y="383"/>
                </a:lnTo>
                <a:lnTo>
                  <a:pt x="378" y="329"/>
                </a:lnTo>
                <a:lnTo>
                  <a:pt x="378" y="329"/>
                </a:lnTo>
                <a:lnTo>
                  <a:pt x="375" y="325"/>
                </a:lnTo>
                <a:lnTo>
                  <a:pt x="370" y="323"/>
                </a:lnTo>
                <a:lnTo>
                  <a:pt x="361" y="323"/>
                </a:lnTo>
                <a:lnTo>
                  <a:pt x="361" y="162"/>
                </a:lnTo>
                <a:lnTo>
                  <a:pt x="362" y="162"/>
                </a:lnTo>
                <a:lnTo>
                  <a:pt x="365" y="162"/>
                </a:lnTo>
                <a:lnTo>
                  <a:pt x="370" y="162"/>
                </a:lnTo>
                <a:lnTo>
                  <a:pt x="374" y="162"/>
                </a:lnTo>
                <a:lnTo>
                  <a:pt x="379" y="162"/>
                </a:lnTo>
                <a:lnTo>
                  <a:pt x="384" y="162"/>
                </a:lnTo>
                <a:lnTo>
                  <a:pt x="387" y="162"/>
                </a:lnTo>
                <a:lnTo>
                  <a:pt x="388" y="16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5" name="Freeform 76"/>
          <p:cNvSpPr>
            <a:spLocks noEditPoints="1"/>
          </p:cNvSpPr>
          <p:nvPr/>
        </p:nvSpPr>
        <p:spPr bwMode="auto">
          <a:xfrm>
            <a:off x="7853661" y="3222129"/>
            <a:ext cx="328910" cy="267891"/>
          </a:xfrm>
          <a:custGeom>
            <a:avLst/>
            <a:gdLst>
              <a:gd name="T0" fmla="*/ 36 w 397"/>
              <a:gd name="T1" fmla="*/ 305 h 324"/>
              <a:gd name="T2" fmla="*/ 23 w 397"/>
              <a:gd name="T3" fmla="*/ 300 h 324"/>
              <a:gd name="T4" fmla="*/ 18 w 397"/>
              <a:gd name="T5" fmla="*/ 287 h 324"/>
              <a:gd name="T6" fmla="*/ 20 w 397"/>
              <a:gd name="T7" fmla="*/ 281 h 324"/>
              <a:gd name="T8" fmla="*/ 20 w 397"/>
              <a:gd name="T9" fmla="*/ 279 h 324"/>
              <a:gd name="T10" fmla="*/ 183 w 397"/>
              <a:gd name="T11" fmla="*/ 27 h 324"/>
              <a:gd name="T12" fmla="*/ 186 w 397"/>
              <a:gd name="T13" fmla="*/ 22 h 324"/>
              <a:gd name="T14" fmla="*/ 198 w 397"/>
              <a:gd name="T15" fmla="*/ 17 h 324"/>
              <a:gd name="T16" fmla="*/ 210 w 397"/>
              <a:gd name="T17" fmla="*/ 22 h 324"/>
              <a:gd name="T18" fmla="*/ 213 w 397"/>
              <a:gd name="T19" fmla="*/ 26 h 324"/>
              <a:gd name="T20" fmla="*/ 214 w 397"/>
              <a:gd name="T21" fmla="*/ 28 h 324"/>
              <a:gd name="T22" fmla="*/ 377 w 397"/>
              <a:gd name="T23" fmla="*/ 281 h 324"/>
              <a:gd name="T24" fmla="*/ 378 w 397"/>
              <a:gd name="T25" fmla="*/ 287 h 324"/>
              <a:gd name="T26" fmla="*/ 373 w 397"/>
              <a:gd name="T27" fmla="*/ 300 h 324"/>
              <a:gd name="T28" fmla="*/ 360 w 397"/>
              <a:gd name="T29" fmla="*/ 305 h 324"/>
              <a:gd name="T30" fmla="*/ 229 w 397"/>
              <a:gd name="T31" fmla="*/ 18 h 324"/>
              <a:gd name="T32" fmla="*/ 228 w 397"/>
              <a:gd name="T33" fmla="*/ 15 h 324"/>
              <a:gd name="T34" fmla="*/ 223 w 397"/>
              <a:gd name="T35" fmla="*/ 9 h 324"/>
              <a:gd name="T36" fmla="*/ 213 w 397"/>
              <a:gd name="T37" fmla="*/ 2 h 324"/>
              <a:gd name="T38" fmla="*/ 198 w 397"/>
              <a:gd name="T39" fmla="*/ 0 h 324"/>
              <a:gd name="T40" fmla="*/ 184 w 397"/>
              <a:gd name="T41" fmla="*/ 2 h 324"/>
              <a:gd name="T42" fmla="*/ 169 w 397"/>
              <a:gd name="T43" fmla="*/ 15 h 324"/>
              <a:gd name="T44" fmla="*/ 167 w 397"/>
              <a:gd name="T45" fmla="*/ 18 h 324"/>
              <a:gd name="T46" fmla="*/ 4 w 397"/>
              <a:gd name="T47" fmla="*/ 271 h 324"/>
              <a:gd name="T48" fmla="*/ 0 w 397"/>
              <a:gd name="T49" fmla="*/ 279 h 324"/>
              <a:gd name="T50" fmla="*/ 0 w 397"/>
              <a:gd name="T51" fmla="*/ 295 h 324"/>
              <a:gd name="T52" fmla="*/ 6 w 397"/>
              <a:gd name="T53" fmla="*/ 308 h 324"/>
              <a:gd name="T54" fmla="*/ 16 w 397"/>
              <a:gd name="T55" fmla="*/ 317 h 324"/>
              <a:gd name="T56" fmla="*/ 29 w 397"/>
              <a:gd name="T57" fmla="*/ 323 h 324"/>
              <a:gd name="T58" fmla="*/ 360 w 397"/>
              <a:gd name="T59" fmla="*/ 324 h 324"/>
              <a:gd name="T60" fmla="*/ 374 w 397"/>
              <a:gd name="T61" fmla="*/ 321 h 324"/>
              <a:gd name="T62" fmla="*/ 386 w 397"/>
              <a:gd name="T63" fmla="*/ 313 h 324"/>
              <a:gd name="T64" fmla="*/ 393 w 397"/>
              <a:gd name="T65" fmla="*/ 301 h 324"/>
              <a:gd name="T66" fmla="*/ 397 w 397"/>
              <a:gd name="T67" fmla="*/ 287 h 324"/>
              <a:gd name="T68" fmla="*/ 394 w 397"/>
              <a:gd name="T69" fmla="*/ 274 h 324"/>
              <a:gd name="T70" fmla="*/ 391 w 397"/>
              <a:gd name="T71" fmla="*/ 270 h 324"/>
              <a:gd name="T72" fmla="*/ 191 w 397"/>
              <a:gd name="T73" fmla="*/ 235 h 324"/>
              <a:gd name="T74" fmla="*/ 182 w 397"/>
              <a:gd name="T75" fmla="*/ 245 h 324"/>
              <a:gd name="T76" fmla="*/ 182 w 397"/>
              <a:gd name="T77" fmla="*/ 259 h 324"/>
              <a:gd name="T78" fmla="*/ 191 w 397"/>
              <a:gd name="T79" fmla="*/ 268 h 324"/>
              <a:gd name="T80" fmla="*/ 206 w 397"/>
              <a:gd name="T81" fmla="*/ 268 h 324"/>
              <a:gd name="T82" fmla="*/ 215 w 397"/>
              <a:gd name="T83" fmla="*/ 259 h 324"/>
              <a:gd name="T84" fmla="*/ 215 w 397"/>
              <a:gd name="T85" fmla="*/ 245 h 324"/>
              <a:gd name="T86" fmla="*/ 206 w 397"/>
              <a:gd name="T87" fmla="*/ 235 h 324"/>
              <a:gd name="T88" fmla="*/ 198 w 397"/>
              <a:gd name="T89" fmla="*/ 90 h 324"/>
              <a:gd name="T90" fmla="*/ 186 w 397"/>
              <a:gd name="T91" fmla="*/ 95 h 324"/>
              <a:gd name="T92" fmla="*/ 181 w 397"/>
              <a:gd name="T93" fmla="*/ 108 h 324"/>
              <a:gd name="T94" fmla="*/ 190 w 397"/>
              <a:gd name="T95" fmla="*/ 210 h 324"/>
              <a:gd name="T96" fmla="*/ 195 w 397"/>
              <a:gd name="T97" fmla="*/ 215 h 324"/>
              <a:gd name="T98" fmla="*/ 201 w 397"/>
              <a:gd name="T99" fmla="*/ 215 h 324"/>
              <a:gd name="T100" fmla="*/ 207 w 397"/>
              <a:gd name="T101" fmla="*/ 210 h 324"/>
              <a:gd name="T102" fmla="*/ 216 w 397"/>
              <a:gd name="T103" fmla="*/ 108 h 324"/>
              <a:gd name="T104" fmla="*/ 211 w 397"/>
              <a:gd name="T105" fmla="*/ 95 h 324"/>
              <a:gd name="T106" fmla="*/ 198 w 397"/>
              <a:gd name="T107" fmla="*/ 9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7" h="324">
                <a:moveTo>
                  <a:pt x="360" y="305"/>
                </a:moveTo>
                <a:lnTo>
                  <a:pt x="36" y="305"/>
                </a:lnTo>
                <a:lnTo>
                  <a:pt x="30" y="304"/>
                </a:lnTo>
                <a:lnTo>
                  <a:pt x="23" y="300"/>
                </a:lnTo>
                <a:lnTo>
                  <a:pt x="20" y="295"/>
                </a:lnTo>
                <a:lnTo>
                  <a:pt x="18" y="287"/>
                </a:lnTo>
                <a:lnTo>
                  <a:pt x="19" y="283"/>
                </a:lnTo>
                <a:lnTo>
                  <a:pt x="20" y="281"/>
                </a:lnTo>
                <a:lnTo>
                  <a:pt x="20" y="281"/>
                </a:lnTo>
                <a:lnTo>
                  <a:pt x="20" y="279"/>
                </a:lnTo>
                <a:lnTo>
                  <a:pt x="182" y="28"/>
                </a:lnTo>
                <a:lnTo>
                  <a:pt x="183" y="27"/>
                </a:lnTo>
                <a:lnTo>
                  <a:pt x="184" y="25"/>
                </a:lnTo>
                <a:lnTo>
                  <a:pt x="186" y="22"/>
                </a:lnTo>
                <a:lnTo>
                  <a:pt x="191" y="19"/>
                </a:lnTo>
                <a:lnTo>
                  <a:pt x="198" y="17"/>
                </a:lnTo>
                <a:lnTo>
                  <a:pt x="204" y="18"/>
                </a:lnTo>
                <a:lnTo>
                  <a:pt x="210" y="22"/>
                </a:lnTo>
                <a:lnTo>
                  <a:pt x="212" y="24"/>
                </a:lnTo>
                <a:lnTo>
                  <a:pt x="213" y="26"/>
                </a:lnTo>
                <a:lnTo>
                  <a:pt x="214" y="27"/>
                </a:lnTo>
                <a:lnTo>
                  <a:pt x="214" y="28"/>
                </a:lnTo>
                <a:lnTo>
                  <a:pt x="376" y="279"/>
                </a:lnTo>
                <a:lnTo>
                  <a:pt x="377" y="281"/>
                </a:lnTo>
                <a:lnTo>
                  <a:pt x="378" y="283"/>
                </a:lnTo>
                <a:lnTo>
                  <a:pt x="378" y="287"/>
                </a:lnTo>
                <a:lnTo>
                  <a:pt x="377" y="295"/>
                </a:lnTo>
                <a:lnTo>
                  <a:pt x="373" y="300"/>
                </a:lnTo>
                <a:lnTo>
                  <a:pt x="367" y="304"/>
                </a:lnTo>
                <a:lnTo>
                  <a:pt x="360" y="305"/>
                </a:lnTo>
                <a:close/>
                <a:moveTo>
                  <a:pt x="391" y="270"/>
                </a:moveTo>
                <a:lnTo>
                  <a:pt x="229" y="18"/>
                </a:lnTo>
                <a:lnTo>
                  <a:pt x="229" y="17"/>
                </a:lnTo>
                <a:lnTo>
                  <a:pt x="228" y="15"/>
                </a:lnTo>
                <a:lnTo>
                  <a:pt x="226" y="12"/>
                </a:lnTo>
                <a:lnTo>
                  <a:pt x="223" y="9"/>
                </a:lnTo>
                <a:lnTo>
                  <a:pt x="218" y="5"/>
                </a:lnTo>
                <a:lnTo>
                  <a:pt x="213" y="2"/>
                </a:lnTo>
                <a:lnTo>
                  <a:pt x="207" y="0"/>
                </a:lnTo>
                <a:lnTo>
                  <a:pt x="198" y="0"/>
                </a:lnTo>
                <a:lnTo>
                  <a:pt x="190" y="0"/>
                </a:lnTo>
                <a:lnTo>
                  <a:pt x="184" y="2"/>
                </a:lnTo>
                <a:lnTo>
                  <a:pt x="174" y="9"/>
                </a:lnTo>
                <a:lnTo>
                  <a:pt x="169" y="15"/>
                </a:lnTo>
                <a:lnTo>
                  <a:pt x="168" y="17"/>
                </a:lnTo>
                <a:lnTo>
                  <a:pt x="167" y="18"/>
                </a:lnTo>
                <a:lnTo>
                  <a:pt x="5" y="270"/>
                </a:lnTo>
                <a:lnTo>
                  <a:pt x="4" y="271"/>
                </a:lnTo>
                <a:lnTo>
                  <a:pt x="3" y="274"/>
                </a:lnTo>
                <a:lnTo>
                  <a:pt x="0" y="279"/>
                </a:lnTo>
                <a:lnTo>
                  <a:pt x="0" y="287"/>
                </a:lnTo>
                <a:lnTo>
                  <a:pt x="0" y="295"/>
                </a:lnTo>
                <a:lnTo>
                  <a:pt x="3" y="301"/>
                </a:lnTo>
                <a:lnTo>
                  <a:pt x="6" y="308"/>
                </a:lnTo>
                <a:lnTo>
                  <a:pt x="10" y="313"/>
                </a:lnTo>
                <a:lnTo>
                  <a:pt x="16" y="317"/>
                </a:lnTo>
                <a:lnTo>
                  <a:pt x="22" y="321"/>
                </a:lnTo>
                <a:lnTo>
                  <a:pt x="29" y="323"/>
                </a:lnTo>
                <a:lnTo>
                  <a:pt x="36" y="324"/>
                </a:lnTo>
                <a:lnTo>
                  <a:pt x="360" y="324"/>
                </a:lnTo>
                <a:lnTo>
                  <a:pt x="367" y="323"/>
                </a:lnTo>
                <a:lnTo>
                  <a:pt x="374" y="321"/>
                </a:lnTo>
                <a:lnTo>
                  <a:pt x="380" y="317"/>
                </a:lnTo>
                <a:lnTo>
                  <a:pt x="386" y="313"/>
                </a:lnTo>
                <a:lnTo>
                  <a:pt x="390" y="308"/>
                </a:lnTo>
                <a:lnTo>
                  <a:pt x="393" y="301"/>
                </a:lnTo>
                <a:lnTo>
                  <a:pt x="395" y="295"/>
                </a:lnTo>
                <a:lnTo>
                  <a:pt x="397" y="287"/>
                </a:lnTo>
                <a:lnTo>
                  <a:pt x="395" y="279"/>
                </a:lnTo>
                <a:lnTo>
                  <a:pt x="394" y="274"/>
                </a:lnTo>
                <a:lnTo>
                  <a:pt x="392" y="271"/>
                </a:lnTo>
                <a:lnTo>
                  <a:pt x="391" y="270"/>
                </a:lnTo>
                <a:close/>
                <a:moveTo>
                  <a:pt x="198" y="233"/>
                </a:moveTo>
                <a:lnTo>
                  <a:pt x="191" y="235"/>
                </a:lnTo>
                <a:lnTo>
                  <a:pt x="186" y="238"/>
                </a:lnTo>
                <a:lnTo>
                  <a:pt x="182" y="245"/>
                </a:lnTo>
                <a:lnTo>
                  <a:pt x="181" y="251"/>
                </a:lnTo>
                <a:lnTo>
                  <a:pt x="182" y="259"/>
                </a:lnTo>
                <a:lnTo>
                  <a:pt x="186" y="264"/>
                </a:lnTo>
                <a:lnTo>
                  <a:pt x="191" y="268"/>
                </a:lnTo>
                <a:lnTo>
                  <a:pt x="198" y="270"/>
                </a:lnTo>
                <a:lnTo>
                  <a:pt x="206" y="268"/>
                </a:lnTo>
                <a:lnTo>
                  <a:pt x="211" y="264"/>
                </a:lnTo>
                <a:lnTo>
                  <a:pt x="215" y="259"/>
                </a:lnTo>
                <a:lnTo>
                  <a:pt x="216" y="251"/>
                </a:lnTo>
                <a:lnTo>
                  <a:pt x="215" y="245"/>
                </a:lnTo>
                <a:lnTo>
                  <a:pt x="211" y="238"/>
                </a:lnTo>
                <a:lnTo>
                  <a:pt x="206" y="235"/>
                </a:lnTo>
                <a:lnTo>
                  <a:pt x="198" y="233"/>
                </a:lnTo>
                <a:close/>
                <a:moveTo>
                  <a:pt x="198" y="90"/>
                </a:moveTo>
                <a:lnTo>
                  <a:pt x="191" y="91"/>
                </a:lnTo>
                <a:lnTo>
                  <a:pt x="186" y="95"/>
                </a:lnTo>
                <a:lnTo>
                  <a:pt x="182" y="100"/>
                </a:lnTo>
                <a:lnTo>
                  <a:pt x="181" y="108"/>
                </a:lnTo>
                <a:lnTo>
                  <a:pt x="189" y="206"/>
                </a:lnTo>
                <a:lnTo>
                  <a:pt x="190" y="210"/>
                </a:lnTo>
                <a:lnTo>
                  <a:pt x="191" y="213"/>
                </a:lnTo>
                <a:lnTo>
                  <a:pt x="195" y="215"/>
                </a:lnTo>
                <a:lnTo>
                  <a:pt x="198" y="216"/>
                </a:lnTo>
                <a:lnTo>
                  <a:pt x="201" y="215"/>
                </a:lnTo>
                <a:lnTo>
                  <a:pt x="204" y="213"/>
                </a:lnTo>
                <a:lnTo>
                  <a:pt x="207" y="210"/>
                </a:lnTo>
                <a:lnTo>
                  <a:pt x="208" y="206"/>
                </a:lnTo>
                <a:lnTo>
                  <a:pt x="216" y="108"/>
                </a:lnTo>
                <a:lnTo>
                  <a:pt x="215" y="100"/>
                </a:lnTo>
                <a:lnTo>
                  <a:pt x="211" y="95"/>
                </a:lnTo>
                <a:lnTo>
                  <a:pt x="206" y="91"/>
                </a:lnTo>
                <a:lnTo>
                  <a:pt x="198" y="9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6" name="Freeform 77"/>
          <p:cNvSpPr>
            <a:spLocks noEditPoints="1"/>
          </p:cNvSpPr>
          <p:nvPr/>
        </p:nvSpPr>
        <p:spPr bwMode="auto">
          <a:xfrm>
            <a:off x="8643938" y="3192364"/>
            <a:ext cx="270867" cy="327422"/>
          </a:xfrm>
          <a:custGeom>
            <a:avLst/>
            <a:gdLst>
              <a:gd name="T0" fmla="*/ 114 w 324"/>
              <a:gd name="T1" fmla="*/ 338 h 395"/>
              <a:gd name="T2" fmla="*/ 103 w 324"/>
              <a:gd name="T3" fmla="*/ 116 h 395"/>
              <a:gd name="T4" fmla="*/ 97 w 324"/>
              <a:gd name="T5" fmla="*/ 108 h 395"/>
              <a:gd name="T6" fmla="*/ 87 w 324"/>
              <a:gd name="T7" fmla="*/ 111 h 395"/>
              <a:gd name="T8" fmla="*/ 98 w 324"/>
              <a:gd name="T9" fmla="*/ 333 h 395"/>
              <a:gd name="T10" fmla="*/ 105 w 324"/>
              <a:gd name="T11" fmla="*/ 340 h 395"/>
              <a:gd name="T12" fmla="*/ 234 w 324"/>
              <a:gd name="T13" fmla="*/ 0 h 395"/>
              <a:gd name="T14" fmla="*/ 281 w 324"/>
              <a:gd name="T15" fmla="*/ 53 h 395"/>
              <a:gd name="T16" fmla="*/ 320 w 324"/>
              <a:gd name="T17" fmla="*/ 56 h 395"/>
              <a:gd name="T18" fmla="*/ 323 w 324"/>
              <a:gd name="T19" fmla="*/ 65 h 395"/>
              <a:gd name="T20" fmla="*/ 314 w 324"/>
              <a:gd name="T21" fmla="*/ 71 h 395"/>
              <a:gd name="T22" fmla="*/ 274 w 324"/>
              <a:gd name="T23" fmla="*/ 373 h 395"/>
              <a:gd name="T24" fmla="*/ 256 w 324"/>
              <a:gd name="T25" fmla="*/ 392 h 395"/>
              <a:gd name="T26" fmla="*/ 81 w 324"/>
              <a:gd name="T27" fmla="*/ 395 h 395"/>
              <a:gd name="T28" fmla="*/ 61 w 324"/>
              <a:gd name="T29" fmla="*/ 389 h 395"/>
              <a:gd name="T30" fmla="*/ 44 w 324"/>
              <a:gd name="T31" fmla="*/ 359 h 395"/>
              <a:gd name="T32" fmla="*/ 5 w 324"/>
              <a:gd name="T33" fmla="*/ 71 h 395"/>
              <a:gd name="T34" fmla="*/ 0 w 324"/>
              <a:gd name="T35" fmla="*/ 62 h 395"/>
              <a:gd name="T36" fmla="*/ 5 w 324"/>
              <a:gd name="T37" fmla="*/ 54 h 395"/>
              <a:gd name="T38" fmla="*/ 70 w 324"/>
              <a:gd name="T39" fmla="*/ 22 h 395"/>
              <a:gd name="T40" fmla="*/ 237 w 324"/>
              <a:gd name="T41" fmla="*/ 32 h 395"/>
              <a:gd name="T42" fmla="*/ 87 w 324"/>
              <a:gd name="T43" fmla="*/ 32 h 395"/>
              <a:gd name="T44" fmla="*/ 116 w 324"/>
              <a:gd name="T45" fmla="*/ 53 h 395"/>
              <a:gd name="T46" fmla="*/ 237 w 324"/>
              <a:gd name="T47" fmla="*/ 53 h 395"/>
              <a:gd name="T48" fmla="*/ 255 w 324"/>
              <a:gd name="T49" fmla="*/ 372 h 395"/>
              <a:gd name="T50" fmla="*/ 81 w 324"/>
              <a:gd name="T51" fmla="*/ 377 h 395"/>
              <a:gd name="T52" fmla="*/ 65 w 324"/>
              <a:gd name="T53" fmla="*/ 366 h 395"/>
              <a:gd name="T54" fmla="*/ 278 w 324"/>
              <a:gd name="T55" fmla="*/ 71 h 395"/>
              <a:gd name="T56" fmla="*/ 278 w 324"/>
              <a:gd name="T57" fmla="*/ 78 h 395"/>
              <a:gd name="T58" fmla="*/ 277 w 324"/>
              <a:gd name="T59" fmla="*/ 98 h 395"/>
              <a:gd name="T60" fmla="*/ 273 w 324"/>
              <a:gd name="T61" fmla="*/ 162 h 395"/>
              <a:gd name="T62" fmla="*/ 267 w 324"/>
              <a:gd name="T63" fmla="*/ 242 h 395"/>
              <a:gd name="T64" fmla="*/ 263 w 324"/>
              <a:gd name="T65" fmla="*/ 315 h 395"/>
              <a:gd name="T66" fmla="*/ 261 w 324"/>
              <a:gd name="T67" fmla="*/ 347 h 395"/>
              <a:gd name="T68" fmla="*/ 260 w 324"/>
              <a:gd name="T69" fmla="*/ 359 h 395"/>
              <a:gd name="T70" fmla="*/ 219 w 324"/>
              <a:gd name="T71" fmla="*/ 340 h 395"/>
              <a:gd name="T72" fmla="*/ 224 w 324"/>
              <a:gd name="T73" fmla="*/ 333 h 395"/>
              <a:gd name="T74" fmla="*/ 235 w 324"/>
              <a:gd name="T75" fmla="*/ 111 h 395"/>
              <a:gd name="T76" fmla="*/ 225 w 324"/>
              <a:gd name="T77" fmla="*/ 108 h 395"/>
              <a:gd name="T78" fmla="*/ 220 w 324"/>
              <a:gd name="T79" fmla="*/ 116 h 395"/>
              <a:gd name="T80" fmla="*/ 209 w 324"/>
              <a:gd name="T81" fmla="*/ 338 h 395"/>
              <a:gd name="T82" fmla="*/ 162 w 324"/>
              <a:gd name="T83" fmla="*/ 342 h 395"/>
              <a:gd name="T84" fmla="*/ 169 w 324"/>
              <a:gd name="T85" fmla="*/ 336 h 395"/>
              <a:gd name="T86" fmla="*/ 169 w 324"/>
              <a:gd name="T87" fmla="*/ 113 h 395"/>
              <a:gd name="T88" fmla="*/ 162 w 324"/>
              <a:gd name="T89" fmla="*/ 107 h 395"/>
              <a:gd name="T90" fmla="*/ 153 w 324"/>
              <a:gd name="T91" fmla="*/ 113 h 395"/>
              <a:gd name="T92" fmla="*/ 153 w 324"/>
              <a:gd name="T93" fmla="*/ 336 h 395"/>
              <a:gd name="T94" fmla="*/ 162 w 324"/>
              <a:gd name="T95" fmla="*/ 342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4" h="395">
                <a:moveTo>
                  <a:pt x="108" y="342"/>
                </a:moveTo>
                <a:lnTo>
                  <a:pt x="111" y="340"/>
                </a:lnTo>
                <a:lnTo>
                  <a:pt x="114" y="338"/>
                </a:lnTo>
                <a:lnTo>
                  <a:pt x="116" y="335"/>
                </a:lnTo>
                <a:lnTo>
                  <a:pt x="116" y="332"/>
                </a:lnTo>
                <a:lnTo>
                  <a:pt x="103" y="116"/>
                </a:lnTo>
                <a:lnTo>
                  <a:pt x="102" y="113"/>
                </a:lnTo>
                <a:lnTo>
                  <a:pt x="100" y="109"/>
                </a:lnTo>
                <a:lnTo>
                  <a:pt x="97" y="108"/>
                </a:lnTo>
                <a:lnTo>
                  <a:pt x="94" y="107"/>
                </a:lnTo>
                <a:lnTo>
                  <a:pt x="90" y="108"/>
                </a:lnTo>
                <a:lnTo>
                  <a:pt x="87" y="111"/>
                </a:lnTo>
                <a:lnTo>
                  <a:pt x="86" y="113"/>
                </a:lnTo>
                <a:lnTo>
                  <a:pt x="85" y="117"/>
                </a:lnTo>
                <a:lnTo>
                  <a:pt x="98" y="333"/>
                </a:lnTo>
                <a:lnTo>
                  <a:pt x="99" y="336"/>
                </a:lnTo>
                <a:lnTo>
                  <a:pt x="101" y="339"/>
                </a:lnTo>
                <a:lnTo>
                  <a:pt x="105" y="340"/>
                </a:lnTo>
                <a:lnTo>
                  <a:pt x="108" y="342"/>
                </a:lnTo>
                <a:close/>
                <a:moveTo>
                  <a:pt x="90" y="0"/>
                </a:moveTo>
                <a:lnTo>
                  <a:pt x="234" y="0"/>
                </a:lnTo>
                <a:cubicBezTo>
                  <a:pt x="244" y="0"/>
                  <a:pt x="253" y="10"/>
                  <a:pt x="253" y="22"/>
                </a:cubicBezTo>
                <a:lnTo>
                  <a:pt x="253" y="53"/>
                </a:lnTo>
                <a:lnTo>
                  <a:pt x="281" y="53"/>
                </a:lnTo>
                <a:lnTo>
                  <a:pt x="314" y="53"/>
                </a:lnTo>
                <a:lnTo>
                  <a:pt x="318" y="54"/>
                </a:lnTo>
                <a:lnTo>
                  <a:pt x="320" y="56"/>
                </a:lnTo>
                <a:lnTo>
                  <a:pt x="323" y="59"/>
                </a:lnTo>
                <a:lnTo>
                  <a:pt x="324" y="62"/>
                </a:lnTo>
                <a:lnTo>
                  <a:pt x="323" y="65"/>
                </a:lnTo>
                <a:lnTo>
                  <a:pt x="320" y="68"/>
                </a:lnTo>
                <a:lnTo>
                  <a:pt x="318" y="71"/>
                </a:lnTo>
                <a:lnTo>
                  <a:pt x="314" y="71"/>
                </a:lnTo>
                <a:lnTo>
                  <a:pt x="297" y="71"/>
                </a:lnTo>
                <a:lnTo>
                  <a:pt x="278" y="359"/>
                </a:lnTo>
                <a:lnTo>
                  <a:pt x="274" y="373"/>
                </a:lnTo>
                <a:lnTo>
                  <a:pt x="266" y="385"/>
                </a:lnTo>
                <a:lnTo>
                  <a:pt x="262" y="389"/>
                </a:lnTo>
                <a:lnTo>
                  <a:pt x="256" y="392"/>
                </a:lnTo>
                <a:lnTo>
                  <a:pt x="249" y="394"/>
                </a:lnTo>
                <a:lnTo>
                  <a:pt x="243" y="395"/>
                </a:lnTo>
                <a:lnTo>
                  <a:pt x="81" y="395"/>
                </a:lnTo>
                <a:lnTo>
                  <a:pt x="73" y="394"/>
                </a:lnTo>
                <a:lnTo>
                  <a:pt x="67" y="392"/>
                </a:lnTo>
                <a:lnTo>
                  <a:pt x="61" y="389"/>
                </a:lnTo>
                <a:lnTo>
                  <a:pt x="56" y="385"/>
                </a:lnTo>
                <a:lnTo>
                  <a:pt x="48" y="373"/>
                </a:lnTo>
                <a:lnTo>
                  <a:pt x="44" y="359"/>
                </a:lnTo>
                <a:lnTo>
                  <a:pt x="27" y="71"/>
                </a:lnTo>
                <a:lnTo>
                  <a:pt x="8" y="71"/>
                </a:lnTo>
                <a:lnTo>
                  <a:pt x="5" y="71"/>
                </a:lnTo>
                <a:lnTo>
                  <a:pt x="2" y="68"/>
                </a:lnTo>
                <a:lnTo>
                  <a:pt x="0" y="65"/>
                </a:lnTo>
                <a:lnTo>
                  <a:pt x="0" y="62"/>
                </a:lnTo>
                <a:lnTo>
                  <a:pt x="0" y="59"/>
                </a:lnTo>
                <a:lnTo>
                  <a:pt x="2" y="56"/>
                </a:lnTo>
                <a:lnTo>
                  <a:pt x="5" y="54"/>
                </a:lnTo>
                <a:lnTo>
                  <a:pt x="8" y="53"/>
                </a:lnTo>
                <a:lnTo>
                  <a:pt x="70" y="53"/>
                </a:lnTo>
                <a:lnTo>
                  <a:pt x="70" y="22"/>
                </a:lnTo>
                <a:cubicBezTo>
                  <a:pt x="70" y="10"/>
                  <a:pt x="79" y="0"/>
                  <a:pt x="90" y="0"/>
                </a:cubicBezTo>
                <a:close/>
                <a:moveTo>
                  <a:pt x="237" y="53"/>
                </a:moveTo>
                <a:lnTo>
                  <a:pt x="237" y="32"/>
                </a:lnTo>
                <a:cubicBezTo>
                  <a:pt x="237" y="23"/>
                  <a:pt x="230" y="16"/>
                  <a:pt x="222" y="16"/>
                </a:cubicBezTo>
                <a:lnTo>
                  <a:pt x="101" y="16"/>
                </a:lnTo>
                <a:cubicBezTo>
                  <a:pt x="93" y="16"/>
                  <a:pt x="87" y="23"/>
                  <a:pt x="87" y="32"/>
                </a:cubicBezTo>
                <a:lnTo>
                  <a:pt x="87" y="53"/>
                </a:lnTo>
                <a:lnTo>
                  <a:pt x="98" y="53"/>
                </a:lnTo>
                <a:lnTo>
                  <a:pt x="116" y="53"/>
                </a:lnTo>
                <a:lnTo>
                  <a:pt x="206" y="53"/>
                </a:lnTo>
                <a:lnTo>
                  <a:pt x="224" y="53"/>
                </a:lnTo>
                <a:lnTo>
                  <a:pt x="237" y="53"/>
                </a:lnTo>
                <a:close/>
                <a:moveTo>
                  <a:pt x="260" y="359"/>
                </a:moveTo>
                <a:lnTo>
                  <a:pt x="259" y="366"/>
                </a:lnTo>
                <a:lnTo>
                  <a:pt x="255" y="372"/>
                </a:lnTo>
                <a:lnTo>
                  <a:pt x="249" y="376"/>
                </a:lnTo>
                <a:lnTo>
                  <a:pt x="243" y="377"/>
                </a:lnTo>
                <a:lnTo>
                  <a:pt x="81" y="377"/>
                </a:lnTo>
                <a:lnTo>
                  <a:pt x="73" y="376"/>
                </a:lnTo>
                <a:lnTo>
                  <a:pt x="69" y="372"/>
                </a:lnTo>
                <a:lnTo>
                  <a:pt x="65" y="366"/>
                </a:lnTo>
                <a:lnTo>
                  <a:pt x="62" y="359"/>
                </a:lnTo>
                <a:lnTo>
                  <a:pt x="44" y="71"/>
                </a:lnTo>
                <a:lnTo>
                  <a:pt x="278" y="71"/>
                </a:lnTo>
                <a:lnTo>
                  <a:pt x="278" y="72"/>
                </a:lnTo>
                <a:lnTo>
                  <a:pt x="278" y="74"/>
                </a:lnTo>
                <a:lnTo>
                  <a:pt x="278" y="78"/>
                </a:lnTo>
                <a:lnTo>
                  <a:pt x="277" y="84"/>
                </a:lnTo>
                <a:lnTo>
                  <a:pt x="277" y="90"/>
                </a:lnTo>
                <a:lnTo>
                  <a:pt x="277" y="98"/>
                </a:lnTo>
                <a:lnTo>
                  <a:pt x="276" y="116"/>
                </a:lnTo>
                <a:lnTo>
                  <a:pt x="274" y="138"/>
                </a:lnTo>
                <a:lnTo>
                  <a:pt x="273" y="162"/>
                </a:lnTo>
                <a:lnTo>
                  <a:pt x="271" y="188"/>
                </a:lnTo>
                <a:lnTo>
                  <a:pt x="270" y="215"/>
                </a:lnTo>
                <a:lnTo>
                  <a:pt x="267" y="242"/>
                </a:lnTo>
                <a:lnTo>
                  <a:pt x="266" y="268"/>
                </a:lnTo>
                <a:lnTo>
                  <a:pt x="264" y="292"/>
                </a:lnTo>
                <a:lnTo>
                  <a:pt x="263" y="315"/>
                </a:lnTo>
                <a:lnTo>
                  <a:pt x="262" y="333"/>
                </a:lnTo>
                <a:lnTo>
                  <a:pt x="262" y="340"/>
                </a:lnTo>
                <a:lnTo>
                  <a:pt x="261" y="347"/>
                </a:lnTo>
                <a:lnTo>
                  <a:pt x="261" y="352"/>
                </a:lnTo>
                <a:lnTo>
                  <a:pt x="261" y="356"/>
                </a:lnTo>
                <a:lnTo>
                  <a:pt x="260" y="359"/>
                </a:lnTo>
                <a:lnTo>
                  <a:pt x="260" y="359"/>
                </a:lnTo>
                <a:close/>
                <a:moveTo>
                  <a:pt x="215" y="342"/>
                </a:moveTo>
                <a:lnTo>
                  <a:pt x="219" y="340"/>
                </a:lnTo>
                <a:lnTo>
                  <a:pt x="221" y="339"/>
                </a:lnTo>
                <a:lnTo>
                  <a:pt x="223" y="336"/>
                </a:lnTo>
                <a:lnTo>
                  <a:pt x="224" y="333"/>
                </a:lnTo>
                <a:lnTo>
                  <a:pt x="237" y="117"/>
                </a:lnTo>
                <a:lnTo>
                  <a:pt x="237" y="113"/>
                </a:lnTo>
                <a:lnTo>
                  <a:pt x="235" y="111"/>
                </a:lnTo>
                <a:lnTo>
                  <a:pt x="232" y="108"/>
                </a:lnTo>
                <a:lnTo>
                  <a:pt x="229" y="107"/>
                </a:lnTo>
                <a:lnTo>
                  <a:pt x="225" y="108"/>
                </a:lnTo>
                <a:lnTo>
                  <a:pt x="222" y="109"/>
                </a:lnTo>
                <a:lnTo>
                  <a:pt x="220" y="113"/>
                </a:lnTo>
                <a:lnTo>
                  <a:pt x="220" y="116"/>
                </a:lnTo>
                <a:lnTo>
                  <a:pt x="206" y="332"/>
                </a:lnTo>
                <a:lnTo>
                  <a:pt x="207" y="335"/>
                </a:lnTo>
                <a:lnTo>
                  <a:pt x="209" y="338"/>
                </a:lnTo>
                <a:lnTo>
                  <a:pt x="211" y="340"/>
                </a:lnTo>
                <a:lnTo>
                  <a:pt x="215" y="342"/>
                </a:lnTo>
                <a:close/>
                <a:moveTo>
                  <a:pt x="162" y="342"/>
                </a:moveTo>
                <a:lnTo>
                  <a:pt x="165" y="340"/>
                </a:lnTo>
                <a:lnTo>
                  <a:pt x="168" y="338"/>
                </a:lnTo>
                <a:lnTo>
                  <a:pt x="169" y="336"/>
                </a:lnTo>
                <a:lnTo>
                  <a:pt x="170" y="332"/>
                </a:lnTo>
                <a:lnTo>
                  <a:pt x="170" y="116"/>
                </a:lnTo>
                <a:lnTo>
                  <a:pt x="169" y="113"/>
                </a:lnTo>
                <a:lnTo>
                  <a:pt x="168" y="109"/>
                </a:lnTo>
                <a:lnTo>
                  <a:pt x="165" y="108"/>
                </a:lnTo>
                <a:lnTo>
                  <a:pt x="162" y="107"/>
                </a:lnTo>
                <a:lnTo>
                  <a:pt x="157" y="108"/>
                </a:lnTo>
                <a:lnTo>
                  <a:pt x="155" y="109"/>
                </a:lnTo>
                <a:lnTo>
                  <a:pt x="153" y="113"/>
                </a:lnTo>
                <a:lnTo>
                  <a:pt x="152" y="116"/>
                </a:lnTo>
                <a:lnTo>
                  <a:pt x="152" y="332"/>
                </a:lnTo>
                <a:lnTo>
                  <a:pt x="153" y="336"/>
                </a:lnTo>
                <a:lnTo>
                  <a:pt x="155" y="338"/>
                </a:lnTo>
                <a:lnTo>
                  <a:pt x="157" y="340"/>
                </a:lnTo>
                <a:lnTo>
                  <a:pt x="162" y="34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7" name="Freeform 78"/>
          <p:cNvSpPr>
            <a:spLocks noEditPoints="1"/>
          </p:cNvSpPr>
          <p:nvPr/>
        </p:nvSpPr>
        <p:spPr bwMode="auto">
          <a:xfrm>
            <a:off x="9508630" y="3192364"/>
            <a:ext cx="223242" cy="327422"/>
          </a:xfrm>
          <a:custGeom>
            <a:avLst/>
            <a:gdLst>
              <a:gd name="T0" fmla="*/ 42 w 270"/>
              <a:gd name="T1" fmla="*/ 372 h 396"/>
              <a:gd name="T2" fmla="*/ 216 w 270"/>
              <a:gd name="T3" fmla="*/ 378 h 396"/>
              <a:gd name="T4" fmla="*/ 232 w 270"/>
              <a:gd name="T5" fmla="*/ 367 h 396"/>
              <a:gd name="T6" fmla="*/ 19 w 270"/>
              <a:gd name="T7" fmla="*/ 72 h 396"/>
              <a:gd name="T8" fmla="*/ 20 w 270"/>
              <a:gd name="T9" fmla="*/ 79 h 396"/>
              <a:gd name="T10" fmla="*/ 21 w 270"/>
              <a:gd name="T11" fmla="*/ 98 h 396"/>
              <a:gd name="T12" fmla="*/ 24 w 270"/>
              <a:gd name="T13" fmla="*/ 163 h 396"/>
              <a:gd name="T14" fmla="*/ 29 w 270"/>
              <a:gd name="T15" fmla="*/ 243 h 396"/>
              <a:gd name="T16" fmla="*/ 34 w 270"/>
              <a:gd name="T17" fmla="*/ 315 h 396"/>
              <a:gd name="T18" fmla="*/ 36 w 270"/>
              <a:gd name="T19" fmla="*/ 347 h 396"/>
              <a:gd name="T20" fmla="*/ 36 w 270"/>
              <a:gd name="T21" fmla="*/ 359 h 396"/>
              <a:gd name="T22" fmla="*/ 200 w 270"/>
              <a:gd name="T23" fmla="*/ 25 h 396"/>
              <a:gd name="T24" fmla="*/ 185 w 270"/>
              <a:gd name="T25" fmla="*/ 18 h 396"/>
              <a:gd name="T26" fmla="*/ 170 w 270"/>
              <a:gd name="T27" fmla="*/ 22 h 396"/>
              <a:gd name="T28" fmla="*/ 126 w 270"/>
              <a:gd name="T29" fmla="*/ 42 h 396"/>
              <a:gd name="T30" fmla="*/ 54 w 270"/>
              <a:gd name="T31" fmla="*/ 48 h 396"/>
              <a:gd name="T32" fmla="*/ 231 w 270"/>
              <a:gd name="T33" fmla="*/ 51 h 396"/>
              <a:gd name="T34" fmla="*/ 9 w 270"/>
              <a:gd name="T35" fmla="*/ 54 h 396"/>
              <a:gd name="T36" fmla="*/ 40 w 270"/>
              <a:gd name="T37" fmla="*/ 35 h 396"/>
              <a:gd name="T38" fmla="*/ 130 w 270"/>
              <a:gd name="T39" fmla="*/ 24 h 396"/>
              <a:gd name="T40" fmla="*/ 144 w 270"/>
              <a:gd name="T41" fmla="*/ 25 h 396"/>
              <a:gd name="T42" fmla="*/ 185 w 270"/>
              <a:gd name="T43" fmla="*/ 0 h 396"/>
              <a:gd name="T44" fmla="*/ 261 w 270"/>
              <a:gd name="T45" fmla="*/ 54 h 396"/>
              <a:gd name="T46" fmla="*/ 270 w 270"/>
              <a:gd name="T47" fmla="*/ 59 h 396"/>
              <a:gd name="T48" fmla="*/ 252 w 270"/>
              <a:gd name="T49" fmla="*/ 360 h 396"/>
              <a:gd name="T50" fmla="*/ 235 w 270"/>
              <a:gd name="T51" fmla="*/ 389 h 396"/>
              <a:gd name="T52" fmla="*/ 216 w 270"/>
              <a:gd name="T53" fmla="*/ 396 h 396"/>
              <a:gd name="T54" fmla="*/ 41 w 270"/>
              <a:gd name="T55" fmla="*/ 393 h 396"/>
              <a:gd name="T56" fmla="*/ 23 w 270"/>
              <a:gd name="T57" fmla="*/ 374 h 396"/>
              <a:gd name="T58" fmla="*/ 0 w 270"/>
              <a:gd name="T59" fmla="*/ 62 h 396"/>
              <a:gd name="T60" fmla="*/ 6 w 270"/>
              <a:gd name="T61" fmla="*/ 55 h 396"/>
              <a:gd name="T62" fmla="*/ 186 w 270"/>
              <a:gd name="T63" fmla="*/ 341 h 396"/>
              <a:gd name="T64" fmla="*/ 180 w 270"/>
              <a:gd name="T65" fmla="*/ 332 h 396"/>
              <a:gd name="T66" fmla="*/ 197 w 270"/>
              <a:gd name="T67" fmla="*/ 111 h 396"/>
              <a:gd name="T68" fmla="*/ 206 w 270"/>
              <a:gd name="T69" fmla="*/ 109 h 396"/>
              <a:gd name="T70" fmla="*/ 212 w 270"/>
              <a:gd name="T71" fmla="*/ 117 h 396"/>
              <a:gd name="T72" fmla="*/ 196 w 270"/>
              <a:gd name="T73" fmla="*/ 340 h 396"/>
              <a:gd name="T74" fmla="*/ 135 w 270"/>
              <a:gd name="T75" fmla="*/ 342 h 396"/>
              <a:gd name="T76" fmla="*/ 126 w 270"/>
              <a:gd name="T77" fmla="*/ 337 h 396"/>
              <a:gd name="T78" fmla="*/ 126 w 270"/>
              <a:gd name="T79" fmla="*/ 113 h 396"/>
              <a:gd name="T80" fmla="*/ 135 w 270"/>
              <a:gd name="T81" fmla="*/ 108 h 396"/>
              <a:gd name="T82" fmla="*/ 144 w 270"/>
              <a:gd name="T83" fmla="*/ 113 h 396"/>
              <a:gd name="T84" fmla="*/ 144 w 270"/>
              <a:gd name="T85" fmla="*/ 337 h 396"/>
              <a:gd name="T86" fmla="*/ 135 w 270"/>
              <a:gd name="T87" fmla="*/ 342 h 396"/>
              <a:gd name="T88" fmla="*/ 75 w 270"/>
              <a:gd name="T89" fmla="*/ 340 h 396"/>
              <a:gd name="T90" fmla="*/ 60 w 270"/>
              <a:gd name="T91" fmla="*/ 117 h 396"/>
              <a:gd name="T92" fmla="*/ 64 w 270"/>
              <a:gd name="T93" fmla="*/ 109 h 396"/>
              <a:gd name="T94" fmla="*/ 75 w 270"/>
              <a:gd name="T95" fmla="*/ 111 h 396"/>
              <a:gd name="T96" fmla="*/ 90 w 270"/>
              <a:gd name="T97" fmla="*/ 332 h 396"/>
              <a:gd name="T98" fmla="*/ 84 w 270"/>
              <a:gd name="T99" fmla="*/ 34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0" h="396">
                <a:moveTo>
                  <a:pt x="36" y="360"/>
                </a:moveTo>
                <a:lnTo>
                  <a:pt x="38" y="367"/>
                </a:lnTo>
                <a:lnTo>
                  <a:pt x="42" y="372"/>
                </a:lnTo>
                <a:lnTo>
                  <a:pt x="48" y="376"/>
                </a:lnTo>
                <a:lnTo>
                  <a:pt x="54" y="378"/>
                </a:lnTo>
                <a:lnTo>
                  <a:pt x="216" y="378"/>
                </a:lnTo>
                <a:lnTo>
                  <a:pt x="223" y="376"/>
                </a:lnTo>
                <a:lnTo>
                  <a:pt x="228" y="372"/>
                </a:lnTo>
                <a:lnTo>
                  <a:pt x="232" y="367"/>
                </a:lnTo>
                <a:lnTo>
                  <a:pt x="234" y="360"/>
                </a:lnTo>
                <a:lnTo>
                  <a:pt x="252" y="72"/>
                </a:lnTo>
                <a:lnTo>
                  <a:pt x="19" y="72"/>
                </a:lnTo>
                <a:lnTo>
                  <a:pt x="19" y="73"/>
                </a:lnTo>
                <a:lnTo>
                  <a:pt x="19" y="75"/>
                </a:lnTo>
                <a:lnTo>
                  <a:pt x="20" y="79"/>
                </a:lnTo>
                <a:lnTo>
                  <a:pt x="20" y="84"/>
                </a:lnTo>
                <a:lnTo>
                  <a:pt x="20" y="90"/>
                </a:lnTo>
                <a:lnTo>
                  <a:pt x="21" y="98"/>
                </a:lnTo>
                <a:lnTo>
                  <a:pt x="22" y="117"/>
                </a:lnTo>
                <a:lnTo>
                  <a:pt x="23" y="139"/>
                </a:lnTo>
                <a:lnTo>
                  <a:pt x="24" y="163"/>
                </a:lnTo>
                <a:lnTo>
                  <a:pt x="26" y="189"/>
                </a:lnTo>
                <a:lnTo>
                  <a:pt x="27" y="216"/>
                </a:lnTo>
                <a:lnTo>
                  <a:pt x="29" y="243"/>
                </a:lnTo>
                <a:lnTo>
                  <a:pt x="30" y="269"/>
                </a:lnTo>
                <a:lnTo>
                  <a:pt x="33" y="293"/>
                </a:lnTo>
                <a:lnTo>
                  <a:pt x="34" y="315"/>
                </a:lnTo>
                <a:lnTo>
                  <a:pt x="35" y="333"/>
                </a:lnTo>
                <a:lnTo>
                  <a:pt x="35" y="341"/>
                </a:lnTo>
                <a:lnTo>
                  <a:pt x="36" y="347"/>
                </a:lnTo>
                <a:lnTo>
                  <a:pt x="36" y="353"/>
                </a:lnTo>
                <a:lnTo>
                  <a:pt x="36" y="357"/>
                </a:lnTo>
                <a:lnTo>
                  <a:pt x="36" y="359"/>
                </a:lnTo>
                <a:lnTo>
                  <a:pt x="36" y="360"/>
                </a:lnTo>
                <a:close/>
                <a:moveTo>
                  <a:pt x="202" y="29"/>
                </a:moveTo>
                <a:lnTo>
                  <a:pt x="200" y="25"/>
                </a:lnTo>
                <a:lnTo>
                  <a:pt x="197" y="21"/>
                </a:lnTo>
                <a:lnTo>
                  <a:pt x="191" y="19"/>
                </a:lnTo>
                <a:lnTo>
                  <a:pt x="185" y="18"/>
                </a:lnTo>
                <a:lnTo>
                  <a:pt x="178" y="18"/>
                </a:lnTo>
                <a:lnTo>
                  <a:pt x="173" y="19"/>
                </a:lnTo>
                <a:lnTo>
                  <a:pt x="170" y="22"/>
                </a:lnTo>
                <a:lnTo>
                  <a:pt x="167" y="26"/>
                </a:lnTo>
                <a:lnTo>
                  <a:pt x="164" y="31"/>
                </a:lnTo>
                <a:cubicBezTo>
                  <a:pt x="154" y="42"/>
                  <a:pt x="141" y="48"/>
                  <a:pt x="126" y="42"/>
                </a:cubicBezTo>
                <a:lnTo>
                  <a:pt x="121" y="40"/>
                </a:lnTo>
                <a:lnTo>
                  <a:pt x="117" y="35"/>
                </a:lnTo>
                <a:cubicBezTo>
                  <a:pt x="93" y="21"/>
                  <a:pt x="69" y="23"/>
                  <a:pt x="54" y="48"/>
                </a:cubicBezTo>
                <a:lnTo>
                  <a:pt x="49" y="54"/>
                </a:lnTo>
                <a:lnTo>
                  <a:pt x="234" y="54"/>
                </a:lnTo>
                <a:lnTo>
                  <a:pt x="231" y="51"/>
                </a:lnTo>
                <a:lnTo>
                  <a:pt x="226" y="46"/>
                </a:lnTo>
                <a:cubicBezTo>
                  <a:pt x="212" y="40"/>
                  <a:pt x="209" y="41"/>
                  <a:pt x="202" y="29"/>
                </a:cubicBezTo>
                <a:close/>
                <a:moveTo>
                  <a:pt x="9" y="54"/>
                </a:moveTo>
                <a:lnTo>
                  <a:pt x="24" y="54"/>
                </a:lnTo>
                <a:lnTo>
                  <a:pt x="33" y="46"/>
                </a:lnTo>
                <a:lnTo>
                  <a:pt x="40" y="35"/>
                </a:lnTo>
                <a:lnTo>
                  <a:pt x="47" y="26"/>
                </a:lnTo>
                <a:cubicBezTo>
                  <a:pt x="70" y="5"/>
                  <a:pt x="94" y="4"/>
                  <a:pt x="122" y="17"/>
                </a:cubicBezTo>
                <a:lnTo>
                  <a:pt x="130" y="24"/>
                </a:lnTo>
                <a:lnTo>
                  <a:pt x="133" y="26"/>
                </a:lnTo>
                <a:lnTo>
                  <a:pt x="138" y="27"/>
                </a:lnTo>
                <a:lnTo>
                  <a:pt x="144" y="25"/>
                </a:lnTo>
                <a:lnTo>
                  <a:pt x="147" y="24"/>
                </a:lnTo>
                <a:lnTo>
                  <a:pt x="150" y="20"/>
                </a:lnTo>
                <a:cubicBezTo>
                  <a:pt x="159" y="3"/>
                  <a:pt x="167" y="1"/>
                  <a:pt x="185" y="0"/>
                </a:cubicBezTo>
                <a:cubicBezTo>
                  <a:pt x="203" y="1"/>
                  <a:pt x="212" y="7"/>
                  <a:pt x="219" y="24"/>
                </a:cubicBezTo>
                <a:cubicBezTo>
                  <a:pt x="239" y="32"/>
                  <a:pt x="244" y="36"/>
                  <a:pt x="255" y="54"/>
                </a:cubicBezTo>
                <a:lnTo>
                  <a:pt x="261" y="54"/>
                </a:lnTo>
                <a:lnTo>
                  <a:pt x="265" y="55"/>
                </a:lnTo>
                <a:lnTo>
                  <a:pt x="268" y="57"/>
                </a:lnTo>
                <a:lnTo>
                  <a:pt x="270" y="59"/>
                </a:lnTo>
                <a:lnTo>
                  <a:pt x="270" y="62"/>
                </a:lnTo>
                <a:lnTo>
                  <a:pt x="270" y="62"/>
                </a:lnTo>
                <a:lnTo>
                  <a:pt x="252" y="360"/>
                </a:lnTo>
                <a:lnTo>
                  <a:pt x="248" y="374"/>
                </a:lnTo>
                <a:lnTo>
                  <a:pt x="241" y="385"/>
                </a:lnTo>
                <a:lnTo>
                  <a:pt x="235" y="389"/>
                </a:lnTo>
                <a:lnTo>
                  <a:pt x="230" y="393"/>
                </a:lnTo>
                <a:lnTo>
                  <a:pt x="224" y="395"/>
                </a:lnTo>
                <a:lnTo>
                  <a:pt x="216" y="396"/>
                </a:lnTo>
                <a:lnTo>
                  <a:pt x="54" y="396"/>
                </a:lnTo>
                <a:lnTo>
                  <a:pt x="48" y="395"/>
                </a:lnTo>
                <a:lnTo>
                  <a:pt x="41" y="393"/>
                </a:lnTo>
                <a:lnTo>
                  <a:pt x="35" y="389"/>
                </a:lnTo>
                <a:lnTo>
                  <a:pt x="30" y="385"/>
                </a:lnTo>
                <a:lnTo>
                  <a:pt x="23" y="374"/>
                </a:lnTo>
                <a:lnTo>
                  <a:pt x="19" y="360"/>
                </a:lnTo>
                <a:lnTo>
                  <a:pt x="0" y="62"/>
                </a:lnTo>
                <a:lnTo>
                  <a:pt x="0" y="62"/>
                </a:lnTo>
                <a:lnTo>
                  <a:pt x="1" y="59"/>
                </a:lnTo>
                <a:lnTo>
                  <a:pt x="3" y="57"/>
                </a:lnTo>
                <a:lnTo>
                  <a:pt x="6" y="55"/>
                </a:lnTo>
                <a:lnTo>
                  <a:pt x="9" y="54"/>
                </a:lnTo>
                <a:close/>
                <a:moveTo>
                  <a:pt x="189" y="342"/>
                </a:moveTo>
                <a:lnTo>
                  <a:pt x="186" y="341"/>
                </a:lnTo>
                <a:lnTo>
                  <a:pt x="183" y="339"/>
                </a:lnTo>
                <a:lnTo>
                  <a:pt x="180" y="337"/>
                </a:lnTo>
                <a:lnTo>
                  <a:pt x="180" y="332"/>
                </a:lnTo>
                <a:lnTo>
                  <a:pt x="193" y="116"/>
                </a:lnTo>
                <a:lnTo>
                  <a:pt x="194" y="113"/>
                </a:lnTo>
                <a:lnTo>
                  <a:pt x="197" y="111"/>
                </a:lnTo>
                <a:lnTo>
                  <a:pt x="199" y="109"/>
                </a:lnTo>
                <a:lnTo>
                  <a:pt x="203" y="108"/>
                </a:lnTo>
                <a:lnTo>
                  <a:pt x="206" y="109"/>
                </a:lnTo>
                <a:lnTo>
                  <a:pt x="208" y="111"/>
                </a:lnTo>
                <a:lnTo>
                  <a:pt x="211" y="114"/>
                </a:lnTo>
                <a:lnTo>
                  <a:pt x="212" y="117"/>
                </a:lnTo>
                <a:lnTo>
                  <a:pt x="198" y="333"/>
                </a:lnTo>
                <a:lnTo>
                  <a:pt x="198" y="337"/>
                </a:lnTo>
                <a:lnTo>
                  <a:pt x="196" y="340"/>
                </a:lnTo>
                <a:lnTo>
                  <a:pt x="192" y="341"/>
                </a:lnTo>
                <a:lnTo>
                  <a:pt x="189" y="342"/>
                </a:lnTo>
                <a:close/>
                <a:moveTo>
                  <a:pt x="135" y="342"/>
                </a:moveTo>
                <a:lnTo>
                  <a:pt x="132" y="341"/>
                </a:lnTo>
                <a:lnTo>
                  <a:pt x="129" y="339"/>
                </a:lnTo>
                <a:lnTo>
                  <a:pt x="126" y="337"/>
                </a:lnTo>
                <a:lnTo>
                  <a:pt x="126" y="333"/>
                </a:lnTo>
                <a:lnTo>
                  <a:pt x="126" y="116"/>
                </a:lnTo>
                <a:lnTo>
                  <a:pt x="126" y="113"/>
                </a:lnTo>
                <a:lnTo>
                  <a:pt x="129" y="111"/>
                </a:lnTo>
                <a:lnTo>
                  <a:pt x="132" y="109"/>
                </a:lnTo>
                <a:lnTo>
                  <a:pt x="135" y="108"/>
                </a:lnTo>
                <a:lnTo>
                  <a:pt x="138" y="109"/>
                </a:lnTo>
                <a:lnTo>
                  <a:pt x="142" y="111"/>
                </a:lnTo>
                <a:lnTo>
                  <a:pt x="144" y="113"/>
                </a:lnTo>
                <a:lnTo>
                  <a:pt x="144" y="116"/>
                </a:lnTo>
                <a:lnTo>
                  <a:pt x="144" y="333"/>
                </a:lnTo>
                <a:lnTo>
                  <a:pt x="144" y="337"/>
                </a:lnTo>
                <a:lnTo>
                  <a:pt x="142" y="339"/>
                </a:lnTo>
                <a:lnTo>
                  <a:pt x="138" y="341"/>
                </a:lnTo>
                <a:lnTo>
                  <a:pt x="135" y="342"/>
                </a:lnTo>
                <a:close/>
                <a:moveTo>
                  <a:pt x="81" y="342"/>
                </a:moveTo>
                <a:lnTo>
                  <a:pt x="78" y="341"/>
                </a:lnTo>
                <a:lnTo>
                  <a:pt x="75" y="340"/>
                </a:lnTo>
                <a:lnTo>
                  <a:pt x="73" y="337"/>
                </a:lnTo>
                <a:lnTo>
                  <a:pt x="73" y="333"/>
                </a:lnTo>
                <a:lnTo>
                  <a:pt x="60" y="117"/>
                </a:lnTo>
                <a:lnTo>
                  <a:pt x="60" y="114"/>
                </a:lnTo>
                <a:lnTo>
                  <a:pt x="62" y="111"/>
                </a:lnTo>
                <a:lnTo>
                  <a:pt x="64" y="109"/>
                </a:lnTo>
                <a:lnTo>
                  <a:pt x="68" y="108"/>
                </a:lnTo>
                <a:lnTo>
                  <a:pt x="71" y="109"/>
                </a:lnTo>
                <a:lnTo>
                  <a:pt x="75" y="111"/>
                </a:lnTo>
                <a:lnTo>
                  <a:pt x="77" y="113"/>
                </a:lnTo>
                <a:lnTo>
                  <a:pt x="77" y="116"/>
                </a:lnTo>
                <a:lnTo>
                  <a:pt x="90" y="332"/>
                </a:lnTo>
                <a:lnTo>
                  <a:pt x="90" y="337"/>
                </a:lnTo>
                <a:lnTo>
                  <a:pt x="88" y="339"/>
                </a:lnTo>
                <a:lnTo>
                  <a:pt x="84" y="341"/>
                </a:lnTo>
                <a:lnTo>
                  <a:pt x="81" y="34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8" name="Freeform 79"/>
          <p:cNvSpPr>
            <a:spLocks noEditPoints="1"/>
          </p:cNvSpPr>
          <p:nvPr/>
        </p:nvSpPr>
        <p:spPr bwMode="auto">
          <a:xfrm>
            <a:off x="10340578" y="3192364"/>
            <a:ext cx="180083" cy="327422"/>
          </a:xfrm>
          <a:custGeom>
            <a:avLst/>
            <a:gdLst>
              <a:gd name="T0" fmla="*/ 108 w 216"/>
              <a:gd name="T1" fmla="*/ 225 h 396"/>
              <a:gd name="T2" fmla="*/ 108 w 216"/>
              <a:gd name="T3" fmla="*/ 225 h 396"/>
              <a:gd name="T4" fmla="*/ 105 w 216"/>
              <a:gd name="T5" fmla="*/ 219 h 396"/>
              <a:gd name="T6" fmla="*/ 99 w 216"/>
              <a:gd name="T7" fmla="*/ 216 h 396"/>
              <a:gd name="T8" fmla="*/ 88 w 216"/>
              <a:gd name="T9" fmla="*/ 18 h 396"/>
              <a:gd name="T10" fmla="*/ 115 w 216"/>
              <a:gd name="T11" fmla="*/ 150 h 396"/>
              <a:gd name="T12" fmla="*/ 113 w 216"/>
              <a:gd name="T13" fmla="*/ 153 h 396"/>
              <a:gd name="T14" fmla="*/ 117 w 216"/>
              <a:gd name="T15" fmla="*/ 160 h 396"/>
              <a:gd name="T16" fmla="*/ 123 w 216"/>
              <a:gd name="T17" fmla="*/ 162 h 396"/>
              <a:gd name="T18" fmla="*/ 191 w 216"/>
              <a:gd name="T19" fmla="*/ 164 h 396"/>
              <a:gd name="T20" fmla="*/ 184 w 216"/>
              <a:gd name="T21" fmla="*/ 179 h 396"/>
              <a:gd name="T22" fmla="*/ 170 w 216"/>
              <a:gd name="T23" fmla="*/ 204 h 396"/>
              <a:gd name="T24" fmla="*/ 144 w 216"/>
              <a:gd name="T25" fmla="*/ 252 h 396"/>
              <a:gd name="T26" fmla="*/ 118 w 216"/>
              <a:gd name="T27" fmla="*/ 300 h 396"/>
              <a:gd name="T28" fmla="*/ 105 w 216"/>
              <a:gd name="T29" fmla="*/ 325 h 396"/>
              <a:gd name="T30" fmla="*/ 96 w 216"/>
              <a:gd name="T31" fmla="*/ 340 h 396"/>
              <a:gd name="T32" fmla="*/ 216 w 216"/>
              <a:gd name="T33" fmla="*/ 153 h 396"/>
              <a:gd name="T34" fmla="*/ 213 w 216"/>
              <a:gd name="T35" fmla="*/ 147 h 396"/>
              <a:gd name="T36" fmla="*/ 207 w 216"/>
              <a:gd name="T37" fmla="*/ 143 h 396"/>
              <a:gd name="T38" fmla="*/ 179 w 216"/>
              <a:gd name="T39" fmla="*/ 12 h 396"/>
              <a:gd name="T40" fmla="*/ 180 w 216"/>
              <a:gd name="T41" fmla="*/ 8 h 396"/>
              <a:gd name="T42" fmla="*/ 177 w 216"/>
              <a:gd name="T43" fmla="*/ 2 h 396"/>
              <a:gd name="T44" fmla="*/ 171 w 216"/>
              <a:gd name="T45" fmla="*/ 0 h 396"/>
              <a:gd name="T46" fmla="*/ 76 w 216"/>
              <a:gd name="T47" fmla="*/ 1 h 396"/>
              <a:gd name="T48" fmla="*/ 72 w 216"/>
              <a:gd name="T49" fmla="*/ 6 h 396"/>
              <a:gd name="T50" fmla="*/ 1 w 216"/>
              <a:gd name="T51" fmla="*/ 222 h 396"/>
              <a:gd name="T52" fmla="*/ 0 w 216"/>
              <a:gd name="T53" fmla="*/ 229 h 396"/>
              <a:gd name="T54" fmla="*/ 6 w 216"/>
              <a:gd name="T55" fmla="*/ 233 h 396"/>
              <a:gd name="T56" fmla="*/ 89 w 216"/>
              <a:gd name="T57" fmla="*/ 234 h 396"/>
              <a:gd name="T58" fmla="*/ 72 w 216"/>
              <a:gd name="T59" fmla="*/ 386 h 396"/>
              <a:gd name="T60" fmla="*/ 72 w 216"/>
              <a:gd name="T61" fmla="*/ 390 h 396"/>
              <a:gd name="T62" fmla="*/ 78 w 216"/>
              <a:gd name="T63" fmla="*/ 395 h 396"/>
              <a:gd name="T64" fmla="*/ 85 w 216"/>
              <a:gd name="T65" fmla="*/ 394 h 396"/>
              <a:gd name="T66" fmla="*/ 90 w 216"/>
              <a:gd name="T67" fmla="*/ 390 h 396"/>
              <a:gd name="T68" fmla="*/ 215 w 216"/>
              <a:gd name="T69" fmla="*/ 15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6" h="396">
                <a:moveTo>
                  <a:pt x="95" y="342"/>
                </a:moveTo>
                <a:lnTo>
                  <a:pt x="108" y="225"/>
                </a:lnTo>
                <a:lnTo>
                  <a:pt x="108" y="225"/>
                </a:lnTo>
                <a:lnTo>
                  <a:pt x="108" y="225"/>
                </a:lnTo>
                <a:lnTo>
                  <a:pt x="107" y="221"/>
                </a:lnTo>
                <a:lnTo>
                  <a:pt x="105" y="219"/>
                </a:lnTo>
                <a:lnTo>
                  <a:pt x="103" y="217"/>
                </a:lnTo>
                <a:lnTo>
                  <a:pt x="99" y="216"/>
                </a:lnTo>
                <a:lnTo>
                  <a:pt x="22" y="216"/>
                </a:lnTo>
                <a:lnTo>
                  <a:pt x="88" y="18"/>
                </a:lnTo>
                <a:lnTo>
                  <a:pt x="159" y="18"/>
                </a:lnTo>
                <a:lnTo>
                  <a:pt x="115" y="150"/>
                </a:lnTo>
                <a:lnTo>
                  <a:pt x="115" y="150"/>
                </a:lnTo>
                <a:lnTo>
                  <a:pt x="113" y="153"/>
                </a:lnTo>
                <a:lnTo>
                  <a:pt x="115" y="156"/>
                </a:lnTo>
                <a:lnTo>
                  <a:pt x="117" y="160"/>
                </a:lnTo>
                <a:lnTo>
                  <a:pt x="120" y="162"/>
                </a:lnTo>
                <a:lnTo>
                  <a:pt x="123" y="162"/>
                </a:lnTo>
                <a:lnTo>
                  <a:pt x="192" y="162"/>
                </a:lnTo>
                <a:lnTo>
                  <a:pt x="191" y="164"/>
                </a:lnTo>
                <a:lnTo>
                  <a:pt x="188" y="169"/>
                </a:lnTo>
                <a:lnTo>
                  <a:pt x="184" y="179"/>
                </a:lnTo>
                <a:lnTo>
                  <a:pt x="177" y="190"/>
                </a:lnTo>
                <a:lnTo>
                  <a:pt x="170" y="204"/>
                </a:lnTo>
                <a:lnTo>
                  <a:pt x="161" y="219"/>
                </a:lnTo>
                <a:lnTo>
                  <a:pt x="144" y="252"/>
                </a:lnTo>
                <a:lnTo>
                  <a:pt x="126" y="285"/>
                </a:lnTo>
                <a:lnTo>
                  <a:pt x="118" y="300"/>
                </a:lnTo>
                <a:lnTo>
                  <a:pt x="110" y="314"/>
                </a:lnTo>
                <a:lnTo>
                  <a:pt x="105" y="325"/>
                </a:lnTo>
                <a:lnTo>
                  <a:pt x="99" y="334"/>
                </a:lnTo>
                <a:lnTo>
                  <a:pt x="96" y="340"/>
                </a:lnTo>
                <a:lnTo>
                  <a:pt x="95" y="342"/>
                </a:lnTo>
                <a:close/>
                <a:moveTo>
                  <a:pt x="216" y="153"/>
                </a:moveTo>
                <a:lnTo>
                  <a:pt x="215" y="150"/>
                </a:lnTo>
                <a:lnTo>
                  <a:pt x="213" y="147"/>
                </a:lnTo>
                <a:lnTo>
                  <a:pt x="211" y="144"/>
                </a:lnTo>
                <a:lnTo>
                  <a:pt x="207" y="143"/>
                </a:lnTo>
                <a:lnTo>
                  <a:pt x="135" y="143"/>
                </a:lnTo>
                <a:lnTo>
                  <a:pt x="179" y="12"/>
                </a:lnTo>
                <a:lnTo>
                  <a:pt x="179" y="12"/>
                </a:lnTo>
                <a:lnTo>
                  <a:pt x="180" y="8"/>
                </a:lnTo>
                <a:lnTo>
                  <a:pt x="179" y="5"/>
                </a:lnTo>
                <a:lnTo>
                  <a:pt x="177" y="2"/>
                </a:lnTo>
                <a:lnTo>
                  <a:pt x="175" y="0"/>
                </a:lnTo>
                <a:lnTo>
                  <a:pt x="171" y="0"/>
                </a:lnTo>
                <a:lnTo>
                  <a:pt x="81" y="0"/>
                </a:lnTo>
                <a:lnTo>
                  <a:pt x="76" y="1"/>
                </a:lnTo>
                <a:lnTo>
                  <a:pt x="72" y="6"/>
                </a:lnTo>
                <a:lnTo>
                  <a:pt x="72" y="6"/>
                </a:lnTo>
                <a:lnTo>
                  <a:pt x="0" y="222"/>
                </a:lnTo>
                <a:lnTo>
                  <a:pt x="1" y="222"/>
                </a:lnTo>
                <a:lnTo>
                  <a:pt x="0" y="225"/>
                </a:lnTo>
                <a:lnTo>
                  <a:pt x="0" y="229"/>
                </a:lnTo>
                <a:lnTo>
                  <a:pt x="2" y="231"/>
                </a:lnTo>
                <a:lnTo>
                  <a:pt x="6" y="233"/>
                </a:lnTo>
                <a:lnTo>
                  <a:pt x="9" y="234"/>
                </a:lnTo>
                <a:lnTo>
                  <a:pt x="89" y="234"/>
                </a:lnTo>
                <a:lnTo>
                  <a:pt x="72" y="386"/>
                </a:lnTo>
                <a:lnTo>
                  <a:pt x="72" y="386"/>
                </a:lnTo>
                <a:lnTo>
                  <a:pt x="72" y="387"/>
                </a:lnTo>
                <a:lnTo>
                  <a:pt x="72" y="390"/>
                </a:lnTo>
                <a:lnTo>
                  <a:pt x="75" y="393"/>
                </a:lnTo>
                <a:lnTo>
                  <a:pt x="78" y="395"/>
                </a:lnTo>
                <a:lnTo>
                  <a:pt x="81" y="396"/>
                </a:lnTo>
                <a:lnTo>
                  <a:pt x="85" y="394"/>
                </a:lnTo>
                <a:lnTo>
                  <a:pt x="89" y="390"/>
                </a:lnTo>
                <a:lnTo>
                  <a:pt x="90" y="390"/>
                </a:lnTo>
                <a:lnTo>
                  <a:pt x="215" y="156"/>
                </a:lnTo>
                <a:lnTo>
                  <a:pt x="215" y="156"/>
                </a:lnTo>
                <a:lnTo>
                  <a:pt x="216" y="15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9" name="Freeform 80"/>
          <p:cNvSpPr>
            <a:spLocks noEditPoints="1"/>
          </p:cNvSpPr>
          <p:nvPr/>
        </p:nvSpPr>
        <p:spPr bwMode="auto">
          <a:xfrm>
            <a:off x="11005840" y="3219153"/>
            <a:ext cx="325933" cy="267891"/>
          </a:xfrm>
          <a:custGeom>
            <a:avLst/>
            <a:gdLst>
              <a:gd name="T0" fmla="*/ 360 w 396"/>
              <a:gd name="T1" fmla="*/ 19 h 324"/>
              <a:gd name="T2" fmla="*/ 360 w 396"/>
              <a:gd name="T3" fmla="*/ 49 h 324"/>
              <a:gd name="T4" fmla="*/ 216 w 396"/>
              <a:gd name="T5" fmla="*/ 277 h 324"/>
              <a:gd name="T6" fmla="*/ 216 w 396"/>
              <a:gd name="T7" fmla="*/ 219 h 324"/>
              <a:gd name="T8" fmla="*/ 216 w 396"/>
              <a:gd name="T9" fmla="*/ 191 h 324"/>
              <a:gd name="T10" fmla="*/ 216 w 396"/>
              <a:gd name="T11" fmla="*/ 305 h 324"/>
              <a:gd name="T12" fmla="*/ 216 w 396"/>
              <a:gd name="T13" fmla="*/ 291 h 324"/>
              <a:gd name="T14" fmla="*/ 163 w 396"/>
              <a:gd name="T15" fmla="*/ 179 h 324"/>
              <a:gd name="T16" fmla="*/ 228 w 396"/>
              <a:gd name="T17" fmla="*/ 174 h 324"/>
              <a:gd name="T18" fmla="*/ 234 w 396"/>
              <a:gd name="T19" fmla="*/ 281 h 324"/>
              <a:gd name="T20" fmla="*/ 360 w 396"/>
              <a:gd name="T21" fmla="*/ 303 h 324"/>
              <a:gd name="T22" fmla="*/ 360 w 396"/>
              <a:gd name="T23" fmla="*/ 245 h 324"/>
              <a:gd name="T24" fmla="*/ 360 w 396"/>
              <a:gd name="T25" fmla="*/ 159 h 324"/>
              <a:gd name="T26" fmla="*/ 360 w 396"/>
              <a:gd name="T27" fmla="*/ 114 h 324"/>
              <a:gd name="T28" fmla="*/ 333 w 396"/>
              <a:gd name="T29" fmla="*/ 126 h 324"/>
              <a:gd name="T30" fmla="*/ 301 w 396"/>
              <a:gd name="T31" fmla="*/ 119 h 324"/>
              <a:gd name="T32" fmla="*/ 264 w 396"/>
              <a:gd name="T33" fmla="*/ 123 h 324"/>
              <a:gd name="T34" fmla="*/ 233 w 396"/>
              <a:gd name="T35" fmla="*/ 125 h 324"/>
              <a:gd name="T36" fmla="*/ 197 w 396"/>
              <a:gd name="T37" fmla="*/ 113 h 324"/>
              <a:gd name="T38" fmla="*/ 163 w 396"/>
              <a:gd name="T39" fmla="*/ 125 h 324"/>
              <a:gd name="T40" fmla="*/ 131 w 396"/>
              <a:gd name="T41" fmla="*/ 123 h 324"/>
              <a:gd name="T42" fmla="*/ 96 w 396"/>
              <a:gd name="T43" fmla="*/ 119 h 324"/>
              <a:gd name="T44" fmla="*/ 62 w 396"/>
              <a:gd name="T45" fmla="*/ 126 h 324"/>
              <a:gd name="T46" fmla="*/ 35 w 396"/>
              <a:gd name="T47" fmla="*/ 305 h 324"/>
              <a:gd name="T48" fmla="*/ 269 w 396"/>
              <a:gd name="T49" fmla="*/ 227 h 324"/>
              <a:gd name="T50" fmla="*/ 306 w 396"/>
              <a:gd name="T51" fmla="*/ 202 h 324"/>
              <a:gd name="T52" fmla="*/ 306 w 396"/>
              <a:gd name="T53" fmla="*/ 227 h 324"/>
              <a:gd name="T54" fmla="*/ 252 w 396"/>
              <a:gd name="T55" fmla="*/ 179 h 324"/>
              <a:gd name="T56" fmla="*/ 258 w 396"/>
              <a:gd name="T57" fmla="*/ 244 h 324"/>
              <a:gd name="T58" fmla="*/ 323 w 396"/>
              <a:gd name="T59" fmla="*/ 240 h 324"/>
              <a:gd name="T60" fmla="*/ 318 w 396"/>
              <a:gd name="T61" fmla="*/ 174 h 324"/>
              <a:gd name="T62" fmla="*/ 126 w 396"/>
              <a:gd name="T63" fmla="*/ 191 h 324"/>
              <a:gd name="T64" fmla="*/ 126 w 396"/>
              <a:gd name="T65" fmla="*/ 216 h 324"/>
              <a:gd name="T66" fmla="*/ 81 w 396"/>
              <a:gd name="T67" fmla="*/ 173 h 324"/>
              <a:gd name="T68" fmla="*/ 72 w 396"/>
              <a:gd name="T69" fmla="*/ 236 h 324"/>
              <a:gd name="T70" fmla="*/ 135 w 396"/>
              <a:gd name="T71" fmla="*/ 245 h 324"/>
              <a:gd name="T72" fmla="*/ 143 w 396"/>
              <a:gd name="T73" fmla="*/ 182 h 324"/>
              <a:gd name="T74" fmla="*/ 315 w 396"/>
              <a:gd name="T75" fmla="*/ 90 h 324"/>
              <a:gd name="T76" fmla="*/ 345 w 396"/>
              <a:gd name="T77" fmla="*/ 102 h 324"/>
              <a:gd name="T78" fmla="*/ 316 w 396"/>
              <a:gd name="T79" fmla="*/ 97 h 324"/>
              <a:gd name="T80" fmla="*/ 296 w 396"/>
              <a:gd name="T81" fmla="*/ 90 h 324"/>
              <a:gd name="T82" fmla="*/ 272 w 396"/>
              <a:gd name="T83" fmla="*/ 107 h 324"/>
              <a:gd name="T84" fmla="*/ 207 w 396"/>
              <a:gd name="T85" fmla="*/ 72 h 324"/>
              <a:gd name="T86" fmla="*/ 232 w 396"/>
              <a:gd name="T87" fmla="*/ 107 h 324"/>
              <a:gd name="T88" fmla="*/ 207 w 396"/>
              <a:gd name="T89" fmla="*/ 90 h 324"/>
              <a:gd name="T90" fmla="*/ 187 w 396"/>
              <a:gd name="T91" fmla="*/ 97 h 324"/>
              <a:gd name="T92" fmla="*/ 158 w 396"/>
              <a:gd name="T93" fmla="*/ 102 h 324"/>
              <a:gd name="T94" fmla="*/ 135 w 396"/>
              <a:gd name="T95" fmla="*/ 72 h 324"/>
              <a:gd name="T96" fmla="*/ 116 w 396"/>
              <a:gd name="T97" fmla="*/ 108 h 324"/>
              <a:gd name="T98" fmla="*/ 45 w 396"/>
              <a:gd name="T99" fmla="*/ 90 h 324"/>
              <a:gd name="T100" fmla="*/ 75 w 396"/>
              <a:gd name="T101" fmla="*/ 102 h 324"/>
              <a:gd name="T102" fmla="*/ 46 w 396"/>
              <a:gd name="T103" fmla="*/ 97 h 324"/>
              <a:gd name="T104" fmla="*/ 387 w 396"/>
              <a:gd name="T105" fmla="*/ 72 h 324"/>
              <a:gd name="T106" fmla="*/ 395 w 396"/>
              <a:gd name="T107" fmla="*/ 59 h 324"/>
              <a:gd name="T108" fmla="*/ 377 w 396"/>
              <a:gd name="T109" fmla="*/ 18 h 324"/>
              <a:gd name="T110" fmla="*/ 35 w 396"/>
              <a:gd name="T111" fmla="*/ 0 h 324"/>
              <a:gd name="T112" fmla="*/ 18 w 396"/>
              <a:gd name="T113" fmla="*/ 54 h 324"/>
              <a:gd name="T114" fmla="*/ 0 w 396"/>
              <a:gd name="T115" fmla="*/ 63 h 324"/>
              <a:gd name="T116" fmla="*/ 18 w 396"/>
              <a:gd name="T117" fmla="*/ 72 h 324"/>
              <a:gd name="T118" fmla="*/ 0 w 396"/>
              <a:gd name="T119" fmla="*/ 312 h 324"/>
              <a:gd name="T120" fmla="*/ 8 w 396"/>
              <a:gd name="T121" fmla="*/ 324 h 324"/>
              <a:gd name="T122" fmla="*/ 396 w 396"/>
              <a:gd name="T123" fmla="*/ 31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6" h="324">
                <a:moveTo>
                  <a:pt x="360" y="54"/>
                </a:moveTo>
                <a:lnTo>
                  <a:pt x="35" y="54"/>
                </a:lnTo>
                <a:lnTo>
                  <a:pt x="35" y="18"/>
                </a:lnTo>
                <a:lnTo>
                  <a:pt x="360" y="18"/>
                </a:lnTo>
                <a:lnTo>
                  <a:pt x="360" y="19"/>
                </a:lnTo>
                <a:lnTo>
                  <a:pt x="360" y="24"/>
                </a:lnTo>
                <a:lnTo>
                  <a:pt x="360" y="29"/>
                </a:lnTo>
                <a:lnTo>
                  <a:pt x="360" y="36"/>
                </a:lnTo>
                <a:lnTo>
                  <a:pt x="360" y="42"/>
                </a:lnTo>
                <a:lnTo>
                  <a:pt x="360" y="49"/>
                </a:lnTo>
                <a:lnTo>
                  <a:pt x="360" y="52"/>
                </a:lnTo>
                <a:lnTo>
                  <a:pt x="360" y="54"/>
                </a:lnTo>
                <a:close/>
                <a:moveTo>
                  <a:pt x="216" y="280"/>
                </a:moveTo>
                <a:lnTo>
                  <a:pt x="216" y="280"/>
                </a:lnTo>
                <a:lnTo>
                  <a:pt x="216" y="277"/>
                </a:lnTo>
                <a:lnTo>
                  <a:pt x="216" y="273"/>
                </a:lnTo>
                <a:lnTo>
                  <a:pt x="216" y="267"/>
                </a:lnTo>
                <a:lnTo>
                  <a:pt x="216" y="253"/>
                </a:lnTo>
                <a:lnTo>
                  <a:pt x="216" y="236"/>
                </a:lnTo>
                <a:lnTo>
                  <a:pt x="216" y="219"/>
                </a:lnTo>
                <a:lnTo>
                  <a:pt x="216" y="205"/>
                </a:lnTo>
                <a:lnTo>
                  <a:pt x="216" y="199"/>
                </a:lnTo>
                <a:lnTo>
                  <a:pt x="216" y="194"/>
                </a:lnTo>
                <a:lnTo>
                  <a:pt x="216" y="192"/>
                </a:lnTo>
                <a:lnTo>
                  <a:pt x="216" y="191"/>
                </a:lnTo>
                <a:lnTo>
                  <a:pt x="180" y="191"/>
                </a:lnTo>
                <a:lnTo>
                  <a:pt x="180" y="280"/>
                </a:lnTo>
                <a:lnTo>
                  <a:pt x="180" y="281"/>
                </a:lnTo>
                <a:lnTo>
                  <a:pt x="180" y="305"/>
                </a:lnTo>
                <a:lnTo>
                  <a:pt x="216" y="305"/>
                </a:lnTo>
                <a:lnTo>
                  <a:pt x="216" y="305"/>
                </a:lnTo>
                <a:lnTo>
                  <a:pt x="216" y="304"/>
                </a:lnTo>
                <a:lnTo>
                  <a:pt x="216" y="302"/>
                </a:lnTo>
                <a:lnTo>
                  <a:pt x="216" y="298"/>
                </a:lnTo>
                <a:lnTo>
                  <a:pt x="216" y="291"/>
                </a:lnTo>
                <a:lnTo>
                  <a:pt x="216" y="281"/>
                </a:lnTo>
                <a:lnTo>
                  <a:pt x="216" y="280"/>
                </a:lnTo>
                <a:close/>
                <a:moveTo>
                  <a:pt x="162" y="280"/>
                </a:moveTo>
                <a:lnTo>
                  <a:pt x="162" y="182"/>
                </a:lnTo>
                <a:lnTo>
                  <a:pt x="163" y="179"/>
                </a:lnTo>
                <a:lnTo>
                  <a:pt x="165" y="176"/>
                </a:lnTo>
                <a:lnTo>
                  <a:pt x="167" y="174"/>
                </a:lnTo>
                <a:lnTo>
                  <a:pt x="170" y="173"/>
                </a:lnTo>
                <a:lnTo>
                  <a:pt x="225" y="173"/>
                </a:lnTo>
                <a:lnTo>
                  <a:pt x="228" y="174"/>
                </a:lnTo>
                <a:lnTo>
                  <a:pt x="231" y="176"/>
                </a:lnTo>
                <a:lnTo>
                  <a:pt x="233" y="179"/>
                </a:lnTo>
                <a:lnTo>
                  <a:pt x="234" y="182"/>
                </a:lnTo>
                <a:lnTo>
                  <a:pt x="234" y="280"/>
                </a:lnTo>
                <a:lnTo>
                  <a:pt x="234" y="281"/>
                </a:lnTo>
                <a:lnTo>
                  <a:pt x="234" y="305"/>
                </a:lnTo>
                <a:lnTo>
                  <a:pt x="360" y="305"/>
                </a:lnTo>
                <a:lnTo>
                  <a:pt x="360" y="305"/>
                </a:lnTo>
                <a:lnTo>
                  <a:pt x="360" y="305"/>
                </a:lnTo>
                <a:lnTo>
                  <a:pt x="360" y="303"/>
                </a:lnTo>
                <a:lnTo>
                  <a:pt x="360" y="298"/>
                </a:lnTo>
                <a:lnTo>
                  <a:pt x="360" y="288"/>
                </a:lnTo>
                <a:lnTo>
                  <a:pt x="360" y="275"/>
                </a:lnTo>
                <a:lnTo>
                  <a:pt x="360" y="261"/>
                </a:lnTo>
                <a:lnTo>
                  <a:pt x="360" y="245"/>
                </a:lnTo>
                <a:lnTo>
                  <a:pt x="360" y="228"/>
                </a:lnTo>
                <a:lnTo>
                  <a:pt x="360" y="209"/>
                </a:lnTo>
                <a:lnTo>
                  <a:pt x="360" y="192"/>
                </a:lnTo>
                <a:lnTo>
                  <a:pt x="360" y="175"/>
                </a:lnTo>
                <a:lnTo>
                  <a:pt x="360" y="159"/>
                </a:lnTo>
                <a:lnTo>
                  <a:pt x="360" y="144"/>
                </a:lnTo>
                <a:lnTo>
                  <a:pt x="360" y="132"/>
                </a:lnTo>
                <a:lnTo>
                  <a:pt x="360" y="122"/>
                </a:lnTo>
                <a:lnTo>
                  <a:pt x="360" y="115"/>
                </a:lnTo>
                <a:lnTo>
                  <a:pt x="360" y="114"/>
                </a:lnTo>
                <a:lnTo>
                  <a:pt x="360" y="113"/>
                </a:lnTo>
                <a:lnTo>
                  <a:pt x="355" y="119"/>
                </a:lnTo>
                <a:lnTo>
                  <a:pt x="348" y="123"/>
                </a:lnTo>
                <a:lnTo>
                  <a:pt x="341" y="125"/>
                </a:lnTo>
                <a:lnTo>
                  <a:pt x="333" y="126"/>
                </a:lnTo>
                <a:lnTo>
                  <a:pt x="326" y="125"/>
                </a:lnTo>
                <a:lnTo>
                  <a:pt x="318" y="123"/>
                </a:lnTo>
                <a:lnTo>
                  <a:pt x="312" y="119"/>
                </a:lnTo>
                <a:lnTo>
                  <a:pt x="306" y="113"/>
                </a:lnTo>
                <a:lnTo>
                  <a:pt x="301" y="119"/>
                </a:lnTo>
                <a:lnTo>
                  <a:pt x="294" y="123"/>
                </a:lnTo>
                <a:lnTo>
                  <a:pt x="287" y="125"/>
                </a:lnTo>
                <a:lnTo>
                  <a:pt x="279" y="126"/>
                </a:lnTo>
                <a:lnTo>
                  <a:pt x="272" y="125"/>
                </a:lnTo>
                <a:lnTo>
                  <a:pt x="264" y="123"/>
                </a:lnTo>
                <a:lnTo>
                  <a:pt x="258" y="119"/>
                </a:lnTo>
                <a:lnTo>
                  <a:pt x="252" y="113"/>
                </a:lnTo>
                <a:lnTo>
                  <a:pt x="247" y="119"/>
                </a:lnTo>
                <a:lnTo>
                  <a:pt x="240" y="123"/>
                </a:lnTo>
                <a:lnTo>
                  <a:pt x="233" y="125"/>
                </a:lnTo>
                <a:lnTo>
                  <a:pt x="225" y="126"/>
                </a:lnTo>
                <a:lnTo>
                  <a:pt x="217" y="125"/>
                </a:lnTo>
                <a:lnTo>
                  <a:pt x="210" y="123"/>
                </a:lnTo>
                <a:lnTo>
                  <a:pt x="204" y="119"/>
                </a:lnTo>
                <a:lnTo>
                  <a:pt x="197" y="113"/>
                </a:lnTo>
                <a:lnTo>
                  <a:pt x="192" y="119"/>
                </a:lnTo>
                <a:lnTo>
                  <a:pt x="185" y="123"/>
                </a:lnTo>
                <a:lnTo>
                  <a:pt x="179" y="125"/>
                </a:lnTo>
                <a:lnTo>
                  <a:pt x="170" y="126"/>
                </a:lnTo>
                <a:lnTo>
                  <a:pt x="163" y="125"/>
                </a:lnTo>
                <a:lnTo>
                  <a:pt x="155" y="123"/>
                </a:lnTo>
                <a:lnTo>
                  <a:pt x="150" y="119"/>
                </a:lnTo>
                <a:lnTo>
                  <a:pt x="143" y="113"/>
                </a:lnTo>
                <a:lnTo>
                  <a:pt x="138" y="119"/>
                </a:lnTo>
                <a:lnTo>
                  <a:pt x="131" y="123"/>
                </a:lnTo>
                <a:lnTo>
                  <a:pt x="125" y="125"/>
                </a:lnTo>
                <a:lnTo>
                  <a:pt x="116" y="126"/>
                </a:lnTo>
                <a:lnTo>
                  <a:pt x="109" y="125"/>
                </a:lnTo>
                <a:lnTo>
                  <a:pt x="101" y="123"/>
                </a:lnTo>
                <a:lnTo>
                  <a:pt x="96" y="119"/>
                </a:lnTo>
                <a:lnTo>
                  <a:pt x="89" y="113"/>
                </a:lnTo>
                <a:lnTo>
                  <a:pt x="84" y="119"/>
                </a:lnTo>
                <a:lnTo>
                  <a:pt x="77" y="123"/>
                </a:lnTo>
                <a:lnTo>
                  <a:pt x="71" y="125"/>
                </a:lnTo>
                <a:lnTo>
                  <a:pt x="62" y="126"/>
                </a:lnTo>
                <a:lnTo>
                  <a:pt x="55" y="125"/>
                </a:lnTo>
                <a:lnTo>
                  <a:pt x="47" y="123"/>
                </a:lnTo>
                <a:lnTo>
                  <a:pt x="41" y="119"/>
                </a:lnTo>
                <a:lnTo>
                  <a:pt x="35" y="113"/>
                </a:lnTo>
                <a:lnTo>
                  <a:pt x="35" y="305"/>
                </a:lnTo>
                <a:lnTo>
                  <a:pt x="162" y="305"/>
                </a:lnTo>
                <a:lnTo>
                  <a:pt x="162" y="281"/>
                </a:lnTo>
                <a:lnTo>
                  <a:pt x="162" y="280"/>
                </a:lnTo>
                <a:close/>
                <a:moveTo>
                  <a:pt x="306" y="227"/>
                </a:moveTo>
                <a:lnTo>
                  <a:pt x="269" y="227"/>
                </a:lnTo>
                <a:lnTo>
                  <a:pt x="269" y="191"/>
                </a:lnTo>
                <a:lnTo>
                  <a:pt x="306" y="191"/>
                </a:lnTo>
                <a:lnTo>
                  <a:pt x="306" y="192"/>
                </a:lnTo>
                <a:lnTo>
                  <a:pt x="306" y="196"/>
                </a:lnTo>
                <a:lnTo>
                  <a:pt x="306" y="202"/>
                </a:lnTo>
                <a:lnTo>
                  <a:pt x="306" y="209"/>
                </a:lnTo>
                <a:lnTo>
                  <a:pt x="306" y="216"/>
                </a:lnTo>
                <a:lnTo>
                  <a:pt x="306" y="221"/>
                </a:lnTo>
                <a:lnTo>
                  <a:pt x="306" y="226"/>
                </a:lnTo>
                <a:lnTo>
                  <a:pt x="306" y="227"/>
                </a:lnTo>
                <a:close/>
                <a:moveTo>
                  <a:pt x="315" y="173"/>
                </a:moveTo>
                <a:lnTo>
                  <a:pt x="261" y="173"/>
                </a:lnTo>
                <a:lnTo>
                  <a:pt x="258" y="174"/>
                </a:lnTo>
                <a:lnTo>
                  <a:pt x="254" y="176"/>
                </a:lnTo>
                <a:lnTo>
                  <a:pt x="252" y="179"/>
                </a:lnTo>
                <a:lnTo>
                  <a:pt x="252" y="182"/>
                </a:lnTo>
                <a:lnTo>
                  <a:pt x="252" y="236"/>
                </a:lnTo>
                <a:lnTo>
                  <a:pt x="252" y="240"/>
                </a:lnTo>
                <a:lnTo>
                  <a:pt x="254" y="242"/>
                </a:lnTo>
                <a:lnTo>
                  <a:pt x="258" y="244"/>
                </a:lnTo>
                <a:lnTo>
                  <a:pt x="261" y="245"/>
                </a:lnTo>
                <a:lnTo>
                  <a:pt x="315" y="245"/>
                </a:lnTo>
                <a:lnTo>
                  <a:pt x="318" y="244"/>
                </a:lnTo>
                <a:lnTo>
                  <a:pt x="321" y="242"/>
                </a:lnTo>
                <a:lnTo>
                  <a:pt x="323" y="240"/>
                </a:lnTo>
                <a:lnTo>
                  <a:pt x="323" y="236"/>
                </a:lnTo>
                <a:lnTo>
                  <a:pt x="323" y="182"/>
                </a:lnTo>
                <a:lnTo>
                  <a:pt x="323" y="179"/>
                </a:lnTo>
                <a:lnTo>
                  <a:pt x="321" y="176"/>
                </a:lnTo>
                <a:lnTo>
                  <a:pt x="318" y="174"/>
                </a:lnTo>
                <a:lnTo>
                  <a:pt x="315" y="173"/>
                </a:lnTo>
                <a:close/>
                <a:moveTo>
                  <a:pt x="126" y="227"/>
                </a:moveTo>
                <a:lnTo>
                  <a:pt x="89" y="227"/>
                </a:lnTo>
                <a:lnTo>
                  <a:pt x="89" y="191"/>
                </a:lnTo>
                <a:lnTo>
                  <a:pt x="126" y="191"/>
                </a:lnTo>
                <a:lnTo>
                  <a:pt x="126" y="192"/>
                </a:lnTo>
                <a:lnTo>
                  <a:pt x="126" y="196"/>
                </a:lnTo>
                <a:lnTo>
                  <a:pt x="126" y="202"/>
                </a:lnTo>
                <a:lnTo>
                  <a:pt x="126" y="209"/>
                </a:lnTo>
                <a:lnTo>
                  <a:pt x="126" y="216"/>
                </a:lnTo>
                <a:lnTo>
                  <a:pt x="126" y="221"/>
                </a:lnTo>
                <a:lnTo>
                  <a:pt x="126" y="226"/>
                </a:lnTo>
                <a:lnTo>
                  <a:pt x="126" y="227"/>
                </a:lnTo>
                <a:close/>
                <a:moveTo>
                  <a:pt x="135" y="173"/>
                </a:moveTo>
                <a:lnTo>
                  <a:pt x="81" y="173"/>
                </a:lnTo>
                <a:lnTo>
                  <a:pt x="77" y="174"/>
                </a:lnTo>
                <a:lnTo>
                  <a:pt x="74" y="176"/>
                </a:lnTo>
                <a:lnTo>
                  <a:pt x="72" y="179"/>
                </a:lnTo>
                <a:lnTo>
                  <a:pt x="72" y="182"/>
                </a:lnTo>
                <a:lnTo>
                  <a:pt x="72" y="236"/>
                </a:lnTo>
                <a:lnTo>
                  <a:pt x="72" y="240"/>
                </a:lnTo>
                <a:lnTo>
                  <a:pt x="74" y="242"/>
                </a:lnTo>
                <a:lnTo>
                  <a:pt x="77" y="244"/>
                </a:lnTo>
                <a:lnTo>
                  <a:pt x="81" y="245"/>
                </a:lnTo>
                <a:lnTo>
                  <a:pt x="135" y="245"/>
                </a:lnTo>
                <a:lnTo>
                  <a:pt x="138" y="244"/>
                </a:lnTo>
                <a:lnTo>
                  <a:pt x="141" y="242"/>
                </a:lnTo>
                <a:lnTo>
                  <a:pt x="143" y="240"/>
                </a:lnTo>
                <a:lnTo>
                  <a:pt x="143" y="236"/>
                </a:lnTo>
                <a:lnTo>
                  <a:pt x="143" y="182"/>
                </a:lnTo>
                <a:lnTo>
                  <a:pt x="143" y="179"/>
                </a:lnTo>
                <a:lnTo>
                  <a:pt x="141" y="176"/>
                </a:lnTo>
                <a:lnTo>
                  <a:pt x="138" y="174"/>
                </a:lnTo>
                <a:lnTo>
                  <a:pt x="135" y="173"/>
                </a:lnTo>
                <a:close/>
                <a:moveTo>
                  <a:pt x="315" y="90"/>
                </a:moveTo>
                <a:lnTo>
                  <a:pt x="315" y="72"/>
                </a:lnTo>
                <a:lnTo>
                  <a:pt x="350" y="72"/>
                </a:lnTo>
                <a:lnTo>
                  <a:pt x="350" y="90"/>
                </a:lnTo>
                <a:lnTo>
                  <a:pt x="349" y="97"/>
                </a:lnTo>
                <a:lnTo>
                  <a:pt x="345" y="102"/>
                </a:lnTo>
                <a:lnTo>
                  <a:pt x="340" y="107"/>
                </a:lnTo>
                <a:lnTo>
                  <a:pt x="333" y="108"/>
                </a:lnTo>
                <a:lnTo>
                  <a:pt x="326" y="107"/>
                </a:lnTo>
                <a:lnTo>
                  <a:pt x="320" y="102"/>
                </a:lnTo>
                <a:lnTo>
                  <a:pt x="316" y="97"/>
                </a:lnTo>
                <a:lnTo>
                  <a:pt x="315" y="90"/>
                </a:lnTo>
                <a:close/>
                <a:moveTo>
                  <a:pt x="261" y="90"/>
                </a:moveTo>
                <a:lnTo>
                  <a:pt x="261" y="72"/>
                </a:lnTo>
                <a:lnTo>
                  <a:pt x="296" y="72"/>
                </a:lnTo>
                <a:lnTo>
                  <a:pt x="296" y="90"/>
                </a:lnTo>
                <a:lnTo>
                  <a:pt x="295" y="97"/>
                </a:lnTo>
                <a:lnTo>
                  <a:pt x="291" y="102"/>
                </a:lnTo>
                <a:lnTo>
                  <a:pt x="286" y="107"/>
                </a:lnTo>
                <a:lnTo>
                  <a:pt x="279" y="108"/>
                </a:lnTo>
                <a:lnTo>
                  <a:pt x="272" y="107"/>
                </a:lnTo>
                <a:lnTo>
                  <a:pt x="266" y="102"/>
                </a:lnTo>
                <a:lnTo>
                  <a:pt x="262" y="97"/>
                </a:lnTo>
                <a:lnTo>
                  <a:pt x="261" y="90"/>
                </a:lnTo>
                <a:close/>
                <a:moveTo>
                  <a:pt x="207" y="90"/>
                </a:moveTo>
                <a:lnTo>
                  <a:pt x="207" y="72"/>
                </a:lnTo>
                <a:lnTo>
                  <a:pt x="243" y="72"/>
                </a:lnTo>
                <a:lnTo>
                  <a:pt x="243" y="90"/>
                </a:lnTo>
                <a:lnTo>
                  <a:pt x="241" y="97"/>
                </a:lnTo>
                <a:lnTo>
                  <a:pt x="237" y="102"/>
                </a:lnTo>
                <a:lnTo>
                  <a:pt x="232" y="107"/>
                </a:lnTo>
                <a:lnTo>
                  <a:pt x="225" y="108"/>
                </a:lnTo>
                <a:lnTo>
                  <a:pt x="218" y="107"/>
                </a:lnTo>
                <a:lnTo>
                  <a:pt x="212" y="102"/>
                </a:lnTo>
                <a:lnTo>
                  <a:pt x="208" y="97"/>
                </a:lnTo>
                <a:lnTo>
                  <a:pt x="207" y="90"/>
                </a:lnTo>
                <a:close/>
                <a:moveTo>
                  <a:pt x="153" y="90"/>
                </a:moveTo>
                <a:lnTo>
                  <a:pt x="153" y="72"/>
                </a:lnTo>
                <a:lnTo>
                  <a:pt x="189" y="72"/>
                </a:lnTo>
                <a:lnTo>
                  <a:pt x="189" y="90"/>
                </a:lnTo>
                <a:lnTo>
                  <a:pt x="187" y="97"/>
                </a:lnTo>
                <a:lnTo>
                  <a:pt x="183" y="102"/>
                </a:lnTo>
                <a:lnTo>
                  <a:pt x="178" y="107"/>
                </a:lnTo>
                <a:lnTo>
                  <a:pt x="170" y="108"/>
                </a:lnTo>
                <a:lnTo>
                  <a:pt x="164" y="107"/>
                </a:lnTo>
                <a:lnTo>
                  <a:pt x="158" y="102"/>
                </a:lnTo>
                <a:lnTo>
                  <a:pt x="154" y="97"/>
                </a:lnTo>
                <a:lnTo>
                  <a:pt x="153" y="90"/>
                </a:lnTo>
                <a:close/>
                <a:moveTo>
                  <a:pt x="99" y="90"/>
                </a:moveTo>
                <a:lnTo>
                  <a:pt x="99" y="72"/>
                </a:lnTo>
                <a:lnTo>
                  <a:pt x="135" y="72"/>
                </a:lnTo>
                <a:lnTo>
                  <a:pt x="135" y="90"/>
                </a:lnTo>
                <a:lnTo>
                  <a:pt x="134" y="97"/>
                </a:lnTo>
                <a:lnTo>
                  <a:pt x="129" y="102"/>
                </a:lnTo>
                <a:lnTo>
                  <a:pt x="124" y="107"/>
                </a:lnTo>
                <a:lnTo>
                  <a:pt x="116" y="108"/>
                </a:lnTo>
                <a:lnTo>
                  <a:pt x="110" y="107"/>
                </a:lnTo>
                <a:lnTo>
                  <a:pt x="104" y="102"/>
                </a:lnTo>
                <a:lnTo>
                  <a:pt x="100" y="97"/>
                </a:lnTo>
                <a:lnTo>
                  <a:pt x="99" y="90"/>
                </a:lnTo>
                <a:close/>
                <a:moveTo>
                  <a:pt x="45" y="90"/>
                </a:moveTo>
                <a:lnTo>
                  <a:pt x="45" y="72"/>
                </a:lnTo>
                <a:lnTo>
                  <a:pt x="81" y="72"/>
                </a:lnTo>
                <a:lnTo>
                  <a:pt x="81" y="90"/>
                </a:lnTo>
                <a:lnTo>
                  <a:pt x="80" y="97"/>
                </a:lnTo>
                <a:lnTo>
                  <a:pt x="75" y="102"/>
                </a:lnTo>
                <a:lnTo>
                  <a:pt x="70" y="107"/>
                </a:lnTo>
                <a:lnTo>
                  <a:pt x="62" y="108"/>
                </a:lnTo>
                <a:lnTo>
                  <a:pt x="56" y="107"/>
                </a:lnTo>
                <a:lnTo>
                  <a:pt x="50" y="102"/>
                </a:lnTo>
                <a:lnTo>
                  <a:pt x="46" y="97"/>
                </a:lnTo>
                <a:lnTo>
                  <a:pt x="45" y="90"/>
                </a:lnTo>
                <a:close/>
                <a:moveTo>
                  <a:pt x="387" y="305"/>
                </a:moveTo>
                <a:lnTo>
                  <a:pt x="377" y="305"/>
                </a:lnTo>
                <a:lnTo>
                  <a:pt x="377" y="72"/>
                </a:lnTo>
                <a:lnTo>
                  <a:pt x="387" y="72"/>
                </a:lnTo>
                <a:lnTo>
                  <a:pt x="390" y="71"/>
                </a:lnTo>
                <a:lnTo>
                  <a:pt x="393" y="69"/>
                </a:lnTo>
                <a:lnTo>
                  <a:pt x="395" y="67"/>
                </a:lnTo>
                <a:lnTo>
                  <a:pt x="396" y="63"/>
                </a:lnTo>
                <a:lnTo>
                  <a:pt x="395" y="59"/>
                </a:lnTo>
                <a:lnTo>
                  <a:pt x="393" y="56"/>
                </a:lnTo>
                <a:lnTo>
                  <a:pt x="390" y="54"/>
                </a:lnTo>
                <a:lnTo>
                  <a:pt x="387" y="54"/>
                </a:lnTo>
                <a:lnTo>
                  <a:pt x="377" y="54"/>
                </a:lnTo>
                <a:lnTo>
                  <a:pt x="377" y="18"/>
                </a:lnTo>
                <a:lnTo>
                  <a:pt x="376" y="11"/>
                </a:lnTo>
                <a:lnTo>
                  <a:pt x="372" y="5"/>
                </a:lnTo>
                <a:lnTo>
                  <a:pt x="367" y="1"/>
                </a:lnTo>
                <a:lnTo>
                  <a:pt x="360" y="0"/>
                </a:lnTo>
                <a:lnTo>
                  <a:pt x="35" y="0"/>
                </a:lnTo>
                <a:lnTo>
                  <a:pt x="29" y="1"/>
                </a:lnTo>
                <a:lnTo>
                  <a:pt x="23" y="5"/>
                </a:lnTo>
                <a:lnTo>
                  <a:pt x="19" y="11"/>
                </a:lnTo>
                <a:lnTo>
                  <a:pt x="18" y="18"/>
                </a:lnTo>
                <a:lnTo>
                  <a:pt x="18" y="54"/>
                </a:lnTo>
                <a:lnTo>
                  <a:pt x="8" y="54"/>
                </a:lnTo>
                <a:lnTo>
                  <a:pt x="5" y="54"/>
                </a:lnTo>
                <a:lnTo>
                  <a:pt x="2" y="56"/>
                </a:lnTo>
                <a:lnTo>
                  <a:pt x="0" y="59"/>
                </a:lnTo>
                <a:lnTo>
                  <a:pt x="0" y="63"/>
                </a:lnTo>
                <a:lnTo>
                  <a:pt x="0" y="67"/>
                </a:lnTo>
                <a:lnTo>
                  <a:pt x="2" y="69"/>
                </a:lnTo>
                <a:lnTo>
                  <a:pt x="5" y="71"/>
                </a:lnTo>
                <a:lnTo>
                  <a:pt x="8" y="72"/>
                </a:lnTo>
                <a:lnTo>
                  <a:pt x="18" y="72"/>
                </a:lnTo>
                <a:lnTo>
                  <a:pt x="18" y="305"/>
                </a:lnTo>
                <a:lnTo>
                  <a:pt x="8" y="305"/>
                </a:lnTo>
                <a:lnTo>
                  <a:pt x="5" y="306"/>
                </a:lnTo>
                <a:lnTo>
                  <a:pt x="2" y="309"/>
                </a:lnTo>
                <a:lnTo>
                  <a:pt x="0" y="312"/>
                </a:lnTo>
                <a:lnTo>
                  <a:pt x="0" y="315"/>
                </a:lnTo>
                <a:lnTo>
                  <a:pt x="0" y="318"/>
                </a:lnTo>
                <a:lnTo>
                  <a:pt x="2" y="321"/>
                </a:lnTo>
                <a:lnTo>
                  <a:pt x="5" y="323"/>
                </a:lnTo>
                <a:lnTo>
                  <a:pt x="8" y="324"/>
                </a:lnTo>
                <a:lnTo>
                  <a:pt x="387" y="324"/>
                </a:lnTo>
                <a:lnTo>
                  <a:pt x="390" y="323"/>
                </a:lnTo>
                <a:lnTo>
                  <a:pt x="393" y="321"/>
                </a:lnTo>
                <a:lnTo>
                  <a:pt x="395" y="318"/>
                </a:lnTo>
                <a:lnTo>
                  <a:pt x="396" y="315"/>
                </a:lnTo>
                <a:lnTo>
                  <a:pt x="395" y="312"/>
                </a:lnTo>
                <a:lnTo>
                  <a:pt x="393" y="309"/>
                </a:lnTo>
                <a:lnTo>
                  <a:pt x="390" y="306"/>
                </a:lnTo>
                <a:lnTo>
                  <a:pt x="387" y="30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0" name="Freeform 81"/>
          <p:cNvSpPr>
            <a:spLocks noEditPoints="1"/>
          </p:cNvSpPr>
          <p:nvPr/>
        </p:nvSpPr>
        <p:spPr bwMode="auto">
          <a:xfrm>
            <a:off x="11849696" y="3189387"/>
            <a:ext cx="266403" cy="327422"/>
          </a:xfrm>
          <a:custGeom>
            <a:avLst/>
            <a:gdLst>
              <a:gd name="T0" fmla="*/ 75 w 323"/>
              <a:gd name="T1" fmla="*/ 314 h 396"/>
              <a:gd name="T2" fmla="*/ 38 w 323"/>
              <a:gd name="T3" fmla="*/ 300 h 396"/>
              <a:gd name="T4" fmla="*/ 20 w 323"/>
              <a:gd name="T5" fmla="*/ 286 h 396"/>
              <a:gd name="T6" fmla="*/ 23 w 323"/>
              <a:gd name="T7" fmla="*/ 255 h 396"/>
              <a:gd name="T8" fmla="*/ 79 w 323"/>
              <a:gd name="T9" fmla="*/ 278 h 396"/>
              <a:gd name="T10" fmla="*/ 162 w 323"/>
              <a:gd name="T11" fmla="*/ 288 h 396"/>
              <a:gd name="T12" fmla="*/ 244 w 323"/>
              <a:gd name="T13" fmla="*/ 278 h 396"/>
              <a:gd name="T14" fmla="*/ 300 w 323"/>
              <a:gd name="T15" fmla="*/ 255 h 396"/>
              <a:gd name="T16" fmla="*/ 303 w 323"/>
              <a:gd name="T17" fmla="*/ 286 h 396"/>
              <a:gd name="T18" fmla="*/ 285 w 323"/>
              <a:gd name="T19" fmla="*/ 300 h 396"/>
              <a:gd name="T20" fmla="*/ 248 w 323"/>
              <a:gd name="T21" fmla="*/ 314 h 396"/>
              <a:gd name="T22" fmla="*/ 162 w 323"/>
              <a:gd name="T23" fmla="*/ 378 h 396"/>
              <a:gd name="T24" fmla="*/ 137 w 323"/>
              <a:gd name="T25" fmla="*/ 367 h 396"/>
              <a:gd name="T26" fmla="*/ 126 w 323"/>
              <a:gd name="T27" fmla="*/ 342 h 396"/>
              <a:gd name="T28" fmla="*/ 197 w 323"/>
              <a:gd name="T29" fmla="*/ 340 h 396"/>
              <a:gd name="T30" fmla="*/ 192 w 323"/>
              <a:gd name="T31" fmla="*/ 362 h 396"/>
              <a:gd name="T32" fmla="*/ 169 w 323"/>
              <a:gd name="T33" fmla="*/ 378 h 396"/>
              <a:gd name="T34" fmla="*/ 68 w 323"/>
              <a:gd name="T35" fmla="*/ 203 h 396"/>
              <a:gd name="T36" fmla="*/ 88 w 323"/>
              <a:gd name="T37" fmla="*/ 146 h 396"/>
              <a:gd name="T38" fmla="*/ 97 w 323"/>
              <a:gd name="T39" fmla="*/ 95 h 396"/>
              <a:gd name="T40" fmla="*/ 125 w 323"/>
              <a:gd name="T41" fmla="*/ 65 h 396"/>
              <a:gd name="T42" fmla="*/ 154 w 323"/>
              <a:gd name="T43" fmla="*/ 71 h 396"/>
              <a:gd name="T44" fmla="*/ 183 w 323"/>
              <a:gd name="T45" fmla="*/ 65 h 396"/>
              <a:gd name="T46" fmla="*/ 214 w 323"/>
              <a:gd name="T47" fmla="*/ 78 h 396"/>
              <a:gd name="T48" fmla="*/ 233 w 323"/>
              <a:gd name="T49" fmla="*/ 114 h 396"/>
              <a:gd name="T50" fmla="*/ 242 w 323"/>
              <a:gd name="T51" fmla="*/ 178 h 396"/>
              <a:gd name="T52" fmla="*/ 279 w 323"/>
              <a:gd name="T53" fmla="*/ 230 h 396"/>
              <a:gd name="T54" fmla="*/ 258 w 323"/>
              <a:gd name="T55" fmla="*/ 258 h 396"/>
              <a:gd name="T56" fmla="*/ 183 w 323"/>
              <a:gd name="T57" fmla="*/ 270 h 396"/>
              <a:gd name="T58" fmla="*/ 99 w 323"/>
              <a:gd name="T59" fmla="*/ 265 h 396"/>
              <a:gd name="T60" fmla="*/ 41 w 323"/>
              <a:gd name="T61" fmla="*/ 248 h 396"/>
              <a:gd name="T62" fmla="*/ 168 w 323"/>
              <a:gd name="T63" fmla="*/ 19 h 396"/>
              <a:gd name="T64" fmla="*/ 178 w 323"/>
              <a:gd name="T65" fmla="*/ 43 h 396"/>
              <a:gd name="T66" fmla="*/ 154 w 323"/>
              <a:gd name="T67" fmla="*/ 53 h 396"/>
              <a:gd name="T68" fmla="*/ 145 w 323"/>
              <a:gd name="T69" fmla="*/ 29 h 396"/>
              <a:gd name="T70" fmla="*/ 323 w 323"/>
              <a:gd name="T71" fmla="*/ 279 h 396"/>
              <a:gd name="T72" fmla="*/ 312 w 323"/>
              <a:gd name="T73" fmla="*/ 242 h 396"/>
              <a:gd name="T74" fmla="*/ 268 w 323"/>
              <a:gd name="T75" fmla="*/ 189 h 396"/>
              <a:gd name="T76" fmla="*/ 252 w 323"/>
              <a:gd name="T77" fmla="*/ 141 h 396"/>
              <a:gd name="T78" fmla="*/ 242 w 323"/>
              <a:gd name="T79" fmla="*/ 87 h 396"/>
              <a:gd name="T80" fmla="*/ 208 w 323"/>
              <a:gd name="T81" fmla="*/ 49 h 396"/>
              <a:gd name="T82" fmla="*/ 195 w 323"/>
              <a:gd name="T83" fmla="*/ 21 h 396"/>
              <a:gd name="T84" fmla="*/ 176 w 323"/>
              <a:gd name="T85" fmla="*/ 2 h 396"/>
              <a:gd name="T86" fmla="*/ 147 w 323"/>
              <a:gd name="T87" fmla="*/ 2 h 396"/>
              <a:gd name="T88" fmla="*/ 128 w 323"/>
              <a:gd name="T89" fmla="*/ 21 h 396"/>
              <a:gd name="T90" fmla="*/ 115 w 323"/>
              <a:gd name="T91" fmla="*/ 49 h 396"/>
              <a:gd name="T92" fmla="*/ 81 w 323"/>
              <a:gd name="T93" fmla="*/ 87 h 396"/>
              <a:gd name="T94" fmla="*/ 71 w 323"/>
              <a:gd name="T95" fmla="*/ 141 h 396"/>
              <a:gd name="T96" fmla="*/ 55 w 323"/>
              <a:gd name="T97" fmla="*/ 189 h 396"/>
              <a:gd name="T98" fmla="*/ 10 w 323"/>
              <a:gd name="T99" fmla="*/ 242 h 396"/>
              <a:gd name="T100" fmla="*/ 0 w 323"/>
              <a:gd name="T101" fmla="*/ 279 h 396"/>
              <a:gd name="T102" fmla="*/ 30 w 323"/>
              <a:gd name="T103" fmla="*/ 316 h 396"/>
              <a:gd name="T104" fmla="*/ 108 w 323"/>
              <a:gd name="T105" fmla="*/ 339 h 396"/>
              <a:gd name="T106" fmla="*/ 116 w 323"/>
              <a:gd name="T107" fmla="*/ 372 h 396"/>
              <a:gd name="T108" fmla="*/ 151 w 323"/>
              <a:gd name="T109" fmla="*/ 395 h 396"/>
              <a:gd name="T110" fmla="*/ 192 w 323"/>
              <a:gd name="T111" fmla="*/ 386 h 396"/>
              <a:gd name="T112" fmla="*/ 214 w 323"/>
              <a:gd name="T113" fmla="*/ 353 h 396"/>
              <a:gd name="T114" fmla="*/ 259 w 323"/>
              <a:gd name="T115" fmla="*/ 329 h 396"/>
              <a:gd name="T116" fmla="*/ 315 w 323"/>
              <a:gd name="T117" fmla="*/ 299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3" h="396">
                <a:moveTo>
                  <a:pt x="162" y="324"/>
                </a:moveTo>
                <a:lnTo>
                  <a:pt x="128" y="323"/>
                </a:lnTo>
                <a:lnTo>
                  <a:pt x="100" y="319"/>
                </a:lnTo>
                <a:lnTo>
                  <a:pt x="75" y="314"/>
                </a:lnTo>
                <a:lnTo>
                  <a:pt x="64" y="311"/>
                </a:lnTo>
                <a:lnTo>
                  <a:pt x="55" y="307"/>
                </a:lnTo>
                <a:lnTo>
                  <a:pt x="46" y="303"/>
                </a:lnTo>
                <a:lnTo>
                  <a:pt x="38" y="300"/>
                </a:lnTo>
                <a:lnTo>
                  <a:pt x="32" y="297"/>
                </a:lnTo>
                <a:lnTo>
                  <a:pt x="27" y="292"/>
                </a:lnTo>
                <a:lnTo>
                  <a:pt x="23" y="289"/>
                </a:lnTo>
                <a:lnTo>
                  <a:pt x="20" y="286"/>
                </a:lnTo>
                <a:lnTo>
                  <a:pt x="18" y="283"/>
                </a:lnTo>
                <a:lnTo>
                  <a:pt x="18" y="279"/>
                </a:lnTo>
                <a:lnTo>
                  <a:pt x="19" y="266"/>
                </a:lnTo>
                <a:lnTo>
                  <a:pt x="23" y="255"/>
                </a:lnTo>
                <a:lnTo>
                  <a:pt x="34" y="262"/>
                </a:lnTo>
                <a:lnTo>
                  <a:pt x="47" y="269"/>
                </a:lnTo>
                <a:lnTo>
                  <a:pt x="62" y="274"/>
                </a:lnTo>
                <a:lnTo>
                  <a:pt x="79" y="278"/>
                </a:lnTo>
                <a:lnTo>
                  <a:pt x="98" y="283"/>
                </a:lnTo>
                <a:lnTo>
                  <a:pt x="117" y="286"/>
                </a:lnTo>
                <a:lnTo>
                  <a:pt x="139" y="287"/>
                </a:lnTo>
                <a:lnTo>
                  <a:pt x="162" y="288"/>
                </a:lnTo>
                <a:lnTo>
                  <a:pt x="184" y="287"/>
                </a:lnTo>
                <a:lnTo>
                  <a:pt x="205" y="286"/>
                </a:lnTo>
                <a:lnTo>
                  <a:pt x="225" y="283"/>
                </a:lnTo>
                <a:lnTo>
                  <a:pt x="244" y="278"/>
                </a:lnTo>
                <a:lnTo>
                  <a:pt x="261" y="274"/>
                </a:lnTo>
                <a:lnTo>
                  <a:pt x="276" y="269"/>
                </a:lnTo>
                <a:lnTo>
                  <a:pt x="289" y="262"/>
                </a:lnTo>
                <a:lnTo>
                  <a:pt x="300" y="255"/>
                </a:lnTo>
                <a:lnTo>
                  <a:pt x="304" y="265"/>
                </a:lnTo>
                <a:lnTo>
                  <a:pt x="305" y="279"/>
                </a:lnTo>
                <a:lnTo>
                  <a:pt x="305" y="283"/>
                </a:lnTo>
                <a:lnTo>
                  <a:pt x="303" y="286"/>
                </a:lnTo>
                <a:lnTo>
                  <a:pt x="300" y="289"/>
                </a:lnTo>
                <a:lnTo>
                  <a:pt x="296" y="292"/>
                </a:lnTo>
                <a:lnTo>
                  <a:pt x="291" y="297"/>
                </a:lnTo>
                <a:lnTo>
                  <a:pt x="285" y="300"/>
                </a:lnTo>
                <a:lnTo>
                  <a:pt x="277" y="303"/>
                </a:lnTo>
                <a:lnTo>
                  <a:pt x="268" y="307"/>
                </a:lnTo>
                <a:lnTo>
                  <a:pt x="259" y="311"/>
                </a:lnTo>
                <a:lnTo>
                  <a:pt x="248" y="314"/>
                </a:lnTo>
                <a:lnTo>
                  <a:pt x="223" y="319"/>
                </a:lnTo>
                <a:lnTo>
                  <a:pt x="194" y="323"/>
                </a:lnTo>
                <a:lnTo>
                  <a:pt x="162" y="324"/>
                </a:lnTo>
                <a:close/>
                <a:moveTo>
                  <a:pt x="162" y="378"/>
                </a:moveTo>
                <a:lnTo>
                  <a:pt x="154" y="378"/>
                </a:lnTo>
                <a:lnTo>
                  <a:pt x="147" y="375"/>
                </a:lnTo>
                <a:lnTo>
                  <a:pt x="141" y="372"/>
                </a:lnTo>
                <a:lnTo>
                  <a:pt x="137" y="367"/>
                </a:lnTo>
                <a:lnTo>
                  <a:pt x="131" y="362"/>
                </a:lnTo>
                <a:lnTo>
                  <a:pt x="128" y="356"/>
                </a:lnTo>
                <a:lnTo>
                  <a:pt x="126" y="349"/>
                </a:lnTo>
                <a:lnTo>
                  <a:pt x="126" y="342"/>
                </a:lnTo>
                <a:lnTo>
                  <a:pt x="126" y="340"/>
                </a:lnTo>
                <a:lnTo>
                  <a:pt x="143" y="341"/>
                </a:lnTo>
                <a:lnTo>
                  <a:pt x="162" y="342"/>
                </a:lnTo>
                <a:lnTo>
                  <a:pt x="197" y="340"/>
                </a:lnTo>
                <a:lnTo>
                  <a:pt x="197" y="342"/>
                </a:lnTo>
                <a:lnTo>
                  <a:pt x="197" y="349"/>
                </a:lnTo>
                <a:lnTo>
                  <a:pt x="195" y="356"/>
                </a:lnTo>
                <a:lnTo>
                  <a:pt x="192" y="362"/>
                </a:lnTo>
                <a:lnTo>
                  <a:pt x="186" y="367"/>
                </a:lnTo>
                <a:lnTo>
                  <a:pt x="182" y="372"/>
                </a:lnTo>
                <a:lnTo>
                  <a:pt x="176" y="375"/>
                </a:lnTo>
                <a:lnTo>
                  <a:pt x="169" y="378"/>
                </a:lnTo>
                <a:lnTo>
                  <a:pt x="162" y="378"/>
                </a:lnTo>
                <a:close/>
                <a:moveTo>
                  <a:pt x="44" y="230"/>
                </a:moveTo>
                <a:lnTo>
                  <a:pt x="59" y="212"/>
                </a:lnTo>
                <a:lnTo>
                  <a:pt x="68" y="203"/>
                </a:lnTo>
                <a:lnTo>
                  <a:pt x="74" y="191"/>
                </a:lnTo>
                <a:lnTo>
                  <a:pt x="81" y="178"/>
                </a:lnTo>
                <a:lnTo>
                  <a:pt x="85" y="163"/>
                </a:lnTo>
                <a:lnTo>
                  <a:pt x="88" y="146"/>
                </a:lnTo>
                <a:lnTo>
                  <a:pt x="89" y="126"/>
                </a:lnTo>
                <a:lnTo>
                  <a:pt x="90" y="114"/>
                </a:lnTo>
                <a:lnTo>
                  <a:pt x="92" y="105"/>
                </a:lnTo>
                <a:lnTo>
                  <a:pt x="97" y="95"/>
                </a:lnTo>
                <a:lnTo>
                  <a:pt x="102" y="85"/>
                </a:lnTo>
                <a:lnTo>
                  <a:pt x="109" y="78"/>
                </a:lnTo>
                <a:lnTo>
                  <a:pt x="116" y="70"/>
                </a:lnTo>
                <a:lnTo>
                  <a:pt x="125" y="65"/>
                </a:lnTo>
                <a:lnTo>
                  <a:pt x="135" y="59"/>
                </a:lnTo>
                <a:lnTo>
                  <a:pt x="140" y="65"/>
                </a:lnTo>
                <a:lnTo>
                  <a:pt x="146" y="69"/>
                </a:lnTo>
                <a:lnTo>
                  <a:pt x="154" y="71"/>
                </a:lnTo>
                <a:lnTo>
                  <a:pt x="162" y="72"/>
                </a:lnTo>
                <a:lnTo>
                  <a:pt x="169" y="71"/>
                </a:lnTo>
                <a:lnTo>
                  <a:pt x="177" y="69"/>
                </a:lnTo>
                <a:lnTo>
                  <a:pt x="183" y="65"/>
                </a:lnTo>
                <a:lnTo>
                  <a:pt x="188" y="59"/>
                </a:lnTo>
                <a:lnTo>
                  <a:pt x="198" y="65"/>
                </a:lnTo>
                <a:lnTo>
                  <a:pt x="207" y="70"/>
                </a:lnTo>
                <a:lnTo>
                  <a:pt x="214" y="78"/>
                </a:lnTo>
                <a:lnTo>
                  <a:pt x="221" y="85"/>
                </a:lnTo>
                <a:lnTo>
                  <a:pt x="226" y="95"/>
                </a:lnTo>
                <a:lnTo>
                  <a:pt x="231" y="105"/>
                </a:lnTo>
                <a:lnTo>
                  <a:pt x="233" y="114"/>
                </a:lnTo>
                <a:lnTo>
                  <a:pt x="234" y="126"/>
                </a:lnTo>
                <a:lnTo>
                  <a:pt x="235" y="146"/>
                </a:lnTo>
                <a:lnTo>
                  <a:pt x="238" y="163"/>
                </a:lnTo>
                <a:lnTo>
                  <a:pt x="242" y="178"/>
                </a:lnTo>
                <a:lnTo>
                  <a:pt x="249" y="191"/>
                </a:lnTo>
                <a:lnTo>
                  <a:pt x="255" y="203"/>
                </a:lnTo>
                <a:lnTo>
                  <a:pt x="264" y="212"/>
                </a:lnTo>
                <a:lnTo>
                  <a:pt x="279" y="230"/>
                </a:lnTo>
                <a:lnTo>
                  <a:pt x="290" y="242"/>
                </a:lnTo>
                <a:lnTo>
                  <a:pt x="281" y="247"/>
                </a:lnTo>
                <a:lnTo>
                  <a:pt x="271" y="252"/>
                </a:lnTo>
                <a:lnTo>
                  <a:pt x="258" y="258"/>
                </a:lnTo>
                <a:lnTo>
                  <a:pt x="241" y="262"/>
                </a:lnTo>
                <a:lnTo>
                  <a:pt x="224" y="265"/>
                </a:lnTo>
                <a:lnTo>
                  <a:pt x="205" y="267"/>
                </a:lnTo>
                <a:lnTo>
                  <a:pt x="183" y="270"/>
                </a:lnTo>
                <a:lnTo>
                  <a:pt x="162" y="270"/>
                </a:lnTo>
                <a:lnTo>
                  <a:pt x="139" y="270"/>
                </a:lnTo>
                <a:lnTo>
                  <a:pt x="118" y="267"/>
                </a:lnTo>
                <a:lnTo>
                  <a:pt x="99" y="265"/>
                </a:lnTo>
                <a:lnTo>
                  <a:pt x="81" y="262"/>
                </a:lnTo>
                <a:lnTo>
                  <a:pt x="65" y="258"/>
                </a:lnTo>
                <a:lnTo>
                  <a:pt x="51" y="253"/>
                </a:lnTo>
                <a:lnTo>
                  <a:pt x="41" y="248"/>
                </a:lnTo>
                <a:lnTo>
                  <a:pt x="33" y="242"/>
                </a:lnTo>
                <a:lnTo>
                  <a:pt x="44" y="230"/>
                </a:lnTo>
                <a:close/>
                <a:moveTo>
                  <a:pt x="162" y="18"/>
                </a:moveTo>
                <a:lnTo>
                  <a:pt x="168" y="19"/>
                </a:lnTo>
                <a:lnTo>
                  <a:pt x="174" y="24"/>
                </a:lnTo>
                <a:lnTo>
                  <a:pt x="178" y="29"/>
                </a:lnTo>
                <a:lnTo>
                  <a:pt x="180" y="35"/>
                </a:lnTo>
                <a:lnTo>
                  <a:pt x="178" y="43"/>
                </a:lnTo>
                <a:lnTo>
                  <a:pt x="174" y="48"/>
                </a:lnTo>
                <a:lnTo>
                  <a:pt x="168" y="53"/>
                </a:lnTo>
                <a:lnTo>
                  <a:pt x="162" y="54"/>
                </a:lnTo>
                <a:lnTo>
                  <a:pt x="154" y="53"/>
                </a:lnTo>
                <a:lnTo>
                  <a:pt x="149" y="48"/>
                </a:lnTo>
                <a:lnTo>
                  <a:pt x="145" y="43"/>
                </a:lnTo>
                <a:lnTo>
                  <a:pt x="143" y="35"/>
                </a:lnTo>
                <a:lnTo>
                  <a:pt x="145" y="29"/>
                </a:lnTo>
                <a:lnTo>
                  <a:pt x="149" y="24"/>
                </a:lnTo>
                <a:lnTo>
                  <a:pt x="154" y="19"/>
                </a:lnTo>
                <a:lnTo>
                  <a:pt x="162" y="18"/>
                </a:lnTo>
                <a:close/>
                <a:moveTo>
                  <a:pt x="323" y="279"/>
                </a:moveTo>
                <a:lnTo>
                  <a:pt x="322" y="267"/>
                </a:lnTo>
                <a:lnTo>
                  <a:pt x="320" y="258"/>
                </a:lnTo>
                <a:lnTo>
                  <a:pt x="317" y="249"/>
                </a:lnTo>
                <a:lnTo>
                  <a:pt x="312" y="242"/>
                </a:lnTo>
                <a:lnTo>
                  <a:pt x="301" y="226"/>
                </a:lnTo>
                <a:lnTo>
                  <a:pt x="288" y="212"/>
                </a:lnTo>
                <a:lnTo>
                  <a:pt x="274" y="197"/>
                </a:lnTo>
                <a:lnTo>
                  <a:pt x="268" y="189"/>
                </a:lnTo>
                <a:lnTo>
                  <a:pt x="263" y="179"/>
                </a:lnTo>
                <a:lnTo>
                  <a:pt x="258" y="168"/>
                </a:lnTo>
                <a:lnTo>
                  <a:pt x="254" y="155"/>
                </a:lnTo>
                <a:lnTo>
                  <a:pt x="252" y="141"/>
                </a:lnTo>
                <a:lnTo>
                  <a:pt x="251" y="126"/>
                </a:lnTo>
                <a:lnTo>
                  <a:pt x="250" y="112"/>
                </a:lnTo>
                <a:lnTo>
                  <a:pt x="248" y="99"/>
                </a:lnTo>
                <a:lnTo>
                  <a:pt x="242" y="87"/>
                </a:lnTo>
                <a:lnTo>
                  <a:pt x="236" y="75"/>
                </a:lnTo>
                <a:lnTo>
                  <a:pt x="228" y="66"/>
                </a:lnTo>
                <a:lnTo>
                  <a:pt x="219" y="57"/>
                </a:lnTo>
                <a:lnTo>
                  <a:pt x="208" y="49"/>
                </a:lnTo>
                <a:lnTo>
                  <a:pt x="197" y="43"/>
                </a:lnTo>
                <a:lnTo>
                  <a:pt x="197" y="35"/>
                </a:lnTo>
                <a:lnTo>
                  <a:pt x="197" y="29"/>
                </a:lnTo>
                <a:lnTo>
                  <a:pt x="195" y="21"/>
                </a:lnTo>
                <a:lnTo>
                  <a:pt x="192" y="16"/>
                </a:lnTo>
                <a:lnTo>
                  <a:pt x="186" y="11"/>
                </a:lnTo>
                <a:lnTo>
                  <a:pt x="182" y="6"/>
                </a:lnTo>
                <a:lnTo>
                  <a:pt x="176" y="2"/>
                </a:lnTo>
                <a:lnTo>
                  <a:pt x="169" y="0"/>
                </a:lnTo>
                <a:lnTo>
                  <a:pt x="162" y="0"/>
                </a:lnTo>
                <a:lnTo>
                  <a:pt x="154" y="0"/>
                </a:lnTo>
                <a:lnTo>
                  <a:pt x="147" y="2"/>
                </a:lnTo>
                <a:lnTo>
                  <a:pt x="141" y="6"/>
                </a:lnTo>
                <a:lnTo>
                  <a:pt x="137" y="11"/>
                </a:lnTo>
                <a:lnTo>
                  <a:pt x="131" y="16"/>
                </a:lnTo>
                <a:lnTo>
                  <a:pt x="128" y="21"/>
                </a:lnTo>
                <a:lnTo>
                  <a:pt x="126" y="29"/>
                </a:lnTo>
                <a:lnTo>
                  <a:pt x="126" y="35"/>
                </a:lnTo>
                <a:lnTo>
                  <a:pt x="126" y="43"/>
                </a:lnTo>
                <a:lnTo>
                  <a:pt x="115" y="49"/>
                </a:lnTo>
                <a:lnTo>
                  <a:pt x="104" y="57"/>
                </a:lnTo>
                <a:lnTo>
                  <a:pt x="95" y="66"/>
                </a:lnTo>
                <a:lnTo>
                  <a:pt x="87" y="75"/>
                </a:lnTo>
                <a:lnTo>
                  <a:pt x="81" y="87"/>
                </a:lnTo>
                <a:lnTo>
                  <a:pt x="76" y="99"/>
                </a:lnTo>
                <a:lnTo>
                  <a:pt x="73" y="112"/>
                </a:lnTo>
                <a:lnTo>
                  <a:pt x="72" y="126"/>
                </a:lnTo>
                <a:lnTo>
                  <a:pt x="71" y="141"/>
                </a:lnTo>
                <a:lnTo>
                  <a:pt x="69" y="155"/>
                </a:lnTo>
                <a:lnTo>
                  <a:pt x="65" y="168"/>
                </a:lnTo>
                <a:lnTo>
                  <a:pt x="60" y="179"/>
                </a:lnTo>
                <a:lnTo>
                  <a:pt x="55" y="189"/>
                </a:lnTo>
                <a:lnTo>
                  <a:pt x="49" y="197"/>
                </a:lnTo>
                <a:lnTo>
                  <a:pt x="35" y="212"/>
                </a:lnTo>
                <a:lnTo>
                  <a:pt x="22" y="226"/>
                </a:lnTo>
                <a:lnTo>
                  <a:pt x="10" y="242"/>
                </a:lnTo>
                <a:lnTo>
                  <a:pt x="6" y="249"/>
                </a:lnTo>
                <a:lnTo>
                  <a:pt x="3" y="258"/>
                </a:lnTo>
                <a:lnTo>
                  <a:pt x="1" y="267"/>
                </a:lnTo>
                <a:lnTo>
                  <a:pt x="0" y="279"/>
                </a:lnTo>
                <a:lnTo>
                  <a:pt x="2" y="289"/>
                </a:lnTo>
                <a:lnTo>
                  <a:pt x="7" y="299"/>
                </a:lnTo>
                <a:lnTo>
                  <a:pt x="17" y="307"/>
                </a:lnTo>
                <a:lnTo>
                  <a:pt x="30" y="316"/>
                </a:lnTo>
                <a:lnTo>
                  <a:pt x="46" y="324"/>
                </a:lnTo>
                <a:lnTo>
                  <a:pt x="64" y="329"/>
                </a:lnTo>
                <a:lnTo>
                  <a:pt x="85" y="334"/>
                </a:lnTo>
                <a:lnTo>
                  <a:pt x="108" y="339"/>
                </a:lnTo>
                <a:lnTo>
                  <a:pt x="108" y="342"/>
                </a:lnTo>
                <a:lnTo>
                  <a:pt x="109" y="353"/>
                </a:lnTo>
                <a:lnTo>
                  <a:pt x="112" y="362"/>
                </a:lnTo>
                <a:lnTo>
                  <a:pt x="116" y="372"/>
                </a:lnTo>
                <a:lnTo>
                  <a:pt x="123" y="380"/>
                </a:lnTo>
                <a:lnTo>
                  <a:pt x="131" y="386"/>
                </a:lnTo>
                <a:lnTo>
                  <a:pt x="140" y="392"/>
                </a:lnTo>
                <a:lnTo>
                  <a:pt x="151" y="395"/>
                </a:lnTo>
                <a:lnTo>
                  <a:pt x="162" y="396"/>
                </a:lnTo>
                <a:lnTo>
                  <a:pt x="172" y="395"/>
                </a:lnTo>
                <a:lnTo>
                  <a:pt x="182" y="392"/>
                </a:lnTo>
                <a:lnTo>
                  <a:pt x="192" y="386"/>
                </a:lnTo>
                <a:lnTo>
                  <a:pt x="199" y="380"/>
                </a:lnTo>
                <a:lnTo>
                  <a:pt x="206" y="372"/>
                </a:lnTo>
                <a:lnTo>
                  <a:pt x="211" y="362"/>
                </a:lnTo>
                <a:lnTo>
                  <a:pt x="214" y="353"/>
                </a:lnTo>
                <a:lnTo>
                  <a:pt x="215" y="342"/>
                </a:lnTo>
                <a:lnTo>
                  <a:pt x="215" y="339"/>
                </a:lnTo>
                <a:lnTo>
                  <a:pt x="238" y="334"/>
                </a:lnTo>
                <a:lnTo>
                  <a:pt x="259" y="329"/>
                </a:lnTo>
                <a:lnTo>
                  <a:pt x="277" y="324"/>
                </a:lnTo>
                <a:lnTo>
                  <a:pt x="293" y="316"/>
                </a:lnTo>
                <a:lnTo>
                  <a:pt x="306" y="307"/>
                </a:lnTo>
                <a:lnTo>
                  <a:pt x="315" y="299"/>
                </a:lnTo>
                <a:lnTo>
                  <a:pt x="321" y="289"/>
                </a:lnTo>
                <a:lnTo>
                  <a:pt x="323" y="279"/>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1" name="Freeform 82"/>
          <p:cNvSpPr>
            <a:spLocks noEditPoints="1"/>
          </p:cNvSpPr>
          <p:nvPr/>
        </p:nvSpPr>
        <p:spPr bwMode="auto">
          <a:xfrm>
            <a:off x="13186172" y="2558357"/>
            <a:ext cx="376536" cy="330398"/>
          </a:xfrm>
          <a:custGeom>
            <a:avLst/>
            <a:gdLst>
              <a:gd name="T0" fmla="*/ 424 w 454"/>
              <a:gd name="T1" fmla="*/ 126 h 396"/>
              <a:gd name="T2" fmla="*/ 417 w 454"/>
              <a:gd name="T3" fmla="*/ 135 h 396"/>
              <a:gd name="T4" fmla="*/ 385 w 454"/>
              <a:gd name="T5" fmla="*/ 175 h 396"/>
              <a:gd name="T6" fmla="*/ 340 w 454"/>
              <a:gd name="T7" fmla="*/ 231 h 396"/>
              <a:gd name="T8" fmla="*/ 294 w 454"/>
              <a:gd name="T9" fmla="*/ 287 h 396"/>
              <a:gd name="T10" fmla="*/ 263 w 454"/>
              <a:gd name="T11" fmla="*/ 327 h 396"/>
              <a:gd name="T12" fmla="*/ 256 w 454"/>
              <a:gd name="T13" fmla="*/ 335 h 396"/>
              <a:gd name="T14" fmla="*/ 306 w 454"/>
              <a:gd name="T15" fmla="*/ 126 h 396"/>
              <a:gd name="T16" fmla="*/ 304 w 454"/>
              <a:gd name="T17" fmla="*/ 131 h 396"/>
              <a:gd name="T18" fmla="*/ 294 w 454"/>
              <a:gd name="T19" fmla="*/ 162 h 396"/>
              <a:gd name="T20" fmla="*/ 274 w 454"/>
              <a:gd name="T21" fmla="*/ 219 h 396"/>
              <a:gd name="T22" fmla="*/ 252 w 454"/>
              <a:gd name="T23" fmla="*/ 282 h 396"/>
              <a:gd name="T24" fmla="*/ 235 w 454"/>
              <a:gd name="T25" fmla="*/ 334 h 396"/>
              <a:gd name="T26" fmla="*/ 228 w 454"/>
              <a:gd name="T27" fmla="*/ 353 h 396"/>
              <a:gd name="T28" fmla="*/ 30 w 454"/>
              <a:gd name="T29" fmla="*/ 126 h 396"/>
              <a:gd name="T30" fmla="*/ 199 w 454"/>
              <a:gd name="T31" fmla="*/ 335 h 396"/>
              <a:gd name="T32" fmla="*/ 184 w 454"/>
              <a:gd name="T33" fmla="*/ 316 h 396"/>
              <a:gd name="T34" fmla="*/ 145 w 454"/>
              <a:gd name="T35" fmla="*/ 269 h 396"/>
              <a:gd name="T36" fmla="*/ 100 w 454"/>
              <a:gd name="T37" fmla="*/ 211 h 396"/>
              <a:gd name="T38" fmla="*/ 57 w 454"/>
              <a:gd name="T39" fmla="*/ 158 h 396"/>
              <a:gd name="T40" fmla="*/ 33 w 454"/>
              <a:gd name="T41" fmla="*/ 128 h 396"/>
              <a:gd name="T42" fmla="*/ 138 w 454"/>
              <a:gd name="T43" fmla="*/ 18 h 396"/>
              <a:gd name="T44" fmla="*/ 35 w 454"/>
              <a:gd name="T45" fmla="*/ 108 h 396"/>
              <a:gd name="T46" fmla="*/ 45 w 454"/>
              <a:gd name="T47" fmla="*/ 100 h 396"/>
              <a:gd name="T48" fmla="*/ 87 w 454"/>
              <a:gd name="T49" fmla="*/ 63 h 396"/>
              <a:gd name="T50" fmla="*/ 129 w 454"/>
              <a:gd name="T51" fmla="*/ 26 h 396"/>
              <a:gd name="T52" fmla="*/ 138 w 454"/>
              <a:gd name="T53" fmla="*/ 18 h 396"/>
              <a:gd name="T54" fmla="*/ 152 w 454"/>
              <a:gd name="T55" fmla="*/ 108 h 396"/>
              <a:gd name="T56" fmla="*/ 210 w 454"/>
              <a:gd name="T57" fmla="*/ 18 h 396"/>
              <a:gd name="T58" fmla="*/ 236 w 454"/>
              <a:gd name="T59" fmla="*/ 18 h 396"/>
              <a:gd name="T60" fmla="*/ 252 w 454"/>
              <a:gd name="T61" fmla="*/ 18 h 396"/>
              <a:gd name="T62" fmla="*/ 326 w 454"/>
              <a:gd name="T63" fmla="*/ 108 h 396"/>
              <a:gd name="T64" fmla="*/ 282 w 454"/>
              <a:gd name="T65" fmla="*/ 18 h 396"/>
              <a:gd name="T66" fmla="*/ 303 w 454"/>
              <a:gd name="T67" fmla="*/ 18 h 396"/>
              <a:gd name="T68" fmla="*/ 316 w 454"/>
              <a:gd name="T69" fmla="*/ 18 h 396"/>
              <a:gd name="T70" fmla="*/ 451 w 454"/>
              <a:gd name="T71" fmla="*/ 112 h 396"/>
              <a:gd name="T72" fmla="*/ 450 w 454"/>
              <a:gd name="T73" fmla="*/ 110 h 396"/>
              <a:gd name="T74" fmla="*/ 325 w 454"/>
              <a:gd name="T75" fmla="*/ 1 h 396"/>
              <a:gd name="T76" fmla="*/ 129 w 454"/>
              <a:gd name="T77" fmla="*/ 1 h 396"/>
              <a:gd name="T78" fmla="*/ 4 w 454"/>
              <a:gd name="T79" fmla="*/ 110 h 396"/>
              <a:gd name="T80" fmla="*/ 3 w 454"/>
              <a:gd name="T81" fmla="*/ 112 h 396"/>
              <a:gd name="T82" fmla="*/ 0 w 454"/>
              <a:gd name="T83" fmla="*/ 119 h 396"/>
              <a:gd name="T84" fmla="*/ 220 w 454"/>
              <a:gd name="T85" fmla="*/ 393 h 396"/>
              <a:gd name="T86" fmla="*/ 227 w 454"/>
              <a:gd name="T87" fmla="*/ 396 h 396"/>
              <a:gd name="T88" fmla="*/ 235 w 454"/>
              <a:gd name="T89" fmla="*/ 393 h 396"/>
              <a:gd name="T90" fmla="*/ 454 w 454"/>
              <a:gd name="T91" fmla="*/ 11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4" h="396">
                <a:moveTo>
                  <a:pt x="256" y="335"/>
                </a:moveTo>
                <a:lnTo>
                  <a:pt x="328" y="126"/>
                </a:lnTo>
                <a:lnTo>
                  <a:pt x="424" y="126"/>
                </a:lnTo>
                <a:lnTo>
                  <a:pt x="423" y="126"/>
                </a:lnTo>
                <a:lnTo>
                  <a:pt x="422" y="128"/>
                </a:lnTo>
                <a:lnTo>
                  <a:pt x="417" y="135"/>
                </a:lnTo>
                <a:lnTo>
                  <a:pt x="408" y="145"/>
                </a:lnTo>
                <a:lnTo>
                  <a:pt x="398" y="158"/>
                </a:lnTo>
                <a:lnTo>
                  <a:pt x="385" y="175"/>
                </a:lnTo>
                <a:lnTo>
                  <a:pt x="371" y="192"/>
                </a:lnTo>
                <a:lnTo>
                  <a:pt x="355" y="211"/>
                </a:lnTo>
                <a:lnTo>
                  <a:pt x="340" y="231"/>
                </a:lnTo>
                <a:lnTo>
                  <a:pt x="324" y="250"/>
                </a:lnTo>
                <a:lnTo>
                  <a:pt x="309" y="269"/>
                </a:lnTo>
                <a:lnTo>
                  <a:pt x="294" y="287"/>
                </a:lnTo>
                <a:lnTo>
                  <a:pt x="282" y="303"/>
                </a:lnTo>
                <a:lnTo>
                  <a:pt x="271" y="316"/>
                </a:lnTo>
                <a:lnTo>
                  <a:pt x="263" y="327"/>
                </a:lnTo>
                <a:lnTo>
                  <a:pt x="257" y="333"/>
                </a:lnTo>
                <a:lnTo>
                  <a:pt x="256" y="335"/>
                </a:lnTo>
                <a:lnTo>
                  <a:pt x="256" y="335"/>
                </a:lnTo>
                <a:close/>
                <a:moveTo>
                  <a:pt x="227" y="356"/>
                </a:moveTo>
                <a:lnTo>
                  <a:pt x="148" y="126"/>
                </a:lnTo>
                <a:lnTo>
                  <a:pt x="306" y="126"/>
                </a:lnTo>
                <a:lnTo>
                  <a:pt x="306" y="126"/>
                </a:lnTo>
                <a:lnTo>
                  <a:pt x="305" y="128"/>
                </a:lnTo>
                <a:lnTo>
                  <a:pt x="304" y="131"/>
                </a:lnTo>
                <a:lnTo>
                  <a:pt x="303" y="136"/>
                </a:lnTo>
                <a:lnTo>
                  <a:pt x="299" y="146"/>
                </a:lnTo>
                <a:lnTo>
                  <a:pt x="294" y="162"/>
                </a:lnTo>
                <a:lnTo>
                  <a:pt x="288" y="179"/>
                </a:lnTo>
                <a:lnTo>
                  <a:pt x="282" y="198"/>
                </a:lnTo>
                <a:lnTo>
                  <a:pt x="274" y="219"/>
                </a:lnTo>
                <a:lnTo>
                  <a:pt x="267" y="240"/>
                </a:lnTo>
                <a:lnTo>
                  <a:pt x="259" y="262"/>
                </a:lnTo>
                <a:lnTo>
                  <a:pt x="252" y="282"/>
                </a:lnTo>
                <a:lnTo>
                  <a:pt x="246" y="302"/>
                </a:lnTo>
                <a:lnTo>
                  <a:pt x="240" y="320"/>
                </a:lnTo>
                <a:lnTo>
                  <a:pt x="235" y="334"/>
                </a:lnTo>
                <a:lnTo>
                  <a:pt x="231" y="346"/>
                </a:lnTo>
                <a:lnTo>
                  <a:pt x="228" y="350"/>
                </a:lnTo>
                <a:lnTo>
                  <a:pt x="228" y="353"/>
                </a:lnTo>
                <a:lnTo>
                  <a:pt x="227" y="355"/>
                </a:lnTo>
                <a:lnTo>
                  <a:pt x="227" y="356"/>
                </a:lnTo>
                <a:close/>
                <a:moveTo>
                  <a:pt x="30" y="126"/>
                </a:moveTo>
                <a:lnTo>
                  <a:pt x="127" y="126"/>
                </a:lnTo>
                <a:lnTo>
                  <a:pt x="199" y="335"/>
                </a:lnTo>
                <a:lnTo>
                  <a:pt x="199" y="335"/>
                </a:lnTo>
                <a:lnTo>
                  <a:pt x="197" y="333"/>
                </a:lnTo>
                <a:lnTo>
                  <a:pt x="191" y="327"/>
                </a:lnTo>
                <a:lnTo>
                  <a:pt x="184" y="316"/>
                </a:lnTo>
                <a:lnTo>
                  <a:pt x="173" y="303"/>
                </a:lnTo>
                <a:lnTo>
                  <a:pt x="160" y="287"/>
                </a:lnTo>
                <a:lnTo>
                  <a:pt x="145" y="269"/>
                </a:lnTo>
                <a:lnTo>
                  <a:pt x="131" y="250"/>
                </a:lnTo>
                <a:lnTo>
                  <a:pt x="114" y="231"/>
                </a:lnTo>
                <a:lnTo>
                  <a:pt x="100" y="211"/>
                </a:lnTo>
                <a:lnTo>
                  <a:pt x="83" y="192"/>
                </a:lnTo>
                <a:lnTo>
                  <a:pt x="70" y="175"/>
                </a:lnTo>
                <a:lnTo>
                  <a:pt x="57" y="158"/>
                </a:lnTo>
                <a:lnTo>
                  <a:pt x="46" y="145"/>
                </a:lnTo>
                <a:lnTo>
                  <a:pt x="38" y="135"/>
                </a:lnTo>
                <a:lnTo>
                  <a:pt x="33" y="128"/>
                </a:lnTo>
                <a:lnTo>
                  <a:pt x="31" y="126"/>
                </a:lnTo>
                <a:lnTo>
                  <a:pt x="30" y="126"/>
                </a:lnTo>
                <a:close/>
                <a:moveTo>
                  <a:pt x="138" y="18"/>
                </a:moveTo>
                <a:lnTo>
                  <a:pt x="180" y="18"/>
                </a:lnTo>
                <a:lnTo>
                  <a:pt x="128" y="108"/>
                </a:lnTo>
                <a:lnTo>
                  <a:pt x="35" y="108"/>
                </a:lnTo>
                <a:lnTo>
                  <a:pt x="36" y="107"/>
                </a:lnTo>
                <a:lnTo>
                  <a:pt x="40" y="104"/>
                </a:lnTo>
                <a:lnTo>
                  <a:pt x="45" y="100"/>
                </a:lnTo>
                <a:lnTo>
                  <a:pt x="51" y="94"/>
                </a:lnTo>
                <a:lnTo>
                  <a:pt x="69" y="80"/>
                </a:lnTo>
                <a:lnTo>
                  <a:pt x="87" y="63"/>
                </a:lnTo>
                <a:lnTo>
                  <a:pt x="106" y="46"/>
                </a:lnTo>
                <a:lnTo>
                  <a:pt x="122" y="32"/>
                </a:lnTo>
                <a:lnTo>
                  <a:pt x="129" y="26"/>
                </a:lnTo>
                <a:lnTo>
                  <a:pt x="134" y="21"/>
                </a:lnTo>
                <a:lnTo>
                  <a:pt x="137" y="19"/>
                </a:lnTo>
                <a:lnTo>
                  <a:pt x="138" y="18"/>
                </a:lnTo>
                <a:close/>
                <a:moveTo>
                  <a:pt x="252" y="18"/>
                </a:moveTo>
                <a:lnTo>
                  <a:pt x="303" y="108"/>
                </a:lnTo>
                <a:lnTo>
                  <a:pt x="152" y="108"/>
                </a:lnTo>
                <a:lnTo>
                  <a:pt x="202" y="18"/>
                </a:lnTo>
                <a:lnTo>
                  <a:pt x="205" y="18"/>
                </a:lnTo>
                <a:lnTo>
                  <a:pt x="210" y="18"/>
                </a:lnTo>
                <a:lnTo>
                  <a:pt x="218" y="18"/>
                </a:lnTo>
                <a:lnTo>
                  <a:pt x="227" y="18"/>
                </a:lnTo>
                <a:lnTo>
                  <a:pt x="236" y="18"/>
                </a:lnTo>
                <a:lnTo>
                  <a:pt x="245" y="18"/>
                </a:lnTo>
                <a:lnTo>
                  <a:pt x="249" y="18"/>
                </a:lnTo>
                <a:lnTo>
                  <a:pt x="252" y="18"/>
                </a:lnTo>
                <a:close/>
                <a:moveTo>
                  <a:pt x="316" y="18"/>
                </a:moveTo>
                <a:lnTo>
                  <a:pt x="419" y="108"/>
                </a:lnTo>
                <a:lnTo>
                  <a:pt x="326" y="108"/>
                </a:lnTo>
                <a:lnTo>
                  <a:pt x="274" y="18"/>
                </a:lnTo>
                <a:lnTo>
                  <a:pt x="277" y="18"/>
                </a:lnTo>
                <a:lnTo>
                  <a:pt x="282" y="18"/>
                </a:lnTo>
                <a:lnTo>
                  <a:pt x="288" y="18"/>
                </a:lnTo>
                <a:lnTo>
                  <a:pt x="295" y="18"/>
                </a:lnTo>
                <a:lnTo>
                  <a:pt x="303" y="18"/>
                </a:lnTo>
                <a:lnTo>
                  <a:pt x="310" y="18"/>
                </a:lnTo>
                <a:lnTo>
                  <a:pt x="314" y="18"/>
                </a:lnTo>
                <a:lnTo>
                  <a:pt x="316" y="18"/>
                </a:lnTo>
                <a:close/>
                <a:moveTo>
                  <a:pt x="454" y="116"/>
                </a:moveTo>
                <a:lnTo>
                  <a:pt x="453" y="114"/>
                </a:lnTo>
                <a:lnTo>
                  <a:pt x="451" y="112"/>
                </a:lnTo>
                <a:lnTo>
                  <a:pt x="451" y="111"/>
                </a:lnTo>
                <a:lnTo>
                  <a:pt x="451" y="111"/>
                </a:lnTo>
                <a:lnTo>
                  <a:pt x="450" y="110"/>
                </a:lnTo>
                <a:lnTo>
                  <a:pt x="329" y="3"/>
                </a:lnTo>
                <a:lnTo>
                  <a:pt x="328" y="3"/>
                </a:lnTo>
                <a:lnTo>
                  <a:pt x="325" y="1"/>
                </a:lnTo>
                <a:lnTo>
                  <a:pt x="320" y="0"/>
                </a:lnTo>
                <a:lnTo>
                  <a:pt x="134" y="0"/>
                </a:lnTo>
                <a:lnTo>
                  <a:pt x="129" y="1"/>
                </a:lnTo>
                <a:lnTo>
                  <a:pt x="127" y="3"/>
                </a:lnTo>
                <a:lnTo>
                  <a:pt x="126" y="3"/>
                </a:lnTo>
                <a:lnTo>
                  <a:pt x="4" y="110"/>
                </a:lnTo>
                <a:lnTo>
                  <a:pt x="3" y="111"/>
                </a:lnTo>
                <a:lnTo>
                  <a:pt x="3" y="111"/>
                </a:lnTo>
                <a:lnTo>
                  <a:pt x="3" y="112"/>
                </a:lnTo>
                <a:lnTo>
                  <a:pt x="0" y="114"/>
                </a:lnTo>
                <a:lnTo>
                  <a:pt x="0" y="116"/>
                </a:lnTo>
                <a:lnTo>
                  <a:pt x="0" y="119"/>
                </a:lnTo>
                <a:lnTo>
                  <a:pt x="3" y="123"/>
                </a:lnTo>
                <a:lnTo>
                  <a:pt x="3" y="123"/>
                </a:lnTo>
                <a:lnTo>
                  <a:pt x="220" y="393"/>
                </a:lnTo>
                <a:lnTo>
                  <a:pt x="220" y="393"/>
                </a:lnTo>
                <a:lnTo>
                  <a:pt x="222" y="395"/>
                </a:lnTo>
                <a:lnTo>
                  <a:pt x="227" y="396"/>
                </a:lnTo>
                <a:lnTo>
                  <a:pt x="232" y="395"/>
                </a:lnTo>
                <a:lnTo>
                  <a:pt x="235" y="393"/>
                </a:lnTo>
                <a:lnTo>
                  <a:pt x="235" y="393"/>
                </a:lnTo>
                <a:lnTo>
                  <a:pt x="451" y="123"/>
                </a:lnTo>
                <a:lnTo>
                  <a:pt x="451" y="123"/>
                </a:lnTo>
                <a:lnTo>
                  <a:pt x="454" y="11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2" name="Freeform 83"/>
          <p:cNvSpPr>
            <a:spLocks noEditPoints="1"/>
          </p:cNvSpPr>
          <p:nvPr/>
        </p:nvSpPr>
        <p:spPr bwMode="auto">
          <a:xfrm>
            <a:off x="12525375" y="3189387"/>
            <a:ext cx="328911" cy="327422"/>
          </a:xfrm>
          <a:custGeom>
            <a:avLst/>
            <a:gdLst>
              <a:gd name="T0" fmla="*/ 368 w 396"/>
              <a:gd name="T1" fmla="*/ 166 h 396"/>
              <a:gd name="T2" fmla="*/ 337 w 396"/>
              <a:gd name="T3" fmla="*/ 224 h 396"/>
              <a:gd name="T4" fmla="*/ 281 w 396"/>
              <a:gd name="T5" fmla="*/ 298 h 396"/>
              <a:gd name="T6" fmla="*/ 238 w 396"/>
              <a:gd name="T7" fmla="*/ 343 h 396"/>
              <a:gd name="T8" fmla="*/ 205 w 396"/>
              <a:gd name="T9" fmla="*/ 371 h 396"/>
              <a:gd name="T10" fmla="*/ 181 w 396"/>
              <a:gd name="T11" fmla="*/ 364 h 396"/>
              <a:gd name="T12" fmla="*/ 143 w 396"/>
              <a:gd name="T13" fmla="*/ 329 h 396"/>
              <a:gd name="T14" fmla="*/ 99 w 396"/>
              <a:gd name="T15" fmla="*/ 280 h 396"/>
              <a:gd name="T16" fmla="*/ 46 w 396"/>
              <a:gd name="T17" fmla="*/ 205 h 396"/>
              <a:gd name="T18" fmla="*/ 21 w 396"/>
              <a:gd name="T19" fmla="*/ 147 h 396"/>
              <a:gd name="T20" fmla="*/ 18 w 396"/>
              <a:gd name="T21" fmla="*/ 125 h 396"/>
              <a:gd name="T22" fmla="*/ 20 w 396"/>
              <a:gd name="T23" fmla="*/ 97 h 396"/>
              <a:gd name="T24" fmla="*/ 47 w 396"/>
              <a:gd name="T25" fmla="*/ 47 h 396"/>
              <a:gd name="T26" fmla="*/ 97 w 396"/>
              <a:gd name="T27" fmla="*/ 20 h 396"/>
              <a:gd name="T28" fmla="*/ 154 w 396"/>
              <a:gd name="T29" fmla="*/ 25 h 396"/>
              <a:gd name="T30" fmla="*/ 197 w 396"/>
              <a:gd name="T31" fmla="*/ 57 h 396"/>
              <a:gd name="T32" fmla="*/ 241 w 396"/>
              <a:gd name="T33" fmla="*/ 25 h 396"/>
              <a:gd name="T34" fmla="*/ 299 w 396"/>
              <a:gd name="T35" fmla="*/ 20 h 396"/>
              <a:gd name="T36" fmla="*/ 348 w 396"/>
              <a:gd name="T37" fmla="*/ 47 h 396"/>
              <a:gd name="T38" fmla="*/ 375 w 396"/>
              <a:gd name="T39" fmla="*/ 97 h 396"/>
              <a:gd name="T40" fmla="*/ 377 w 396"/>
              <a:gd name="T41" fmla="*/ 125 h 396"/>
              <a:gd name="T42" fmla="*/ 396 w 396"/>
              <a:gd name="T43" fmla="*/ 116 h 396"/>
              <a:gd name="T44" fmla="*/ 390 w 396"/>
              <a:gd name="T45" fmla="*/ 82 h 396"/>
              <a:gd name="T46" fmla="*/ 361 w 396"/>
              <a:gd name="T47" fmla="*/ 34 h 396"/>
              <a:gd name="T48" fmla="*/ 314 w 396"/>
              <a:gd name="T49" fmla="*/ 5 h 396"/>
              <a:gd name="T50" fmla="*/ 279 w 396"/>
              <a:gd name="T51" fmla="*/ 0 h 396"/>
              <a:gd name="T52" fmla="*/ 234 w 396"/>
              <a:gd name="T53" fmla="*/ 8 h 396"/>
              <a:gd name="T54" fmla="*/ 180 w 396"/>
              <a:gd name="T55" fmla="*/ 19 h 396"/>
              <a:gd name="T56" fmla="*/ 128 w 396"/>
              <a:gd name="T57" fmla="*/ 0 h 396"/>
              <a:gd name="T58" fmla="*/ 94 w 396"/>
              <a:gd name="T59" fmla="*/ 2 h 396"/>
              <a:gd name="T60" fmla="*/ 51 w 396"/>
              <a:gd name="T61" fmla="*/ 19 h 396"/>
              <a:gd name="T62" fmla="*/ 8 w 396"/>
              <a:gd name="T63" fmla="*/ 71 h 396"/>
              <a:gd name="T64" fmla="*/ 0 w 396"/>
              <a:gd name="T65" fmla="*/ 105 h 396"/>
              <a:gd name="T66" fmla="*/ 0 w 396"/>
              <a:gd name="T67" fmla="*/ 127 h 396"/>
              <a:gd name="T68" fmla="*/ 1 w 396"/>
              <a:gd name="T69" fmla="*/ 130 h 396"/>
              <a:gd name="T70" fmla="*/ 22 w 396"/>
              <a:gd name="T71" fmla="*/ 197 h 396"/>
              <a:gd name="T72" fmla="*/ 63 w 396"/>
              <a:gd name="T73" fmla="*/ 265 h 396"/>
              <a:gd name="T74" fmla="*/ 114 w 396"/>
              <a:gd name="T75" fmla="*/ 325 h 396"/>
              <a:gd name="T76" fmla="*/ 162 w 396"/>
              <a:gd name="T77" fmla="*/ 370 h 396"/>
              <a:gd name="T78" fmla="*/ 193 w 396"/>
              <a:gd name="T79" fmla="*/ 394 h 396"/>
              <a:gd name="T80" fmla="*/ 210 w 396"/>
              <a:gd name="T81" fmla="*/ 389 h 396"/>
              <a:gd name="T82" fmla="*/ 249 w 396"/>
              <a:gd name="T83" fmla="*/ 357 h 396"/>
              <a:gd name="T84" fmla="*/ 299 w 396"/>
              <a:gd name="T85" fmla="*/ 306 h 396"/>
              <a:gd name="T86" fmla="*/ 347 w 396"/>
              <a:gd name="T87" fmla="*/ 243 h 396"/>
              <a:gd name="T88" fmla="*/ 384 w 396"/>
              <a:gd name="T89" fmla="*/ 175 h 396"/>
              <a:gd name="T90" fmla="*/ 395 w 396"/>
              <a:gd name="T91" fmla="*/ 130 h 396"/>
              <a:gd name="T92" fmla="*/ 396 w 396"/>
              <a:gd name="T93" fmla="*/ 12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6" h="396">
                <a:moveTo>
                  <a:pt x="377" y="128"/>
                </a:moveTo>
                <a:lnTo>
                  <a:pt x="374" y="147"/>
                </a:lnTo>
                <a:lnTo>
                  <a:pt x="368" y="166"/>
                </a:lnTo>
                <a:lnTo>
                  <a:pt x="359" y="185"/>
                </a:lnTo>
                <a:lnTo>
                  <a:pt x="349" y="205"/>
                </a:lnTo>
                <a:lnTo>
                  <a:pt x="337" y="224"/>
                </a:lnTo>
                <a:lnTo>
                  <a:pt x="324" y="244"/>
                </a:lnTo>
                <a:lnTo>
                  <a:pt x="295" y="280"/>
                </a:lnTo>
                <a:lnTo>
                  <a:pt x="281" y="298"/>
                </a:lnTo>
                <a:lnTo>
                  <a:pt x="266" y="315"/>
                </a:lnTo>
                <a:lnTo>
                  <a:pt x="252" y="329"/>
                </a:lnTo>
                <a:lnTo>
                  <a:pt x="238" y="343"/>
                </a:lnTo>
                <a:lnTo>
                  <a:pt x="225" y="354"/>
                </a:lnTo>
                <a:lnTo>
                  <a:pt x="214" y="364"/>
                </a:lnTo>
                <a:lnTo>
                  <a:pt x="205" y="371"/>
                </a:lnTo>
                <a:lnTo>
                  <a:pt x="197" y="376"/>
                </a:lnTo>
                <a:lnTo>
                  <a:pt x="190" y="371"/>
                </a:lnTo>
                <a:lnTo>
                  <a:pt x="181" y="364"/>
                </a:lnTo>
                <a:lnTo>
                  <a:pt x="169" y="354"/>
                </a:lnTo>
                <a:lnTo>
                  <a:pt x="157" y="343"/>
                </a:lnTo>
                <a:lnTo>
                  <a:pt x="143" y="329"/>
                </a:lnTo>
                <a:lnTo>
                  <a:pt x="129" y="314"/>
                </a:lnTo>
                <a:lnTo>
                  <a:pt x="114" y="298"/>
                </a:lnTo>
                <a:lnTo>
                  <a:pt x="99" y="280"/>
                </a:lnTo>
                <a:lnTo>
                  <a:pt x="71" y="244"/>
                </a:lnTo>
                <a:lnTo>
                  <a:pt x="58" y="224"/>
                </a:lnTo>
                <a:lnTo>
                  <a:pt x="46" y="205"/>
                </a:lnTo>
                <a:lnTo>
                  <a:pt x="36" y="185"/>
                </a:lnTo>
                <a:lnTo>
                  <a:pt x="28" y="166"/>
                </a:lnTo>
                <a:lnTo>
                  <a:pt x="21" y="147"/>
                </a:lnTo>
                <a:lnTo>
                  <a:pt x="18" y="128"/>
                </a:lnTo>
                <a:lnTo>
                  <a:pt x="18" y="127"/>
                </a:lnTo>
                <a:lnTo>
                  <a:pt x="18" y="125"/>
                </a:lnTo>
                <a:lnTo>
                  <a:pt x="18" y="121"/>
                </a:lnTo>
                <a:lnTo>
                  <a:pt x="18" y="116"/>
                </a:lnTo>
                <a:lnTo>
                  <a:pt x="20" y="97"/>
                </a:lnTo>
                <a:lnTo>
                  <a:pt x="26" y="79"/>
                </a:lnTo>
                <a:lnTo>
                  <a:pt x="34" y="61"/>
                </a:lnTo>
                <a:lnTo>
                  <a:pt x="47" y="47"/>
                </a:lnTo>
                <a:lnTo>
                  <a:pt x="61" y="34"/>
                </a:lnTo>
                <a:lnTo>
                  <a:pt x="78" y="26"/>
                </a:lnTo>
                <a:lnTo>
                  <a:pt x="97" y="20"/>
                </a:lnTo>
                <a:lnTo>
                  <a:pt x="116" y="18"/>
                </a:lnTo>
                <a:lnTo>
                  <a:pt x="136" y="19"/>
                </a:lnTo>
                <a:lnTo>
                  <a:pt x="154" y="25"/>
                </a:lnTo>
                <a:lnTo>
                  <a:pt x="170" y="33"/>
                </a:lnTo>
                <a:lnTo>
                  <a:pt x="185" y="45"/>
                </a:lnTo>
                <a:lnTo>
                  <a:pt x="197" y="57"/>
                </a:lnTo>
                <a:lnTo>
                  <a:pt x="210" y="45"/>
                </a:lnTo>
                <a:lnTo>
                  <a:pt x="225" y="33"/>
                </a:lnTo>
                <a:lnTo>
                  <a:pt x="241" y="25"/>
                </a:lnTo>
                <a:lnTo>
                  <a:pt x="260" y="19"/>
                </a:lnTo>
                <a:lnTo>
                  <a:pt x="279" y="18"/>
                </a:lnTo>
                <a:lnTo>
                  <a:pt x="299" y="20"/>
                </a:lnTo>
                <a:lnTo>
                  <a:pt x="317" y="26"/>
                </a:lnTo>
                <a:lnTo>
                  <a:pt x="334" y="34"/>
                </a:lnTo>
                <a:lnTo>
                  <a:pt x="348" y="47"/>
                </a:lnTo>
                <a:lnTo>
                  <a:pt x="361" y="61"/>
                </a:lnTo>
                <a:lnTo>
                  <a:pt x="370" y="79"/>
                </a:lnTo>
                <a:lnTo>
                  <a:pt x="375" y="97"/>
                </a:lnTo>
                <a:lnTo>
                  <a:pt x="377" y="116"/>
                </a:lnTo>
                <a:lnTo>
                  <a:pt x="377" y="122"/>
                </a:lnTo>
                <a:lnTo>
                  <a:pt x="377" y="125"/>
                </a:lnTo>
                <a:lnTo>
                  <a:pt x="377" y="127"/>
                </a:lnTo>
                <a:lnTo>
                  <a:pt x="377" y="128"/>
                </a:lnTo>
                <a:close/>
                <a:moveTo>
                  <a:pt x="396" y="116"/>
                </a:moveTo>
                <a:lnTo>
                  <a:pt x="395" y="105"/>
                </a:lnTo>
                <a:lnTo>
                  <a:pt x="394" y="94"/>
                </a:lnTo>
                <a:lnTo>
                  <a:pt x="390" y="82"/>
                </a:lnTo>
                <a:lnTo>
                  <a:pt x="386" y="71"/>
                </a:lnTo>
                <a:lnTo>
                  <a:pt x="375" y="52"/>
                </a:lnTo>
                <a:lnTo>
                  <a:pt x="361" y="34"/>
                </a:lnTo>
                <a:lnTo>
                  <a:pt x="344" y="19"/>
                </a:lnTo>
                <a:lnTo>
                  <a:pt x="324" y="8"/>
                </a:lnTo>
                <a:lnTo>
                  <a:pt x="314" y="5"/>
                </a:lnTo>
                <a:lnTo>
                  <a:pt x="303" y="2"/>
                </a:lnTo>
                <a:lnTo>
                  <a:pt x="291" y="0"/>
                </a:lnTo>
                <a:lnTo>
                  <a:pt x="279" y="0"/>
                </a:lnTo>
                <a:lnTo>
                  <a:pt x="267" y="0"/>
                </a:lnTo>
                <a:lnTo>
                  <a:pt x="255" y="2"/>
                </a:lnTo>
                <a:lnTo>
                  <a:pt x="234" y="8"/>
                </a:lnTo>
                <a:lnTo>
                  <a:pt x="214" y="19"/>
                </a:lnTo>
                <a:lnTo>
                  <a:pt x="197" y="32"/>
                </a:lnTo>
                <a:lnTo>
                  <a:pt x="180" y="19"/>
                </a:lnTo>
                <a:lnTo>
                  <a:pt x="162" y="8"/>
                </a:lnTo>
                <a:lnTo>
                  <a:pt x="140" y="2"/>
                </a:lnTo>
                <a:lnTo>
                  <a:pt x="128" y="0"/>
                </a:lnTo>
                <a:lnTo>
                  <a:pt x="116" y="0"/>
                </a:lnTo>
                <a:lnTo>
                  <a:pt x="104" y="0"/>
                </a:lnTo>
                <a:lnTo>
                  <a:pt x="94" y="2"/>
                </a:lnTo>
                <a:lnTo>
                  <a:pt x="82" y="5"/>
                </a:lnTo>
                <a:lnTo>
                  <a:pt x="71" y="8"/>
                </a:lnTo>
                <a:lnTo>
                  <a:pt x="51" y="19"/>
                </a:lnTo>
                <a:lnTo>
                  <a:pt x="34" y="34"/>
                </a:lnTo>
                <a:lnTo>
                  <a:pt x="19" y="52"/>
                </a:lnTo>
                <a:lnTo>
                  <a:pt x="8" y="71"/>
                </a:lnTo>
                <a:lnTo>
                  <a:pt x="5" y="82"/>
                </a:lnTo>
                <a:lnTo>
                  <a:pt x="2" y="94"/>
                </a:lnTo>
                <a:lnTo>
                  <a:pt x="0" y="105"/>
                </a:lnTo>
                <a:lnTo>
                  <a:pt x="0" y="116"/>
                </a:lnTo>
                <a:lnTo>
                  <a:pt x="0" y="123"/>
                </a:lnTo>
                <a:lnTo>
                  <a:pt x="0" y="127"/>
                </a:lnTo>
                <a:lnTo>
                  <a:pt x="1" y="130"/>
                </a:lnTo>
                <a:lnTo>
                  <a:pt x="1" y="130"/>
                </a:lnTo>
                <a:lnTo>
                  <a:pt x="1" y="130"/>
                </a:lnTo>
                <a:lnTo>
                  <a:pt x="5" y="152"/>
                </a:lnTo>
                <a:lnTo>
                  <a:pt x="12" y="175"/>
                </a:lnTo>
                <a:lnTo>
                  <a:pt x="22" y="197"/>
                </a:lnTo>
                <a:lnTo>
                  <a:pt x="34" y="220"/>
                </a:lnTo>
                <a:lnTo>
                  <a:pt x="48" y="243"/>
                </a:lnTo>
                <a:lnTo>
                  <a:pt x="63" y="265"/>
                </a:lnTo>
                <a:lnTo>
                  <a:pt x="81" y="286"/>
                </a:lnTo>
                <a:lnTo>
                  <a:pt x="97" y="306"/>
                </a:lnTo>
                <a:lnTo>
                  <a:pt x="114" y="325"/>
                </a:lnTo>
                <a:lnTo>
                  <a:pt x="131" y="342"/>
                </a:lnTo>
                <a:lnTo>
                  <a:pt x="146" y="357"/>
                </a:lnTo>
                <a:lnTo>
                  <a:pt x="162" y="370"/>
                </a:lnTo>
                <a:lnTo>
                  <a:pt x="173" y="381"/>
                </a:lnTo>
                <a:lnTo>
                  <a:pt x="184" y="389"/>
                </a:lnTo>
                <a:lnTo>
                  <a:pt x="193" y="394"/>
                </a:lnTo>
                <a:lnTo>
                  <a:pt x="197" y="396"/>
                </a:lnTo>
                <a:lnTo>
                  <a:pt x="203" y="394"/>
                </a:lnTo>
                <a:lnTo>
                  <a:pt x="210" y="389"/>
                </a:lnTo>
                <a:lnTo>
                  <a:pt x="221" y="381"/>
                </a:lnTo>
                <a:lnTo>
                  <a:pt x="234" y="370"/>
                </a:lnTo>
                <a:lnTo>
                  <a:pt x="249" y="357"/>
                </a:lnTo>
                <a:lnTo>
                  <a:pt x="264" y="342"/>
                </a:lnTo>
                <a:lnTo>
                  <a:pt x="281" y="325"/>
                </a:lnTo>
                <a:lnTo>
                  <a:pt x="299" y="306"/>
                </a:lnTo>
                <a:lnTo>
                  <a:pt x="315" y="286"/>
                </a:lnTo>
                <a:lnTo>
                  <a:pt x="332" y="265"/>
                </a:lnTo>
                <a:lnTo>
                  <a:pt x="347" y="243"/>
                </a:lnTo>
                <a:lnTo>
                  <a:pt x="361" y="220"/>
                </a:lnTo>
                <a:lnTo>
                  <a:pt x="374" y="197"/>
                </a:lnTo>
                <a:lnTo>
                  <a:pt x="384" y="175"/>
                </a:lnTo>
                <a:lnTo>
                  <a:pt x="391" y="152"/>
                </a:lnTo>
                <a:lnTo>
                  <a:pt x="395" y="130"/>
                </a:lnTo>
                <a:lnTo>
                  <a:pt x="395" y="130"/>
                </a:lnTo>
                <a:lnTo>
                  <a:pt x="395" y="130"/>
                </a:lnTo>
                <a:lnTo>
                  <a:pt x="395" y="127"/>
                </a:lnTo>
                <a:lnTo>
                  <a:pt x="396" y="123"/>
                </a:lnTo>
                <a:lnTo>
                  <a:pt x="396" y="11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3" name="Freeform 84"/>
          <p:cNvSpPr>
            <a:spLocks noEditPoints="1"/>
          </p:cNvSpPr>
          <p:nvPr/>
        </p:nvSpPr>
        <p:spPr bwMode="auto">
          <a:xfrm>
            <a:off x="6415981" y="3818930"/>
            <a:ext cx="178594" cy="327422"/>
          </a:xfrm>
          <a:custGeom>
            <a:avLst/>
            <a:gdLst>
              <a:gd name="T0" fmla="*/ 162 w 216"/>
              <a:gd name="T1" fmla="*/ 216 h 396"/>
              <a:gd name="T2" fmla="*/ 152 w 216"/>
              <a:gd name="T3" fmla="*/ 246 h 396"/>
              <a:gd name="T4" fmla="*/ 128 w 216"/>
              <a:gd name="T5" fmla="*/ 265 h 396"/>
              <a:gd name="T6" fmla="*/ 96 w 216"/>
              <a:gd name="T7" fmla="*/ 268 h 396"/>
              <a:gd name="T8" fmla="*/ 69 w 216"/>
              <a:gd name="T9" fmla="*/ 253 h 396"/>
              <a:gd name="T10" fmla="*/ 55 w 216"/>
              <a:gd name="T11" fmla="*/ 226 h 396"/>
              <a:gd name="T12" fmla="*/ 54 w 216"/>
              <a:gd name="T13" fmla="*/ 213 h 396"/>
              <a:gd name="T14" fmla="*/ 54 w 216"/>
              <a:gd name="T15" fmla="*/ 189 h 396"/>
              <a:gd name="T16" fmla="*/ 54 w 216"/>
              <a:gd name="T17" fmla="*/ 164 h 396"/>
              <a:gd name="T18" fmla="*/ 14 w 216"/>
              <a:gd name="T19" fmla="*/ 377 h 396"/>
              <a:gd name="T20" fmla="*/ 98 w 216"/>
              <a:gd name="T21" fmla="*/ 322 h 396"/>
              <a:gd name="T22" fmla="*/ 43 w 216"/>
              <a:gd name="T23" fmla="*/ 302 h 396"/>
              <a:gd name="T24" fmla="*/ 7 w 216"/>
              <a:gd name="T25" fmla="*/ 256 h 396"/>
              <a:gd name="T26" fmla="*/ 0 w 216"/>
              <a:gd name="T27" fmla="*/ 189 h 396"/>
              <a:gd name="T28" fmla="*/ 5 w 216"/>
              <a:gd name="T29" fmla="*/ 180 h 396"/>
              <a:gd name="T30" fmla="*/ 15 w 216"/>
              <a:gd name="T31" fmla="*/ 182 h 396"/>
              <a:gd name="T32" fmla="*/ 17 w 216"/>
              <a:gd name="T33" fmla="*/ 216 h 396"/>
              <a:gd name="T34" fmla="*/ 32 w 216"/>
              <a:gd name="T35" fmla="*/ 265 h 396"/>
              <a:gd name="T36" fmla="*/ 72 w 216"/>
              <a:gd name="T37" fmla="*/ 299 h 396"/>
              <a:gd name="T38" fmla="*/ 125 w 216"/>
              <a:gd name="T39" fmla="*/ 303 h 396"/>
              <a:gd name="T40" fmla="*/ 170 w 216"/>
              <a:gd name="T41" fmla="*/ 279 h 396"/>
              <a:gd name="T42" fmla="*/ 195 w 216"/>
              <a:gd name="T43" fmla="*/ 234 h 396"/>
              <a:gd name="T44" fmla="*/ 198 w 216"/>
              <a:gd name="T45" fmla="*/ 184 h 396"/>
              <a:gd name="T46" fmla="*/ 206 w 216"/>
              <a:gd name="T47" fmla="*/ 179 h 396"/>
              <a:gd name="T48" fmla="*/ 214 w 216"/>
              <a:gd name="T49" fmla="*/ 184 h 396"/>
              <a:gd name="T50" fmla="*/ 213 w 216"/>
              <a:gd name="T51" fmla="*/ 236 h 396"/>
              <a:gd name="T52" fmla="*/ 186 w 216"/>
              <a:gd name="T53" fmla="*/ 289 h 396"/>
              <a:gd name="T54" fmla="*/ 137 w 216"/>
              <a:gd name="T55" fmla="*/ 319 h 396"/>
              <a:gd name="T56" fmla="*/ 179 w 216"/>
              <a:gd name="T57" fmla="*/ 377 h 396"/>
              <a:gd name="T58" fmla="*/ 210 w 216"/>
              <a:gd name="T59" fmla="*/ 387 h 396"/>
              <a:gd name="T60" fmla="*/ 35 w 216"/>
              <a:gd name="T61" fmla="*/ 396 h 396"/>
              <a:gd name="T62" fmla="*/ 5 w 216"/>
              <a:gd name="T63" fmla="*/ 387 h 396"/>
              <a:gd name="T64" fmla="*/ 55 w 216"/>
              <a:gd name="T65" fmla="*/ 60 h 396"/>
              <a:gd name="T66" fmla="*/ 69 w 216"/>
              <a:gd name="T67" fmla="*/ 33 h 396"/>
              <a:gd name="T68" fmla="*/ 96 w 216"/>
              <a:gd name="T69" fmla="*/ 18 h 396"/>
              <a:gd name="T70" fmla="*/ 128 w 216"/>
              <a:gd name="T71" fmla="*/ 21 h 396"/>
              <a:gd name="T72" fmla="*/ 152 w 216"/>
              <a:gd name="T73" fmla="*/ 41 h 396"/>
              <a:gd name="T74" fmla="*/ 162 w 216"/>
              <a:gd name="T75" fmla="*/ 71 h 396"/>
              <a:gd name="T76" fmla="*/ 54 w 216"/>
              <a:gd name="T77" fmla="*/ 142 h 396"/>
              <a:gd name="T78" fmla="*/ 54 w 216"/>
              <a:gd name="T79" fmla="*/ 132 h 396"/>
              <a:gd name="T80" fmla="*/ 54 w 216"/>
              <a:gd name="T81" fmla="*/ 94 h 396"/>
              <a:gd name="T82" fmla="*/ 54 w 216"/>
              <a:gd name="T83" fmla="*/ 74 h 396"/>
              <a:gd name="T84" fmla="*/ 108 w 216"/>
              <a:gd name="T85" fmla="*/ 287 h 396"/>
              <a:gd name="T86" fmla="*/ 148 w 216"/>
              <a:gd name="T87" fmla="*/ 275 h 396"/>
              <a:gd name="T88" fmla="*/ 173 w 216"/>
              <a:gd name="T89" fmla="*/ 244 h 396"/>
              <a:gd name="T90" fmla="*/ 179 w 216"/>
              <a:gd name="T91" fmla="*/ 71 h 396"/>
              <a:gd name="T92" fmla="*/ 167 w 216"/>
              <a:gd name="T93" fmla="*/ 31 h 396"/>
              <a:gd name="T94" fmla="*/ 136 w 216"/>
              <a:gd name="T95" fmla="*/ 5 h 396"/>
              <a:gd name="T96" fmla="*/ 93 w 216"/>
              <a:gd name="T97" fmla="*/ 1 h 396"/>
              <a:gd name="T98" fmla="*/ 56 w 216"/>
              <a:gd name="T99" fmla="*/ 20 h 396"/>
              <a:gd name="T100" fmla="*/ 36 w 216"/>
              <a:gd name="T101" fmla="*/ 57 h 396"/>
              <a:gd name="T102" fmla="*/ 36 w 216"/>
              <a:gd name="T103" fmla="*/ 230 h 396"/>
              <a:gd name="T104" fmla="*/ 56 w 216"/>
              <a:gd name="T105" fmla="*/ 266 h 396"/>
              <a:gd name="T106" fmla="*/ 93 w 216"/>
              <a:gd name="T107" fmla="*/ 28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396">
                <a:moveTo>
                  <a:pt x="54" y="162"/>
                </a:moveTo>
                <a:lnTo>
                  <a:pt x="162" y="162"/>
                </a:lnTo>
                <a:lnTo>
                  <a:pt x="162" y="216"/>
                </a:lnTo>
                <a:lnTo>
                  <a:pt x="161" y="226"/>
                </a:lnTo>
                <a:lnTo>
                  <a:pt x="157" y="236"/>
                </a:lnTo>
                <a:lnTo>
                  <a:pt x="152" y="246"/>
                </a:lnTo>
                <a:lnTo>
                  <a:pt x="145" y="253"/>
                </a:lnTo>
                <a:lnTo>
                  <a:pt x="137" y="260"/>
                </a:lnTo>
                <a:lnTo>
                  <a:pt x="128" y="265"/>
                </a:lnTo>
                <a:lnTo>
                  <a:pt x="118" y="268"/>
                </a:lnTo>
                <a:lnTo>
                  <a:pt x="108" y="270"/>
                </a:lnTo>
                <a:lnTo>
                  <a:pt x="96" y="268"/>
                </a:lnTo>
                <a:lnTo>
                  <a:pt x="86" y="265"/>
                </a:lnTo>
                <a:lnTo>
                  <a:pt x="77" y="260"/>
                </a:lnTo>
                <a:lnTo>
                  <a:pt x="69" y="253"/>
                </a:lnTo>
                <a:lnTo>
                  <a:pt x="62" y="246"/>
                </a:lnTo>
                <a:lnTo>
                  <a:pt x="57" y="236"/>
                </a:lnTo>
                <a:lnTo>
                  <a:pt x="55" y="226"/>
                </a:lnTo>
                <a:lnTo>
                  <a:pt x="54" y="216"/>
                </a:lnTo>
                <a:lnTo>
                  <a:pt x="54" y="214"/>
                </a:lnTo>
                <a:lnTo>
                  <a:pt x="54" y="213"/>
                </a:lnTo>
                <a:lnTo>
                  <a:pt x="54" y="207"/>
                </a:lnTo>
                <a:lnTo>
                  <a:pt x="54" y="198"/>
                </a:lnTo>
                <a:lnTo>
                  <a:pt x="54" y="189"/>
                </a:lnTo>
                <a:lnTo>
                  <a:pt x="54" y="179"/>
                </a:lnTo>
                <a:lnTo>
                  <a:pt x="54" y="170"/>
                </a:lnTo>
                <a:lnTo>
                  <a:pt x="54" y="164"/>
                </a:lnTo>
                <a:lnTo>
                  <a:pt x="54" y="162"/>
                </a:lnTo>
                <a:lnTo>
                  <a:pt x="54" y="162"/>
                </a:lnTo>
                <a:close/>
                <a:moveTo>
                  <a:pt x="14" y="377"/>
                </a:moveTo>
                <a:lnTo>
                  <a:pt x="35" y="377"/>
                </a:lnTo>
                <a:lnTo>
                  <a:pt x="98" y="377"/>
                </a:lnTo>
                <a:lnTo>
                  <a:pt x="98" y="322"/>
                </a:lnTo>
                <a:lnTo>
                  <a:pt x="78" y="319"/>
                </a:lnTo>
                <a:lnTo>
                  <a:pt x="59" y="312"/>
                </a:lnTo>
                <a:lnTo>
                  <a:pt x="43" y="302"/>
                </a:lnTo>
                <a:lnTo>
                  <a:pt x="28" y="289"/>
                </a:lnTo>
                <a:lnTo>
                  <a:pt x="16" y="273"/>
                </a:lnTo>
                <a:lnTo>
                  <a:pt x="7" y="256"/>
                </a:lnTo>
                <a:lnTo>
                  <a:pt x="1" y="236"/>
                </a:lnTo>
                <a:lnTo>
                  <a:pt x="0" y="216"/>
                </a:lnTo>
                <a:lnTo>
                  <a:pt x="0" y="189"/>
                </a:lnTo>
                <a:lnTo>
                  <a:pt x="0" y="184"/>
                </a:lnTo>
                <a:lnTo>
                  <a:pt x="2" y="182"/>
                </a:lnTo>
                <a:lnTo>
                  <a:pt x="5" y="180"/>
                </a:lnTo>
                <a:lnTo>
                  <a:pt x="8" y="179"/>
                </a:lnTo>
                <a:lnTo>
                  <a:pt x="12" y="180"/>
                </a:lnTo>
                <a:lnTo>
                  <a:pt x="15" y="182"/>
                </a:lnTo>
                <a:lnTo>
                  <a:pt x="17" y="184"/>
                </a:lnTo>
                <a:lnTo>
                  <a:pt x="17" y="189"/>
                </a:lnTo>
                <a:lnTo>
                  <a:pt x="17" y="216"/>
                </a:lnTo>
                <a:lnTo>
                  <a:pt x="19" y="234"/>
                </a:lnTo>
                <a:lnTo>
                  <a:pt x="25" y="250"/>
                </a:lnTo>
                <a:lnTo>
                  <a:pt x="32" y="265"/>
                </a:lnTo>
                <a:lnTo>
                  <a:pt x="44" y="279"/>
                </a:lnTo>
                <a:lnTo>
                  <a:pt x="57" y="290"/>
                </a:lnTo>
                <a:lnTo>
                  <a:pt x="72" y="299"/>
                </a:lnTo>
                <a:lnTo>
                  <a:pt x="89" y="303"/>
                </a:lnTo>
                <a:lnTo>
                  <a:pt x="108" y="305"/>
                </a:lnTo>
                <a:lnTo>
                  <a:pt x="125" y="303"/>
                </a:lnTo>
                <a:lnTo>
                  <a:pt x="142" y="299"/>
                </a:lnTo>
                <a:lnTo>
                  <a:pt x="157" y="290"/>
                </a:lnTo>
                <a:lnTo>
                  <a:pt x="170" y="279"/>
                </a:lnTo>
                <a:lnTo>
                  <a:pt x="182" y="265"/>
                </a:lnTo>
                <a:lnTo>
                  <a:pt x="190" y="250"/>
                </a:lnTo>
                <a:lnTo>
                  <a:pt x="195" y="234"/>
                </a:lnTo>
                <a:lnTo>
                  <a:pt x="197" y="216"/>
                </a:lnTo>
                <a:lnTo>
                  <a:pt x="197" y="189"/>
                </a:lnTo>
                <a:lnTo>
                  <a:pt x="198" y="184"/>
                </a:lnTo>
                <a:lnTo>
                  <a:pt x="199" y="182"/>
                </a:lnTo>
                <a:lnTo>
                  <a:pt x="203" y="180"/>
                </a:lnTo>
                <a:lnTo>
                  <a:pt x="206" y="179"/>
                </a:lnTo>
                <a:lnTo>
                  <a:pt x="209" y="180"/>
                </a:lnTo>
                <a:lnTo>
                  <a:pt x="212" y="182"/>
                </a:lnTo>
                <a:lnTo>
                  <a:pt x="214" y="184"/>
                </a:lnTo>
                <a:lnTo>
                  <a:pt x="216" y="189"/>
                </a:lnTo>
                <a:lnTo>
                  <a:pt x="216" y="216"/>
                </a:lnTo>
                <a:lnTo>
                  <a:pt x="213" y="236"/>
                </a:lnTo>
                <a:lnTo>
                  <a:pt x="207" y="256"/>
                </a:lnTo>
                <a:lnTo>
                  <a:pt x="198" y="273"/>
                </a:lnTo>
                <a:lnTo>
                  <a:pt x="186" y="289"/>
                </a:lnTo>
                <a:lnTo>
                  <a:pt x="171" y="302"/>
                </a:lnTo>
                <a:lnTo>
                  <a:pt x="155" y="312"/>
                </a:lnTo>
                <a:lnTo>
                  <a:pt x="137" y="319"/>
                </a:lnTo>
                <a:lnTo>
                  <a:pt x="116" y="322"/>
                </a:lnTo>
                <a:lnTo>
                  <a:pt x="116" y="377"/>
                </a:lnTo>
                <a:lnTo>
                  <a:pt x="179" y="377"/>
                </a:lnTo>
                <a:lnTo>
                  <a:pt x="201" y="377"/>
                </a:lnTo>
                <a:cubicBezTo>
                  <a:pt x="206" y="377"/>
                  <a:pt x="210" y="382"/>
                  <a:pt x="210" y="387"/>
                </a:cubicBezTo>
                <a:lnTo>
                  <a:pt x="210" y="387"/>
                </a:lnTo>
                <a:cubicBezTo>
                  <a:pt x="210" y="392"/>
                  <a:pt x="206" y="396"/>
                  <a:pt x="201" y="396"/>
                </a:cubicBezTo>
                <a:lnTo>
                  <a:pt x="179" y="396"/>
                </a:lnTo>
                <a:lnTo>
                  <a:pt x="35" y="396"/>
                </a:lnTo>
                <a:lnTo>
                  <a:pt x="14" y="396"/>
                </a:lnTo>
                <a:cubicBezTo>
                  <a:pt x="9" y="396"/>
                  <a:pt x="5" y="392"/>
                  <a:pt x="5" y="387"/>
                </a:cubicBezTo>
                <a:lnTo>
                  <a:pt x="5" y="387"/>
                </a:lnTo>
                <a:cubicBezTo>
                  <a:pt x="5" y="382"/>
                  <a:pt x="9" y="377"/>
                  <a:pt x="14" y="377"/>
                </a:cubicBezTo>
                <a:close/>
                <a:moveTo>
                  <a:pt x="54" y="71"/>
                </a:moveTo>
                <a:lnTo>
                  <a:pt x="55" y="60"/>
                </a:lnTo>
                <a:lnTo>
                  <a:pt x="57" y="50"/>
                </a:lnTo>
                <a:lnTo>
                  <a:pt x="62" y="41"/>
                </a:lnTo>
                <a:lnTo>
                  <a:pt x="69" y="33"/>
                </a:lnTo>
                <a:lnTo>
                  <a:pt x="77" y="27"/>
                </a:lnTo>
                <a:lnTo>
                  <a:pt x="86" y="21"/>
                </a:lnTo>
                <a:lnTo>
                  <a:pt x="96" y="18"/>
                </a:lnTo>
                <a:lnTo>
                  <a:pt x="108" y="17"/>
                </a:lnTo>
                <a:lnTo>
                  <a:pt x="118" y="18"/>
                </a:lnTo>
                <a:lnTo>
                  <a:pt x="128" y="21"/>
                </a:lnTo>
                <a:lnTo>
                  <a:pt x="137" y="27"/>
                </a:lnTo>
                <a:lnTo>
                  <a:pt x="145" y="33"/>
                </a:lnTo>
                <a:lnTo>
                  <a:pt x="152" y="41"/>
                </a:lnTo>
                <a:lnTo>
                  <a:pt x="157" y="50"/>
                </a:lnTo>
                <a:lnTo>
                  <a:pt x="161" y="60"/>
                </a:lnTo>
                <a:lnTo>
                  <a:pt x="162" y="71"/>
                </a:lnTo>
                <a:lnTo>
                  <a:pt x="162" y="143"/>
                </a:lnTo>
                <a:lnTo>
                  <a:pt x="54" y="143"/>
                </a:lnTo>
                <a:lnTo>
                  <a:pt x="54" y="142"/>
                </a:lnTo>
                <a:lnTo>
                  <a:pt x="54" y="140"/>
                </a:lnTo>
                <a:lnTo>
                  <a:pt x="54" y="137"/>
                </a:lnTo>
                <a:lnTo>
                  <a:pt x="54" y="132"/>
                </a:lnTo>
                <a:lnTo>
                  <a:pt x="54" y="121"/>
                </a:lnTo>
                <a:lnTo>
                  <a:pt x="54" y="108"/>
                </a:lnTo>
                <a:lnTo>
                  <a:pt x="54" y="94"/>
                </a:lnTo>
                <a:lnTo>
                  <a:pt x="54" y="83"/>
                </a:lnTo>
                <a:lnTo>
                  <a:pt x="54" y="77"/>
                </a:lnTo>
                <a:lnTo>
                  <a:pt x="54" y="74"/>
                </a:lnTo>
                <a:lnTo>
                  <a:pt x="54" y="72"/>
                </a:lnTo>
                <a:lnTo>
                  <a:pt x="54" y="71"/>
                </a:lnTo>
                <a:close/>
                <a:moveTo>
                  <a:pt x="108" y="287"/>
                </a:moveTo>
                <a:lnTo>
                  <a:pt x="122" y="286"/>
                </a:lnTo>
                <a:lnTo>
                  <a:pt x="136" y="281"/>
                </a:lnTo>
                <a:lnTo>
                  <a:pt x="148" y="275"/>
                </a:lnTo>
                <a:lnTo>
                  <a:pt x="158" y="266"/>
                </a:lnTo>
                <a:lnTo>
                  <a:pt x="167" y="256"/>
                </a:lnTo>
                <a:lnTo>
                  <a:pt x="173" y="244"/>
                </a:lnTo>
                <a:lnTo>
                  <a:pt x="178" y="230"/>
                </a:lnTo>
                <a:lnTo>
                  <a:pt x="179" y="216"/>
                </a:lnTo>
                <a:lnTo>
                  <a:pt x="179" y="71"/>
                </a:lnTo>
                <a:lnTo>
                  <a:pt x="178" y="57"/>
                </a:lnTo>
                <a:lnTo>
                  <a:pt x="173" y="43"/>
                </a:lnTo>
                <a:lnTo>
                  <a:pt x="167" y="31"/>
                </a:lnTo>
                <a:lnTo>
                  <a:pt x="158" y="20"/>
                </a:lnTo>
                <a:lnTo>
                  <a:pt x="148" y="12"/>
                </a:lnTo>
                <a:lnTo>
                  <a:pt x="136" y="5"/>
                </a:lnTo>
                <a:lnTo>
                  <a:pt x="122" y="1"/>
                </a:lnTo>
                <a:lnTo>
                  <a:pt x="108" y="0"/>
                </a:lnTo>
                <a:lnTo>
                  <a:pt x="93" y="1"/>
                </a:lnTo>
                <a:lnTo>
                  <a:pt x="80" y="5"/>
                </a:lnTo>
                <a:lnTo>
                  <a:pt x="67" y="12"/>
                </a:lnTo>
                <a:lnTo>
                  <a:pt x="56" y="20"/>
                </a:lnTo>
                <a:lnTo>
                  <a:pt x="47" y="31"/>
                </a:lnTo>
                <a:lnTo>
                  <a:pt x="41" y="43"/>
                </a:lnTo>
                <a:lnTo>
                  <a:pt x="36" y="57"/>
                </a:lnTo>
                <a:lnTo>
                  <a:pt x="35" y="71"/>
                </a:lnTo>
                <a:lnTo>
                  <a:pt x="35" y="216"/>
                </a:lnTo>
                <a:lnTo>
                  <a:pt x="36" y="230"/>
                </a:lnTo>
                <a:lnTo>
                  <a:pt x="41" y="244"/>
                </a:lnTo>
                <a:lnTo>
                  <a:pt x="47" y="256"/>
                </a:lnTo>
                <a:lnTo>
                  <a:pt x="56" y="266"/>
                </a:lnTo>
                <a:lnTo>
                  <a:pt x="67" y="275"/>
                </a:lnTo>
                <a:lnTo>
                  <a:pt x="80" y="281"/>
                </a:lnTo>
                <a:lnTo>
                  <a:pt x="93" y="286"/>
                </a:lnTo>
                <a:lnTo>
                  <a:pt x="108" y="28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4" name="Freeform 85"/>
          <p:cNvSpPr>
            <a:spLocks noEditPoints="1"/>
          </p:cNvSpPr>
          <p:nvPr/>
        </p:nvSpPr>
        <p:spPr bwMode="auto">
          <a:xfrm>
            <a:off x="7073801" y="3815953"/>
            <a:ext cx="327422" cy="333375"/>
          </a:xfrm>
          <a:custGeom>
            <a:avLst/>
            <a:gdLst>
              <a:gd name="T0" fmla="*/ 375 w 396"/>
              <a:gd name="T1" fmla="*/ 91 h 398"/>
              <a:gd name="T2" fmla="*/ 234 w 396"/>
              <a:gd name="T3" fmla="*/ 91 h 398"/>
              <a:gd name="T4" fmla="*/ 147 w 396"/>
              <a:gd name="T5" fmla="*/ 231 h 398"/>
              <a:gd name="T6" fmla="*/ 207 w 396"/>
              <a:gd name="T7" fmla="*/ 188 h 398"/>
              <a:gd name="T8" fmla="*/ 207 w 396"/>
              <a:gd name="T9" fmla="*/ 205 h 398"/>
              <a:gd name="T10" fmla="*/ 147 w 396"/>
              <a:gd name="T11" fmla="*/ 248 h 398"/>
              <a:gd name="T12" fmla="*/ 147 w 396"/>
              <a:gd name="T13" fmla="*/ 231 h 398"/>
              <a:gd name="T14" fmla="*/ 129 w 396"/>
              <a:gd name="T15" fmla="*/ 250 h 398"/>
              <a:gd name="T16" fmla="*/ 146 w 396"/>
              <a:gd name="T17" fmla="*/ 256 h 398"/>
              <a:gd name="T18" fmla="*/ 146 w 396"/>
              <a:gd name="T19" fmla="*/ 266 h 398"/>
              <a:gd name="T20" fmla="*/ 129 w 396"/>
              <a:gd name="T21" fmla="*/ 260 h 398"/>
              <a:gd name="T22" fmla="*/ 305 w 396"/>
              <a:gd name="T23" fmla="*/ 0 h 398"/>
              <a:gd name="T24" fmla="*/ 306 w 396"/>
              <a:gd name="T25" fmla="*/ 182 h 398"/>
              <a:gd name="T26" fmla="*/ 147 w 396"/>
              <a:gd name="T27" fmla="*/ 325 h 398"/>
              <a:gd name="T28" fmla="*/ 127 w 396"/>
              <a:gd name="T29" fmla="*/ 333 h 398"/>
              <a:gd name="T30" fmla="*/ 107 w 396"/>
              <a:gd name="T31" fmla="*/ 333 h 398"/>
              <a:gd name="T32" fmla="*/ 89 w 396"/>
              <a:gd name="T33" fmla="*/ 326 h 398"/>
              <a:gd name="T34" fmla="*/ 73 w 396"/>
              <a:gd name="T35" fmla="*/ 326 h 398"/>
              <a:gd name="T36" fmla="*/ 62 w 396"/>
              <a:gd name="T37" fmla="*/ 334 h 398"/>
              <a:gd name="T38" fmla="*/ 59 w 396"/>
              <a:gd name="T39" fmla="*/ 343 h 398"/>
              <a:gd name="T40" fmla="*/ 61 w 396"/>
              <a:gd name="T41" fmla="*/ 359 h 398"/>
              <a:gd name="T42" fmla="*/ 62 w 396"/>
              <a:gd name="T43" fmla="*/ 372 h 398"/>
              <a:gd name="T44" fmla="*/ 59 w 396"/>
              <a:gd name="T45" fmla="*/ 380 h 398"/>
              <a:gd name="T46" fmla="*/ 47 w 396"/>
              <a:gd name="T47" fmla="*/ 390 h 398"/>
              <a:gd name="T48" fmla="*/ 31 w 396"/>
              <a:gd name="T49" fmla="*/ 394 h 398"/>
              <a:gd name="T50" fmla="*/ 17 w 396"/>
              <a:gd name="T51" fmla="*/ 397 h 398"/>
              <a:gd name="T52" fmla="*/ 8 w 396"/>
              <a:gd name="T53" fmla="*/ 398 h 398"/>
              <a:gd name="T54" fmla="*/ 5 w 396"/>
              <a:gd name="T55" fmla="*/ 397 h 398"/>
              <a:gd name="T56" fmla="*/ 0 w 396"/>
              <a:gd name="T57" fmla="*/ 391 h 398"/>
              <a:gd name="T58" fmla="*/ 0 w 396"/>
              <a:gd name="T59" fmla="*/ 385 h 398"/>
              <a:gd name="T60" fmla="*/ 5 w 396"/>
              <a:gd name="T61" fmla="*/ 379 h 398"/>
              <a:gd name="T62" fmla="*/ 8 w 396"/>
              <a:gd name="T63" fmla="*/ 379 h 398"/>
              <a:gd name="T64" fmla="*/ 29 w 396"/>
              <a:gd name="T65" fmla="*/ 377 h 398"/>
              <a:gd name="T66" fmla="*/ 42 w 396"/>
              <a:gd name="T67" fmla="*/ 372 h 398"/>
              <a:gd name="T68" fmla="*/ 45 w 396"/>
              <a:gd name="T69" fmla="*/ 367 h 398"/>
              <a:gd name="T70" fmla="*/ 42 w 396"/>
              <a:gd name="T71" fmla="*/ 353 h 398"/>
              <a:gd name="T72" fmla="*/ 42 w 396"/>
              <a:gd name="T73" fmla="*/ 337 h 398"/>
              <a:gd name="T74" fmla="*/ 48 w 396"/>
              <a:gd name="T75" fmla="*/ 324 h 398"/>
              <a:gd name="T76" fmla="*/ 61 w 396"/>
              <a:gd name="T77" fmla="*/ 312 h 398"/>
              <a:gd name="T78" fmla="*/ 65 w 396"/>
              <a:gd name="T79" fmla="*/ 294 h 398"/>
              <a:gd name="T80" fmla="*/ 62 w 396"/>
              <a:gd name="T81" fmla="*/ 280 h 398"/>
              <a:gd name="T82" fmla="*/ 67 w 396"/>
              <a:gd name="T83" fmla="*/ 259 h 398"/>
              <a:gd name="T84" fmla="*/ 78 w 396"/>
              <a:gd name="T85" fmla="*/ 242 h 398"/>
              <a:gd name="T86" fmla="*/ 305 w 396"/>
              <a:gd name="T87" fmla="*/ 0 h 398"/>
              <a:gd name="T88" fmla="*/ 217 w 396"/>
              <a:gd name="T89" fmla="*/ 115 h 398"/>
              <a:gd name="T90" fmla="*/ 86 w 396"/>
              <a:gd name="T91" fmla="*/ 259 h 398"/>
              <a:gd name="T92" fmla="*/ 81 w 396"/>
              <a:gd name="T93" fmla="*/ 272 h 398"/>
              <a:gd name="T94" fmla="*/ 81 w 396"/>
              <a:gd name="T95" fmla="*/ 288 h 398"/>
              <a:gd name="T96" fmla="*/ 86 w 396"/>
              <a:gd name="T97" fmla="*/ 301 h 398"/>
              <a:gd name="T98" fmla="*/ 96 w 396"/>
              <a:gd name="T99" fmla="*/ 310 h 398"/>
              <a:gd name="T100" fmla="*/ 109 w 396"/>
              <a:gd name="T101" fmla="*/ 316 h 398"/>
              <a:gd name="T102" fmla="*/ 123 w 396"/>
              <a:gd name="T103" fmla="*/ 316 h 398"/>
              <a:gd name="T104" fmla="*/ 136 w 396"/>
              <a:gd name="T105" fmla="*/ 310 h 398"/>
              <a:gd name="T106" fmla="*/ 141 w 396"/>
              <a:gd name="T107" fmla="*/ 306 h 398"/>
              <a:gd name="T108" fmla="*/ 148 w 396"/>
              <a:gd name="T109" fmla="*/ 301 h 398"/>
              <a:gd name="T110" fmla="*/ 164 w 396"/>
              <a:gd name="T111" fmla="*/ 285 h 398"/>
              <a:gd name="T112" fmla="*/ 187 w 396"/>
              <a:gd name="T113" fmla="*/ 265 h 398"/>
              <a:gd name="T114" fmla="*/ 238 w 396"/>
              <a:gd name="T115" fmla="*/ 218 h 398"/>
              <a:gd name="T116" fmla="*/ 261 w 396"/>
              <a:gd name="T117" fmla="*/ 198 h 398"/>
              <a:gd name="T118" fmla="*/ 277 w 396"/>
              <a:gd name="T119" fmla="*/ 184 h 398"/>
              <a:gd name="T120" fmla="*/ 282 w 396"/>
              <a:gd name="T121" fmla="*/ 1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6" h="398">
                <a:moveTo>
                  <a:pt x="305" y="20"/>
                </a:moveTo>
                <a:cubicBezTo>
                  <a:pt x="344" y="20"/>
                  <a:pt x="375" y="52"/>
                  <a:pt x="375" y="91"/>
                </a:cubicBezTo>
                <a:cubicBezTo>
                  <a:pt x="375" y="130"/>
                  <a:pt x="344" y="161"/>
                  <a:pt x="305" y="161"/>
                </a:cubicBezTo>
                <a:cubicBezTo>
                  <a:pt x="266" y="161"/>
                  <a:pt x="234" y="130"/>
                  <a:pt x="234" y="91"/>
                </a:cubicBezTo>
                <a:cubicBezTo>
                  <a:pt x="234" y="52"/>
                  <a:pt x="266" y="20"/>
                  <a:pt x="305" y="20"/>
                </a:cubicBezTo>
                <a:close/>
                <a:moveTo>
                  <a:pt x="147" y="231"/>
                </a:moveTo>
                <a:lnTo>
                  <a:pt x="190" y="188"/>
                </a:lnTo>
                <a:cubicBezTo>
                  <a:pt x="195" y="184"/>
                  <a:pt x="203" y="184"/>
                  <a:pt x="207" y="188"/>
                </a:cubicBezTo>
                <a:lnTo>
                  <a:pt x="207" y="188"/>
                </a:lnTo>
                <a:cubicBezTo>
                  <a:pt x="212" y="193"/>
                  <a:pt x="212" y="200"/>
                  <a:pt x="207" y="205"/>
                </a:cubicBezTo>
                <a:lnTo>
                  <a:pt x="164" y="248"/>
                </a:lnTo>
                <a:cubicBezTo>
                  <a:pt x="159" y="253"/>
                  <a:pt x="152" y="253"/>
                  <a:pt x="147" y="248"/>
                </a:cubicBezTo>
                <a:lnTo>
                  <a:pt x="147" y="248"/>
                </a:lnTo>
                <a:cubicBezTo>
                  <a:pt x="143" y="243"/>
                  <a:pt x="143" y="236"/>
                  <a:pt x="147" y="231"/>
                </a:cubicBezTo>
                <a:close/>
                <a:moveTo>
                  <a:pt x="129" y="250"/>
                </a:moveTo>
                <a:lnTo>
                  <a:pt x="129" y="250"/>
                </a:lnTo>
                <a:cubicBezTo>
                  <a:pt x="132" y="247"/>
                  <a:pt x="136" y="247"/>
                  <a:pt x="139" y="250"/>
                </a:cubicBezTo>
                <a:lnTo>
                  <a:pt x="146" y="256"/>
                </a:lnTo>
                <a:cubicBezTo>
                  <a:pt x="149" y="259"/>
                  <a:pt x="149" y="264"/>
                  <a:pt x="146" y="266"/>
                </a:cubicBezTo>
                <a:lnTo>
                  <a:pt x="146" y="266"/>
                </a:lnTo>
                <a:cubicBezTo>
                  <a:pt x="143" y="269"/>
                  <a:pt x="138" y="269"/>
                  <a:pt x="135" y="266"/>
                </a:cubicBezTo>
                <a:lnTo>
                  <a:pt x="129" y="260"/>
                </a:lnTo>
                <a:cubicBezTo>
                  <a:pt x="126" y="257"/>
                  <a:pt x="126" y="252"/>
                  <a:pt x="129" y="250"/>
                </a:cubicBezTo>
                <a:close/>
                <a:moveTo>
                  <a:pt x="305" y="0"/>
                </a:moveTo>
                <a:cubicBezTo>
                  <a:pt x="355" y="0"/>
                  <a:pt x="396" y="41"/>
                  <a:pt x="396" y="91"/>
                </a:cubicBezTo>
                <a:cubicBezTo>
                  <a:pt x="396" y="140"/>
                  <a:pt x="356" y="181"/>
                  <a:pt x="306" y="182"/>
                </a:cubicBezTo>
                <a:lnTo>
                  <a:pt x="154" y="318"/>
                </a:lnTo>
                <a:lnTo>
                  <a:pt x="147" y="325"/>
                </a:lnTo>
                <a:lnTo>
                  <a:pt x="137" y="330"/>
                </a:lnTo>
                <a:lnTo>
                  <a:pt x="127" y="333"/>
                </a:lnTo>
                <a:lnTo>
                  <a:pt x="116" y="334"/>
                </a:lnTo>
                <a:lnTo>
                  <a:pt x="107" y="333"/>
                </a:lnTo>
                <a:lnTo>
                  <a:pt x="97" y="331"/>
                </a:lnTo>
                <a:lnTo>
                  <a:pt x="89" y="326"/>
                </a:lnTo>
                <a:lnTo>
                  <a:pt x="82" y="321"/>
                </a:lnTo>
                <a:lnTo>
                  <a:pt x="73" y="326"/>
                </a:lnTo>
                <a:lnTo>
                  <a:pt x="67" y="331"/>
                </a:lnTo>
                <a:lnTo>
                  <a:pt x="62" y="334"/>
                </a:lnTo>
                <a:lnTo>
                  <a:pt x="60" y="338"/>
                </a:lnTo>
                <a:lnTo>
                  <a:pt x="59" y="343"/>
                </a:lnTo>
                <a:lnTo>
                  <a:pt x="59" y="347"/>
                </a:lnTo>
                <a:lnTo>
                  <a:pt x="61" y="359"/>
                </a:lnTo>
                <a:lnTo>
                  <a:pt x="64" y="365"/>
                </a:lnTo>
                <a:lnTo>
                  <a:pt x="62" y="372"/>
                </a:lnTo>
                <a:lnTo>
                  <a:pt x="61" y="376"/>
                </a:lnTo>
                <a:lnTo>
                  <a:pt x="59" y="380"/>
                </a:lnTo>
                <a:lnTo>
                  <a:pt x="54" y="386"/>
                </a:lnTo>
                <a:lnTo>
                  <a:pt x="47" y="390"/>
                </a:lnTo>
                <a:lnTo>
                  <a:pt x="40" y="392"/>
                </a:lnTo>
                <a:lnTo>
                  <a:pt x="31" y="394"/>
                </a:lnTo>
                <a:lnTo>
                  <a:pt x="24" y="395"/>
                </a:lnTo>
                <a:lnTo>
                  <a:pt x="17" y="397"/>
                </a:lnTo>
                <a:lnTo>
                  <a:pt x="12" y="397"/>
                </a:lnTo>
                <a:lnTo>
                  <a:pt x="8" y="398"/>
                </a:lnTo>
                <a:lnTo>
                  <a:pt x="8" y="397"/>
                </a:lnTo>
                <a:lnTo>
                  <a:pt x="5" y="397"/>
                </a:lnTo>
                <a:lnTo>
                  <a:pt x="2" y="394"/>
                </a:lnTo>
                <a:lnTo>
                  <a:pt x="0" y="391"/>
                </a:lnTo>
                <a:lnTo>
                  <a:pt x="0" y="388"/>
                </a:lnTo>
                <a:lnTo>
                  <a:pt x="0" y="385"/>
                </a:lnTo>
                <a:lnTo>
                  <a:pt x="2" y="381"/>
                </a:lnTo>
                <a:lnTo>
                  <a:pt x="5" y="379"/>
                </a:lnTo>
                <a:lnTo>
                  <a:pt x="8" y="379"/>
                </a:lnTo>
                <a:lnTo>
                  <a:pt x="8" y="379"/>
                </a:lnTo>
                <a:lnTo>
                  <a:pt x="18" y="378"/>
                </a:lnTo>
                <a:lnTo>
                  <a:pt x="29" y="377"/>
                </a:lnTo>
                <a:lnTo>
                  <a:pt x="39" y="374"/>
                </a:lnTo>
                <a:lnTo>
                  <a:pt x="42" y="372"/>
                </a:lnTo>
                <a:lnTo>
                  <a:pt x="44" y="370"/>
                </a:lnTo>
                <a:lnTo>
                  <a:pt x="45" y="367"/>
                </a:lnTo>
                <a:lnTo>
                  <a:pt x="45" y="364"/>
                </a:lnTo>
                <a:lnTo>
                  <a:pt x="42" y="353"/>
                </a:lnTo>
                <a:lnTo>
                  <a:pt x="41" y="345"/>
                </a:lnTo>
                <a:lnTo>
                  <a:pt x="42" y="337"/>
                </a:lnTo>
                <a:lnTo>
                  <a:pt x="44" y="330"/>
                </a:lnTo>
                <a:lnTo>
                  <a:pt x="48" y="324"/>
                </a:lnTo>
                <a:lnTo>
                  <a:pt x="54" y="318"/>
                </a:lnTo>
                <a:lnTo>
                  <a:pt x="61" y="312"/>
                </a:lnTo>
                <a:lnTo>
                  <a:pt x="70" y="307"/>
                </a:lnTo>
                <a:lnTo>
                  <a:pt x="65" y="294"/>
                </a:lnTo>
                <a:lnTo>
                  <a:pt x="62" y="288"/>
                </a:lnTo>
                <a:lnTo>
                  <a:pt x="62" y="280"/>
                </a:lnTo>
                <a:lnTo>
                  <a:pt x="64" y="269"/>
                </a:lnTo>
                <a:lnTo>
                  <a:pt x="67" y="259"/>
                </a:lnTo>
                <a:lnTo>
                  <a:pt x="71" y="250"/>
                </a:lnTo>
                <a:lnTo>
                  <a:pt x="78" y="242"/>
                </a:lnTo>
                <a:lnTo>
                  <a:pt x="214" y="90"/>
                </a:lnTo>
                <a:cubicBezTo>
                  <a:pt x="214" y="40"/>
                  <a:pt x="255" y="0"/>
                  <a:pt x="305" y="0"/>
                </a:cubicBezTo>
                <a:close/>
                <a:moveTo>
                  <a:pt x="282" y="179"/>
                </a:moveTo>
                <a:cubicBezTo>
                  <a:pt x="251" y="171"/>
                  <a:pt x="226" y="146"/>
                  <a:pt x="217" y="115"/>
                </a:cubicBezTo>
                <a:lnTo>
                  <a:pt x="90" y="255"/>
                </a:lnTo>
                <a:lnTo>
                  <a:pt x="86" y="259"/>
                </a:lnTo>
                <a:lnTo>
                  <a:pt x="83" y="266"/>
                </a:lnTo>
                <a:lnTo>
                  <a:pt x="81" y="272"/>
                </a:lnTo>
                <a:lnTo>
                  <a:pt x="80" y="280"/>
                </a:lnTo>
                <a:lnTo>
                  <a:pt x="81" y="288"/>
                </a:lnTo>
                <a:lnTo>
                  <a:pt x="83" y="294"/>
                </a:lnTo>
                <a:lnTo>
                  <a:pt x="86" y="301"/>
                </a:lnTo>
                <a:lnTo>
                  <a:pt x="90" y="306"/>
                </a:lnTo>
                <a:lnTo>
                  <a:pt x="96" y="310"/>
                </a:lnTo>
                <a:lnTo>
                  <a:pt x="102" y="313"/>
                </a:lnTo>
                <a:lnTo>
                  <a:pt x="109" y="316"/>
                </a:lnTo>
                <a:lnTo>
                  <a:pt x="116" y="316"/>
                </a:lnTo>
                <a:lnTo>
                  <a:pt x="123" y="316"/>
                </a:lnTo>
                <a:lnTo>
                  <a:pt x="130" y="313"/>
                </a:lnTo>
                <a:lnTo>
                  <a:pt x="136" y="310"/>
                </a:lnTo>
                <a:lnTo>
                  <a:pt x="141" y="306"/>
                </a:lnTo>
                <a:lnTo>
                  <a:pt x="141" y="306"/>
                </a:lnTo>
                <a:lnTo>
                  <a:pt x="143" y="304"/>
                </a:lnTo>
                <a:lnTo>
                  <a:pt x="148" y="301"/>
                </a:lnTo>
                <a:lnTo>
                  <a:pt x="154" y="294"/>
                </a:lnTo>
                <a:lnTo>
                  <a:pt x="164" y="285"/>
                </a:lnTo>
                <a:lnTo>
                  <a:pt x="175" y="276"/>
                </a:lnTo>
                <a:lnTo>
                  <a:pt x="187" y="265"/>
                </a:lnTo>
                <a:lnTo>
                  <a:pt x="212" y="242"/>
                </a:lnTo>
                <a:lnTo>
                  <a:pt x="238" y="218"/>
                </a:lnTo>
                <a:lnTo>
                  <a:pt x="250" y="208"/>
                </a:lnTo>
                <a:lnTo>
                  <a:pt x="261" y="198"/>
                </a:lnTo>
                <a:lnTo>
                  <a:pt x="270" y="190"/>
                </a:lnTo>
                <a:lnTo>
                  <a:pt x="277" y="184"/>
                </a:lnTo>
                <a:lnTo>
                  <a:pt x="282" y="180"/>
                </a:lnTo>
                <a:lnTo>
                  <a:pt x="282" y="179"/>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5" name="Freeform 86"/>
          <p:cNvSpPr>
            <a:spLocks noEditPoints="1"/>
          </p:cNvSpPr>
          <p:nvPr/>
        </p:nvSpPr>
        <p:spPr bwMode="auto">
          <a:xfrm>
            <a:off x="7823895" y="3857625"/>
            <a:ext cx="388441" cy="247055"/>
          </a:xfrm>
          <a:custGeom>
            <a:avLst/>
            <a:gdLst>
              <a:gd name="T0" fmla="*/ 427 w 471"/>
              <a:gd name="T1" fmla="*/ 81 h 299"/>
              <a:gd name="T2" fmla="*/ 449 w 471"/>
              <a:gd name="T3" fmla="*/ 77 h 299"/>
              <a:gd name="T4" fmla="*/ 449 w 471"/>
              <a:gd name="T5" fmla="*/ 107 h 299"/>
              <a:gd name="T6" fmla="*/ 449 w 471"/>
              <a:gd name="T7" fmla="*/ 179 h 299"/>
              <a:gd name="T8" fmla="*/ 449 w 471"/>
              <a:gd name="T9" fmla="*/ 213 h 299"/>
              <a:gd name="T10" fmla="*/ 449 w 471"/>
              <a:gd name="T11" fmla="*/ 229 h 299"/>
              <a:gd name="T12" fmla="*/ 258 w 471"/>
              <a:gd name="T13" fmla="*/ 242 h 299"/>
              <a:gd name="T14" fmla="*/ 110 w 471"/>
              <a:gd name="T15" fmla="*/ 242 h 299"/>
              <a:gd name="T16" fmla="*/ 163 w 471"/>
              <a:gd name="T17" fmla="*/ 189 h 299"/>
              <a:gd name="T18" fmla="*/ 199 w 471"/>
              <a:gd name="T19" fmla="*/ 189 h 299"/>
              <a:gd name="T20" fmla="*/ 248 w 471"/>
              <a:gd name="T21" fmla="*/ 223 h 299"/>
              <a:gd name="T22" fmla="*/ 287 w 471"/>
              <a:gd name="T23" fmla="*/ 189 h 299"/>
              <a:gd name="T24" fmla="*/ 110 w 471"/>
              <a:gd name="T25" fmla="*/ 223 h 299"/>
              <a:gd name="T26" fmla="*/ 110 w 471"/>
              <a:gd name="T27" fmla="*/ 155 h 299"/>
              <a:gd name="T28" fmla="*/ 407 w 471"/>
              <a:gd name="T29" fmla="*/ 207 h 299"/>
              <a:gd name="T30" fmla="*/ 407 w 471"/>
              <a:gd name="T31" fmla="*/ 91 h 299"/>
              <a:gd name="T32" fmla="*/ 407 w 471"/>
              <a:gd name="T33" fmla="*/ 103 h 299"/>
              <a:gd name="T34" fmla="*/ 407 w 471"/>
              <a:gd name="T35" fmla="*/ 129 h 299"/>
              <a:gd name="T36" fmla="*/ 407 w 471"/>
              <a:gd name="T37" fmla="*/ 180 h 299"/>
              <a:gd name="T38" fmla="*/ 407 w 471"/>
              <a:gd name="T39" fmla="*/ 202 h 299"/>
              <a:gd name="T40" fmla="*/ 343 w 471"/>
              <a:gd name="T41" fmla="*/ 85 h 299"/>
              <a:gd name="T42" fmla="*/ 23 w 471"/>
              <a:gd name="T43" fmla="*/ 34 h 299"/>
              <a:gd name="T44" fmla="*/ 42 w 471"/>
              <a:gd name="T45" fmla="*/ 21 h 299"/>
              <a:gd name="T46" fmla="*/ 336 w 471"/>
              <a:gd name="T47" fmla="*/ 27 h 299"/>
              <a:gd name="T48" fmla="*/ 343 w 471"/>
              <a:gd name="T49" fmla="*/ 44 h 299"/>
              <a:gd name="T50" fmla="*/ 343 w 471"/>
              <a:gd name="T51" fmla="*/ 64 h 299"/>
              <a:gd name="T52" fmla="*/ 343 w 471"/>
              <a:gd name="T53" fmla="*/ 84 h 299"/>
              <a:gd name="T54" fmla="*/ 340 w 471"/>
              <a:gd name="T55" fmla="*/ 265 h 299"/>
              <a:gd name="T56" fmla="*/ 321 w 471"/>
              <a:gd name="T57" fmla="*/ 277 h 299"/>
              <a:gd name="T58" fmla="*/ 27 w 471"/>
              <a:gd name="T59" fmla="*/ 271 h 299"/>
              <a:gd name="T60" fmla="*/ 21 w 471"/>
              <a:gd name="T61" fmla="*/ 107 h 299"/>
              <a:gd name="T62" fmla="*/ 343 w 471"/>
              <a:gd name="T63" fmla="*/ 113 h 299"/>
              <a:gd name="T64" fmla="*/ 343 w 471"/>
              <a:gd name="T65" fmla="*/ 141 h 299"/>
              <a:gd name="T66" fmla="*/ 343 w 471"/>
              <a:gd name="T67" fmla="*/ 208 h 299"/>
              <a:gd name="T68" fmla="*/ 343 w 471"/>
              <a:gd name="T69" fmla="*/ 243 h 299"/>
              <a:gd name="T70" fmla="*/ 343 w 471"/>
              <a:gd name="T71" fmla="*/ 256 h 299"/>
              <a:gd name="T72" fmla="*/ 456 w 471"/>
              <a:gd name="T73" fmla="*/ 44 h 299"/>
              <a:gd name="T74" fmla="*/ 363 w 471"/>
              <a:gd name="T75" fmla="*/ 34 h 299"/>
              <a:gd name="T76" fmla="*/ 350 w 471"/>
              <a:gd name="T77" fmla="*/ 12 h 299"/>
              <a:gd name="T78" fmla="*/ 330 w 471"/>
              <a:gd name="T79" fmla="*/ 0 h 299"/>
              <a:gd name="T80" fmla="*/ 33 w 471"/>
              <a:gd name="T81" fmla="*/ 0 h 299"/>
              <a:gd name="T82" fmla="*/ 12 w 471"/>
              <a:gd name="T83" fmla="*/ 12 h 299"/>
              <a:gd name="T84" fmla="*/ 0 w 471"/>
              <a:gd name="T85" fmla="*/ 34 h 299"/>
              <a:gd name="T86" fmla="*/ 0 w 471"/>
              <a:gd name="T87" fmla="*/ 265 h 299"/>
              <a:gd name="T88" fmla="*/ 12 w 471"/>
              <a:gd name="T89" fmla="*/ 286 h 299"/>
              <a:gd name="T90" fmla="*/ 33 w 471"/>
              <a:gd name="T91" fmla="*/ 298 h 299"/>
              <a:gd name="T92" fmla="*/ 330 w 471"/>
              <a:gd name="T93" fmla="*/ 298 h 299"/>
              <a:gd name="T94" fmla="*/ 350 w 471"/>
              <a:gd name="T95" fmla="*/ 286 h 299"/>
              <a:gd name="T96" fmla="*/ 363 w 471"/>
              <a:gd name="T97" fmla="*/ 265 h 299"/>
              <a:gd name="T98" fmla="*/ 456 w 471"/>
              <a:gd name="T99" fmla="*/ 254 h 299"/>
              <a:gd name="T100" fmla="*/ 464 w 471"/>
              <a:gd name="T101" fmla="*/ 256 h 299"/>
              <a:gd name="T102" fmla="*/ 471 w 471"/>
              <a:gd name="T103" fmla="*/ 245 h 299"/>
              <a:gd name="T104" fmla="*/ 467 w 471"/>
              <a:gd name="T105" fmla="*/ 4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1" h="299">
                <a:moveTo>
                  <a:pt x="449" y="229"/>
                </a:moveTo>
                <a:lnTo>
                  <a:pt x="427" y="217"/>
                </a:lnTo>
                <a:lnTo>
                  <a:pt x="427" y="81"/>
                </a:lnTo>
                <a:lnTo>
                  <a:pt x="449" y="71"/>
                </a:lnTo>
                <a:lnTo>
                  <a:pt x="449" y="72"/>
                </a:lnTo>
                <a:lnTo>
                  <a:pt x="449" y="77"/>
                </a:lnTo>
                <a:lnTo>
                  <a:pt x="449" y="85"/>
                </a:lnTo>
                <a:lnTo>
                  <a:pt x="449" y="95"/>
                </a:lnTo>
                <a:lnTo>
                  <a:pt x="449" y="107"/>
                </a:lnTo>
                <a:lnTo>
                  <a:pt x="449" y="121"/>
                </a:lnTo>
                <a:lnTo>
                  <a:pt x="449" y="149"/>
                </a:lnTo>
                <a:lnTo>
                  <a:pt x="449" y="179"/>
                </a:lnTo>
                <a:lnTo>
                  <a:pt x="449" y="191"/>
                </a:lnTo>
                <a:lnTo>
                  <a:pt x="449" y="203"/>
                </a:lnTo>
                <a:lnTo>
                  <a:pt x="449" y="213"/>
                </a:lnTo>
                <a:lnTo>
                  <a:pt x="449" y="221"/>
                </a:lnTo>
                <a:lnTo>
                  <a:pt x="449" y="226"/>
                </a:lnTo>
                <a:lnTo>
                  <a:pt x="449" y="229"/>
                </a:lnTo>
                <a:close/>
                <a:moveTo>
                  <a:pt x="253" y="135"/>
                </a:moveTo>
                <a:cubicBezTo>
                  <a:pt x="282" y="135"/>
                  <a:pt x="306" y="159"/>
                  <a:pt x="306" y="189"/>
                </a:cubicBezTo>
                <a:cubicBezTo>
                  <a:pt x="306" y="217"/>
                  <a:pt x="285" y="239"/>
                  <a:pt x="258" y="242"/>
                </a:cubicBezTo>
                <a:lnTo>
                  <a:pt x="258" y="242"/>
                </a:lnTo>
                <a:lnTo>
                  <a:pt x="253" y="242"/>
                </a:lnTo>
                <a:lnTo>
                  <a:pt x="110" y="242"/>
                </a:lnTo>
                <a:cubicBezTo>
                  <a:pt x="80" y="242"/>
                  <a:pt x="56" y="218"/>
                  <a:pt x="56" y="189"/>
                </a:cubicBezTo>
                <a:cubicBezTo>
                  <a:pt x="56" y="159"/>
                  <a:pt x="80" y="135"/>
                  <a:pt x="110" y="135"/>
                </a:cubicBezTo>
                <a:cubicBezTo>
                  <a:pt x="139" y="135"/>
                  <a:pt x="163" y="159"/>
                  <a:pt x="163" y="189"/>
                </a:cubicBezTo>
                <a:cubicBezTo>
                  <a:pt x="163" y="202"/>
                  <a:pt x="158" y="213"/>
                  <a:pt x="151" y="223"/>
                </a:cubicBezTo>
                <a:lnTo>
                  <a:pt x="211" y="223"/>
                </a:lnTo>
                <a:cubicBezTo>
                  <a:pt x="204" y="213"/>
                  <a:pt x="199" y="202"/>
                  <a:pt x="199" y="189"/>
                </a:cubicBezTo>
                <a:cubicBezTo>
                  <a:pt x="199" y="159"/>
                  <a:pt x="223" y="135"/>
                  <a:pt x="253" y="135"/>
                </a:cubicBezTo>
                <a:close/>
                <a:moveTo>
                  <a:pt x="258" y="223"/>
                </a:moveTo>
                <a:lnTo>
                  <a:pt x="248" y="223"/>
                </a:lnTo>
                <a:cubicBezTo>
                  <a:pt x="231" y="220"/>
                  <a:pt x="219" y="206"/>
                  <a:pt x="219" y="189"/>
                </a:cubicBezTo>
                <a:cubicBezTo>
                  <a:pt x="219" y="170"/>
                  <a:pt x="234" y="155"/>
                  <a:pt x="253" y="155"/>
                </a:cubicBezTo>
                <a:cubicBezTo>
                  <a:pt x="272" y="155"/>
                  <a:pt x="287" y="170"/>
                  <a:pt x="287" y="189"/>
                </a:cubicBezTo>
                <a:cubicBezTo>
                  <a:pt x="287" y="206"/>
                  <a:pt x="274" y="220"/>
                  <a:pt x="258" y="223"/>
                </a:cubicBezTo>
                <a:close/>
                <a:moveTo>
                  <a:pt x="114" y="223"/>
                </a:moveTo>
                <a:lnTo>
                  <a:pt x="110" y="223"/>
                </a:lnTo>
                <a:lnTo>
                  <a:pt x="110" y="223"/>
                </a:lnTo>
                <a:cubicBezTo>
                  <a:pt x="91" y="223"/>
                  <a:pt x="75" y="208"/>
                  <a:pt x="75" y="189"/>
                </a:cubicBezTo>
                <a:cubicBezTo>
                  <a:pt x="75" y="170"/>
                  <a:pt x="91" y="155"/>
                  <a:pt x="110" y="155"/>
                </a:cubicBezTo>
                <a:cubicBezTo>
                  <a:pt x="128" y="155"/>
                  <a:pt x="144" y="170"/>
                  <a:pt x="144" y="189"/>
                </a:cubicBezTo>
                <a:cubicBezTo>
                  <a:pt x="144" y="206"/>
                  <a:pt x="131" y="220"/>
                  <a:pt x="114" y="223"/>
                </a:cubicBezTo>
                <a:close/>
                <a:moveTo>
                  <a:pt x="407" y="207"/>
                </a:moveTo>
                <a:lnTo>
                  <a:pt x="363" y="185"/>
                </a:lnTo>
                <a:lnTo>
                  <a:pt x="363" y="113"/>
                </a:lnTo>
                <a:lnTo>
                  <a:pt x="407" y="91"/>
                </a:lnTo>
                <a:lnTo>
                  <a:pt x="407" y="93"/>
                </a:lnTo>
                <a:lnTo>
                  <a:pt x="407" y="97"/>
                </a:lnTo>
                <a:lnTo>
                  <a:pt x="407" y="103"/>
                </a:lnTo>
                <a:lnTo>
                  <a:pt x="407" y="109"/>
                </a:lnTo>
                <a:lnTo>
                  <a:pt x="407" y="118"/>
                </a:lnTo>
                <a:lnTo>
                  <a:pt x="407" y="129"/>
                </a:lnTo>
                <a:lnTo>
                  <a:pt x="407" y="149"/>
                </a:lnTo>
                <a:lnTo>
                  <a:pt x="407" y="171"/>
                </a:lnTo>
                <a:lnTo>
                  <a:pt x="407" y="180"/>
                </a:lnTo>
                <a:lnTo>
                  <a:pt x="407" y="189"/>
                </a:lnTo>
                <a:lnTo>
                  <a:pt x="407" y="197"/>
                </a:lnTo>
                <a:lnTo>
                  <a:pt x="407" y="202"/>
                </a:lnTo>
                <a:lnTo>
                  <a:pt x="407" y="206"/>
                </a:lnTo>
                <a:lnTo>
                  <a:pt x="407" y="207"/>
                </a:lnTo>
                <a:close/>
                <a:moveTo>
                  <a:pt x="343" y="85"/>
                </a:moveTo>
                <a:lnTo>
                  <a:pt x="21" y="85"/>
                </a:lnTo>
                <a:lnTo>
                  <a:pt x="21" y="43"/>
                </a:lnTo>
                <a:lnTo>
                  <a:pt x="23" y="34"/>
                </a:lnTo>
                <a:lnTo>
                  <a:pt x="27" y="27"/>
                </a:lnTo>
                <a:lnTo>
                  <a:pt x="35" y="23"/>
                </a:lnTo>
                <a:lnTo>
                  <a:pt x="42" y="21"/>
                </a:lnTo>
                <a:lnTo>
                  <a:pt x="321" y="21"/>
                </a:lnTo>
                <a:lnTo>
                  <a:pt x="329" y="23"/>
                </a:lnTo>
                <a:lnTo>
                  <a:pt x="336" y="27"/>
                </a:lnTo>
                <a:lnTo>
                  <a:pt x="340" y="34"/>
                </a:lnTo>
                <a:lnTo>
                  <a:pt x="343" y="43"/>
                </a:lnTo>
                <a:lnTo>
                  <a:pt x="343" y="44"/>
                </a:lnTo>
                <a:lnTo>
                  <a:pt x="343" y="49"/>
                </a:lnTo>
                <a:lnTo>
                  <a:pt x="343" y="55"/>
                </a:lnTo>
                <a:lnTo>
                  <a:pt x="343" y="64"/>
                </a:lnTo>
                <a:lnTo>
                  <a:pt x="343" y="72"/>
                </a:lnTo>
                <a:lnTo>
                  <a:pt x="343" y="79"/>
                </a:lnTo>
                <a:lnTo>
                  <a:pt x="343" y="84"/>
                </a:lnTo>
                <a:lnTo>
                  <a:pt x="343" y="85"/>
                </a:lnTo>
                <a:close/>
                <a:moveTo>
                  <a:pt x="343" y="256"/>
                </a:moveTo>
                <a:lnTo>
                  <a:pt x="340" y="265"/>
                </a:lnTo>
                <a:lnTo>
                  <a:pt x="336" y="271"/>
                </a:lnTo>
                <a:lnTo>
                  <a:pt x="329" y="276"/>
                </a:lnTo>
                <a:lnTo>
                  <a:pt x="321" y="277"/>
                </a:lnTo>
                <a:lnTo>
                  <a:pt x="42" y="277"/>
                </a:lnTo>
                <a:lnTo>
                  <a:pt x="35" y="276"/>
                </a:lnTo>
                <a:lnTo>
                  <a:pt x="27" y="271"/>
                </a:lnTo>
                <a:lnTo>
                  <a:pt x="23" y="265"/>
                </a:lnTo>
                <a:lnTo>
                  <a:pt x="21" y="256"/>
                </a:lnTo>
                <a:lnTo>
                  <a:pt x="21" y="107"/>
                </a:lnTo>
                <a:lnTo>
                  <a:pt x="343" y="107"/>
                </a:lnTo>
                <a:lnTo>
                  <a:pt x="343" y="108"/>
                </a:lnTo>
                <a:lnTo>
                  <a:pt x="343" y="113"/>
                </a:lnTo>
                <a:lnTo>
                  <a:pt x="343" y="121"/>
                </a:lnTo>
                <a:lnTo>
                  <a:pt x="343" y="130"/>
                </a:lnTo>
                <a:lnTo>
                  <a:pt x="343" y="141"/>
                </a:lnTo>
                <a:lnTo>
                  <a:pt x="343" y="154"/>
                </a:lnTo>
                <a:lnTo>
                  <a:pt x="343" y="181"/>
                </a:lnTo>
                <a:lnTo>
                  <a:pt x="343" y="208"/>
                </a:lnTo>
                <a:lnTo>
                  <a:pt x="343" y="221"/>
                </a:lnTo>
                <a:lnTo>
                  <a:pt x="343" y="233"/>
                </a:lnTo>
                <a:lnTo>
                  <a:pt x="343" y="243"/>
                </a:lnTo>
                <a:lnTo>
                  <a:pt x="343" y="249"/>
                </a:lnTo>
                <a:lnTo>
                  <a:pt x="343" y="254"/>
                </a:lnTo>
                <a:lnTo>
                  <a:pt x="343" y="256"/>
                </a:lnTo>
                <a:close/>
                <a:moveTo>
                  <a:pt x="459" y="43"/>
                </a:moveTo>
                <a:lnTo>
                  <a:pt x="456" y="44"/>
                </a:lnTo>
                <a:lnTo>
                  <a:pt x="456" y="44"/>
                </a:lnTo>
                <a:lnTo>
                  <a:pt x="363" y="89"/>
                </a:lnTo>
                <a:lnTo>
                  <a:pt x="363" y="43"/>
                </a:lnTo>
                <a:lnTo>
                  <a:pt x="363" y="34"/>
                </a:lnTo>
                <a:lnTo>
                  <a:pt x="361" y="26"/>
                </a:lnTo>
                <a:lnTo>
                  <a:pt x="357" y="18"/>
                </a:lnTo>
                <a:lnTo>
                  <a:pt x="350" y="12"/>
                </a:lnTo>
                <a:lnTo>
                  <a:pt x="345" y="7"/>
                </a:lnTo>
                <a:lnTo>
                  <a:pt x="337" y="3"/>
                </a:lnTo>
                <a:lnTo>
                  <a:pt x="330" y="0"/>
                </a:lnTo>
                <a:lnTo>
                  <a:pt x="321" y="0"/>
                </a:lnTo>
                <a:lnTo>
                  <a:pt x="42" y="0"/>
                </a:lnTo>
                <a:lnTo>
                  <a:pt x="33" y="0"/>
                </a:lnTo>
                <a:lnTo>
                  <a:pt x="26" y="3"/>
                </a:lnTo>
                <a:lnTo>
                  <a:pt x="18" y="7"/>
                </a:lnTo>
                <a:lnTo>
                  <a:pt x="12" y="12"/>
                </a:lnTo>
                <a:lnTo>
                  <a:pt x="7" y="18"/>
                </a:lnTo>
                <a:lnTo>
                  <a:pt x="3" y="26"/>
                </a:lnTo>
                <a:lnTo>
                  <a:pt x="0" y="34"/>
                </a:lnTo>
                <a:lnTo>
                  <a:pt x="0" y="43"/>
                </a:lnTo>
                <a:lnTo>
                  <a:pt x="0" y="256"/>
                </a:lnTo>
                <a:lnTo>
                  <a:pt x="0" y="265"/>
                </a:lnTo>
                <a:lnTo>
                  <a:pt x="3" y="272"/>
                </a:lnTo>
                <a:lnTo>
                  <a:pt x="7" y="280"/>
                </a:lnTo>
                <a:lnTo>
                  <a:pt x="12" y="286"/>
                </a:lnTo>
                <a:lnTo>
                  <a:pt x="18" y="292"/>
                </a:lnTo>
                <a:lnTo>
                  <a:pt x="26" y="295"/>
                </a:lnTo>
                <a:lnTo>
                  <a:pt x="33" y="298"/>
                </a:lnTo>
                <a:lnTo>
                  <a:pt x="42" y="299"/>
                </a:lnTo>
                <a:lnTo>
                  <a:pt x="321" y="299"/>
                </a:lnTo>
                <a:lnTo>
                  <a:pt x="330" y="298"/>
                </a:lnTo>
                <a:lnTo>
                  <a:pt x="337" y="295"/>
                </a:lnTo>
                <a:lnTo>
                  <a:pt x="345" y="292"/>
                </a:lnTo>
                <a:lnTo>
                  <a:pt x="350" y="286"/>
                </a:lnTo>
                <a:lnTo>
                  <a:pt x="357" y="280"/>
                </a:lnTo>
                <a:lnTo>
                  <a:pt x="361" y="272"/>
                </a:lnTo>
                <a:lnTo>
                  <a:pt x="363" y="265"/>
                </a:lnTo>
                <a:lnTo>
                  <a:pt x="363" y="256"/>
                </a:lnTo>
                <a:lnTo>
                  <a:pt x="363" y="209"/>
                </a:lnTo>
                <a:lnTo>
                  <a:pt x="456" y="254"/>
                </a:lnTo>
                <a:lnTo>
                  <a:pt x="456" y="254"/>
                </a:lnTo>
                <a:lnTo>
                  <a:pt x="459" y="256"/>
                </a:lnTo>
                <a:lnTo>
                  <a:pt x="464" y="256"/>
                </a:lnTo>
                <a:lnTo>
                  <a:pt x="467" y="253"/>
                </a:lnTo>
                <a:lnTo>
                  <a:pt x="470" y="249"/>
                </a:lnTo>
                <a:lnTo>
                  <a:pt x="471" y="245"/>
                </a:lnTo>
                <a:lnTo>
                  <a:pt x="471" y="53"/>
                </a:lnTo>
                <a:lnTo>
                  <a:pt x="470" y="49"/>
                </a:lnTo>
                <a:lnTo>
                  <a:pt x="467" y="45"/>
                </a:lnTo>
                <a:lnTo>
                  <a:pt x="464" y="44"/>
                </a:lnTo>
                <a:lnTo>
                  <a:pt x="459" y="4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6" name="Freeform 87"/>
          <p:cNvSpPr>
            <a:spLocks noEditPoints="1"/>
          </p:cNvSpPr>
          <p:nvPr/>
        </p:nvSpPr>
        <p:spPr bwMode="auto">
          <a:xfrm>
            <a:off x="8615661" y="3833813"/>
            <a:ext cx="328910" cy="297656"/>
          </a:xfrm>
          <a:custGeom>
            <a:avLst/>
            <a:gdLst>
              <a:gd name="T0" fmla="*/ 209 w 396"/>
              <a:gd name="T1" fmla="*/ 0 h 357"/>
              <a:gd name="T2" fmla="*/ 263 w 396"/>
              <a:gd name="T3" fmla="*/ 123 h 357"/>
              <a:gd name="T4" fmla="*/ 277 w 396"/>
              <a:gd name="T5" fmla="*/ 124 h 357"/>
              <a:gd name="T6" fmla="*/ 294 w 396"/>
              <a:gd name="T7" fmla="*/ 134 h 357"/>
              <a:gd name="T8" fmla="*/ 305 w 396"/>
              <a:gd name="T9" fmla="*/ 152 h 357"/>
              <a:gd name="T10" fmla="*/ 383 w 396"/>
              <a:gd name="T11" fmla="*/ 160 h 357"/>
              <a:gd name="T12" fmla="*/ 390 w 396"/>
              <a:gd name="T13" fmla="*/ 160 h 357"/>
              <a:gd name="T14" fmla="*/ 396 w 396"/>
              <a:gd name="T15" fmla="*/ 168 h 357"/>
              <a:gd name="T16" fmla="*/ 393 w 396"/>
              <a:gd name="T17" fmla="*/ 318 h 357"/>
              <a:gd name="T18" fmla="*/ 383 w 396"/>
              <a:gd name="T19" fmla="*/ 319 h 357"/>
              <a:gd name="T20" fmla="*/ 305 w 396"/>
              <a:gd name="T21" fmla="*/ 320 h 357"/>
              <a:gd name="T22" fmla="*/ 300 w 396"/>
              <a:gd name="T23" fmla="*/ 341 h 357"/>
              <a:gd name="T24" fmla="*/ 284 w 396"/>
              <a:gd name="T25" fmla="*/ 354 h 357"/>
              <a:gd name="T26" fmla="*/ 35 w 396"/>
              <a:gd name="T27" fmla="*/ 357 h 357"/>
              <a:gd name="T28" fmla="*/ 15 w 396"/>
              <a:gd name="T29" fmla="*/ 351 h 357"/>
              <a:gd name="T30" fmla="*/ 2 w 396"/>
              <a:gd name="T31" fmla="*/ 335 h 357"/>
              <a:gd name="T32" fmla="*/ 0 w 396"/>
              <a:gd name="T33" fmla="*/ 159 h 357"/>
              <a:gd name="T34" fmla="*/ 5 w 396"/>
              <a:gd name="T35" fmla="*/ 139 h 357"/>
              <a:gd name="T36" fmla="*/ 21 w 396"/>
              <a:gd name="T37" fmla="*/ 126 h 357"/>
              <a:gd name="T38" fmla="*/ 42 w 396"/>
              <a:gd name="T39" fmla="*/ 123 h 357"/>
              <a:gd name="T40" fmla="*/ 21 w 396"/>
              <a:gd name="T41" fmla="*/ 69 h 357"/>
              <a:gd name="T42" fmla="*/ 225 w 396"/>
              <a:gd name="T43" fmla="*/ 305 h 357"/>
              <a:gd name="T44" fmla="*/ 225 w 396"/>
              <a:gd name="T45" fmla="*/ 324 h 357"/>
              <a:gd name="T46" fmla="*/ 69 w 396"/>
              <a:gd name="T47" fmla="*/ 314 h 357"/>
              <a:gd name="T48" fmla="*/ 255 w 396"/>
              <a:gd name="T49" fmla="*/ 279 h 357"/>
              <a:gd name="T50" fmla="*/ 255 w 396"/>
              <a:gd name="T51" fmla="*/ 297 h 357"/>
              <a:gd name="T52" fmla="*/ 39 w 396"/>
              <a:gd name="T53" fmla="*/ 288 h 357"/>
              <a:gd name="T54" fmla="*/ 149 w 396"/>
              <a:gd name="T55" fmla="*/ 103 h 357"/>
              <a:gd name="T56" fmla="*/ 137 w 396"/>
              <a:gd name="T57" fmla="*/ 123 h 357"/>
              <a:gd name="T58" fmla="*/ 158 w 396"/>
              <a:gd name="T59" fmla="*/ 69 h 357"/>
              <a:gd name="T60" fmla="*/ 260 w 396"/>
              <a:gd name="T61" fmla="*/ 69 h 357"/>
              <a:gd name="T62" fmla="*/ 140 w 396"/>
              <a:gd name="T63" fmla="*/ 70 h 357"/>
              <a:gd name="T64" fmla="*/ 89 w 396"/>
              <a:gd name="T65" fmla="*/ 18 h 357"/>
              <a:gd name="T66" fmla="*/ 140 w 396"/>
              <a:gd name="T67" fmla="*/ 70 h 357"/>
              <a:gd name="T68" fmla="*/ 207 w 396"/>
              <a:gd name="T69" fmla="*/ 84 h 357"/>
              <a:gd name="T70" fmla="*/ 87 w 396"/>
              <a:gd name="T71" fmla="*/ 58 h 357"/>
              <a:gd name="T72" fmla="*/ 75 w 396"/>
              <a:gd name="T73" fmla="*/ 71 h 357"/>
              <a:gd name="T74" fmla="*/ 305 w 396"/>
              <a:gd name="T75" fmla="*/ 270 h 357"/>
              <a:gd name="T76" fmla="*/ 377 w 396"/>
              <a:gd name="T77" fmla="*/ 182 h 357"/>
              <a:gd name="T78" fmla="*/ 377 w 396"/>
              <a:gd name="T79" fmla="*/ 200 h 357"/>
              <a:gd name="T80" fmla="*/ 377 w 396"/>
              <a:gd name="T81" fmla="*/ 240 h 357"/>
              <a:gd name="T82" fmla="*/ 377 w 396"/>
              <a:gd name="T83" fmla="*/ 281 h 357"/>
              <a:gd name="T84" fmla="*/ 377 w 396"/>
              <a:gd name="T85" fmla="*/ 297 h 357"/>
              <a:gd name="T86" fmla="*/ 286 w 396"/>
              <a:gd name="T87" fmla="*/ 328 h 357"/>
              <a:gd name="T88" fmla="*/ 269 w 396"/>
              <a:gd name="T89" fmla="*/ 339 h 357"/>
              <a:gd name="T90" fmla="*/ 22 w 396"/>
              <a:gd name="T91" fmla="*/ 333 h 357"/>
              <a:gd name="T92" fmla="*/ 17 w 396"/>
              <a:gd name="T93" fmla="*/ 159 h 357"/>
              <a:gd name="T94" fmla="*/ 29 w 396"/>
              <a:gd name="T95" fmla="*/ 142 h 357"/>
              <a:gd name="T96" fmla="*/ 276 w 396"/>
              <a:gd name="T97" fmla="*/ 142 h 357"/>
              <a:gd name="T98" fmla="*/ 288 w 396"/>
              <a:gd name="T99" fmla="*/ 159 h 357"/>
              <a:gd name="T100" fmla="*/ 288 w 396"/>
              <a:gd name="T101" fmla="*/ 174 h 357"/>
              <a:gd name="T102" fmla="*/ 288 w 396"/>
              <a:gd name="T103" fmla="*/ 210 h 357"/>
              <a:gd name="T104" fmla="*/ 288 w 396"/>
              <a:gd name="T105" fmla="*/ 284 h 357"/>
              <a:gd name="T106" fmla="*/ 288 w 396"/>
              <a:gd name="T107" fmla="*/ 314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357">
                <a:moveTo>
                  <a:pt x="89" y="0"/>
                </a:moveTo>
                <a:cubicBezTo>
                  <a:pt x="115" y="0"/>
                  <a:pt x="137" y="14"/>
                  <a:pt x="149" y="35"/>
                </a:cubicBezTo>
                <a:cubicBezTo>
                  <a:pt x="161" y="14"/>
                  <a:pt x="183" y="0"/>
                  <a:pt x="209" y="0"/>
                </a:cubicBezTo>
                <a:cubicBezTo>
                  <a:pt x="247" y="0"/>
                  <a:pt x="277" y="31"/>
                  <a:pt x="277" y="69"/>
                </a:cubicBezTo>
                <a:cubicBezTo>
                  <a:pt x="277" y="91"/>
                  <a:pt x="267" y="110"/>
                  <a:pt x="251" y="123"/>
                </a:cubicBezTo>
                <a:lnTo>
                  <a:pt x="263" y="123"/>
                </a:lnTo>
                <a:lnTo>
                  <a:pt x="263" y="123"/>
                </a:lnTo>
                <a:lnTo>
                  <a:pt x="269" y="123"/>
                </a:lnTo>
                <a:lnTo>
                  <a:pt x="277" y="124"/>
                </a:lnTo>
                <a:lnTo>
                  <a:pt x="284" y="126"/>
                </a:lnTo>
                <a:lnTo>
                  <a:pt x="290" y="129"/>
                </a:lnTo>
                <a:lnTo>
                  <a:pt x="294" y="134"/>
                </a:lnTo>
                <a:lnTo>
                  <a:pt x="300" y="139"/>
                </a:lnTo>
                <a:lnTo>
                  <a:pt x="303" y="146"/>
                </a:lnTo>
                <a:lnTo>
                  <a:pt x="305" y="152"/>
                </a:lnTo>
                <a:lnTo>
                  <a:pt x="305" y="159"/>
                </a:lnTo>
                <a:lnTo>
                  <a:pt x="305" y="191"/>
                </a:lnTo>
                <a:lnTo>
                  <a:pt x="383" y="160"/>
                </a:lnTo>
                <a:lnTo>
                  <a:pt x="383" y="160"/>
                </a:lnTo>
                <a:lnTo>
                  <a:pt x="386" y="159"/>
                </a:lnTo>
                <a:lnTo>
                  <a:pt x="390" y="160"/>
                </a:lnTo>
                <a:lnTo>
                  <a:pt x="393" y="162"/>
                </a:lnTo>
                <a:lnTo>
                  <a:pt x="395" y="165"/>
                </a:lnTo>
                <a:lnTo>
                  <a:pt x="396" y="168"/>
                </a:lnTo>
                <a:lnTo>
                  <a:pt x="396" y="312"/>
                </a:lnTo>
                <a:lnTo>
                  <a:pt x="395" y="315"/>
                </a:lnTo>
                <a:lnTo>
                  <a:pt x="393" y="318"/>
                </a:lnTo>
                <a:lnTo>
                  <a:pt x="390" y="320"/>
                </a:lnTo>
                <a:lnTo>
                  <a:pt x="386" y="320"/>
                </a:lnTo>
                <a:lnTo>
                  <a:pt x="383" y="319"/>
                </a:lnTo>
                <a:lnTo>
                  <a:pt x="383" y="319"/>
                </a:lnTo>
                <a:lnTo>
                  <a:pt x="305" y="289"/>
                </a:lnTo>
                <a:lnTo>
                  <a:pt x="305" y="320"/>
                </a:lnTo>
                <a:lnTo>
                  <a:pt x="305" y="328"/>
                </a:lnTo>
                <a:lnTo>
                  <a:pt x="303" y="335"/>
                </a:lnTo>
                <a:lnTo>
                  <a:pt x="300" y="341"/>
                </a:lnTo>
                <a:lnTo>
                  <a:pt x="294" y="346"/>
                </a:lnTo>
                <a:lnTo>
                  <a:pt x="290" y="351"/>
                </a:lnTo>
                <a:lnTo>
                  <a:pt x="284" y="354"/>
                </a:lnTo>
                <a:lnTo>
                  <a:pt x="277" y="356"/>
                </a:lnTo>
                <a:lnTo>
                  <a:pt x="269" y="357"/>
                </a:lnTo>
                <a:lnTo>
                  <a:pt x="35" y="357"/>
                </a:lnTo>
                <a:lnTo>
                  <a:pt x="28" y="356"/>
                </a:lnTo>
                <a:lnTo>
                  <a:pt x="21" y="354"/>
                </a:lnTo>
                <a:lnTo>
                  <a:pt x="15" y="351"/>
                </a:lnTo>
                <a:lnTo>
                  <a:pt x="9" y="346"/>
                </a:lnTo>
                <a:lnTo>
                  <a:pt x="5" y="341"/>
                </a:lnTo>
                <a:lnTo>
                  <a:pt x="2" y="335"/>
                </a:lnTo>
                <a:lnTo>
                  <a:pt x="0" y="328"/>
                </a:lnTo>
                <a:lnTo>
                  <a:pt x="0" y="320"/>
                </a:lnTo>
                <a:lnTo>
                  <a:pt x="0" y="159"/>
                </a:lnTo>
                <a:lnTo>
                  <a:pt x="0" y="152"/>
                </a:lnTo>
                <a:lnTo>
                  <a:pt x="2" y="146"/>
                </a:lnTo>
                <a:lnTo>
                  <a:pt x="5" y="139"/>
                </a:lnTo>
                <a:lnTo>
                  <a:pt x="9" y="134"/>
                </a:lnTo>
                <a:lnTo>
                  <a:pt x="15" y="129"/>
                </a:lnTo>
                <a:lnTo>
                  <a:pt x="21" y="126"/>
                </a:lnTo>
                <a:lnTo>
                  <a:pt x="28" y="124"/>
                </a:lnTo>
                <a:lnTo>
                  <a:pt x="35" y="123"/>
                </a:lnTo>
                <a:lnTo>
                  <a:pt x="42" y="123"/>
                </a:lnTo>
                <a:lnTo>
                  <a:pt x="42" y="123"/>
                </a:lnTo>
                <a:lnTo>
                  <a:pt x="47" y="123"/>
                </a:lnTo>
                <a:cubicBezTo>
                  <a:pt x="31" y="110"/>
                  <a:pt x="21" y="91"/>
                  <a:pt x="21" y="69"/>
                </a:cubicBezTo>
                <a:cubicBezTo>
                  <a:pt x="21" y="31"/>
                  <a:pt x="51" y="0"/>
                  <a:pt x="89" y="0"/>
                </a:cubicBezTo>
                <a:close/>
                <a:moveTo>
                  <a:pt x="79" y="305"/>
                </a:moveTo>
                <a:lnTo>
                  <a:pt x="225" y="305"/>
                </a:lnTo>
                <a:cubicBezTo>
                  <a:pt x="230" y="305"/>
                  <a:pt x="234" y="309"/>
                  <a:pt x="234" y="314"/>
                </a:cubicBezTo>
                <a:lnTo>
                  <a:pt x="234" y="314"/>
                </a:lnTo>
                <a:cubicBezTo>
                  <a:pt x="234" y="319"/>
                  <a:pt x="230" y="324"/>
                  <a:pt x="225" y="324"/>
                </a:cubicBezTo>
                <a:lnTo>
                  <a:pt x="79" y="324"/>
                </a:lnTo>
                <a:cubicBezTo>
                  <a:pt x="74" y="324"/>
                  <a:pt x="69" y="319"/>
                  <a:pt x="69" y="314"/>
                </a:cubicBezTo>
                <a:lnTo>
                  <a:pt x="69" y="314"/>
                </a:lnTo>
                <a:cubicBezTo>
                  <a:pt x="69" y="309"/>
                  <a:pt x="74" y="305"/>
                  <a:pt x="79" y="305"/>
                </a:cubicBezTo>
                <a:close/>
                <a:moveTo>
                  <a:pt x="48" y="279"/>
                </a:moveTo>
                <a:lnTo>
                  <a:pt x="255" y="279"/>
                </a:lnTo>
                <a:cubicBezTo>
                  <a:pt x="260" y="279"/>
                  <a:pt x="264" y="283"/>
                  <a:pt x="264" y="288"/>
                </a:cubicBezTo>
                <a:lnTo>
                  <a:pt x="264" y="288"/>
                </a:lnTo>
                <a:cubicBezTo>
                  <a:pt x="264" y="293"/>
                  <a:pt x="260" y="297"/>
                  <a:pt x="255" y="297"/>
                </a:cubicBezTo>
                <a:lnTo>
                  <a:pt x="48" y="297"/>
                </a:lnTo>
                <a:cubicBezTo>
                  <a:pt x="43" y="297"/>
                  <a:pt x="39" y="293"/>
                  <a:pt x="39" y="288"/>
                </a:cubicBezTo>
                <a:lnTo>
                  <a:pt x="39" y="288"/>
                </a:lnTo>
                <a:cubicBezTo>
                  <a:pt x="39" y="283"/>
                  <a:pt x="43" y="279"/>
                  <a:pt x="48" y="279"/>
                </a:cubicBezTo>
                <a:close/>
                <a:moveTo>
                  <a:pt x="167" y="123"/>
                </a:moveTo>
                <a:cubicBezTo>
                  <a:pt x="160" y="117"/>
                  <a:pt x="154" y="110"/>
                  <a:pt x="149" y="103"/>
                </a:cubicBezTo>
                <a:cubicBezTo>
                  <a:pt x="145" y="110"/>
                  <a:pt x="139" y="117"/>
                  <a:pt x="132" y="123"/>
                </a:cubicBezTo>
                <a:lnTo>
                  <a:pt x="137" y="123"/>
                </a:lnTo>
                <a:lnTo>
                  <a:pt x="137" y="123"/>
                </a:lnTo>
                <a:lnTo>
                  <a:pt x="167" y="123"/>
                </a:lnTo>
                <a:close/>
                <a:moveTo>
                  <a:pt x="158" y="68"/>
                </a:moveTo>
                <a:lnTo>
                  <a:pt x="158" y="69"/>
                </a:lnTo>
                <a:lnTo>
                  <a:pt x="158" y="70"/>
                </a:lnTo>
                <a:cubicBezTo>
                  <a:pt x="158" y="98"/>
                  <a:pt x="181" y="120"/>
                  <a:pt x="209" y="120"/>
                </a:cubicBezTo>
                <a:cubicBezTo>
                  <a:pt x="237" y="120"/>
                  <a:pt x="260" y="97"/>
                  <a:pt x="260" y="69"/>
                </a:cubicBezTo>
                <a:cubicBezTo>
                  <a:pt x="260" y="41"/>
                  <a:pt x="237" y="18"/>
                  <a:pt x="209" y="18"/>
                </a:cubicBezTo>
                <a:cubicBezTo>
                  <a:pt x="181" y="18"/>
                  <a:pt x="158" y="40"/>
                  <a:pt x="158" y="68"/>
                </a:cubicBezTo>
                <a:close/>
                <a:moveTo>
                  <a:pt x="140" y="70"/>
                </a:moveTo>
                <a:lnTo>
                  <a:pt x="140" y="69"/>
                </a:lnTo>
                <a:lnTo>
                  <a:pt x="140" y="68"/>
                </a:lnTo>
                <a:cubicBezTo>
                  <a:pt x="140" y="40"/>
                  <a:pt x="117" y="18"/>
                  <a:pt x="89" y="18"/>
                </a:cubicBezTo>
                <a:cubicBezTo>
                  <a:pt x="61" y="18"/>
                  <a:pt x="38" y="41"/>
                  <a:pt x="38" y="69"/>
                </a:cubicBezTo>
                <a:cubicBezTo>
                  <a:pt x="38" y="97"/>
                  <a:pt x="61" y="120"/>
                  <a:pt x="89" y="120"/>
                </a:cubicBezTo>
                <a:cubicBezTo>
                  <a:pt x="117" y="120"/>
                  <a:pt x="140" y="98"/>
                  <a:pt x="140" y="70"/>
                </a:cubicBezTo>
                <a:close/>
                <a:moveTo>
                  <a:pt x="207" y="58"/>
                </a:moveTo>
                <a:cubicBezTo>
                  <a:pt x="214" y="58"/>
                  <a:pt x="220" y="64"/>
                  <a:pt x="220" y="71"/>
                </a:cubicBezTo>
                <a:cubicBezTo>
                  <a:pt x="220" y="78"/>
                  <a:pt x="214" y="84"/>
                  <a:pt x="207" y="84"/>
                </a:cubicBezTo>
                <a:cubicBezTo>
                  <a:pt x="200" y="84"/>
                  <a:pt x="194" y="78"/>
                  <a:pt x="194" y="71"/>
                </a:cubicBezTo>
                <a:cubicBezTo>
                  <a:pt x="194" y="64"/>
                  <a:pt x="200" y="58"/>
                  <a:pt x="207" y="58"/>
                </a:cubicBezTo>
                <a:close/>
                <a:moveTo>
                  <a:pt x="87" y="58"/>
                </a:moveTo>
                <a:cubicBezTo>
                  <a:pt x="94" y="58"/>
                  <a:pt x="100" y="64"/>
                  <a:pt x="100" y="71"/>
                </a:cubicBezTo>
                <a:cubicBezTo>
                  <a:pt x="100" y="78"/>
                  <a:pt x="94" y="84"/>
                  <a:pt x="87" y="84"/>
                </a:cubicBezTo>
                <a:cubicBezTo>
                  <a:pt x="80" y="84"/>
                  <a:pt x="75" y="78"/>
                  <a:pt x="75" y="71"/>
                </a:cubicBezTo>
                <a:cubicBezTo>
                  <a:pt x="75" y="64"/>
                  <a:pt x="80" y="58"/>
                  <a:pt x="87" y="58"/>
                </a:cubicBezTo>
                <a:close/>
                <a:moveTo>
                  <a:pt x="377" y="299"/>
                </a:moveTo>
                <a:lnTo>
                  <a:pt x="305" y="270"/>
                </a:lnTo>
                <a:lnTo>
                  <a:pt x="305" y="210"/>
                </a:lnTo>
                <a:lnTo>
                  <a:pt x="377" y="181"/>
                </a:lnTo>
                <a:lnTo>
                  <a:pt x="377" y="182"/>
                </a:lnTo>
                <a:lnTo>
                  <a:pt x="377" y="187"/>
                </a:lnTo>
                <a:lnTo>
                  <a:pt x="377" y="192"/>
                </a:lnTo>
                <a:lnTo>
                  <a:pt x="377" y="200"/>
                </a:lnTo>
                <a:lnTo>
                  <a:pt x="377" y="208"/>
                </a:lnTo>
                <a:lnTo>
                  <a:pt x="377" y="218"/>
                </a:lnTo>
                <a:lnTo>
                  <a:pt x="377" y="240"/>
                </a:lnTo>
                <a:lnTo>
                  <a:pt x="377" y="261"/>
                </a:lnTo>
                <a:lnTo>
                  <a:pt x="377" y="272"/>
                </a:lnTo>
                <a:lnTo>
                  <a:pt x="377" y="281"/>
                </a:lnTo>
                <a:lnTo>
                  <a:pt x="377" y="288"/>
                </a:lnTo>
                <a:lnTo>
                  <a:pt x="377" y="293"/>
                </a:lnTo>
                <a:lnTo>
                  <a:pt x="377" y="297"/>
                </a:lnTo>
                <a:lnTo>
                  <a:pt x="377" y="299"/>
                </a:lnTo>
                <a:close/>
                <a:moveTo>
                  <a:pt x="288" y="320"/>
                </a:moveTo>
                <a:lnTo>
                  <a:pt x="286" y="328"/>
                </a:lnTo>
                <a:lnTo>
                  <a:pt x="282" y="333"/>
                </a:lnTo>
                <a:lnTo>
                  <a:pt x="276" y="338"/>
                </a:lnTo>
                <a:lnTo>
                  <a:pt x="269" y="339"/>
                </a:lnTo>
                <a:lnTo>
                  <a:pt x="35" y="339"/>
                </a:lnTo>
                <a:lnTo>
                  <a:pt x="29" y="338"/>
                </a:lnTo>
                <a:lnTo>
                  <a:pt x="22" y="333"/>
                </a:lnTo>
                <a:lnTo>
                  <a:pt x="19" y="328"/>
                </a:lnTo>
                <a:lnTo>
                  <a:pt x="17" y="320"/>
                </a:lnTo>
                <a:lnTo>
                  <a:pt x="17" y="159"/>
                </a:lnTo>
                <a:lnTo>
                  <a:pt x="19" y="152"/>
                </a:lnTo>
                <a:lnTo>
                  <a:pt x="22" y="147"/>
                </a:lnTo>
                <a:lnTo>
                  <a:pt x="29" y="142"/>
                </a:lnTo>
                <a:lnTo>
                  <a:pt x="35" y="141"/>
                </a:lnTo>
                <a:lnTo>
                  <a:pt x="269" y="141"/>
                </a:lnTo>
                <a:lnTo>
                  <a:pt x="276" y="142"/>
                </a:lnTo>
                <a:lnTo>
                  <a:pt x="282" y="147"/>
                </a:lnTo>
                <a:lnTo>
                  <a:pt x="286" y="152"/>
                </a:lnTo>
                <a:lnTo>
                  <a:pt x="288" y="159"/>
                </a:lnTo>
                <a:lnTo>
                  <a:pt x="288" y="161"/>
                </a:lnTo>
                <a:lnTo>
                  <a:pt x="288" y="166"/>
                </a:lnTo>
                <a:lnTo>
                  <a:pt x="288" y="174"/>
                </a:lnTo>
                <a:lnTo>
                  <a:pt x="288" y="184"/>
                </a:lnTo>
                <a:lnTo>
                  <a:pt x="288" y="196"/>
                </a:lnTo>
                <a:lnTo>
                  <a:pt x="288" y="210"/>
                </a:lnTo>
                <a:lnTo>
                  <a:pt x="288" y="240"/>
                </a:lnTo>
                <a:lnTo>
                  <a:pt x="288" y="270"/>
                </a:lnTo>
                <a:lnTo>
                  <a:pt x="288" y="284"/>
                </a:lnTo>
                <a:lnTo>
                  <a:pt x="288" y="296"/>
                </a:lnTo>
                <a:lnTo>
                  <a:pt x="288" y="306"/>
                </a:lnTo>
                <a:lnTo>
                  <a:pt x="288" y="314"/>
                </a:lnTo>
                <a:lnTo>
                  <a:pt x="288" y="319"/>
                </a:lnTo>
                <a:lnTo>
                  <a:pt x="288" y="32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7" name="Freeform 88"/>
          <p:cNvSpPr>
            <a:spLocks noEditPoints="1"/>
          </p:cNvSpPr>
          <p:nvPr/>
        </p:nvSpPr>
        <p:spPr bwMode="auto">
          <a:xfrm>
            <a:off x="9532442" y="3818930"/>
            <a:ext cx="178594" cy="327422"/>
          </a:xfrm>
          <a:custGeom>
            <a:avLst/>
            <a:gdLst>
              <a:gd name="T0" fmla="*/ 17 w 216"/>
              <a:gd name="T1" fmla="*/ 54 h 396"/>
              <a:gd name="T2" fmla="*/ 20 w 216"/>
              <a:gd name="T3" fmla="*/ 29 h 396"/>
              <a:gd name="T4" fmla="*/ 29 w 216"/>
              <a:gd name="T5" fmla="*/ 19 h 396"/>
              <a:gd name="T6" fmla="*/ 179 w 216"/>
              <a:gd name="T7" fmla="*/ 17 h 396"/>
              <a:gd name="T8" fmla="*/ 192 w 216"/>
              <a:gd name="T9" fmla="*/ 22 h 396"/>
              <a:gd name="T10" fmla="*/ 198 w 216"/>
              <a:gd name="T11" fmla="*/ 35 h 396"/>
              <a:gd name="T12" fmla="*/ 198 w 216"/>
              <a:gd name="T13" fmla="*/ 39 h 396"/>
              <a:gd name="T14" fmla="*/ 198 w 216"/>
              <a:gd name="T15" fmla="*/ 50 h 396"/>
              <a:gd name="T16" fmla="*/ 198 w 216"/>
              <a:gd name="T17" fmla="*/ 54 h 396"/>
              <a:gd name="T18" fmla="*/ 118 w 216"/>
              <a:gd name="T19" fmla="*/ 360 h 396"/>
              <a:gd name="T20" fmla="*/ 98 w 216"/>
              <a:gd name="T21" fmla="*/ 360 h 396"/>
              <a:gd name="T22" fmla="*/ 198 w 216"/>
              <a:gd name="T23" fmla="*/ 324 h 396"/>
              <a:gd name="T24" fmla="*/ 17 w 216"/>
              <a:gd name="T25" fmla="*/ 71 h 396"/>
              <a:gd name="T26" fmla="*/ 198 w 216"/>
              <a:gd name="T27" fmla="*/ 72 h 396"/>
              <a:gd name="T28" fmla="*/ 198 w 216"/>
              <a:gd name="T29" fmla="*/ 77 h 396"/>
              <a:gd name="T30" fmla="*/ 198 w 216"/>
              <a:gd name="T31" fmla="*/ 88 h 396"/>
              <a:gd name="T32" fmla="*/ 198 w 216"/>
              <a:gd name="T33" fmla="*/ 111 h 396"/>
              <a:gd name="T34" fmla="*/ 198 w 216"/>
              <a:gd name="T35" fmla="*/ 151 h 396"/>
              <a:gd name="T36" fmla="*/ 198 w 216"/>
              <a:gd name="T37" fmla="*/ 197 h 396"/>
              <a:gd name="T38" fmla="*/ 198 w 216"/>
              <a:gd name="T39" fmla="*/ 244 h 396"/>
              <a:gd name="T40" fmla="*/ 198 w 216"/>
              <a:gd name="T41" fmla="*/ 285 h 396"/>
              <a:gd name="T42" fmla="*/ 198 w 216"/>
              <a:gd name="T43" fmla="*/ 307 h 396"/>
              <a:gd name="T44" fmla="*/ 198 w 216"/>
              <a:gd name="T45" fmla="*/ 317 h 396"/>
              <a:gd name="T46" fmla="*/ 198 w 216"/>
              <a:gd name="T47" fmla="*/ 322 h 396"/>
              <a:gd name="T48" fmla="*/ 198 w 216"/>
              <a:gd name="T49" fmla="*/ 359 h 396"/>
              <a:gd name="T50" fmla="*/ 192 w 216"/>
              <a:gd name="T51" fmla="*/ 372 h 396"/>
              <a:gd name="T52" fmla="*/ 179 w 216"/>
              <a:gd name="T53" fmla="*/ 377 h 396"/>
              <a:gd name="T54" fmla="*/ 76 w 216"/>
              <a:gd name="T55" fmla="*/ 377 h 396"/>
              <a:gd name="T56" fmla="*/ 29 w 216"/>
              <a:gd name="T57" fmla="*/ 376 h 396"/>
              <a:gd name="T58" fmla="*/ 20 w 216"/>
              <a:gd name="T59" fmla="*/ 367 h 396"/>
              <a:gd name="T60" fmla="*/ 17 w 216"/>
              <a:gd name="T61" fmla="*/ 342 h 396"/>
              <a:gd name="T62" fmla="*/ 198 w 216"/>
              <a:gd name="T63" fmla="*/ 342 h 396"/>
              <a:gd name="T64" fmla="*/ 198 w 216"/>
              <a:gd name="T65" fmla="*/ 350 h 396"/>
              <a:gd name="T66" fmla="*/ 198 w 216"/>
              <a:gd name="T67" fmla="*/ 359 h 396"/>
              <a:gd name="T68" fmla="*/ 179 w 216"/>
              <a:gd name="T69" fmla="*/ 0 h 396"/>
              <a:gd name="T70" fmla="*/ 28 w 216"/>
              <a:gd name="T71" fmla="*/ 0 h 396"/>
              <a:gd name="T72" fmla="*/ 15 w 216"/>
              <a:gd name="T73" fmla="*/ 5 h 396"/>
              <a:gd name="T74" fmla="*/ 6 w 216"/>
              <a:gd name="T75" fmla="*/ 15 h 396"/>
              <a:gd name="T76" fmla="*/ 0 w 216"/>
              <a:gd name="T77" fmla="*/ 28 h 396"/>
              <a:gd name="T78" fmla="*/ 0 w 216"/>
              <a:gd name="T79" fmla="*/ 359 h 396"/>
              <a:gd name="T80" fmla="*/ 2 w 216"/>
              <a:gd name="T81" fmla="*/ 373 h 396"/>
              <a:gd name="T82" fmla="*/ 10 w 216"/>
              <a:gd name="T83" fmla="*/ 385 h 396"/>
              <a:gd name="T84" fmla="*/ 22 w 216"/>
              <a:gd name="T85" fmla="*/ 393 h 396"/>
              <a:gd name="T86" fmla="*/ 36 w 216"/>
              <a:gd name="T87" fmla="*/ 396 h 396"/>
              <a:gd name="T88" fmla="*/ 187 w 216"/>
              <a:gd name="T89" fmla="*/ 395 h 396"/>
              <a:gd name="T90" fmla="*/ 200 w 216"/>
              <a:gd name="T91" fmla="*/ 389 h 396"/>
              <a:gd name="T92" fmla="*/ 210 w 216"/>
              <a:gd name="T93" fmla="*/ 380 h 396"/>
              <a:gd name="T94" fmla="*/ 215 w 216"/>
              <a:gd name="T95" fmla="*/ 367 h 396"/>
              <a:gd name="T96" fmla="*/ 216 w 216"/>
              <a:gd name="T97" fmla="*/ 35 h 396"/>
              <a:gd name="T98" fmla="*/ 213 w 216"/>
              <a:gd name="T99" fmla="*/ 21 h 396"/>
              <a:gd name="T100" fmla="*/ 205 w 216"/>
              <a:gd name="T101" fmla="*/ 9 h 396"/>
              <a:gd name="T102" fmla="*/ 193 w 216"/>
              <a:gd name="T103" fmla="*/ 2 h 396"/>
              <a:gd name="T104" fmla="*/ 179 w 216"/>
              <a:gd name="T105"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396">
                <a:moveTo>
                  <a:pt x="198" y="54"/>
                </a:moveTo>
                <a:lnTo>
                  <a:pt x="17" y="54"/>
                </a:lnTo>
                <a:lnTo>
                  <a:pt x="17" y="35"/>
                </a:lnTo>
                <a:lnTo>
                  <a:pt x="20" y="29"/>
                </a:lnTo>
                <a:lnTo>
                  <a:pt x="23" y="22"/>
                </a:lnTo>
                <a:lnTo>
                  <a:pt x="29" y="19"/>
                </a:lnTo>
                <a:lnTo>
                  <a:pt x="36" y="17"/>
                </a:lnTo>
                <a:lnTo>
                  <a:pt x="179" y="17"/>
                </a:lnTo>
                <a:lnTo>
                  <a:pt x="187" y="19"/>
                </a:lnTo>
                <a:lnTo>
                  <a:pt x="192" y="22"/>
                </a:lnTo>
                <a:lnTo>
                  <a:pt x="197" y="29"/>
                </a:lnTo>
                <a:lnTo>
                  <a:pt x="198" y="35"/>
                </a:lnTo>
                <a:lnTo>
                  <a:pt x="198" y="36"/>
                </a:lnTo>
                <a:lnTo>
                  <a:pt x="198" y="39"/>
                </a:lnTo>
                <a:lnTo>
                  <a:pt x="198" y="45"/>
                </a:lnTo>
                <a:lnTo>
                  <a:pt x="198" y="50"/>
                </a:lnTo>
                <a:lnTo>
                  <a:pt x="198" y="53"/>
                </a:lnTo>
                <a:lnTo>
                  <a:pt x="198" y="54"/>
                </a:lnTo>
                <a:close/>
                <a:moveTo>
                  <a:pt x="108" y="350"/>
                </a:moveTo>
                <a:cubicBezTo>
                  <a:pt x="114" y="350"/>
                  <a:pt x="118" y="355"/>
                  <a:pt x="118" y="360"/>
                </a:cubicBezTo>
                <a:cubicBezTo>
                  <a:pt x="118" y="366"/>
                  <a:pt x="114" y="370"/>
                  <a:pt x="108" y="370"/>
                </a:cubicBezTo>
                <a:cubicBezTo>
                  <a:pt x="103" y="370"/>
                  <a:pt x="98" y="366"/>
                  <a:pt x="98" y="360"/>
                </a:cubicBezTo>
                <a:cubicBezTo>
                  <a:pt x="98" y="355"/>
                  <a:pt x="103" y="350"/>
                  <a:pt x="108" y="350"/>
                </a:cubicBezTo>
                <a:close/>
                <a:moveTo>
                  <a:pt x="198" y="324"/>
                </a:moveTo>
                <a:lnTo>
                  <a:pt x="17" y="324"/>
                </a:lnTo>
                <a:lnTo>
                  <a:pt x="17" y="71"/>
                </a:lnTo>
                <a:lnTo>
                  <a:pt x="198" y="71"/>
                </a:lnTo>
                <a:lnTo>
                  <a:pt x="198" y="72"/>
                </a:lnTo>
                <a:lnTo>
                  <a:pt x="198" y="74"/>
                </a:lnTo>
                <a:lnTo>
                  <a:pt x="198" y="77"/>
                </a:lnTo>
                <a:lnTo>
                  <a:pt x="198" y="82"/>
                </a:lnTo>
                <a:lnTo>
                  <a:pt x="198" y="88"/>
                </a:lnTo>
                <a:lnTo>
                  <a:pt x="198" y="95"/>
                </a:lnTo>
                <a:lnTo>
                  <a:pt x="198" y="111"/>
                </a:lnTo>
                <a:lnTo>
                  <a:pt x="198" y="130"/>
                </a:lnTo>
                <a:lnTo>
                  <a:pt x="198" y="151"/>
                </a:lnTo>
                <a:lnTo>
                  <a:pt x="198" y="173"/>
                </a:lnTo>
                <a:lnTo>
                  <a:pt x="198" y="197"/>
                </a:lnTo>
                <a:lnTo>
                  <a:pt x="198" y="221"/>
                </a:lnTo>
                <a:lnTo>
                  <a:pt x="198" y="244"/>
                </a:lnTo>
                <a:lnTo>
                  <a:pt x="198" y="265"/>
                </a:lnTo>
                <a:lnTo>
                  <a:pt x="198" y="285"/>
                </a:lnTo>
                <a:lnTo>
                  <a:pt x="198" y="301"/>
                </a:lnTo>
                <a:lnTo>
                  <a:pt x="198" y="307"/>
                </a:lnTo>
                <a:lnTo>
                  <a:pt x="198" y="313"/>
                </a:lnTo>
                <a:lnTo>
                  <a:pt x="198" y="317"/>
                </a:lnTo>
                <a:lnTo>
                  <a:pt x="198" y="321"/>
                </a:lnTo>
                <a:lnTo>
                  <a:pt x="198" y="322"/>
                </a:lnTo>
                <a:lnTo>
                  <a:pt x="198" y="324"/>
                </a:lnTo>
                <a:close/>
                <a:moveTo>
                  <a:pt x="198" y="359"/>
                </a:moveTo>
                <a:lnTo>
                  <a:pt x="197" y="367"/>
                </a:lnTo>
                <a:lnTo>
                  <a:pt x="192" y="372"/>
                </a:lnTo>
                <a:lnTo>
                  <a:pt x="187" y="376"/>
                </a:lnTo>
                <a:lnTo>
                  <a:pt x="179" y="377"/>
                </a:lnTo>
                <a:lnTo>
                  <a:pt x="143" y="377"/>
                </a:lnTo>
                <a:lnTo>
                  <a:pt x="76" y="377"/>
                </a:lnTo>
                <a:lnTo>
                  <a:pt x="36" y="377"/>
                </a:lnTo>
                <a:lnTo>
                  <a:pt x="29" y="376"/>
                </a:lnTo>
                <a:lnTo>
                  <a:pt x="23" y="372"/>
                </a:lnTo>
                <a:lnTo>
                  <a:pt x="20" y="367"/>
                </a:lnTo>
                <a:lnTo>
                  <a:pt x="17" y="359"/>
                </a:lnTo>
                <a:lnTo>
                  <a:pt x="17" y="342"/>
                </a:lnTo>
                <a:lnTo>
                  <a:pt x="198" y="342"/>
                </a:lnTo>
                <a:lnTo>
                  <a:pt x="198" y="342"/>
                </a:lnTo>
                <a:lnTo>
                  <a:pt x="198" y="344"/>
                </a:lnTo>
                <a:lnTo>
                  <a:pt x="198" y="350"/>
                </a:lnTo>
                <a:lnTo>
                  <a:pt x="198" y="357"/>
                </a:lnTo>
                <a:lnTo>
                  <a:pt x="198" y="359"/>
                </a:lnTo>
                <a:lnTo>
                  <a:pt x="198" y="359"/>
                </a:lnTo>
                <a:close/>
                <a:moveTo>
                  <a:pt x="179" y="0"/>
                </a:moveTo>
                <a:lnTo>
                  <a:pt x="36" y="0"/>
                </a:lnTo>
                <a:lnTo>
                  <a:pt x="28" y="0"/>
                </a:lnTo>
                <a:lnTo>
                  <a:pt x="22" y="2"/>
                </a:lnTo>
                <a:lnTo>
                  <a:pt x="15" y="5"/>
                </a:lnTo>
                <a:lnTo>
                  <a:pt x="10" y="9"/>
                </a:lnTo>
                <a:lnTo>
                  <a:pt x="6" y="15"/>
                </a:lnTo>
                <a:lnTo>
                  <a:pt x="2" y="21"/>
                </a:lnTo>
                <a:lnTo>
                  <a:pt x="0" y="28"/>
                </a:lnTo>
                <a:lnTo>
                  <a:pt x="0" y="35"/>
                </a:lnTo>
                <a:lnTo>
                  <a:pt x="0" y="359"/>
                </a:lnTo>
                <a:lnTo>
                  <a:pt x="0" y="367"/>
                </a:lnTo>
                <a:lnTo>
                  <a:pt x="2" y="373"/>
                </a:lnTo>
                <a:lnTo>
                  <a:pt x="6" y="380"/>
                </a:lnTo>
                <a:lnTo>
                  <a:pt x="10" y="385"/>
                </a:lnTo>
                <a:lnTo>
                  <a:pt x="15" y="389"/>
                </a:lnTo>
                <a:lnTo>
                  <a:pt x="22" y="393"/>
                </a:lnTo>
                <a:lnTo>
                  <a:pt x="28" y="395"/>
                </a:lnTo>
                <a:lnTo>
                  <a:pt x="36" y="396"/>
                </a:lnTo>
                <a:lnTo>
                  <a:pt x="179" y="396"/>
                </a:lnTo>
                <a:lnTo>
                  <a:pt x="187" y="395"/>
                </a:lnTo>
                <a:lnTo>
                  <a:pt x="193" y="393"/>
                </a:lnTo>
                <a:lnTo>
                  <a:pt x="200" y="389"/>
                </a:lnTo>
                <a:lnTo>
                  <a:pt x="205" y="385"/>
                </a:lnTo>
                <a:lnTo>
                  <a:pt x="210" y="380"/>
                </a:lnTo>
                <a:lnTo>
                  <a:pt x="213" y="373"/>
                </a:lnTo>
                <a:lnTo>
                  <a:pt x="215" y="367"/>
                </a:lnTo>
                <a:lnTo>
                  <a:pt x="216" y="359"/>
                </a:lnTo>
                <a:lnTo>
                  <a:pt x="216" y="35"/>
                </a:lnTo>
                <a:lnTo>
                  <a:pt x="215" y="28"/>
                </a:lnTo>
                <a:lnTo>
                  <a:pt x="213" y="21"/>
                </a:lnTo>
                <a:lnTo>
                  <a:pt x="210" y="15"/>
                </a:lnTo>
                <a:lnTo>
                  <a:pt x="205" y="9"/>
                </a:lnTo>
                <a:lnTo>
                  <a:pt x="200" y="5"/>
                </a:lnTo>
                <a:lnTo>
                  <a:pt x="193" y="2"/>
                </a:lnTo>
                <a:lnTo>
                  <a:pt x="187" y="0"/>
                </a:lnTo>
                <a:lnTo>
                  <a:pt x="179"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8" name="Freeform 89"/>
          <p:cNvSpPr>
            <a:spLocks noEditPoints="1"/>
          </p:cNvSpPr>
          <p:nvPr/>
        </p:nvSpPr>
        <p:spPr bwMode="auto">
          <a:xfrm>
            <a:off x="10310813" y="3818930"/>
            <a:ext cx="238125" cy="327422"/>
          </a:xfrm>
          <a:custGeom>
            <a:avLst/>
            <a:gdLst>
              <a:gd name="T0" fmla="*/ 263 w 287"/>
              <a:gd name="T1" fmla="*/ 372 h 396"/>
              <a:gd name="T2" fmla="*/ 35 w 287"/>
              <a:gd name="T3" fmla="*/ 377 h 396"/>
              <a:gd name="T4" fmla="*/ 19 w 287"/>
              <a:gd name="T5" fmla="*/ 367 h 396"/>
              <a:gd name="T6" fmla="*/ 19 w 287"/>
              <a:gd name="T7" fmla="*/ 29 h 396"/>
              <a:gd name="T8" fmla="*/ 35 w 287"/>
              <a:gd name="T9" fmla="*/ 17 h 396"/>
              <a:gd name="T10" fmla="*/ 263 w 287"/>
              <a:gd name="T11" fmla="*/ 22 h 396"/>
              <a:gd name="T12" fmla="*/ 268 w 287"/>
              <a:gd name="T13" fmla="*/ 36 h 396"/>
              <a:gd name="T14" fmla="*/ 268 w 287"/>
              <a:gd name="T15" fmla="*/ 49 h 396"/>
              <a:gd name="T16" fmla="*/ 268 w 287"/>
              <a:gd name="T17" fmla="*/ 75 h 396"/>
              <a:gd name="T18" fmla="*/ 268 w 287"/>
              <a:gd name="T19" fmla="*/ 138 h 396"/>
              <a:gd name="T20" fmla="*/ 268 w 287"/>
              <a:gd name="T21" fmla="*/ 227 h 396"/>
              <a:gd name="T22" fmla="*/ 268 w 287"/>
              <a:gd name="T23" fmla="*/ 308 h 396"/>
              <a:gd name="T24" fmla="*/ 268 w 287"/>
              <a:gd name="T25" fmla="*/ 339 h 396"/>
              <a:gd name="T26" fmla="*/ 268 w 287"/>
              <a:gd name="T27" fmla="*/ 356 h 396"/>
              <a:gd name="T28" fmla="*/ 143 w 287"/>
              <a:gd name="T29" fmla="*/ 349 h 396"/>
              <a:gd name="T30" fmla="*/ 133 w 287"/>
              <a:gd name="T31" fmla="*/ 360 h 396"/>
              <a:gd name="T32" fmla="*/ 35 w 287"/>
              <a:gd name="T33" fmla="*/ 0 h 396"/>
              <a:gd name="T34" fmla="*/ 15 w 287"/>
              <a:gd name="T35" fmla="*/ 5 h 396"/>
              <a:gd name="T36" fmla="*/ 2 w 287"/>
              <a:gd name="T37" fmla="*/ 21 h 396"/>
              <a:gd name="T38" fmla="*/ 0 w 287"/>
              <a:gd name="T39" fmla="*/ 359 h 396"/>
              <a:gd name="T40" fmla="*/ 5 w 287"/>
              <a:gd name="T41" fmla="*/ 380 h 396"/>
              <a:gd name="T42" fmla="*/ 21 w 287"/>
              <a:gd name="T43" fmla="*/ 393 h 396"/>
              <a:gd name="T44" fmla="*/ 250 w 287"/>
              <a:gd name="T45" fmla="*/ 396 h 396"/>
              <a:gd name="T46" fmla="*/ 270 w 287"/>
              <a:gd name="T47" fmla="*/ 389 h 396"/>
              <a:gd name="T48" fmla="*/ 283 w 287"/>
              <a:gd name="T49" fmla="*/ 373 h 396"/>
              <a:gd name="T50" fmla="*/ 287 w 287"/>
              <a:gd name="T51" fmla="*/ 35 h 396"/>
              <a:gd name="T52" fmla="*/ 280 w 287"/>
              <a:gd name="T53" fmla="*/ 15 h 396"/>
              <a:gd name="T54" fmla="*/ 264 w 287"/>
              <a:gd name="T55" fmla="*/ 2 h 396"/>
              <a:gd name="T56" fmla="*/ 53 w 287"/>
              <a:gd name="T57" fmla="*/ 71 h 396"/>
              <a:gd name="T58" fmla="*/ 53 w 287"/>
              <a:gd name="T59" fmla="*/ 324 h 396"/>
              <a:gd name="T60" fmla="*/ 53 w 287"/>
              <a:gd name="T61" fmla="*/ 317 h 396"/>
              <a:gd name="T62" fmla="*/ 53 w 287"/>
              <a:gd name="T63" fmla="*/ 301 h 396"/>
              <a:gd name="T64" fmla="*/ 53 w 287"/>
              <a:gd name="T65" fmla="*/ 244 h 396"/>
              <a:gd name="T66" fmla="*/ 53 w 287"/>
              <a:gd name="T67" fmla="*/ 173 h 396"/>
              <a:gd name="T68" fmla="*/ 53 w 287"/>
              <a:gd name="T69" fmla="*/ 111 h 396"/>
              <a:gd name="T70" fmla="*/ 53 w 287"/>
              <a:gd name="T71" fmla="*/ 82 h 396"/>
              <a:gd name="T72" fmla="*/ 53 w 287"/>
              <a:gd name="T73" fmla="*/ 72 h 396"/>
              <a:gd name="T74" fmla="*/ 250 w 287"/>
              <a:gd name="T75" fmla="*/ 342 h 396"/>
              <a:gd name="T76" fmla="*/ 35 w 287"/>
              <a:gd name="T77" fmla="*/ 55 h 396"/>
              <a:gd name="T78" fmla="*/ 35 w 287"/>
              <a:gd name="T79" fmla="*/ 66 h 396"/>
              <a:gd name="T80" fmla="*/ 35 w 287"/>
              <a:gd name="T81" fmla="*/ 99 h 396"/>
              <a:gd name="T82" fmla="*/ 35 w 287"/>
              <a:gd name="T83" fmla="*/ 170 h 396"/>
              <a:gd name="T84" fmla="*/ 35 w 287"/>
              <a:gd name="T85" fmla="*/ 250 h 396"/>
              <a:gd name="T86" fmla="*/ 35 w 287"/>
              <a:gd name="T87" fmla="*/ 315 h 396"/>
              <a:gd name="T88" fmla="*/ 35 w 287"/>
              <a:gd name="T89" fmla="*/ 334 h 396"/>
              <a:gd name="T90" fmla="*/ 35 w 287"/>
              <a:gd name="T91" fmla="*/ 34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7" h="396">
                <a:moveTo>
                  <a:pt x="268" y="359"/>
                </a:moveTo>
                <a:lnTo>
                  <a:pt x="267" y="367"/>
                </a:lnTo>
                <a:lnTo>
                  <a:pt x="263" y="372"/>
                </a:lnTo>
                <a:lnTo>
                  <a:pt x="257" y="376"/>
                </a:lnTo>
                <a:lnTo>
                  <a:pt x="250" y="377"/>
                </a:lnTo>
                <a:lnTo>
                  <a:pt x="35" y="377"/>
                </a:lnTo>
                <a:lnTo>
                  <a:pt x="29" y="376"/>
                </a:lnTo>
                <a:lnTo>
                  <a:pt x="22" y="372"/>
                </a:lnTo>
                <a:lnTo>
                  <a:pt x="19" y="367"/>
                </a:lnTo>
                <a:lnTo>
                  <a:pt x="17" y="359"/>
                </a:lnTo>
                <a:lnTo>
                  <a:pt x="17" y="35"/>
                </a:lnTo>
                <a:lnTo>
                  <a:pt x="19" y="29"/>
                </a:lnTo>
                <a:lnTo>
                  <a:pt x="22" y="22"/>
                </a:lnTo>
                <a:lnTo>
                  <a:pt x="29" y="19"/>
                </a:lnTo>
                <a:lnTo>
                  <a:pt x="35" y="17"/>
                </a:lnTo>
                <a:lnTo>
                  <a:pt x="250" y="17"/>
                </a:lnTo>
                <a:lnTo>
                  <a:pt x="257" y="19"/>
                </a:lnTo>
                <a:lnTo>
                  <a:pt x="263" y="22"/>
                </a:lnTo>
                <a:lnTo>
                  <a:pt x="267" y="29"/>
                </a:lnTo>
                <a:lnTo>
                  <a:pt x="268" y="35"/>
                </a:lnTo>
                <a:lnTo>
                  <a:pt x="268" y="36"/>
                </a:lnTo>
                <a:lnTo>
                  <a:pt x="268" y="40"/>
                </a:lnTo>
                <a:lnTo>
                  <a:pt x="268" y="44"/>
                </a:lnTo>
                <a:lnTo>
                  <a:pt x="268" y="49"/>
                </a:lnTo>
                <a:lnTo>
                  <a:pt x="268" y="57"/>
                </a:lnTo>
                <a:lnTo>
                  <a:pt x="268" y="66"/>
                </a:lnTo>
                <a:lnTo>
                  <a:pt x="268" y="75"/>
                </a:lnTo>
                <a:lnTo>
                  <a:pt x="268" y="86"/>
                </a:lnTo>
                <a:lnTo>
                  <a:pt x="268" y="111"/>
                </a:lnTo>
                <a:lnTo>
                  <a:pt x="268" y="138"/>
                </a:lnTo>
                <a:lnTo>
                  <a:pt x="268" y="167"/>
                </a:lnTo>
                <a:lnTo>
                  <a:pt x="268" y="197"/>
                </a:lnTo>
                <a:lnTo>
                  <a:pt x="268" y="227"/>
                </a:lnTo>
                <a:lnTo>
                  <a:pt x="268" y="257"/>
                </a:lnTo>
                <a:lnTo>
                  <a:pt x="268" y="285"/>
                </a:lnTo>
                <a:lnTo>
                  <a:pt x="268" y="308"/>
                </a:lnTo>
                <a:lnTo>
                  <a:pt x="268" y="320"/>
                </a:lnTo>
                <a:lnTo>
                  <a:pt x="268" y="330"/>
                </a:lnTo>
                <a:lnTo>
                  <a:pt x="268" y="339"/>
                </a:lnTo>
                <a:lnTo>
                  <a:pt x="268" y="346"/>
                </a:lnTo>
                <a:lnTo>
                  <a:pt x="268" y="352"/>
                </a:lnTo>
                <a:lnTo>
                  <a:pt x="268" y="356"/>
                </a:lnTo>
                <a:lnTo>
                  <a:pt x="268" y="359"/>
                </a:lnTo>
                <a:lnTo>
                  <a:pt x="268" y="359"/>
                </a:lnTo>
                <a:close/>
                <a:moveTo>
                  <a:pt x="143" y="349"/>
                </a:moveTo>
                <a:cubicBezTo>
                  <a:pt x="149" y="349"/>
                  <a:pt x="154" y="354"/>
                  <a:pt x="154" y="360"/>
                </a:cubicBezTo>
                <a:cubicBezTo>
                  <a:pt x="154" y="366"/>
                  <a:pt x="149" y="370"/>
                  <a:pt x="143" y="370"/>
                </a:cubicBezTo>
                <a:cubicBezTo>
                  <a:pt x="137" y="370"/>
                  <a:pt x="133" y="366"/>
                  <a:pt x="133" y="360"/>
                </a:cubicBezTo>
                <a:cubicBezTo>
                  <a:pt x="133" y="354"/>
                  <a:pt x="137" y="349"/>
                  <a:pt x="143" y="349"/>
                </a:cubicBezTo>
                <a:close/>
                <a:moveTo>
                  <a:pt x="250" y="0"/>
                </a:moveTo>
                <a:lnTo>
                  <a:pt x="35" y="0"/>
                </a:lnTo>
                <a:lnTo>
                  <a:pt x="28" y="0"/>
                </a:lnTo>
                <a:lnTo>
                  <a:pt x="21" y="2"/>
                </a:lnTo>
                <a:lnTo>
                  <a:pt x="15" y="5"/>
                </a:lnTo>
                <a:lnTo>
                  <a:pt x="9" y="9"/>
                </a:lnTo>
                <a:lnTo>
                  <a:pt x="5" y="15"/>
                </a:lnTo>
                <a:lnTo>
                  <a:pt x="2" y="21"/>
                </a:lnTo>
                <a:lnTo>
                  <a:pt x="0" y="28"/>
                </a:lnTo>
                <a:lnTo>
                  <a:pt x="0" y="35"/>
                </a:lnTo>
                <a:lnTo>
                  <a:pt x="0" y="359"/>
                </a:lnTo>
                <a:lnTo>
                  <a:pt x="0" y="367"/>
                </a:lnTo>
                <a:lnTo>
                  <a:pt x="2" y="373"/>
                </a:lnTo>
                <a:lnTo>
                  <a:pt x="5" y="380"/>
                </a:lnTo>
                <a:lnTo>
                  <a:pt x="9" y="385"/>
                </a:lnTo>
                <a:lnTo>
                  <a:pt x="15" y="389"/>
                </a:lnTo>
                <a:lnTo>
                  <a:pt x="21" y="393"/>
                </a:lnTo>
                <a:lnTo>
                  <a:pt x="28" y="395"/>
                </a:lnTo>
                <a:lnTo>
                  <a:pt x="35" y="396"/>
                </a:lnTo>
                <a:lnTo>
                  <a:pt x="250" y="396"/>
                </a:lnTo>
                <a:lnTo>
                  <a:pt x="257" y="395"/>
                </a:lnTo>
                <a:lnTo>
                  <a:pt x="264" y="393"/>
                </a:lnTo>
                <a:lnTo>
                  <a:pt x="270" y="389"/>
                </a:lnTo>
                <a:lnTo>
                  <a:pt x="276" y="385"/>
                </a:lnTo>
                <a:lnTo>
                  <a:pt x="280" y="380"/>
                </a:lnTo>
                <a:lnTo>
                  <a:pt x="283" y="373"/>
                </a:lnTo>
                <a:lnTo>
                  <a:pt x="286" y="367"/>
                </a:lnTo>
                <a:lnTo>
                  <a:pt x="287" y="359"/>
                </a:lnTo>
                <a:lnTo>
                  <a:pt x="287" y="35"/>
                </a:lnTo>
                <a:lnTo>
                  <a:pt x="286" y="28"/>
                </a:lnTo>
                <a:lnTo>
                  <a:pt x="283" y="21"/>
                </a:lnTo>
                <a:lnTo>
                  <a:pt x="280" y="15"/>
                </a:lnTo>
                <a:lnTo>
                  <a:pt x="276" y="9"/>
                </a:lnTo>
                <a:lnTo>
                  <a:pt x="270" y="5"/>
                </a:lnTo>
                <a:lnTo>
                  <a:pt x="264" y="2"/>
                </a:lnTo>
                <a:lnTo>
                  <a:pt x="257" y="0"/>
                </a:lnTo>
                <a:lnTo>
                  <a:pt x="250" y="0"/>
                </a:lnTo>
                <a:close/>
                <a:moveTo>
                  <a:pt x="53" y="71"/>
                </a:moveTo>
                <a:lnTo>
                  <a:pt x="233" y="71"/>
                </a:lnTo>
                <a:lnTo>
                  <a:pt x="233" y="324"/>
                </a:lnTo>
                <a:lnTo>
                  <a:pt x="53" y="324"/>
                </a:lnTo>
                <a:lnTo>
                  <a:pt x="53" y="322"/>
                </a:lnTo>
                <a:lnTo>
                  <a:pt x="53" y="321"/>
                </a:lnTo>
                <a:lnTo>
                  <a:pt x="53" y="317"/>
                </a:lnTo>
                <a:lnTo>
                  <a:pt x="53" y="313"/>
                </a:lnTo>
                <a:lnTo>
                  <a:pt x="53" y="307"/>
                </a:lnTo>
                <a:lnTo>
                  <a:pt x="53" y="301"/>
                </a:lnTo>
                <a:lnTo>
                  <a:pt x="53" y="285"/>
                </a:lnTo>
                <a:lnTo>
                  <a:pt x="53" y="265"/>
                </a:lnTo>
                <a:lnTo>
                  <a:pt x="53" y="244"/>
                </a:lnTo>
                <a:lnTo>
                  <a:pt x="53" y="221"/>
                </a:lnTo>
                <a:lnTo>
                  <a:pt x="53" y="197"/>
                </a:lnTo>
                <a:lnTo>
                  <a:pt x="53" y="173"/>
                </a:lnTo>
                <a:lnTo>
                  <a:pt x="53" y="151"/>
                </a:lnTo>
                <a:lnTo>
                  <a:pt x="53" y="130"/>
                </a:lnTo>
                <a:lnTo>
                  <a:pt x="53" y="111"/>
                </a:lnTo>
                <a:lnTo>
                  <a:pt x="53" y="95"/>
                </a:lnTo>
                <a:lnTo>
                  <a:pt x="53" y="88"/>
                </a:lnTo>
                <a:lnTo>
                  <a:pt x="53" y="82"/>
                </a:lnTo>
                <a:lnTo>
                  <a:pt x="53" y="77"/>
                </a:lnTo>
                <a:lnTo>
                  <a:pt x="53" y="74"/>
                </a:lnTo>
                <a:lnTo>
                  <a:pt x="53" y="72"/>
                </a:lnTo>
                <a:lnTo>
                  <a:pt x="53" y="71"/>
                </a:lnTo>
                <a:close/>
                <a:moveTo>
                  <a:pt x="35" y="342"/>
                </a:moveTo>
                <a:lnTo>
                  <a:pt x="250" y="342"/>
                </a:lnTo>
                <a:lnTo>
                  <a:pt x="250" y="54"/>
                </a:lnTo>
                <a:lnTo>
                  <a:pt x="35" y="54"/>
                </a:lnTo>
                <a:lnTo>
                  <a:pt x="35" y="55"/>
                </a:lnTo>
                <a:lnTo>
                  <a:pt x="35" y="57"/>
                </a:lnTo>
                <a:lnTo>
                  <a:pt x="35" y="61"/>
                </a:lnTo>
                <a:lnTo>
                  <a:pt x="35" y="66"/>
                </a:lnTo>
                <a:lnTo>
                  <a:pt x="35" y="72"/>
                </a:lnTo>
                <a:lnTo>
                  <a:pt x="35" y="81"/>
                </a:lnTo>
                <a:lnTo>
                  <a:pt x="35" y="99"/>
                </a:lnTo>
                <a:lnTo>
                  <a:pt x="35" y="121"/>
                </a:lnTo>
                <a:lnTo>
                  <a:pt x="35" y="144"/>
                </a:lnTo>
                <a:lnTo>
                  <a:pt x="35" y="170"/>
                </a:lnTo>
                <a:lnTo>
                  <a:pt x="35" y="197"/>
                </a:lnTo>
                <a:lnTo>
                  <a:pt x="35" y="224"/>
                </a:lnTo>
                <a:lnTo>
                  <a:pt x="35" y="250"/>
                </a:lnTo>
                <a:lnTo>
                  <a:pt x="35" y="275"/>
                </a:lnTo>
                <a:lnTo>
                  <a:pt x="35" y="297"/>
                </a:lnTo>
                <a:lnTo>
                  <a:pt x="35" y="315"/>
                </a:lnTo>
                <a:lnTo>
                  <a:pt x="35" y="322"/>
                </a:lnTo>
                <a:lnTo>
                  <a:pt x="35" y="329"/>
                </a:lnTo>
                <a:lnTo>
                  <a:pt x="35" y="334"/>
                </a:lnTo>
                <a:lnTo>
                  <a:pt x="35" y="339"/>
                </a:lnTo>
                <a:lnTo>
                  <a:pt x="35" y="341"/>
                </a:lnTo>
                <a:lnTo>
                  <a:pt x="35" y="34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9" name="Freeform 90"/>
          <p:cNvSpPr>
            <a:spLocks noEditPoints="1"/>
          </p:cNvSpPr>
          <p:nvPr/>
        </p:nvSpPr>
        <p:spPr bwMode="auto">
          <a:xfrm>
            <a:off x="11005840" y="3851672"/>
            <a:ext cx="325933" cy="238125"/>
          </a:xfrm>
          <a:custGeom>
            <a:avLst/>
            <a:gdLst>
              <a:gd name="T0" fmla="*/ 49 w 396"/>
              <a:gd name="T1" fmla="*/ 233 h 288"/>
              <a:gd name="T2" fmla="*/ 342 w 396"/>
              <a:gd name="T3" fmla="*/ 234 h 288"/>
              <a:gd name="T4" fmla="*/ 370 w 396"/>
              <a:gd name="T5" fmla="*/ 270 h 288"/>
              <a:gd name="T6" fmla="*/ 366 w 396"/>
              <a:gd name="T7" fmla="*/ 270 h 288"/>
              <a:gd name="T8" fmla="*/ 355 w 396"/>
              <a:gd name="T9" fmla="*/ 270 h 288"/>
              <a:gd name="T10" fmla="*/ 337 w 396"/>
              <a:gd name="T11" fmla="*/ 270 h 288"/>
              <a:gd name="T12" fmla="*/ 316 w 396"/>
              <a:gd name="T13" fmla="*/ 270 h 288"/>
              <a:gd name="T14" fmla="*/ 261 w 396"/>
              <a:gd name="T15" fmla="*/ 270 h 288"/>
              <a:gd name="T16" fmla="*/ 197 w 396"/>
              <a:gd name="T17" fmla="*/ 270 h 288"/>
              <a:gd name="T18" fmla="*/ 135 w 396"/>
              <a:gd name="T19" fmla="*/ 270 h 288"/>
              <a:gd name="T20" fmla="*/ 80 w 396"/>
              <a:gd name="T21" fmla="*/ 270 h 288"/>
              <a:gd name="T22" fmla="*/ 57 w 396"/>
              <a:gd name="T23" fmla="*/ 270 h 288"/>
              <a:gd name="T24" fmla="*/ 40 w 396"/>
              <a:gd name="T25" fmla="*/ 270 h 288"/>
              <a:gd name="T26" fmla="*/ 29 w 396"/>
              <a:gd name="T27" fmla="*/ 270 h 288"/>
              <a:gd name="T28" fmla="*/ 26 w 396"/>
              <a:gd name="T29" fmla="*/ 270 h 288"/>
              <a:gd name="T30" fmla="*/ 342 w 396"/>
              <a:gd name="T31" fmla="*/ 17 h 288"/>
              <a:gd name="T32" fmla="*/ 54 w 396"/>
              <a:gd name="T33" fmla="*/ 216 h 288"/>
              <a:gd name="T34" fmla="*/ 54 w 396"/>
              <a:gd name="T35" fmla="*/ 213 h 288"/>
              <a:gd name="T36" fmla="*/ 54 w 396"/>
              <a:gd name="T37" fmla="*/ 197 h 288"/>
              <a:gd name="T38" fmla="*/ 54 w 396"/>
              <a:gd name="T39" fmla="*/ 169 h 288"/>
              <a:gd name="T40" fmla="*/ 54 w 396"/>
              <a:gd name="T41" fmla="*/ 135 h 288"/>
              <a:gd name="T42" fmla="*/ 54 w 396"/>
              <a:gd name="T43" fmla="*/ 98 h 288"/>
              <a:gd name="T44" fmla="*/ 54 w 396"/>
              <a:gd name="T45" fmla="*/ 63 h 288"/>
              <a:gd name="T46" fmla="*/ 54 w 396"/>
              <a:gd name="T47" fmla="*/ 35 h 288"/>
              <a:gd name="T48" fmla="*/ 54 w 396"/>
              <a:gd name="T49" fmla="*/ 19 h 288"/>
              <a:gd name="T50" fmla="*/ 54 w 396"/>
              <a:gd name="T51" fmla="*/ 17 h 288"/>
              <a:gd name="T52" fmla="*/ 394 w 396"/>
              <a:gd name="T53" fmla="*/ 274 h 288"/>
              <a:gd name="T54" fmla="*/ 359 w 396"/>
              <a:gd name="T55" fmla="*/ 216 h 288"/>
              <a:gd name="T56" fmla="*/ 358 w 396"/>
              <a:gd name="T57" fmla="*/ 10 h 288"/>
              <a:gd name="T58" fmla="*/ 348 w 396"/>
              <a:gd name="T59" fmla="*/ 1 h 288"/>
              <a:gd name="T60" fmla="*/ 54 w 396"/>
              <a:gd name="T61" fmla="*/ 0 h 288"/>
              <a:gd name="T62" fmla="*/ 41 w 396"/>
              <a:gd name="T63" fmla="*/ 5 h 288"/>
              <a:gd name="T64" fmla="*/ 35 w 396"/>
              <a:gd name="T65" fmla="*/ 17 h 288"/>
              <a:gd name="T66" fmla="*/ 36 w 396"/>
              <a:gd name="T67" fmla="*/ 221 h 288"/>
              <a:gd name="T68" fmla="*/ 1 w 396"/>
              <a:gd name="T69" fmla="*/ 274 h 288"/>
              <a:gd name="T70" fmla="*/ 0 w 396"/>
              <a:gd name="T71" fmla="*/ 278 h 288"/>
              <a:gd name="T72" fmla="*/ 2 w 396"/>
              <a:gd name="T73" fmla="*/ 285 h 288"/>
              <a:gd name="T74" fmla="*/ 8 w 396"/>
              <a:gd name="T75" fmla="*/ 288 h 288"/>
              <a:gd name="T76" fmla="*/ 390 w 396"/>
              <a:gd name="T77" fmla="*/ 287 h 288"/>
              <a:gd name="T78" fmla="*/ 395 w 396"/>
              <a:gd name="T79" fmla="*/ 282 h 288"/>
              <a:gd name="T80" fmla="*/ 394 w 396"/>
              <a:gd name="T81" fmla="*/ 27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96" h="288">
                <a:moveTo>
                  <a:pt x="26" y="270"/>
                </a:moveTo>
                <a:lnTo>
                  <a:pt x="49" y="233"/>
                </a:lnTo>
                <a:lnTo>
                  <a:pt x="54" y="234"/>
                </a:lnTo>
                <a:lnTo>
                  <a:pt x="342" y="234"/>
                </a:lnTo>
                <a:lnTo>
                  <a:pt x="345" y="233"/>
                </a:lnTo>
                <a:lnTo>
                  <a:pt x="370" y="270"/>
                </a:lnTo>
                <a:lnTo>
                  <a:pt x="369" y="270"/>
                </a:lnTo>
                <a:lnTo>
                  <a:pt x="366" y="270"/>
                </a:lnTo>
                <a:lnTo>
                  <a:pt x="361" y="270"/>
                </a:lnTo>
                <a:lnTo>
                  <a:pt x="355" y="270"/>
                </a:lnTo>
                <a:lnTo>
                  <a:pt x="347" y="270"/>
                </a:lnTo>
                <a:lnTo>
                  <a:pt x="337" y="270"/>
                </a:lnTo>
                <a:lnTo>
                  <a:pt x="328" y="270"/>
                </a:lnTo>
                <a:lnTo>
                  <a:pt x="316" y="270"/>
                </a:lnTo>
                <a:lnTo>
                  <a:pt x="290" y="270"/>
                </a:lnTo>
                <a:lnTo>
                  <a:pt x="261" y="270"/>
                </a:lnTo>
                <a:lnTo>
                  <a:pt x="230" y="270"/>
                </a:lnTo>
                <a:lnTo>
                  <a:pt x="197" y="270"/>
                </a:lnTo>
                <a:lnTo>
                  <a:pt x="166" y="270"/>
                </a:lnTo>
                <a:lnTo>
                  <a:pt x="135" y="270"/>
                </a:lnTo>
                <a:lnTo>
                  <a:pt x="105" y="270"/>
                </a:lnTo>
                <a:lnTo>
                  <a:pt x="80" y="270"/>
                </a:lnTo>
                <a:lnTo>
                  <a:pt x="68" y="270"/>
                </a:lnTo>
                <a:lnTo>
                  <a:pt x="57" y="270"/>
                </a:lnTo>
                <a:lnTo>
                  <a:pt x="48" y="270"/>
                </a:lnTo>
                <a:lnTo>
                  <a:pt x="40" y="270"/>
                </a:lnTo>
                <a:lnTo>
                  <a:pt x="34" y="270"/>
                </a:lnTo>
                <a:lnTo>
                  <a:pt x="29" y="270"/>
                </a:lnTo>
                <a:lnTo>
                  <a:pt x="27" y="270"/>
                </a:lnTo>
                <a:lnTo>
                  <a:pt x="26" y="270"/>
                </a:lnTo>
                <a:close/>
                <a:moveTo>
                  <a:pt x="54" y="17"/>
                </a:moveTo>
                <a:lnTo>
                  <a:pt x="342" y="17"/>
                </a:lnTo>
                <a:lnTo>
                  <a:pt x="342" y="216"/>
                </a:lnTo>
                <a:lnTo>
                  <a:pt x="54" y="216"/>
                </a:lnTo>
                <a:lnTo>
                  <a:pt x="54" y="214"/>
                </a:lnTo>
                <a:lnTo>
                  <a:pt x="54" y="213"/>
                </a:lnTo>
                <a:lnTo>
                  <a:pt x="54" y="207"/>
                </a:lnTo>
                <a:lnTo>
                  <a:pt x="54" y="197"/>
                </a:lnTo>
                <a:lnTo>
                  <a:pt x="54" y="184"/>
                </a:lnTo>
                <a:lnTo>
                  <a:pt x="54" y="169"/>
                </a:lnTo>
                <a:lnTo>
                  <a:pt x="54" y="153"/>
                </a:lnTo>
                <a:lnTo>
                  <a:pt x="54" y="135"/>
                </a:lnTo>
                <a:lnTo>
                  <a:pt x="54" y="116"/>
                </a:lnTo>
                <a:lnTo>
                  <a:pt x="54" y="98"/>
                </a:lnTo>
                <a:lnTo>
                  <a:pt x="54" y="80"/>
                </a:lnTo>
                <a:lnTo>
                  <a:pt x="54" y="63"/>
                </a:lnTo>
                <a:lnTo>
                  <a:pt x="54" y="48"/>
                </a:lnTo>
                <a:lnTo>
                  <a:pt x="54" y="35"/>
                </a:lnTo>
                <a:lnTo>
                  <a:pt x="54" y="26"/>
                </a:lnTo>
                <a:lnTo>
                  <a:pt x="54" y="19"/>
                </a:lnTo>
                <a:lnTo>
                  <a:pt x="54" y="18"/>
                </a:lnTo>
                <a:lnTo>
                  <a:pt x="54" y="17"/>
                </a:lnTo>
                <a:close/>
                <a:moveTo>
                  <a:pt x="394" y="274"/>
                </a:moveTo>
                <a:lnTo>
                  <a:pt x="394" y="274"/>
                </a:lnTo>
                <a:lnTo>
                  <a:pt x="359" y="221"/>
                </a:lnTo>
                <a:lnTo>
                  <a:pt x="359" y="216"/>
                </a:lnTo>
                <a:lnTo>
                  <a:pt x="359" y="17"/>
                </a:lnTo>
                <a:lnTo>
                  <a:pt x="358" y="10"/>
                </a:lnTo>
                <a:lnTo>
                  <a:pt x="355" y="5"/>
                </a:lnTo>
                <a:lnTo>
                  <a:pt x="348" y="1"/>
                </a:lnTo>
                <a:lnTo>
                  <a:pt x="342" y="0"/>
                </a:lnTo>
                <a:lnTo>
                  <a:pt x="54" y="0"/>
                </a:lnTo>
                <a:lnTo>
                  <a:pt x="46" y="1"/>
                </a:lnTo>
                <a:lnTo>
                  <a:pt x="41" y="5"/>
                </a:lnTo>
                <a:lnTo>
                  <a:pt x="36" y="10"/>
                </a:lnTo>
                <a:lnTo>
                  <a:pt x="35" y="17"/>
                </a:lnTo>
                <a:lnTo>
                  <a:pt x="35" y="216"/>
                </a:lnTo>
                <a:lnTo>
                  <a:pt x="36" y="221"/>
                </a:lnTo>
                <a:lnTo>
                  <a:pt x="1" y="274"/>
                </a:lnTo>
                <a:lnTo>
                  <a:pt x="1" y="274"/>
                </a:lnTo>
                <a:lnTo>
                  <a:pt x="0" y="276"/>
                </a:lnTo>
                <a:lnTo>
                  <a:pt x="0" y="278"/>
                </a:lnTo>
                <a:lnTo>
                  <a:pt x="0" y="282"/>
                </a:lnTo>
                <a:lnTo>
                  <a:pt x="2" y="285"/>
                </a:lnTo>
                <a:lnTo>
                  <a:pt x="5" y="287"/>
                </a:lnTo>
                <a:lnTo>
                  <a:pt x="8" y="288"/>
                </a:lnTo>
                <a:lnTo>
                  <a:pt x="386" y="288"/>
                </a:lnTo>
                <a:lnTo>
                  <a:pt x="390" y="287"/>
                </a:lnTo>
                <a:lnTo>
                  <a:pt x="393" y="285"/>
                </a:lnTo>
                <a:lnTo>
                  <a:pt x="395" y="282"/>
                </a:lnTo>
                <a:lnTo>
                  <a:pt x="396" y="278"/>
                </a:lnTo>
                <a:lnTo>
                  <a:pt x="394" y="27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0" name="Freeform 91"/>
          <p:cNvSpPr>
            <a:spLocks noEditPoints="1"/>
          </p:cNvSpPr>
          <p:nvPr/>
        </p:nvSpPr>
        <p:spPr bwMode="auto">
          <a:xfrm>
            <a:off x="11819930" y="3808512"/>
            <a:ext cx="328911" cy="325933"/>
          </a:xfrm>
          <a:custGeom>
            <a:avLst/>
            <a:gdLst>
              <a:gd name="T0" fmla="*/ 18 w 397"/>
              <a:gd name="T1" fmla="*/ 270 h 396"/>
              <a:gd name="T2" fmla="*/ 20 w 397"/>
              <a:gd name="T3" fmla="*/ 29 h 396"/>
              <a:gd name="T4" fmla="*/ 30 w 397"/>
              <a:gd name="T5" fmla="*/ 19 h 396"/>
              <a:gd name="T6" fmla="*/ 360 w 397"/>
              <a:gd name="T7" fmla="*/ 17 h 396"/>
              <a:gd name="T8" fmla="*/ 373 w 397"/>
              <a:gd name="T9" fmla="*/ 22 h 396"/>
              <a:gd name="T10" fmla="*/ 378 w 397"/>
              <a:gd name="T11" fmla="*/ 35 h 396"/>
              <a:gd name="T12" fmla="*/ 378 w 397"/>
              <a:gd name="T13" fmla="*/ 39 h 396"/>
              <a:gd name="T14" fmla="*/ 378 w 397"/>
              <a:gd name="T15" fmla="*/ 45 h 396"/>
              <a:gd name="T16" fmla="*/ 378 w 397"/>
              <a:gd name="T17" fmla="*/ 72 h 396"/>
              <a:gd name="T18" fmla="*/ 378 w 397"/>
              <a:gd name="T19" fmla="*/ 110 h 396"/>
              <a:gd name="T20" fmla="*/ 378 w 397"/>
              <a:gd name="T21" fmla="*/ 153 h 396"/>
              <a:gd name="T22" fmla="*/ 378 w 397"/>
              <a:gd name="T23" fmla="*/ 195 h 396"/>
              <a:gd name="T24" fmla="*/ 378 w 397"/>
              <a:gd name="T25" fmla="*/ 233 h 396"/>
              <a:gd name="T26" fmla="*/ 378 w 397"/>
              <a:gd name="T27" fmla="*/ 260 h 396"/>
              <a:gd name="T28" fmla="*/ 378 w 397"/>
              <a:gd name="T29" fmla="*/ 266 h 396"/>
              <a:gd name="T30" fmla="*/ 378 w 397"/>
              <a:gd name="T31" fmla="*/ 270 h 396"/>
              <a:gd name="T32" fmla="*/ 377 w 397"/>
              <a:gd name="T33" fmla="*/ 313 h 396"/>
              <a:gd name="T34" fmla="*/ 367 w 397"/>
              <a:gd name="T35" fmla="*/ 322 h 396"/>
              <a:gd name="T36" fmla="*/ 36 w 397"/>
              <a:gd name="T37" fmla="*/ 324 h 396"/>
              <a:gd name="T38" fmla="*/ 23 w 397"/>
              <a:gd name="T39" fmla="*/ 318 h 396"/>
              <a:gd name="T40" fmla="*/ 18 w 397"/>
              <a:gd name="T41" fmla="*/ 305 h 396"/>
              <a:gd name="T42" fmla="*/ 378 w 397"/>
              <a:gd name="T43" fmla="*/ 288 h 396"/>
              <a:gd name="T44" fmla="*/ 378 w 397"/>
              <a:gd name="T45" fmla="*/ 290 h 396"/>
              <a:gd name="T46" fmla="*/ 378 w 397"/>
              <a:gd name="T47" fmla="*/ 303 h 396"/>
              <a:gd name="T48" fmla="*/ 378 w 397"/>
              <a:gd name="T49" fmla="*/ 305 h 396"/>
              <a:gd name="T50" fmla="*/ 181 w 397"/>
              <a:gd name="T51" fmla="*/ 377 h 396"/>
              <a:gd name="T52" fmla="*/ 216 w 397"/>
              <a:gd name="T53" fmla="*/ 342 h 396"/>
              <a:gd name="T54" fmla="*/ 216 w 397"/>
              <a:gd name="T55" fmla="*/ 347 h 396"/>
              <a:gd name="T56" fmla="*/ 216 w 397"/>
              <a:gd name="T57" fmla="*/ 359 h 396"/>
              <a:gd name="T58" fmla="*/ 216 w 397"/>
              <a:gd name="T59" fmla="*/ 372 h 396"/>
              <a:gd name="T60" fmla="*/ 216 w 397"/>
              <a:gd name="T61" fmla="*/ 377 h 396"/>
              <a:gd name="T62" fmla="*/ 36 w 397"/>
              <a:gd name="T63" fmla="*/ 0 h 396"/>
              <a:gd name="T64" fmla="*/ 22 w 397"/>
              <a:gd name="T65" fmla="*/ 2 h 396"/>
              <a:gd name="T66" fmla="*/ 10 w 397"/>
              <a:gd name="T67" fmla="*/ 9 h 396"/>
              <a:gd name="T68" fmla="*/ 3 w 397"/>
              <a:gd name="T69" fmla="*/ 21 h 396"/>
              <a:gd name="T70" fmla="*/ 0 w 397"/>
              <a:gd name="T71" fmla="*/ 35 h 396"/>
              <a:gd name="T72" fmla="*/ 0 w 397"/>
              <a:gd name="T73" fmla="*/ 313 h 396"/>
              <a:gd name="T74" fmla="*/ 6 w 397"/>
              <a:gd name="T75" fmla="*/ 326 h 396"/>
              <a:gd name="T76" fmla="*/ 16 w 397"/>
              <a:gd name="T77" fmla="*/ 335 h 396"/>
              <a:gd name="T78" fmla="*/ 29 w 397"/>
              <a:gd name="T79" fmla="*/ 341 h 396"/>
              <a:gd name="T80" fmla="*/ 162 w 397"/>
              <a:gd name="T81" fmla="*/ 342 h 396"/>
              <a:gd name="T82" fmla="*/ 135 w 397"/>
              <a:gd name="T83" fmla="*/ 377 h 396"/>
              <a:gd name="T84" fmla="*/ 129 w 397"/>
              <a:gd name="T85" fmla="*/ 381 h 396"/>
              <a:gd name="T86" fmla="*/ 127 w 397"/>
              <a:gd name="T87" fmla="*/ 386 h 396"/>
              <a:gd name="T88" fmla="*/ 129 w 397"/>
              <a:gd name="T89" fmla="*/ 393 h 396"/>
              <a:gd name="T90" fmla="*/ 135 w 397"/>
              <a:gd name="T91" fmla="*/ 396 h 396"/>
              <a:gd name="T92" fmla="*/ 265 w 397"/>
              <a:gd name="T93" fmla="*/ 395 h 396"/>
              <a:gd name="T94" fmla="*/ 269 w 397"/>
              <a:gd name="T95" fmla="*/ 390 h 396"/>
              <a:gd name="T96" fmla="*/ 269 w 397"/>
              <a:gd name="T97" fmla="*/ 383 h 396"/>
              <a:gd name="T98" fmla="*/ 265 w 397"/>
              <a:gd name="T99" fmla="*/ 379 h 396"/>
              <a:gd name="T100" fmla="*/ 235 w 397"/>
              <a:gd name="T101" fmla="*/ 377 h 396"/>
              <a:gd name="T102" fmla="*/ 360 w 397"/>
              <a:gd name="T103" fmla="*/ 342 h 396"/>
              <a:gd name="T104" fmla="*/ 374 w 397"/>
              <a:gd name="T105" fmla="*/ 339 h 396"/>
              <a:gd name="T106" fmla="*/ 386 w 397"/>
              <a:gd name="T107" fmla="*/ 331 h 396"/>
              <a:gd name="T108" fmla="*/ 393 w 397"/>
              <a:gd name="T109" fmla="*/ 319 h 396"/>
              <a:gd name="T110" fmla="*/ 397 w 397"/>
              <a:gd name="T111" fmla="*/ 305 h 396"/>
              <a:gd name="T112" fmla="*/ 395 w 397"/>
              <a:gd name="T113" fmla="*/ 28 h 396"/>
              <a:gd name="T114" fmla="*/ 390 w 397"/>
              <a:gd name="T115" fmla="*/ 15 h 396"/>
              <a:gd name="T116" fmla="*/ 380 w 397"/>
              <a:gd name="T117" fmla="*/ 5 h 396"/>
              <a:gd name="T118" fmla="*/ 367 w 397"/>
              <a:gd name="T119"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7" h="396">
                <a:moveTo>
                  <a:pt x="378" y="270"/>
                </a:moveTo>
                <a:lnTo>
                  <a:pt x="18" y="270"/>
                </a:lnTo>
                <a:lnTo>
                  <a:pt x="18" y="35"/>
                </a:lnTo>
                <a:lnTo>
                  <a:pt x="20" y="29"/>
                </a:lnTo>
                <a:lnTo>
                  <a:pt x="23" y="22"/>
                </a:lnTo>
                <a:lnTo>
                  <a:pt x="30" y="19"/>
                </a:lnTo>
                <a:lnTo>
                  <a:pt x="36" y="17"/>
                </a:lnTo>
                <a:lnTo>
                  <a:pt x="360" y="17"/>
                </a:lnTo>
                <a:lnTo>
                  <a:pt x="367" y="19"/>
                </a:lnTo>
                <a:lnTo>
                  <a:pt x="373" y="22"/>
                </a:lnTo>
                <a:lnTo>
                  <a:pt x="377" y="29"/>
                </a:lnTo>
                <a:lnTo>
                  <a:pt x="378" y="35"/>
                </a:lnTo>
                <a:lnTo>
                  <a:pt x="378" y="36"/>
                </a:lnTo>
                <a:lnTo>
                  <a:pt x="378" y="39"/>
                </a:lnTo>
                <a:lnTo>
                  <a:pt x="378" y="42"/>
                </a:lnTo>
                <a:lnTo>
                  <a:pt x="378" y="45"/>
                </a:lnTo>
                <a:lnTo>
                  <a:pt x="378" y="57"/>
                </a:lnTo>
                <a:lnTo>
                  <a:pt x="378" y="72"/>
                </a:lnTo>
                <a:lnTo>
                  <a:pt x="378" y="89"/>
                </a:lnTo>
                <a:lnTo>
                  <a:pt x="378" y="110"/>
                </a:lnTo>
                <a:lnTo>
                  <a:pt x="378" y="130"/>
                </a:lnTo>
                <a:lnTo>
                  <a:pt x="378" y="153"/>
                </a:lnTo>
                <a:lnTo>
                  <a:pt x="378" y="175"/>
                </a:lnTo>
                <a:lnTo>
                  <a:pt x="378" y="195"/>
                </a:lnTo>
                <a:lnTo>
                  <a:pt x="378" y="216"/>
                </a:lnTo>
                <a:lnTo>
                  <a:pt x="378" y="233"/>
                </a:lnTo>
                <a:lnTo>
                  <a:pt x="378" y="248"/>
                </a:lnTo>
                <a:lnTo>
                  <a:pt x="378" y="260"/>
                </a:lnTo>
                <a:lnTo>
                  <a:pt x="378" y="264"/>
                </a:lnTo>
                <a:lnTo>
                  <a:pt x="378" y="266"/>
                </a:lnTo>
                <a:lnTo>
                  <a:pt x="378" y="268"/>
                </a:lnTo>
                <a:lnTo>
                  <a:pt x="378" y="270"/>
                </a:lnTo>
                <a:close/>
                <a:moveTo>
                  <a:pt x="378" y="305"/>
                </a:moveTo>
                <a:lnTo>
                  <a:pt x="377" y="313"/>
                </a:lnTo>
                <a:lnTo>
                  <a:pt x="373" y="318"/>
                </a:lnTo>
                <a:lnTo>
                  <a:pt x="367" y="322"/>
                </a:lnTo>
                <a:lnTo>
                  <a:pt x="360" y="324"/>
                </a:lnTo>
                <a:lnTo>
                  <a:pt x="36" y="324"/>
                </a:lnTo>
                <a:lnTo>
                  <a:pt x="30" y="322"/>
                </a:lnTo>
                <a:lnTo>
                  <a:pt x="23" y="318"/>
                </a:lnTo>
                <a:lnTo>
                  <a:pt x="20" y="313"/>
                </a:lnTo>
                <a:lnTo>
                  <a:pt x="18" y="305"/>
                </a:lnTo>
                <a:lnTo>
                  <a:pt x="18" y="288"/>
                </a:lnTo>
                <a:lnTo>
                  <a:pt x="378" y="288"/>
                </a:lnTo>
                <a:lnTo>
                  <a:pt x="378" y="288"/>
                </a:lnTo>
                <a:lnTo>
                  <a:pt x="378" y="290"/>
                </a:lnTo>
                <a:lnTo>
                  <a:pt x="378" y="297"/>
                </a:lnTo>
                <a:lnTo>
                  <a:pt x="378" y="303"/>
                </a:lnTo>
                <a:lnTo>
                  <a:pt x="378" y="305"/>
                </a:lnTo>
                <a:lnTo>
                  <a:pt x="378" y="305"/>
                </a:lnTo>
                <a:close/>
                <a:moveTo>
                  <a:pt x="216" y="377"/>
                </a:moveTo>
                <a:lnTo>
                  <a:pt x="181" y="377"/>
                </a:lnTo>
                <a:lnTo>
                  <a:pt x="181" y="342"/>
                </a:lnTo>
                <a:lnTo>
                  <a:pt x="216" y="342"/>
                </a:lnTo>
                <a:lnTo>
                  <a:pt x="216" y="343"/>
                </a:lnTo>
                <a:lnTo>
                  <a:pt x="216" y="347"/>
                </a:lnTo>
                <a:lnTo>
                  <a:pt x="216" y="353"/>
                </a:lnTo>
                <a:lnTo>
                  <a:pt x="216" y="359"/>
                </a:lnTo>
                <a:lnTo>
                  <a:pt x="216" y="367"/>
                </a:lnTo>
                <a:lnTo>
                  <a:pt x="216" y="372"/>
                </a:lnTo>
                <a:lnTo>
                  <a:pt x="216" y="376"/>
                </a:lnTo>
                <a:lnTo>
                  <a:pt x="216" y="377"/>
                </a:lnTo>
                <a:close/>
                <a:moveTo>
                  <a:pt x="360" y="0"/>
                </a:moveTo>
                <a:lnTo>
                  <a:pt x="36" y="0"/>
                </a:lnTo>
                <a:lnTo>
                  <a:pt x="29" y="0"/>
                </a:lnTo>
                <a:lnTo>
                  <a:pt x="22" y="2"/>
                </a:lnTo>
                <a:lnTo>
                  <a:pt x="16" y="5"/>
                </a:lnTo>
                <a:lnTo>
                  <a:pt x="10" y="9"/>
                </a:lnTo>
                <a:lnTo>
                  <a:pt x="6" y="15"/>
                </a:lnTo>
                <a:lnTo>
                  <a:pt x="3" y="21"/>
                </a:lnTo>
                <a:lnTo>
                  <a:pt x="0" y="28"/>
                </a:lnTo>
                <a:lnTo>
                  <a:pt x="0" y="35"/>
                </a:lnTo>
                <a:lnTo>
                  <a:pt x="0" y="305"/>
                </a:lnTo>
                <a:lnTo>
                  <a:pt x="0" y="313"/>
                </a:lnTo>
                <a:lnTo>
                  <a:pt x="3" y="319"/>
                </a:lnTo>
                <a:lnTo>
                  <a:pt x="6" y="326"/>
                </a:lnTo>
                <a:lnTo>
                  <a:pt x="10" y="331"/>
                </a:lnTo>
                <a:lnTo>
                  <a:pt x="16" y="335"/>
                </a:lnTo>
                <a:lnTo>
                  <a:pt x="22" y="339"/>
                </a:lnTo>
                <a:lnTo>
                  <a:pt x="29" y="341"/>
                </a:lnTo>
                <a:lnTo>
                  <a:pt x="36" y="342"/>
                </a:lnTo>
                <a:lnTo>
                  <a:pt x="162" y="342"/>
                </a:lnTo>
                <a:lnTo>
                  <a:pt x="162" y="377"/>
                </a:lnTo>
                <a:lnTo>
                  <a:pt x="135" y="377"/>
                </a:lnTo>
                <a:lnTo>
                  <a:pt x="132" y="379"/>
                </a:lnTo>
                <a:lnTo>
                  <a:pt x="129" y="381"/>
                </a:lnTo>
                <a:lnTo>
                  <a:pt x="127" y="383"/>
                </a:lnTo>
                <a:lnTo>
                  <a:pt x="127" y="386"/>
                </a:lnTo>
                <a:lnTo>
                  <a:pt x="127" y="390"/>
                </a:lnTo>
                <a:lnTo>
                  <a:pt x="129" y="393"/>
                </a:lnTo>
                <a:lnTo>
                  <a:pt x="132" y="395"/>
                </a:lnTo>
                <a:lnTo>
                  <a:pt x="135" y="396"/>
                </a:lnTo>
                <a:lnTo>
                  <a:pt x="262" y="396"/>
                </a:lnTo>
                <a:lnTo>
                  <a:pt x="265" y="395"/>
                </a:lnTo>
                <a:lnTo>
                  <a:pt x="267" y="393"/>
                </a:lnTo>
                <a:lnTo>
                  <a:pt x="269" y="390"/>
                </a:lnTo>
                <a:lnTo>
                  <a:pt x="270" y="386"/>
                </a:lnTo>
                <a:lnTo>
                  <a:pt x="269" y="383"/>
                </a:lnTo>
                <a:lnTo>
                  <a:pt x="267" y="381"/>
                </a:lnTo>
                <a:lnTo>
                  <a:pt x="265" y="379"/>
                </a:lnTo>
                <a:lnTo>
                  <a:pt x="262" y="377"/>
                </a:lnTo>
                <a:lnTo>
                  <a:pt x="235" y="377"/>
                </a:lnTo>
                <a:lnTo>
                  <a:pt x="235" y="342"/>
                </a:lnTo>
                <a:lnTo>
                  <a:pt x="360" y="342"/>
                </a:lnTo>
                <a:lnTo>
                  <a:pt x="367" y="341"/>
                </a:lnTo>
                <a:lnTo>
                  <a:pt x="374" y="339"/>
                </a:lnTo>
                <a:lnTo>
                  <a:pt x="380" y="335"/>
                </a:lnTo>
                <a:lnTo>
                  <a:pt x="386" y="331"/>
                </a:lnTo>
                <a:lnTo>
                  <a:pt x="390" y="326"/>
                </a:lnTo>
                <a:lnTo>
                  <a:pt x="393" y="319"/>
                </a:lnTo>
                <a:lnTo>
                  <a:pt x="395" y="313"/>
                </a:lnTo>
                <a:lnTo>
                  <a:pt x="397" y="305"/>
                </a:lnTo>
                <a:lnTo>
                  <a:pt x="397" y="35"/>
                </a:lnTo>
                <a:lnTo>
                  <a:pt x="395" y="28"/>
                </a:lnTo>
                <a:lnTo>
                  <a:pt x="393" y="21"/>
                </a:lnTo>
                <a:lnTo>
                  <a:pt x="390" y="15"/>
                </a:lnTo>
                <a:lnTo>
                  <a:pt x="386" y="9"/>
                </a:lnTo>
                <a:lnTo>
                  <a:pt x="380" y="5"/>
                </a:lnTo>
                <a:lnTo>
                  <a:pt x="374" y="2"/>
                </a:lnTo>
                <a:lnTo>
                  <a:pt x="367" y="0"/>
                </a:lnTo>
                <a:lnTo>
                  <a:pt x="360"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1" name="Freeform 92"/>
          <p:cNvSpPr>
            <a:spLocks noEditPoints="1"/>
          </p:cNvSpPr>
          <p:nvPr/>
        </p:nvSpPr>
        <p:spPr bwMode="auto">
          <a:xfrm>
            <a:off x="7853661" y="4357688"/>
            <a:ext cx="328910" cy="325934"/>
          </a:xfrm>
          <a:custGeom>
            <a:avLst/>
            <a:gdLst>
              <a:gd name="T0" fmla="*/ 138 w 397"/>
              <a:gd name="T1" fmla="*/ 257 h 395"/>
              <a:gd name="T2" fmla="*/ 92 w 397"/>
              <a:gd name="T3" fmla="*/ 211 h 395"/>
              <a:gd name="T4" fmla="*/ 92 w 397"/>
              <a:gd name="T5" fmla="*/ 182 h 395"/>
              <a:gd name="T6" fmla="*/ 138 w 397"/>
              <a:gd name="T7" fmla="*/ 137 h 395"/>
              <a:gd name="T8" fmla="*/ 213 w 397"/>
              <a:gd name="T9" fmla="*/ 126 h 395"/>
              <a:gd name="T10" fmla="*/ 289 w 397"/>
              <a:gd name="T11" fmla="*/ 92 h 395"/>
              <a:gd name="T12" fmla="*/ 305 w 397"/>
              <a:gd name="T13" fmla="*/ 186 h 395"/>
              <a:gd name="T14" fmla="*/ 297 w 397"/>
              <a:gd name="T15" fmla="*/ 225 h 395"/>
              <a:gd name="T16" fmla="*/ 240 w 397"/>
              <a:gd name="T17" fmla="*/ 263 h 395"/>
              <a:gd name="T18" fmla="*/ 247 w 397"/>
              <a:gd name="T19" fmla="*/ 197 h 395"/>
              <a:gd name="T20" fmla="*/ 198 w 397"/>
              <a:gd name="T21" fmla="*/ 182 h 395"/>
              <a:gd name="T22" fmla="*/ 198 w 397"/>
              <a:gd name="T23" fmla="*/ 182 h 395"/>
              <a:gd name="T24" fmla="*/ 34 w 397"/>
              <a:gd name="T25" fmla="*/ 298 h 395"/>
              <a:gd name="T26" fmla="*/ 350 w 397"/>
              <a:gd name="T27" fmla="*/ 310 h 395"/>
              <a:gd name="T28" fmla="*/ 362 w 397"/>
              <a:gd name="T29" fmla="*/ 46 h 395"/>
              <a:gd name="T30" fmla="*/ 46 w 397"/>
              <a:gd name="T31" fmla="*/ 34 h 395"/>
              <a:gd name="T32" fmla="*/ 46 w 397"/>
              <a:gd name="T33" fmla="*/ 34 h 395"/>
              <a:gd name="T34" fmla="*/ 198 w 397"/>
              <a:gd name="T35" fmla="*/ 106 h 395"/>
              <a:gd name="T36" fmla="*/ 109 w 397"/>
              <a:gd name="T37" fmla="*/ 133 h 395"/>
              <a:gd name="T38" fmla="*/ 75 w 397"/>
              <a:gd name="T39" fmla="*/ 179 h 395"/>
              <a:gd name="T40" fmla="*/ 75 w 397"/>
              <a:gd name="T41" fmla="*/ 214 h 395"/>
              <a:gd name="T42" fmla="*/ 109 w 397"/>
              <a:gd name="T43" fmla="*/ 260 h 395"/>
              <a:gd name="T44" fmla="*/ 198 w 397"/>
              <a:gd name="T45" fmla="*/ 287 h 395"/>
              <a:gd name="T46" fmla="*/ 288 w 397"/>
              <a:gd name="T47" fmla="*/ 260 h 395"/>
              <a:gd name="T48" fmla="*/ 322 w 397"/>
              <a:gd name="T49" fmla="*/ 214 h 395"/>
              <a:gd name="T50" fmla="*/ 320 w 397"/>
              <a:gd name="T51" fmla="*/ 172 h 395"/>
              <a:gd name="T52" fmla="*/ 306 w 397"/>
              <a:gd name="T53" fmla="*/ 145 h 395"/>
              <a:gd name="T54" fmla="*/ 306 w 397"/>
              <a:gd name="T55" fmla="*/ 114 h 395"/>
              <a:gd name="T56" fmla="*/ 306 w 397"/>
              <a:gd name="T57" fmla="*/ 54 h 395"/>
              <a:gd name="T58" fmla="*/ 306 w 397"/>
              <a:gd name="T59" fmla="*/ 35 h 395"/>
              <a:gd name="T60" fmla="*/ 367 w 397"/>
              <a:gd name="T61" fmla="*/ 321 h 395"/>
              <a:gd name="T62" fmla="*/ 23 w 397"/>
              <a:gd name="T63" fmla="*/ 317 h 395"/>
              <a:gd name="T64" fmla="*/ 20 w 397"/>
              <a:gd name="T65" fmla="*/ 28 h 395"/>
              <a:gd name="T66" fmla="*/ 360 w 397"/>
              <a:gd name="T67" fmla="*/ 17 h 395"/>
              <a:gd name="T68" fmla="*/ 378 w 397"/>
              <a:gd name="T69" fmla="*/ 35 h 395"/>
              <a:gd name="T70" fmla="*/ 378 w 397"/>
              <a:gd name="T71" fmla="*/ 47 h 395"/>
              <a:gd name="T72" fmla="*/ 378 w 397"/>
              <a:gd name="T73" fmla="*/ 98 h 395"/>
              <a:gd name="T74" fmla="*/ 378 w 397"/>
              <a:gd name="T75" fmla="*/ 195 h 395"/>
              <a:gd name="T76" fmla="*/ 378 w 397"/>
              <a:gd name="T77" fmla="*/ 279 h 395"/>
              <a:gd name="T78" fmla="*/ 378 w 397"/>
              <a:gd name="T79" fmla="*/ 302 h 395"/>
              <a:gd name="T80" fmla="*/ 377 w 397"/>
              <a:gd name="T81" fmla="*/ 366 h 395"/>
              <a:gd name="T82" fmla="*/ 36 w 397"/>
              <a:gd name="T83" fmla="*/ 376 h 395"/>
              <a:gd name="T84" fmla="*/ 18 w 397"/>
              <a:gd name="T85" fmla="*/ 358 h 395"/>
              <a:gd name="T86" fmla="*/ 360 w 397"/>
              <a:gd name="T87" fmla="*/ 341 h 395"/>
              <a:gd name="T88" fmla="*/ 378 w 397"/>
              <a:gd name="T89" fmla="*/ 339 h 395"/>
              <a:gd name="T90" fmla="*/ 378 w 397"/>
              <a:gd name="T91" fmla="*/ 358 h 395"/>
              <a:gd name="T92" fmla="*/ 22 w 397"/>
              <a:gd name="T93" fmla="*/ 2 h 395"/>
              <a:gd name="T94" fmla="*/ 3 w 397"/>
              <a:gd name="T95" fmla="*/ 21 h 395"/>
              <a:gd name="T96" fmla="*/ 0 w 397"/>
              <a:gd name="T97" fmla="*/ 366 h 395"/>
              <a:gd name="T98" fmla="*/ 16 w 397"/>
              <a:gd name="T99" fmla="*/ 388 h 395"/>
              <a:gd name="T100" fmla="*/ 360 w 397"/>
              <a:gd name="T101" fmla="*/ 395 h 395"/>
              <a:gd name="T102" fmla="*/ 386 w 397"/>
              <a:gd name="T103" fmla="*/ 384 h 395"/>
              <a:gd name="T104" fmla="*/ 397 w 397"/>
              <a:gd name="T105" fmla="*/ 358 h 395"/>
              <a:gd name="T106" fmla="*/ 390 w 397"/>
              <a:gd name="T107" fmla="*/ 15 h 395"/>
              <a:gd name="T108" fmla="*/ 367 w 397"/>
              <a:gd name="T109"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7" h="395">
                <a:moveTo>
                  <a:pt x="198" y="268"/>
                </a:moveTo>
                <a:lnTo>
                  <a:pt x="176" y="267"/>
                </a:lnTo>
                <a:lnTo>
                  <a:pt x="156" y="263"/>
                </a:lnTo>
                <a:lnTo>
                  <a:pt x="138" y="257"/>
                </a:lnTo>
                <a:lnTo>
                  <a:pt x="121" y="248"/>
                </a:lnTo>
                <a:lnTo>
                  <a:pt x="108" y="237"/>
                </a:lnTo>
                <a:lnTo>
                  <a:pt x="99" y="225"/>
                </a:lnTo>
                <a:lnTo>
                  <a:pt x="92" y="211"/>
                </a:lnTo>
                <a:lnTo>
                  <a:pt x="91" y="204"/>
                </a:lnTo>
                <a:lnTo>
                  <a:pt x="90" y="197"/>
                </a:lnTo>
                <a:lnTo>
                  <a:pt x="91" y="190"/>
                </a:lnTo>
                <a:lnTo>
                  <a:pt x="92" y="182"/>
                </a:lnTo>
                <a:lnTo>
                  <a:pt x="99" y="169"/>
                </a:lnTo>
                <a:lnTo>
                  <a:pt x="108" y="156"/>
                </a:lnTo>
                <a:lnTo>
                  <a:pt x="121" y="146"/>
                </a:lnTo>
                <a:lnTo>
                  <a:pt x="138" y="137"/>
                </a:lnTo>
                <a:lnTo>
                  <a:pt x="156" y="130"/>
                </a:lnTo>
                <a:lnTo>
                  <a:pt x="176" y="126"/>
                </a:lnTo>
                <a:lnTo>
                  <a:pt x="198" y="125"/>
                </a:lnTo>
                <a:lnTo>
                  <a:pt x="213" y="126"/>
                </a:lnTo>
                <a:lnTo>
                  <a:pt x="227" y="128"/>
                </a:lnTo>
                <a:lnTo>
                  <a:pt x="240" y="131"/>
                </a:lnTo>
                <a:lnTo>
                  <a:pt x="253" y="135"/>
                </a:lnTo>
                <a:lnTo>
                  <a:pt x="289" y="92"/>
                </a:lnTo>
                <a:lnTo>
                  <a:pt x="289" y="157"/>
                </a:lnTo>
                <a:lnTo>
                  <a:pt x="296" y="166"/>
                </a:lnTo>
                <a:lnTo>
                  <a:pt x="302" y="176"/>
                </a:lnTo>
                <a:lnTo>
                  <a:pt x="305" y="186"/>
                </a:lnTo>
                <a:lnTo>
                  <a:pt x="306" y="197"/>
                </a:lnTo>
                <a:lnTo>
                  <a:pt x="306" y="204"/>
                </a:lnTo>
                <a:lnTo>
                  <a:pt x="304" y="211"/>
                </a:lnTo>
                <a:lnTo>
                  <a:pt x="297" y="225"/>
                </a:lnTo>
                <a:lnTo>
                  <a:pt x="288" y="237"/>
                </a:lnTo>
                <a:lnTo>
                  <a:pt x="275" y="248"/>
                </a:lnTo>
                <a:lnTo>
                  <a:pt x="258" y="257"/>
                </a:lnTo>
                <a:lnTo>
                  <a:pt x="240" y="263"/>
                </a:lnTo>
                <a:lnTo>
                  <a:pt x="220" y="267"/>
                </a:lnTo>
                <a:lnTo>
                  <a:pt x="198" y="268"/>
                </a:lnTo>
                <a:close/>
                <a:moveTo>
                  <a:pt x="198" y="168"/>
                </a:moveTo>
                <a:cubicBezTo>
                  <a:pt x="225" y="168"/>
                  <a:pt x="247" y="181"/>
                  <a:pt x="247" y="197"/>
                </a:cubicBezTo>
                <a:cubicBezTo>
                  <a:pt x="247" y="214"/>
                  <a:pt x="225" y="227"/>
                  <a:pt x="198" y="227"/>
                </a:cubicBezTo>
                <a:cubicBezTo>
                  <a:pt x="172" y="227"/>
                  <a:pt x="150" y="214"/>
                  <a:pt x="150" y="197"/>
                </a:cubicBezTo>
                <a:cubicBezTo>
                  <a:pt x="150" y="181"/>
                  <a:pt x="172" y="168"/>
                  <a:pt x="198" y="168"/>
                </a:cubicBezTo>
                <a:close/>
                <a:moveTo>
                  <a:pt x="198" y="182"/>
                </a:moveTo>
                <a:cubicBezTo>
                  <a:pt x="216" y="182"/>
                  <a:pt x="230" y="189"/>
                  <a:pt x="230" y="197"/>
                </a:cubicBezTo>
                <a:cubicBezTo>
                  <a:pt x="230" y="206"/>
                  <a:pt x="216" y="213"/>
                  <a:pt x="198" y="213"/>
                </a:cubicBezTo>
                <a:cubicBezTo>
                  <a:pt x="181" y="213"/>
                  <a:pt x="166" y="206"/>
                  <a:pt x="166" y="197"/>
                </a:cubicBezTo>
                <a:cubicBezTo>
                  <a:pt x="166" y="189"/>
                  <a:pt x="181" y="182"/>
                  <a:pt x="198" y="182"/>
                </a:cubicBezTo>
                <a:close/>
                <a:moveTo>
                  <a:pt x="46" y="286"/>
                </a:moveTo>
                <a:cubicBezTo>
                  <a:pt x="53" y="286"/>
                  <a:pt x="58" y="291"/>
                  <a:pt x="58" y="298"/>
                </a:cubicBezTo>
                <a:cubicBezTo>
                  <a:pt x="58" y="305"/>
                  <a:pt x="53" y="310"/>
                  <a:pt x="46" y="310"/>
                </a:cubicBezTo>
                <a:cubicBezTo>
                  <a:pt x="39" y="310"/>
                  <a:pt x="34" y="305"/>
                  <a:pt x="34" y="298"/>
                </a:cubicBezTo>
                <a:cubicBezTo>
                  <a:pt x="34" y="291"/>
                  <a:pt x="39" y="286"/>
                  <a:pt x="46" y="286"/>
                </a:cubicBezTo>
                <a:close/>
                <a:moveTo>
                  <a:pt x="350" y="286"/>
                </a:moveTo>
                <a:cubicBezTo>
                  <a:pt x="357" y="286"/>
                  <a:pt x="362" y="291"/>
                  <a:pt x="362" y="298"/>
                </a:cubicBezTo>
                <a:cubicBezTo>
                  <a:pt x="362" y="305"/>
                  <a:pt x="357" y="310"/>
                  <a:pt x="350" y="310"/>
                </a:cubicBezTo>
                <a:cubicBezTo>
                  <a:pt x="343" y="310"/>
                  <a:pt x="338" y="305"/>
                  <a:pt x="338" y="298"/>
                </a:cubicBezTo>
                <a:cubicBezTo>
                  <a:pt x="338" y="291"/>
                  <a:pt x="343" y="286"/>
                  <a:pt x="350" y="286"/>
                </a:cubicBezTo>
                <a:close/>
                <a:moveTo>
                  <a:pt x="350" y="34"/>
                </a:moveTo>
                <a:cubicBezTo>
                  <a:pt x="357" y="34"/>
                  <a:pt x="362" y="40"/>
                  <a:pt x="362" y="46"/>
                </a:cubicBezTo>
                <a:cubicBezTo>
                  <a:pt x="362" y="53"/>
                  <a:pt x="357" y="59"/>
                  <a:pt x="350" y="59"/>
                </a:cubicBezTo>
                <a:cubicBezTo>
                  <a:pt x="343" y="59"/>
                  <a:pt x="338" y="53"/>
                  <a:pt x="338" y="46"/>
                </a:cubicBezTo>
                <a:cubicBezTo>
                  <a:pt x="338" y="40"/>
                  <a:pt x="343" y="34"/>
                  <a:pt x="350" y="34"/>
                </a:cubicBezTo>
                <a:close/>
                <a:moveTo>
                  <a:pt x="46" y="34"/>
                </a:moveTo>
                <a:cubicBezTo>
                  <a:pt x="53" y="34"/>
                  <a:pt x="58" y="40"/>
                  <a:pt x="58" y="46"/>
                </a:cubicBezTo>
                <a:cubicBezTo>
                  <a:pt x="58" y="53"/>
                  <a:pt x="53" y="59"/>
                  <a:pt x="46" y="59"/>
                </a:cubicBezTo>
                <a:cubicBezTo>
                  <a:pt x="39" y="59"/>
                  <a:pt x="34" y="53"/>
                  <a:pt x="34" y="46"/>
                </a:cubicBezTo>
                <a:cubicBezTo>
                  <a:pt x="34" y="40"/>
                  <a:pt x="39" y="34"/>
                  <a:pt x="46" y="34"/>
                </a:cubicBezTo>
                <a:close/>
                <a:moveTo>
                  <a:pt x="306" y="35"/>
                </a:moveTo>
                <a:lnTo>
                  <a:pt x="245" y="113"/>
                </a:lnTo>
                <a:lnTo>
                  <a:pt x="223" y="109"/>
                </a:lnTo>
                <a:lnTo>
                  <a:pt x="198" y="106"/>
                </a:lnTo>
                <a:lnTo>
                  <a:pt x="173" y="109"/>
                </a:lnTo>
                <a:lnTo>
                  <a:pt x="149" y="114"/>
                </a:lnTo>
                <a:lnTo>
                  <a:pt x="128" y="123"/>
                </a:lnTo>
                <a:lnTo>
                  <a:pt x="109" y="133"/>
                </a:lnTo>
                <a:lnTo>
                  <a:pt x="93" y="146"/>
                </a:lnTo>
                <a:lnTo>
                  <a:pt x="82" y="162"/>
                </a:lnTo>
                <a:lnTo>
                  <a:pt x="78" y="170"/>
                </a:lnTo>
                <a:lnTo>
                  <a:pt x="75" y="179"/>
                </a:lnTo>
                <a:lnTo>
                  <a:pt x="73" y="187"/>
                </a:lnTo>
                <a:lnTo>
                  <a:pt x="72" y="197"/>
                </a:lnTo>
                <a:lnTo>
                  <a:pt x="73" y="206"/>
                </a:lnTo>
                <a:lnTo>
                  <a:pt x="75" y="214"/>
                </a:lnTo>
                <a:lnTo>
                  <a:pt x="78" y="223"/>
                </a:lnTo>
                <a:lnTo>
                  <a:pt x="82" y="232"/>
                </a:lnTo>
                <a:lnTo>
                  <a:pt x="93" y="247"/>
                </a:lnTo>
                <a:lnTo>
                  <a:pt x="109" y="260"/>
                </a:lnTo>
                <a:lnTo>
                  <a:pt x="128" y="272"/>
                </a:lnTo>
                <a:lnTo>
                  <a:pt x="149" y="279"/>
                </a:lnTo>
                <a:lnTo>
                  <a:pt x="173" y="285"/>
                </a:lnTo>
                <a:lnTo>
                  <a:pt x="198" y="287"/>
                </a:lnTo>
                <a:lnTo>
                  <a:pt x="224" y="285"/>
                </a:lnTo>
                <a:lnTo>
                  <a:pt x="248" y="279"/>
                </a:lnTo>
                <a:lnTo>
                  <a:pt x="268" y="272"/>
                </a:lnTo>
                <a:lnTo>
                  <a:pt x="288" y="260"/>
                </a:lnTo>
                <a:lnTo>
                  <a:pt x="303" y="247"/>
                </a:lnTo>
                <a:lnTo>
                  <a:pt x="315" y="232"/>
                </a:lnTo>
                <a:lnTo>
                  <a:pt x="319" y="223"/>
                </a:lnTo>
                <a:lnTo>
                  <a:pt x="322" y="214"/>
                </a:lnTo>
                <a:lnTo>
                  <a:pt x="323" y="206"/>
                </a:lnTo>
                <a:lnTo>
                  <a:pt x="324" y="197"/>
                </a:lnTo>
                <a:lnTo>
                  <a:pt x="323" y="184"/>
                </a:lnTo>
                <a:lnTo>
                  <a:pt x="320" y="172"/>
                </a:lnTo>
                <a:lnTo>
                  <a:pt x="313" y="162"/>
                </a:lnTo>
                <a:lnTo>
                  <a:pt x="306" y="151"/>
                </a:lnTo>
                <a:lnTo>
                  <a:pt x="306" y="150"/>
                </a:lnTo>
                <a:lnTo>
                  <a:pt x="306" y="145"/>
                </a:lnTo>
                <a:lnTo>
                  <a:pt x="306" y="140"/>
                </a:lnTo>
                <a:lnTo>
                  <a:pt x="306" y="132"/>
                </a:lnTo>
                <a:lnTo>
                  <a:pt x="306" y="124"/>
                </a:lnTo>
                <a:lnTo>
                  <a:pt x="306" y="114"/>
                </a:lnTo>
                <a:lnTo>
                  <a:pt x="306" y="92"/>
                </a:lnTo>
                <a:lnTo>
                  <a:pt x="306" y="72"/>
                </a:lnTo>
                <a:lnTo>
                  <a:pt x="306" y="62"/>
                </a:lnTo>
                <a:lnTo>
                  <a:pt x="306" y="54"/>
                </a:lnTo>
                <a:lnTo>
                  <a:pt x="306" y="46"/>
                </a:lnTo>
                <a:lnTo>
                  <a:pt x="306" y="41"/>
                </a:lnTo>
                <a:lnTo>
                  <a:pt x="306" y="36"/>
                </a:lnTo>
                <a:lnTo>
                  <a:pt x="306" y="35"/>
                </a:lnTo>
                <a:close/>
                <a:moveTo>
                  <a:pt x="378" y="304"/>
                </a:moveTo>
                <a:lnTo>
                  <a:pt x="377" y="312"/>
                </a:lnTo>
                <a:lnTo>
                  <a:pt x="373" y="317"/>
                </a:lnTo>
                <a:lnTo>
                  <a:pt x="367" y="321"/>
                </a:lnTo>
                <a:lnTo>
                  <a:pt x="360" y="322"/>
                </a:lnTo>
                <a:lnTo>
                  <a:pt x="36" y="322"/>
                </a:lnTo>
                <a:lnTo>
                  <a:pt x="30" y="321"/>
                </a:lnTo>
                <a:lnTo>
                  <a:pt x="23" y="317"/>
                </a:lnTo>
                <a:lnTo>
                  <a:pt x="20" y="312"/>
                </a:lnTo>
                <a:lnTo>
                  <a:pt x="18" y="304"/>
                </a:lnTo>
                <a:lnTo>
                  <a:pt x="18" y="35"/>
                </a:lnTo>
                <a:lnTo>
                  <a:pt x="20" y="28"/>
                </a:lnTo>
                <a:lnTo>
                  <a:pt x="23" y="22"/>
                </a:lnTo>
                <a:lnTo>
                  <a:pt x="30" y="19"/>
                </a:lnTo>
                <a:lnTo>
                  <a:pt x="36" y="17"/>
                </a:lnTo>
                <a:lnTo>
                  <a:pt x="360" y="17"/>
                </a:lnTo>
                <a:lnTo>
                  <a:pt x="367" y="19"/>
                </a:lnTo>
                <a:lnTo>
                  <a:pt x="373" y="22"/>
                </a:lnTo>
                <a:lnTo>
                  <a:pt x="377" y="28"/>
                </a:lnTo>
                <a:lnTo>
                  <a:pt x="378" y="35"/>
                </a:lnTo>
                <a:lnTo>
                  <a:pt x="378" y="36"/>
                </a:lnTo>
                <a:lnTo>
                  <a:pt x="378" y="38"/>
                </a:lnTo>
                <a:lnTo>
                  <a:pt x="378" y="42"/>
                </a:lnTo>
                <a:lnTo>
                  <a:pt x="378" y="47"/>
                </a:lnTo>
                <a:lnTo>
                  <a:pt x="378" y="53"/>
                </a:lnTo>
                <a:lnTo>
                  <a:pt x="378" y="60"/>
                </a:lnTo>
                <a:lnTo>
                  <a:pt x="378" y="77"/>
                </a:lnTo>
                <a:lnTo>
                  <a:pt x="378" y="98"/>
                </a:lnTo>
                <a:lnTo>
                  <a:pt x="378" y="121"/>
                </a:lnTo>
                <a:lnTo>
                  <a:pt x="378" y="144"/>
                </a:lnTo>
                <a:lnTo>
                  <a:pt x="378" y="170"/>
                </a:lnTo>
                <a:lnTo>
                  <a:pt x="378" y="195"/>
                </a:lnTo>
                <a:lnTo>
                  <a:pt x="378" y="220"/>
                </a:lnTo>
                <a:lnTo>
                  <a:pt x="378" y="242"/>
                </a:lnTo>
                <a:lnTo>
                  <a:pt x="378" y="262"/>
                </a:lnTo>
                <a:lnTo>
                  <a:pt x="378" y="279"/>
                </a:lnTo>
                <a:lnTo>
                  <a:pt x="378" y="287"/>
                </a:lnTo>
                <a:lnTo>
                  <a:pt x="378" y="293"/>
                </a:lnTo>
                <a:lnTo>
                  <a:pt x="378" y="298"/>
                </a:lnTo>
                <a:lnTo>
                  <a:pt x="378" y="302"/>
                </a:lnTo>
                <a:lnTo>
                  <a:pt x="378" y="304"/>
                </a:lnTo>
                <a:lnTo>
                  <a:pt x="378" y="304"/>
                </a:lnTo>
                <a:close/>
                <a:moveTo>
                  <a:pt x="378" y="358"/>
                </a:moveTo>
                <a:lnTo>
                  <a:pt x="377" y="366"/>
                </a:lnTo>
                <a:lnTo>
                  <a:pt x="373" y="371"/>
                </a:lnTo>
                <a:lnTo>
                  <a:pt x="367" y="375"/>
                </a:lnTo>
                <a:lnTo>
                  <a:pt x="360" y="376"/>
                </a:lnTo>
                <a:lnTo>
                  <a:pt x="36" y="376"/>
                </a:lnTo>
                <a:lnTo>
                  <a:pt x="30" y="375"/>
                </a:lnTo>
                <a:lnTo>
                  <a:pt x="23" y="371"/>
                </a:lnTo>
                <a:lnTo>
                  <a:pt x="20" y="366"/>
                </a:lnTo>
                <a:lnTo>
                  <a:pt x="18" y="358"/>
                </a:lnTo>
                <a:lnTo>
                  <a:pt x="18" y="335"/>
                </a:lnTo>
                <a:lnTo>
                  <a:pt x="26" y="339"/>
                </a:lnTo>
                <a:lnTo>
                  <a:pt x="36" y="341"/>
                </a:lnTo>
                <a:lnTo>
                  <a:pt x="360" y="341"/>
                </a:lnTo>
                <a:lnTo>
                  <a:pt x="370" y="339"/>
                </a:lnTo>
                <a:lnTo>
                  <a:pt x="378" y="335"/>
                </a:lnTo>
                <a:lnTo>
                  <a:pt x="378" y="336"/>
                </a:lnTo>
                <a:lnTo>
                  <a:pt x="378" y="339"/>
                </a:lnTo>
                <a:lnTo>
                  <a:pt x="378" y="347"/>
                </a:lnTo>
                <a:lnTo>
                  <a:pt x="378" y="355"/>
                </a:lnTo>
                <a:lnTo>
                  <a:pt x="378" y="357"/>
                </a:lnTo>
                <a:lnTo>
                  <a:pt x="378" y="358"/>
                </a:lnTo>
                <a:close/>
                <a:moveTo>
                  <a:pt x="360" y="0"/>
                </a:moveTo>
                <a:lnTo>
                  <a:pt x="36" y="0"/>
                </a:lnTo>
                <a:lnTo>
                  <a:pt x="28" y="0"/>
                </a:lnTo>
                <a:lnTo>
                  <a:pt x="22" y="2"/>
                </a:lnTo>
                <a:lnTo>
                  <a:pt x="16" y="5"/>
                </a:lnTo>
                <a:lnTo>
                  <a:pt x="10" y="9"/>
                </a:lnTo>
                <a:lnTo>
                  <a:pt x="6" y="15"/>
                </a:lnTo>
                <a:lnTo>
                  <a:pt x="3" y="21"/>
                </a:lnTo>
                <a:lnTo>
                  <a:pt x="0" y="28"/>
                </a:lnTo>
                <a:lnTo>
                  <a:pt x="0" y="35"/>
                </a:lnTo>
                <a:lnTo>
                  <a:pt x="0" y="358"/>
                </a:lnTo>
                <a:lnTo>
                  <a:pt x="0" y="366"/>
                </a:lnTo>
                <a:lnTo>
                  <a:pt x="3" y="372"/>
                </a:lnTo>
                <a:lnTo>
                  <a:pt x="6" y="378"/>
                </a:lnTo>
                <a:lnTo>
                  <a:pt x="10" y="384"/>
                </a:lnTo>
                <a:lnTo>
                  <a:pt x="16" y="388"/>
                </a:lnTo>
                <a:lnTo>
                  <a:pt x="22" y="391"/>
                </a:lnTo>
                <a:lnTo>
                  <a:pt x="28" y="394"/>
                </a:lnTo>
                <a:lnTo>
                  <a:pt x="36" y="395"/>
                </a:lnTo>
                <a:lnTo>
                  <a:pt x="360" y="395"/>
                </a:lnTo>
                <a:lnTo>
                  <a:pt x="367" y="394"/>
                </a:lnTo>
                <a:lnTo>
                  <a:pt x="374" y="391"/>
                </a:lnTo>
                <a:lnTo>
                  <a:pt x="380" y="388"/>
                </a:lnTo>
                <a:lnTo>
                  <a:pt x="386" y="384"/>
                </a:lnTo>
                <a:lnTo>
                  <a:pt x="390" y="378"/>
                </a:lnTo>
                <a:lnTo>
                  <a:pt x="393" y="372"/>
                </a:lnTo>
                <a:lnTo>
                  <a:pt x="395" y="366"/>
                </a:lnTo>
                <a:lnTo>
                  <a:pt x="397" y="358"/>
                </a:lnTo>
                <a:lnTo>
                  <a:pt x="397" y="35"/>
                </a:lnTo>
                <a:lnTo>
                  <a:pt x="395" y="28"/>
                </a:lnTo>
                <a:lnTo>
                  <a:pt x="393" y="21"/>
                </a:lnTo>
                <a:lnTo>
                  <a:pt x="390" y="15"/>
                </a:lnTo>
                <a:lnTo>
                  <a:pt x="386" y="9"/>
                </a:lnTo>
                <a:lnTo>
                  <a:pt x="380" y="5"/>
                </a:lnTo>
                <a:lnTo>
                  <a:pt x="374" y="2"/>
                </a:lnTo>
                <a:lnTo>
                  <a:pt x="367" y="0"/>
                </a:lnTo>
                <a:lnTo>
                  <a:pt x="360"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2" name="Freeform 93"/>
          <p:cNvSpPr>
            <a:spLocks noEditPoints="1"/>
          </p:cNvSpPr>
          <p:nvPr/>
        </p:nvSpPr>
        <p:spPr bwMode="auto">
          <a:xfrm>
            <a:off x="8615661" y="4357688"/>
            <a:ext cx="325933" cy="325934"/>
          </a:xfrm>
          <a:custGeom>
            <a:avLst/>
            <a:gdLst>
              <a:gd name="T0" fmla="*/ 371 w 395"/>
              <a:gd name="T1" fmla="*/ 371 h 395"/>
              <a:gd name="T2" fmla="*/ 341 w 395"/>
              <a:gd name="T3" fmla="*/ 376 h 395"/>
              <a:gd name="T4" fmla="*/ 336 w 395"/>
              <a:gd name="T5" fmla="*/ 203 h 395"/>
              <a:gd name="T6" fmla="*/ 71 w 395"/>
              <a:gd name="T7" fmla="*/ 197 h 395"/>
              <a:gd name="T8" fmla="*/ 55 w 395"/>
              <a:gd name="T9" fmla="*/ 208 h 395"/>
              <a:gd name="T10" fmla="*/ 36 w 395"/>
              <a:gd name="T11" fmla="*/ 376 h 395"/>
              <a:gd name="T12" fmla="*/ 20 w 395"/>
              <a:gd name="T13" fmla="*/ 366 h 395"/>
              <a:gd name="T14" fmla="*/ 20 w 395"/>
              <a:gd name="T15" fmla="*/ 29 h 395"/>
              <a:gd name="T16" fmla="*/ 36 w 395"/>
              <a:gd name="T17" fmla="*/ 17 h 395"/>
              <a:gd name="T18" fmla="*/ 91 w 395"/>
              <a:gd name="T19" fmla="*/ 132 h 395"/>
              <a:gd name="T20" fmla="*/ 108 w 395"/>
              <a:gd name="T21" fmla="*/ 143 h 395"/>
              <a:gd name="T22" fmla="*/ 300 w 395"/>
              <a:gd name="T23" fmla="*/ 138 h 395"/>
              <a:gd name="T24" fmla="*/ 306 w 395"/>
              <a:gd name="T25" fmla="*/ 17 h 395"/>
              <a:gd name="T26" fmla="*/ 377 w 395"/>
              <a:gd name="T27" fmla="*/ 81 h 395"/>
              <a:gd name="T28" fmla="*/ 377 w 395"/>
              <a:gd name="T29" fmla="*/ 92 h 395"/>
              <a:gd name="T30" fmla="*/ 377 w 395"/>
              <a:gd name="T31" fmla="*/ 124 h 395"/>
              <a:gd name="T32" fmla="*/ 377 w 395"/>
              <a:gd name="T33" fmla="*/ 193 h 395"/>
              <a:gd name="T34" fmla="*/ 377 w 395"/>
              <a:gd name="T35" fmla="*/ 271 h 395"/>
              <a:gd name="T36" fmla="*/ 377 w 395"/>
              <a:gd name="T37" fmla="*/ 333 h 395"/>
              <a:gd name="T38" fmla="*/ 377 w 395"/>
              <a:gd name="T39" fmla="*/ 351 h 395"/>
              <a:gd name="T40" fmla="*/ 377 w 395"/>
              <a:gd name="T41" fmla="*/ 358 h 395"/>
              <a:gd name="T42" fmla="*/ 71 w 395"/>
              <a:gd name="T43" fmla="*/ 214 h 395"/>
              <a:gd name="T44" fmla="*/ 323 w 395"/>
              <a:gd name="T45" fmla="*/ 222 h 395"/>
              <a:gd name="T46" fmla="*/ 323 w 395"/>
              <a:gd name="T47" fmla="*/ 252 h 395"/>
              <a:gd name="T48" fmla="*/ 323 w 395"/>
              <a:gd name="T49" fmla="*/ 326 h 395"/>
              <a:gd name="T50" fmla="*/ 323 w 395"/>
              <a:gd name="T51" fmla="*/ 361 h 395"/>
              <a:gd name="T52" fmla="*/ 323 w 395"/>
              <a:gd name="T53" fmla="*/ 376 h 395"/>
              <a:gd name="T54" fmla="*/ 287 w 395"/>
              <a:gd name="T55" fmla="*/ 125 h 395"/>
              <a:gd name="T56" fmla="*/ 108 w 395"/>
              <a:gd name="T57" fmla="*/ 121 h 395"/>
              <a:gd name="T58" fmla="*/ 108 w 395"/>
              <a:gd name="T59" fmla="*/ 100 h 395"/>
              <a:gd name="T60" fmla="*/ 108 w 395"/>
              <a:gd name="T61" fmla="*/ 51 h 395"/>
              <a:gd name="T62" fmla="*/ 108 w 395"/>
              <a:gd name="T63" fmla="*/ 28 h 395"/>
              <a:gd name="T64" fmla="*/ 108 w 395"/>
              <a:gd name="T65" fmla="*/ 17 h 395"/>
              <a:gd name="T66" fmla="*/ 28 w 395"/>
              <a:gd name="T67" fmla="*/ 0 h 395"/>
              <a:gd name="T68" fmla="*/ 10 w 395"/>
              <a:gd name="T69" fmla="*/ 9 h 395"/>
              <a:gd name="T70" fmla="*/ 0 w 395"/>
              <a:gd name="T71" fmla="*/ 28 h 395"/>
              <a:gd name="T72" fmla="*/ 0 w 395"/>
              <a:gd name="T73" fmla="*/ 366 h 395"/>
              <a:gd name="T74" fmla="*/ 10 w 395"/>
              <a:gd name="T75" fmla="*/ 384 h 395"/>
              <a:gd name="T76" fmla="*/ 28 w 395"/>
              <a:gd name="T77" fmla="*/ 394 h 395"/>
              <a:gd name="T78" fmla="*/ 366 w 395"/>
              <a:gd name="T79" fmla="*/ 394 h 395"/>
              <a:gd name="T80" fmla="*/ 384 w 395"/>
              <a:gd name="T81" fmla="*/ 384 h 395"/>
              <a:gd name="T82" fmla="*/ 394 w 395"/>
              <a:gd name="T83" fmla="*/ 366 h 395"/>
              <a:gd name="T84" fmla="*/ 394 w 395"/>
              <a:gd name="T85" fmla="*/ 71 h 395"/>
              <a:gd name="T86" fmla="*/ 383 w 395"/>
              <a:gd name="T87" fmla="*/ 60 h 395"/>
              <a:gd name="T88" fmla="*/ 346 w 395"/>
              <a:gd name="T89" fmla="*/ 22 h 395"/>
              <a:gd name="T90" fmla="*/ 326 w 395"/>
              <a:gd name="T91" fmla="*/ 3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95" h="395">
                <a:moveTo>
                  <a:pt x="377" y="358"/>
                </a:moveTo>
                <a:lnTo>
                  <a:pt x="376" y="366"/>
                </a:lnTo>
                <a:lnTo>
                  <a:pt x="371" y="371"/>
                </a:lnTo>
                <a:lnTo>
                  <a:pt x="366" y="375"/>
                </a:lnTo>
                <a:lnTo>
                  <a:pt x="359" y="376"/>
                </a:lnTo>
                <a:lnTo>
                  <a:pt x="341" y="376"/>
                </a:lnTo>
                <a:lnTo>
                  <a:pt x="341" y="214"/>
                </a:lnTo>
                <a:lnTo>
                  <a:pt x="340" y="208"/>
                </a:lnTo>
                <a:lnTo>
                  <a:pt x="336" y="203"/>
                </a:lnTo>
                <a:lnTo>
                  <a:pt x="330" y="198"/>
                </a:lnTo>
                <a:lnTo>
                  <a:pt x="323" y="197"/>
                </a:lnTo>
                <a:lnTo>
                  <a:pt x="71" y="197"/>
                </a:lnTo>
                <a:lnTo>
                  <a:pt x="65" y="198"/>
                </a:lnTo>
                <a:lnTo>
                  <a:pt x="60" y="203"/>
                </a:lnTo>
                <a:lnTo>
                  <a:pt x="55" y="208"/>
                </a:lnTo>
                <a:lnTo>
                  <a:pt x="54" y="214"/>
                </a:lnTo>
                <a:lnTo>
                  <a:pt x="54" y="376"/>
                </a:lnTo>
                <a:lnTo>
                  <a:pt x="36" y="376"/>
                </a:lnTo>
                <a:lnTo>
                  <a:pt x="29" y="375"/>
                </a:lnTo>
                <a:lnTo>
                  <a:pt x="23" y="371"/>
                </a:lnTo>
                <a:lnTo>
                  <a:pt x="20" y="366"/>
                </a:lnTo>
                <a:lnTo>
                  <a:pt x="17" y="358"/>
                </a:lnTo>
                <a:lnTo>
                  <a:pt x="17" y="35"/>
                </a:lnTo>
                <a:lnTo>
                  <a:pt x="20" y="29"/>
                </a:lnTo>
                <a:lnTo>
                  <a:pt x="23" y="22"/>
                </a:lnTo>
                <a:lnTo>
                  <a:pt x="29" y="19"/>
                </a:lnTo>
                <a:lnTo>
                  <a:pt x="36" y="17"/>
                </a:lnTo>
                <a:lnTo>
                  <a:pt x="90" y="17"/>
                </a:lnTo>
                <a:lnTo>
                  <a:pt x="90" y="125"/>
                </a:lnTo>
                <a:lnTo>
                  <a:pt x="91" y="132"/>
                </a:lnTo>
                <a:lnTo>
                  <a:pt x="95" y="138"/>
                </a:lnTo>
                <a:lnTo>
                  <a:pt x="101" y="142"/>
                </a:lnTo>
                <a:lnTo>
                  <a:pt x="108" y="143"/>
                </a:lnTo>
                <a:lnTo>
                  <a:pt x="287" y="143"/>
                </a:lnTo>
                <a:lnTo>
                  <a:pt x="294" y="142"/>
                </a:lnTo>
                <a:lnTo>
                  <a:pt x="300" y="138"/>
                </a:lnTo>
                <a:lnTo>
                  <a:pt x="303" y="132"/>
                </a:lnTo>
                <a:lnTo>
                  <a:pt x="306" y="125"/>
                </a:lnTo>
                <a:lnTo>
                  <a:pt x="306" y="17"/>
                </a:lnTo>
                <a:lnTo>
                  <a:pt x="314" y="17"/>
                </a:lnTo>
                <a:lnTo>
                  <a:pt x="377" y="81"/>
                </a:lnTo>
                <a:lnTo>
                  <a:pt x="377" y="81"/>
                </a:lnTo>
                <a:lnTo>
                  <a:pt x="377" y="84"/>
                </a:lnTo>
                <a:lnTo>
                  <a:pt x="377" y="87"/>
                </a:lnTo>
                <a:lnTo>
                  <a:pt x="377" y="92"/>
                </a:lnTo>
                <a:lnTo>
                  <a:pt x="377" y="99"/>
                </a:lnTo>
                <a:lnTo>
                  <a:pt x="377" y="105"/>
                </a:lnTo>
                <a:lnTo>
                  <a:pt x="377" y="124"/>
                </a:lnTo>
                <a:lnTo>
                  <a:pt x="377" y="144"/>
                </a:lnTo>
                <a:lnTo>
                  <a:pt x="377" y="168"/>
                </a:lnTo>
                <a:lnTo>
                  <a:pt x="377" y="193"/>
                </a:lnTo>
                <a:lnTo>
                  <a:pt x="377" y="220"/>
                </a:lnTo>
                <a:lnTo>
                  <a:pt x="377" y="246"/>
                </a:lnTo>
                <a:lnTo>
                  <a:pt x="377" y="271"/>
                </a:lnTo>
                <a:lnTo>
                  <a:pt x="377" y="294"/>
                </a:lnTo>
                <a:lnTo>
                  <a:pt x="377" y="315"/>
                </a:lnTo>
                <a:lnTo>
                  <a:pt x="377" y="333"/>
                </a:lnTo>
                <a:lnTo>
                  <a:pt x="377" y="340"/>
                </a:lnTo>
                <a:lnTo>
                  <a:pt x="377" y="346"/>
                </a:lnTo>
                <a:lnTo>
                  <a:pt x="377" y="351"/>
                </a:lnTo>
                <a:lnTo>
                  <a:pt x="377" y="356"/>
                </a:lnTo>
                <a:lnTo>
                  <a:pt x="377" y="358"/>
                </a:lnTo>
                <a:lnTo>
                  <a:pt x="377" y="358"/>
                </a:lnTo>
                <a:close/>
                <a:moveTo>
                  <a:pt x="323" y="376"/>
                </a:moveTo>
                <a:lnTo>
                  <a:pt x="71" y="376"/>
                </a:lnTo>
                <a:lnTo>
                  <a:pt x="71" y="214"/>
                </a:lnTo>
                <a:lnTo>
                  <a:pt x="323" y="214"/>
                </a:lnTo>
                <a:lnTo>
                  <a:pt x="323" y="217"/>
                </a:lnTo>
                <a:lnTo>
                  <a:pt x="323" y="222"/>
                </a:lnTo>
                <a:lnTo>
                  <a:pt x="323" y="230"/>
                </a:lnTo>
                <a:lnTo>
                  <a:pt x="323" y="240"/>
                </a:lnTo>
                <a:lnTo>
                  <a:pt x="323" y="252"/>
                </a:lnTo>
                <a:lnTo>
                  <a:pt x="323" y="266"/>
                </a:lnTo>
                <a:lnTo>
                  <a:pt x="323" y="295"/>
                </a:lnTo>
                <a:lnTo>
                  <a:pt x="323" y="326"/>
                </a:lnTo>
                <a:lnTo>
                  <a:pt x="323" y="339"/>
                </a:lnTo>
                <a:lnTo>
                  <a:pt x="323" y="351"/>
                </a:lnTo>
                <a:lnTo>
                  <a:pt x="323" y="361"/>
                </a:lnTo>
                <a:lnTo>
                  <a:pt x="323" y="370"/>
                </a:lnTo>
                <a:lnTo>
                  <a:pt x="323" y="374"/>
                </a:lnTo>
                <a:lnTo>
                  <a:pt x="323" y="376"/>
                </a:lnTo>
                <a:close/>
                <a:moveTo>
                  <a:pt x="108" y="17"/>
                </a:moveTo>
                <a:lnTo>
                  <a:pt x="287" y="17"/>
                </a:lnTo>
                <a:lnTo>
                  <a:pt x="287" y="125"/>
                </a:lnTo>
                <a:lnTo>
                  <a:pt x="108" y="125"/>
                </a:lnTo>
                <a:lnTo>
                  <a:pt x="108" y="124"/>
                </a:lnTo>
                <a:lnTo>
                  <a:pt x="108" y="121"/>
                </a:lnTo>
                <a:lnTo>
                  <a:pt x="108" y="115"/>
                </a:lnTo>
                <a:lnTo>
                  <a:pt x="108" y="109"/>
                </a:lnTo>
                <a:lnTo>
                  <a:pt x="108" y="100"/>
                </a:lnTo>
                <a:lnTo>
                  <a:pt x="108" y="91"/>
                </a:lnTo>
                <a:lnTo>
                  <a:pt x="108" y="71"/>
                </a:lnTo>
                <a:lnTo>
                  <a:pt x="108" y="51"/>
                </a:lnTo>
                <a:lnTo>
                  <a:pt x="108" y="43"/>
                </a:lnTo>
                <a:lnTo>
                  <a:pt x="108" y="34"/>
                </a:lnTo>
                <a:lnTo>
                  <a:pt x="108" y="28"/>
                </a:lnTo>
                <a:lnTo>
                  <a:pt x="108" y="22"/>
                </a:lnTo>
                <a:lnTo>
                  <a:pt x="108" y="19"/>
                </a:lnTo>
                <a:lnTo>
                  <a:pt x="108" y="17"/>
                </a:lnTo>
                <a:close/>
                <a:moveTo>
                  <a:pt x="323" y="0"/>
                </a:moveTo>
                <a:lnTo>
                  <a:pt x="36" y="0"/>
                </a:lnTo>
                <a:lnTo>
                  <a:pt x="28" y="0"/>
                </a:lnTo>
                <a:lnTo>
                  <a:pt x="22" y="2"/>
                </a:lnTo>
                <a:lnTo>
                  <a:pt x="15" y="5"/>
                </a:lnTo>
                <a:lnTo>
                  <a:pt x="10" y="9"/>
                </a:lnTo>
                <a:lnTo>
                  <a:pt x="6" y="15"/>
                </a:lnTo>
                <a:lnTo>
                  <a:pt x="2" y="21"/>
                </a:lnTo>
                <a:lnTo>
                  <a:pt x="0" y="28"/>
                </a:lnTo>
                <a:lnTo>
                  <a:pt x="0" y="35"/>
                </a:lnTo>
                <a:lnTo>
                  <a:pt x="0" y="358"/>
                </a:lnTo>
                <a:lnTo>
                  <a:pt x="0" y="366"/>
                </a:lnTo>
                <a:lnTo>
                  <a:pt x="2" y="372"/>
                </a:lnTo>
                <a:lnTo>
                  <a:pt x="6" y="378"/>
                </a:lnTo>
                <a:lnTo>
                  <a:pt x="10" y="384"/>
                </a:lnTo>
                <a:lnTo>
                  <a:pt x="15" y="388"/>
                </a:lnTo>
                <a:lnTo>
                  <a:pt x="22" y="391"/>
                </a:lnTo>
                <a:lnTo>
                  <a:pt x="28" y="394"/>
                </a:lnTo>
                <a:lnTo>
                  <a:pt x="36" y="395"/>
                </a:lnTo>
                <a:lnTo>
                  <a:pt x="359" y="395"/>
                </a:lnTo>
                <a:lnTo>
                  <a:pt x="366" y="394"/>
                </a:lnTo>
                <a:lnTo>
                  <a:pt x="373" y="391"/>
                </a:lnTo>
                <a:lnTo>
                  <a:pt x="379" y="388"/>
                </a:lnTo>
                <a:lnTo>
                  <a:pt x="384" y="384"/>
                </a:lnTo>
                <a:lnTo>
                  <a:pt x="389" y="378"/>
                </a:lnTo>
                <a:lnTo>
                  <a:pt x="392" y="372"/>
                </a:lnTo>
                <a:lnTo>
                  <a:pt x="394" y="366"/>
                </a:lnTo>
                <a:lnTo>
                  <a:pt x="395" y="358"/>
                </a:lnTo>
                <a:lnTo>
                  <a:pt x="395" y="71"/>
                </a:lnTo>
                <a:lnTo>
                  <a:pt x="394" y="71"/>
                </a:lnTo>
                <a:lnTo>
                  <a:pt x="392" y="69"/>
                </a:lnTo>
                <a:lnTo>
                  <a:pt x="389" y="64"/>
                </a:lnTo>
                <a:lnTo>
                  <a:pt x="383" y="60"/>
                </a:lnTo>
                <a:lnTo>
                  <a:pt x="373" y="48"/>
                </a:lnTo>
                <a:lnTo>
                  <a:pt x="359" y="35"/>
                </a:lnTo>
                <a:lnTo>
                  <a:pt x="346" y="22"/>
                </a:lnTo>
                <a:lnTo>
                  <a:pt x="335" y="10"/>
                </a:lnTo>
                <a:lnTo>
                  <a:pt x="329" y="6"/>
                </a:lnTo>
                <a:lnTo>
                  <a:pt x="326" y="3"/>
                </a:lnTo>
                <a:lnTo>
                  <a:pt x="324" y="0"/>
                </a:lnTo>
                <a:lnTo>
                  <a:pt x="32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3" name="Freeform 94"/>
          <p:cNvSpPr>
            <a:spLocks noEditPoints="1"/>
          </p:cNvSpPr>
          <p:nvPr/>
        </p:nvSpPr>
        <p:spPr bwMode="auto">
          <a:xfrm>
            <a:off x="9459516" y="4357688"/>
            <a:ext cx="325934" cy="325934"/>
          </a:xfrm>
          <a:custGeom>
            <a:avLst/>
            <a:gdLst>
              <a:gd name="T0" fmla="*/ 371 w 395"/>
              <a:gd name="T1" fmla="*/ 371 h 395"/>
              <a:gd name="T2" fmla="*/ 341 w 395"/>
              <a:gd name="T3" fmla="*/ 376 h 395"/>
              <a:gd name="T4" fmla="*/ 335 w 395"/>
              <a:gd name="T5" fmla="*/ 203 h 395"/>
              <a:gd name="T6" fmla="*/ 71 w 395"/>
              <a:gd name="T7" fmla="*/ 197 h 395"/>
              <a:gd name="T8" fmla="*/ 55 w 395"/>
              <a:gd name="T9" fmla="*/ 208 h 395"/>
              <a:gd name="T10" fmla="*/ 35 w 395"/>
              <a:gd name="T11" fmla="*/ 376 h 395"/>
              <a:gd name="T12" fmla="*/ 19 w 395"/>
              <a:gd name="T13" fmla="*/ 366 h 395"/>
              <a:gd name="T14" fmla="*/ 19 w 395"/>
              <a:gd name="T15" fmla="*/ 29 h 395"/>
              <a:gd name="T16" fmla="*/ 35 w 395"/>
              <a:gd name="T17" fmla="*/ 17 h 395"/>
              <a:gd name="T18" fmla="*/ 90 w 395"/>
              <a:gd name="T19" fmla="*/ 132 h 395"/>
              <a:gd name="T20" fmla="*/ 108 w 395"/>
              <a:gd name="T21" fmla="*/ 143 h 395"/>
              <a:gd name="T22" fmla="*/ 300 w 395"/>
              <a:gd name="T23" fmla="*/ 138 h 395"/>
              <a:gd name="T24" fmla="*/ 305 w 395"/>
              <a:gd name="T25" fmla="*/ 17 h 395"/>
              <a:gd name="T26" fmla="*/ 376 w 395"/>
              <a:gd name="T27" fmla="*/ 81 h 395"/>
              <a:gd name="T28" fmla="*/ 376 w 395"/>
              <a:gd name="T29" fmla="*/ 92 h 395"/>
              <a:gd name="T30" fmla="*/ 376 w 395"/>
              <a:gd name="T31" fmla="*/ 124 h 395"/>
              <a:gd name="T32" fmla="*/ 376 w 395"/>
              <a:gd name="T33" fmla="*/ 193 h 395"/>
              <a:gd name="T34" fmla="*/ 376 w 395"/>
              <a:gd name="T35" fmla="*/ 271 h 395"/>
              <a:gd name="T36" fmla="*/ 376 w 395"/>
              <a:gd name="T37" fmla="*/ 333 h 395"/>
              <a:gd name="T38" fmla="*/ 376 w 395"/>
              <a:gd name="T39" fmla="*/ 351 h 395"/>
              <a:gd name="T40" fmla="*/ 376 w 395"/>
              <a:gd name="T41" fmla="*/ 358 h 395"/>
              <a:gd name="T42" fmla="*/ 132 w 395"/>
              <a:gd name="T43" fmla="*/ 53 h 395"/>
              <a:gd name="T44" fmla="*/ 262 w 395"/>
              <a:gd name="T45" fmla="*/ 24 h 395"/>
              <a:gd name="T46" fmla="*/ 247 w 395"/>
              <a:gd name="T47" fmla="*/ 39 h 395"/>
              <a:gd name="T48" fmla="*/ 282 w 395"/>
              <a:gd name="T49" fmla="*/ 248 h 395"/>
              <a:gd name="T50" fmla="*/ 282 w 395"/>
              <a:gd name="T51" fmla="*/ 267 h 395"/>
              <a:gd name="T52" fmla="*/ 102 w 395"/>
              <a:gd name="T53" fmla="*/ 258 h 395"/>
              <a:gd name="T54" fmla="*/ 282 w 395"/>
              <a:gd name="T55" fmla="*/ 322 h 395"/>
              <a:gd name="T56" fmla="*/ 282 w 395"/>
              <a:gd name="T57" fmla="*/ 341 h 395"/>
              <a:gd name="T58" fmla="*/ 102 w 395"/>
              <a:gd name="T59" fmla="*/ 332 h 395"/>
              <a:gd name="T60" fmla="*/ 282 w 395"/>
              <a:gd name="T61" fmla="*/ 285 h 395"/>
              <a:gd name="T62" fmla="*/ 282 w 395"/>
              <a:gd name="T63" fmla="*/ 304 h 395"/>
              <a:gd name="T64" fmla="*/ 102 w 395"/>
              <a:gd name="T65" fmla="*/ 294 h 395"/>
              <a:gd name="T66" fmla="*/ 71 w 395"/>
              <a:gd name="T67" fmla="*/ 376 h 395"/>
              <a:gd name="T68" fmla="*/ 322 w 395"/>
              <a:gd name="T69" fmla="*/ 217 h 395"/>
              <a:gd name="T70" fmla="*/ 322 w 395"/>
              <a:gd name="T71" fmla="*/ 240 h 395"/>
              <a:gd name="T72" fmla="*/ 322 w 395"/>
              <a:gd name="T73" fmla="*/ 295 h 395"/>
              <a:gd name="T74" fmla="*/ 322 w 395"/>
              <a:gd name="T75" fmla="*/ 351 h 395"/>
              <a:gd name="T76" fmla="*/ 322 w 395"/>
              <a:gd name="T77" fmla="*/ 374 h 395"/>
              <a:gd name="T78" fmla="*/ 287 w 395"/>
              <a:gd name="T79" fmla="*/ 17 h 395"/>
              <a:gd name="T80" fmla="*/ 287 w 395"/>
              <a:gd name="T81" fmla="*/ 125 h 395"/>
              <a:gd name="T82" fmla="*/ 108 w 395"/>
              <a:gd name="T83" fmla="*/ 121 h 395"/>
              <a:gd name="T84" fmla="*/ 108 w 395"/>
              <a:gd name="T85" fmla="*/ 100 h 395"/>
              <a:gd name="T86" fmla="*/ 108 w 395"/>
              <a:gd name="T87" fmla="*/ 51 h 395"/>
              <a:gd name="T88" fmla="*/ 108 w 395"/>
              <a:gd name="T89" fmla="*/ 28 h 395"/>
              <a:gd name="T90" fmla="*/ 108 w 395"/>
              <a:gd name="T91" fmla="*/ 17 h 395"/>
              <a:gd name="T92" fmla="*/ 28 w 395"/>
              <a:gd name="T93" fmla="*/ 0 h 395"/>
              <a:gd name="T94" fmla="*/ 9 w 395"/>
              <a:gd name="T95" fmla="*/ 9 h 395"/>
              <a:gd name="T96" fmla="*/ 0 w 395"/>
              <a:gd name="T97" fmla="*/ 28 h 395"/>
              <a:gd name="T98" fmla="*/ 0 w 395"/>
              <a:gd name="T99" fmla="*/ 366 h 395"/>
              <a:gd name="T100" fmla="*/ 9 w 395"/>
              <a:gd name="T101" fmla="*/ 384 h 395"/>
              <a:gd name="T102" fmla="*/ 28 w 395"/>
              <a:gd name="T103" fmla="*/ 394 h 395"/>
              <a:gd name="T104" fmla="*/ 365 w 395"/>
              <a:gd name="T105" fmla="*/ 394 h 395"/>
              <a:gd name="T106" fmla="*/ 384 w 395"/>
              <a:gd name="T107" fmla="*/ 384 h 395"/>
              <a:gd name="T108" fmla="*/ 394 w 395"/>
              <a:gd name="T109" fmla="*/ 366 h 395"/>
              <a:gd name="T110" fmla="*/ 394 w 395"/>
              <a:gd name="T111" fmla="*/ 71 h 395"/>
              <a:gd name="T112" fmla="*/ 383 w 395"/>
              <a:gd name="T113" fmla="*/ 60 h 395"/>
              <a:gd name="T114" fmla="*/ 345 w 395"/>
              <a:gd name="T115" fmla="*/ 22 h 395"/>
              <a:gd name="T116" fmla="*/ 326 w 395"/>
              <a:gd name="T117" fmla="*/ 3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5" h="395">
                <a:moveTo>
                  <a:pt x="376" y="358"/>
                </a:moveTo>
                <a:lnTo>
                  <a:pt x="375" y="366"/>
                </a:lnTo>
                <a:lnTo>
                  <a:pt x="371" y="371"/>
                </a:lnTo>
                <a:lnTo>
                  <a:pt x="365" y="375"/>
                </a:lnTo>
                <a:lnTo>
                  <a:pt x="358" y="376"/>
                </a:lnTo>
                <a:lnTo>
                  <a:pt x="341" y="376"/>
                </a:lnTo>
                <a:lnTo>
                  <a:pt x="341" y="214"/>
                </a:lnTo>
                <a:lnTo>
                  <a:pt x="340" y="208"/>
                </a:lnTo>
                <a:lnTo>
                  <a:pt x="335" y="203"/>
                </a:lnTo>
                <a:lnTo>
                  <a:pt x="330" y="198"/>
                </a:lnTo>
                <a:lnTo>
                  <a:pt x="322" y="197"/>
                </a:lnTo>
                <a:lnTo>
                  <a:pt x="71" y="197"/>
                </a:lnTo>
                <a:lnTo>
                  <a:pt x="64" y="198"/>
                </a:lnTo>
                <a:lnTo>
                  <a:pt x="59" y="203"/>
                </a:lnTo>
                <a:lnTo>
                  <a:pt x="55" y="208"/>
                </a:lnTo>
                <a:lnTo>
                  <a:pt x="54" y="214"/>
                </a:lnTo>
                <a:lnTo>
                  <a:pt x="54" y="376"/>
                </a:lnTo>
                <a:lnTo>
                  <a:pt x="35" y="376"/>
                </a:lnTo>
                <a:lnTo>
                  <a:pt x="29" y="375"/>
                </a:lnTo>
                <a:lnTo>
                  <a:pt x="22" y="371"/>
                </a:lnTo>
                <a:lnTo>
                  <a:pt x="19" y="366"/>
                </a:lnTo>
                <a:lnTo>
                  <a:pt x="17" y="358"/>
                </a:lnTo>
                <a:lnTo>
                  <a:pt x="17" y="35"/>
                </a:lnTo>
                <a:lnTo>
                  <a:pt x="19" y="29"/>
                </a:lnTo>
                <a:lnTo>
                  <a:pt x="22" y="22"/>
                </a:lnTo>
                <a:lnTo>
                  <a:pt x="29" y="19"/>
                </a:lnTo>
                <a:lnTo>
                  <a:pt x="35" y="17"/>
                </a:lnTo>
                <a:lnTo>
                  <a:pt x="89" y="17"/>
                </a:lnTo>
                <a:lnTo>
                  <a:pt x="89" y="125"/>
                </a:lnTo>
                <a:lnTo>
                  <a:pt x="90" y="132"/>
                </a:lnTo>
                <a:lnTo>
                  <a:pt x="95" y="138"/>
                </a:lnTo>
                <a:lnTo>
                  <a:pt x="100" y="142"/>
                </a:lnTo>
                <a:lnTo>
                  <a:pt x="108" y="143"/>
                </a:lnTo>
                <a:lnTo>
                  <a:pt x="287" y="143"/>
                </a:lnTo>
                <a:lnTo>
                  <a:pt x="293" y="142"/>
                </a:lnTo>
                <a:lnTo>
                  <a:pt x="300" y="138"/>
                </a:lnTo>
                <a:lnTo>
                  <a:pt x="303" y="132"/>
                </a:lnTo>
                <a:lnTo>
                  <a:pt x="305" y="125"/>
                </a:lnTo>
                <a:lnTo>
                  <a:pt x="305" y="17"/>
                </a:lnTo>
                <a:lnTo>
                  <a:pt x="314" y="17"/>
                </a:lnTo>
                <a:lnTo>
                  <a:pt x="376" y="81"/>
                </a:lnTo>
                <a:lnTo>
                  <a:pt x="376" y="81"/>
                </a:lnTo>
                <a:lnTo>
                  <a:pt x="376" y="84"/>
                </a:lnTo>
                <a:lnTo>
                  <a:pt x="376" y="87"/>
                </a:lnTo>
                <a:lnTo>
                  <a:pt x="376" y="92"/>
                </a:lnTo>
                <a:lnTo>
                  <a:pt x="376" y="99"/>
                </a:lnTo>
                <a:lnTo>
                  <a:pt x="376" y="105"/>
                </a:lnTo>
                <a:lnTo>
                  <a:pt x="376" y="124"/>
                </a:lnTo>
                <a:lnTo>
                  <a:pt x="376" y="144"/>
                </a:lnTo>
                <a:lnTo>
                  <a:pt x="376" y="168"/>
                </a:lnTo>
                <a:lnTo>
                  <a:pt x="376" y="193"/>
                </a:lnTo>
                <a:lnTo>
                  <a:pt x="376" y="220"/>
                </a:lnTo>
                <a:lnTo>
                  <a:pt x="376" y="246"/>
                </a:lnTo>
                <a:lnTo>
                  <a:pt x="376" y="271"/>
                </a:lnTo>
                <a:lnTo>
                  <a:pt x="376" y="294"/>
                </a:lnTo>
                <a:lnTo>
                  <a:pt x="376" y="315"/>
                </a:lnTo>
                <a:lnTo>
                  <a:pt x="376" y="333"/>
                </a:lnTo>
                <a:lnTo>
                  <a:pt x="376" y="340"/>
                </a:lnTo>
                <a:lnTo>
                  <a:pt x="376" y="346"/>
                </a:lnTo>
                <a:lnTo>
                  <a:pt x="376" y="351"/>
                </a:lnTo>
                <a:lnTo>
                  <a:pt x="376" y="356"/>
                </a:lnTo>
                <a:lnTo>
                  <a:pt x="376" y="358"/>
                </a:lnTo>
                <a:lnTo>
                  <a:pt x="376" y="358"/>
                </a:lnTo>
                <a:close/>
                <a:moveTo>
                  <a:pt x="132" y="24"/>
                </a:moveTo>
                <a:cubicBezTo>
                  <a:pt x="140" y="24"/>
                  <a:pt x="147" y="31"/>
                  <a:pt x="147" y="39"/>
                </a:cubicBezTo>
                <a:cubicBezTo>
                  <a:pt x="147" y="47"/>
                  <a:pt x="140" y="53"/>
                  <a:pt x="132" y="53"/>
                </a:cubicBezTo>
                <a:cubicBezTo>
                  <a:pt x="124" y="53"/>
                  <a:pt x="118" y="47"/>
                  <a:pt x="118" y="39"/>
                </a:cubicBezTo>
                <a:cubicBezTo>
                  <a:pt x="118" y="31"/>
                  <a:pt x="124" y="24"/>
                  <a:pt x="132" y="24"/>
                </a:cubicBezTo>
                <a:close/>
                <a:moveTo>
                  <a:pt x="262" y="24"/>
                </a:moveTo>
                <a:cubicBezTo>
                  <a:pt x="270" y="24"/>
                  <a:pt x="276" y="31"/>
                  <a:pt x="276" y="39"/>
                </a:cubicBezTo>
                <a:cubicBezTo>
                  <a:pt x="276" y="47"/>
                  <a:pt x="270" y="53"/>
                  <a:pt x="262" y="53"/>
                </a:cubicBezTo>
                <a:cubicBezTo>
                  <a:pt x="254" y="53"/>
                  <a:pt x="247" y="47"/>
                  <a:pt x="247" y="39"/>
                </a:cubicBezTo>
                <a:cubicBezTo>
                  <a:pt x="247" y="31"/>
                  <a:pt x="254" y="24"/>
                  <a:pt x="262" y="24"/>
                </a:cubicBezTo>
                <a:close/>
                <a:moveTo>
                  <a:pt x="112" y="248"/>
                </a:moveTo>
                <a:lnTo>
                  <a:pt x="282" y="248"/>
                </a:lnTo>
                <a:cubicBezTo>
                  <a:pt x="288" y="248"/>
                  <a:pt x="292" y="252"/>
                  <a:pt x="292" y="258"/>
                </a:cubicBezTo>
                <a:lnTo>
                  <a:pt x="292" y="258"/>
                </a:lnTo>
                <a:cubicBezTo>
                  <a:pt x="292" y="263"/>
                  <a:pt x="288" y="267"/>
                  <a:pt x="282" y="267"/>
                </a:cubicBezTo>
                <a:lnTo>
                  <a:pt x="112" y="267"/>
                </a:lnTo>
                <a:cubicBezTo>
                  <a:pt x="106" y="267"/>
                  <a:pt x="102" y="263"/>
                  <a:pt x="102" y="258"/>
                </a:cubicBezTo>
                <a:lnTo>
                  <a:pt x="102" y="258"/>
                </a:lnTo>
                <a:cubicBezTo>
                  <a:pt x="102" y="252"/>
                  <a:pt x="106" y="248"/>
                  <a:pt x="112" y="248"/>
                </a:cubicBezTo>
                <a:close/>
                <a:moveTo>
                  <a:pt x="112" y="322"/>
                </a:moveTo>
                <a:lnTo>
                  <a:pt x="282" y="322"/>
                </a:lnTo>
                <a:cubicBezTo>
                  <a:pt x="288" y="322"/>
                  <a:pt x="292" y="326"/>
                  <a:pt x="292" y="332"/>
                </a:cubicBezTo>
                <a:lnTo>
                  <a:pt x="292" y="332"/>
                </a:lnTo>
                <a:cubicBezTo>
                  <a:pt x="292" y="337"/>
                  <a:pt x="288" y="341"/>
                  <a:pt x="282" y="341"/>
                </a:cubicBezTo>
                <a:lnTo>
                  <a:pt x="112" y="341"/>
                </a:lnTo>
                <a:cubicBezTo>
                  <a:pt x="106" y="341"/>
                  <a:pt x="102" y="337"/>
                  <a:pt x="102" y="332"/>
                </a:cubicBezTo>
                <a:lnTo>
                  <a:pt x="102" y="332"/>
                </a:lnTo>
                <a:cubicBezTo>
                  <a:pt x="102" y="326"/>
                  <a:pt x="106" y="322"/>
                  <a:pt x="112" y="322"/>
                </a:cubicBezTo>
                <a:close/>
                <a:moveTo>
                  <a:pt x="112" y="285"/>
                </a:moveTo>
                <a:lnTo>
                  <a:pt x="282" y="285"/>
                </a:lnTo>
                <a:cubicBezTo>
                  <a:pt x="288" y="285"/>
                  <a:pt x="292" y="289"/>
                  <a:pt x="292" y="294"/>
                </a:cubicBezTo>
                <a:lnTo>
                  <a:pt x="292" y="294"/>
                </a:lnTo>
                <a:cubicBezTo>
                  <a:pt x="292" y="300"/>
                  <a:pt x="288" y="304"/>
                  <a:pt x="282" y="304"/>
                </a:cubicBezTo>
                <a:lnTo>
                  <a:pt x="112" y="304"/>
                </a:lnTo>
                <a:cubicBezTo>
                  <a:pt x="106" y="304"/>
                  <a:pt x="102" y="300"/>
                  <a:pt x="102" y="294"/>
                </a:cubicBezTo>
                <a:lnTo>
                  <a:pt x="102" y="294"/>
                </a:lnTo>
                <a:cubicBezTo>
                  <a:pt x="102" y="289"/>
                  <a:pt x="106" y="285"/>
                  <a:pt x="112" y="285"/>
                </a:cubicBezTo>
                <a:close/>
                <a:moveTo>
                  <a:pt x="322" y="376"/>
                </a:moveTo>
                <a:lnTo>
                  <a:pt x="71" y="376"/>
                </a:lnTo>
                <a:lnTo>
                  <a:pt x="71" y="214"/>
                </a:lnTo>
                <a:lnTo>
                  <a:pt x="322" y="214"/>
                </a:lnTo>
                <a:lnTo>
                  <a:pt x="322" y="217"/>
                </a:lnTo>
                <a:lnTo>
                  <a:pt x="322" y="222"/>
                </a:lnTo>
                <a:lnTo>
                  <a:pt x="322" y="230"/>
                </a:lnTo>
                <a:lnTo>
                  <a:pt x="322" y="240"/>
                </a:lnTo>
                <a:lnTo>
                  <a:pt x="322" y="252"/>
                </a:lnTo>
                <a:lnTo>
                  <a:pt x="322" y="266"/>
                </a:lnTo>
                <a:lnTo>
                  <a:pt x="322" y="295"/>
                </a:lnTo>
                <a:lnTo>
                  <a:pt x="322" y="326"/>
                </a:lnTo>
                <a:lnTo>
                  <a:pt x="322" y="339"/>
                </a:lnTo>
                <a:lnTo>
                  <a:pt x="322" y="351"/>
                </a:lnTo>
                <a:lnTo>
                  <a:pt x="322" y="361"/>
                </a:lnTo>
                <a:lnTo>
                  <a:pt x="322" y="370"/>
                </a:lnTo>
                <a:lnTo>
                  <a:pt x="322" y="374"/>
                </a:lnTo>
                <a:lnTo>
                  <a:pt x="322" y="376"/>
                </a:lnTo>
                <a:close/>
                <a:moveTo>
                  <a:pt x="108" y="17"/>
                </a:moveTo>
                <a:lnTo>
                  <a:pt x="287" y="17"/>
                </a:lnTo>
                <a:lnTo>
                  <a:pt x="287" y="25"/>
                </a:lnTo>
                <a:lnTo>
                  <a:pt x="287" y="114"/>
                </a:lnTo>
                <a:lnTo>
                  <a:pt x="287" y="125"/>
                </a:lnTo>
                <a:lnTo>
                  <a:pt x="108" y="125"/>
                </a:lnTo>
                <a:lnTo>
                  <a:pt x="108" y="124"/>
                </a:lnTo>
                <a:lnTo>
                  <a:pt x="108" y="121"/>
                </a:lnTo>
                <a:lnTo>
                  <a:pt x="108" y="115"/>
                </a:lnTo>
                <a:lnTo>
                  <a:pt x="108" y="109"/>
                </a:lnTo>
                <a:lnTo>
                  <a:pt x="108" y="100"/>
                </a:lnTo>
                <a:lnTo>
                  <a:pt x="108" y="91"/>
                </a:lnTo>
                <a:lnTo>
                  <a:pt x="108" y="71"/>
                </a:lnTo>
                <a:lnTo>
                  <a:pt x="108" y="51"/>
                </a:lnTo>
                <a:lnTo>
                  <a:pt x="108" y="43"/>
                </a:lnTo>
                <a:lnTo>
                  <a:pt x="108" y="34"/>
                </a:lnTo>
                <a:lnTo>
                  <a:pt x="108" y="28"/>
                </a:lnTo>
                <a:lnTo>
                  <a:pt x="108" y="22"/>
                </a:lnTo>
                <a:lnTo>
                  <a:pt x="108" y="19"/>
                </a:lnTo>
                <a:lnTo>
                  <a:pt x="108" y="17"/>
                </a:lnTo>
                <a:close/>
                <a:moveTo>
                  <a:pt x="322" y="0"/>
                </a:moveTo>
                <a:lnTo>
                  <a:pt x="35" y="0"/>
                </a:lnTo>
                <a:lnTo>
                  <a:pt x="28" y="0"/>
                </a:lnTo>
                <a:lnTo>
                  <a:pt x="21" y="2"/>
                </a:lnTo>
                <a:lnTo>
                  <a:pt x="15" y="5"/>
                </a:lnTo>
                <a:lnTo>
                  <a:pt x="9" y="9"/>
                </a:lnTo>
                <a:lnTo>
                  <a:pt x="5" y="15"/>
                </a:lnTo>
                <a:lnTo>
                  <a:pt x="2" y="21"/>
                </a:lnTo>
                <a:lnTo>
                  <a:pt x="0" y="28"/>
                </a:lnTo>
                <a:lnTo>
                  <a:pt x="0" y="35"/>
                </a:lnTo>
                <a:lnTo>
                  <a:pt x="0" y="358"/>
                </a:lnTo>
                <a:lnTo>
                  <a:pt x="0" y="366"/>
                </a:lnTo>
                <a:lnTo>
                  <a:pt x="2" y="372"/>
                </a:lnTo>
                <a:lnTo>
                  <a:pt x="5" y="378"/>
                </a:lnTo>
                <a:lnTo>
                  <a:pt x="9" y="384"/>
                </a:lnTo>
                <a:lnTo>
                  <a:pt x="15" y="388"/>
                </a:lnTo>
                <a:lnTo>
                  <a:pt x="21" y="391"/>
                </a:lnTo>
                <a:lnTo>
                  <a:pt x="28" y="394"/>
                </a:lnTo>
                <a:lnTo>
                  <a:pt x="35" y="395"/>
                </a:lnTo>
                <a:lnTo>
                  <a:pt x="358" y="395"/>
                </a:lnTo>
                <a:lnTo>
                  <a:pt x="365" y="394"/>
                </a:lnTo>
                <a:lnTo>
                  <a:pt x="372" y="391"/>
                </a:lnTo>
                <a:lnTo>
                  <a:pt x="378" y="388"/>
                </a:lnTo>
                <a:lnTo>
                  <a:pt x="384" y="384"/>
                </a:lnTo>
                <a:lnTo>
                  <a:pt x="388" y="378"/>
                </a:lnTo>
                <a:lnTo>
                  <a:pt x="391" y="372"/>
                </a:lnTo>
                <a:lnTo>
                  <a:pt x="394" y="366"/>
                </a:lnTo>
                <a:lnTo>
                  <a:pt x="395" y="358"/>
                </a:lnTo>
                <a:lnTo>
                  <a:pt x="395" y="71"/>
                </a:lnTo>
                <a:lnTo>
                  <a:pt x="394" y="71"/>
                </a:lnTo>
                <a:lnTo>
                  <a:pt x="391" y="69"/>
                </a:lnTo>
                <a:lnTo>
                  <a:pt x="388" y="64"/>
                </a:lnTo>
                <a:lnTo>
                  <a:pt x="383" y="60"/>
                </a:lnTo>
                <a:lnTo>
                  <a:pt x="372" y="48"/>
                </a:lnTo>
                <a:lnTo>
                  <a:pt x="358" y="35"/>
                </a:lnTo>
                <a:lnTo>
                  <a:pt x="345" y="22"/>
                </a:lnTo>
                <a:lnTo>
                  <a:pt x="334" y="10"/>
                </a:lnTo>
                <a:lnTo>
                  <a:pt x="329" y="6"/>
                </a:lnTo>
                <a:lnTo>
                  <a:pt x="326" y="3"/>
                </a:lnTo>
                <a:lnTo>
                  <a:pt x="323" y="0"/>
                </a:lnTo>
                <a:lnTo>
                  <a:pt x="322"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4" name="Freeform 95"/>
          <p:cNvSpPr>
            <a:spLocks noEditPoints="1"/>
          </p:cNvSpPr>
          <p:nvPr/>
        </p:nvSpPr>
        <p:spPr bwMode="auto">
          <a:xfrm>
            <a:off x="11005840" y="4347270"/>
            <a:ext cx="325933" cy="325933"/>
          </a:xfrm>
          <a:custGeom>
            <a:avLst/>
            <a:gdLst>
              <a:gd name="T0" fmla="*/ 83 w 396"/>
              <a:gd name="T1" fmla="*/ 1 h 395"/>
              <a:gd name="T2" fmla="*/ 71 w 396"/>
              <a:gd name="T3" fmla="*/ 17 h 395"/>
              <a:gd name="T4" fmla="*/ 74 w 396"/>
              <a:gd name="T5" fmla="*/ 113 h 395"/>
              <a:gd name="T6" fmla="*/ 84 w 396"/>
              <a:gd name="T7" fmla="*/ 115 h 395"/>
              <a:gd name="T8" fmla="*/ 89 w 396"/>
              <a:gd name="T9" fmla="*/ 108 h 395"/>
              <a:gd name="T10" fmla="*/ 377 w 396"/>
              <a:gd name="T11" fmla="*/ 226 h 395"/>
              <a:gd name="T12" fmla="*/ 377 w 396"/>
              <a:gd name="T13" fmla="*/ 266 h 395"/>
              <a:gd name="T14" fmla="*/ 347 w 396"/>
              <a:gd name="T15" fmla="*/ 305 h 395"/>
              <a:gd name="T16" fmla="*/ 342 w 396"/>
              <a:gd name="T17" fmla="*/ 314 h 395"/>
              <a:gd name="T18" fmla="*/ 347 w 396"/>
              <a:gd name="T19" fmla="*/ 322 h 395"/>
              <a:gd name="T20" fmla="*/ 385 w 396"/>
              <a:gd name="T21" fmla="*/ 321 h 395"/>
              <a:gd name="T22" fmla="*/ 396 w 396"/>
              <a:gd name="T23" fmla="*/ 305 h 395"/>
              <a:gd name="T24" fmla="*/ 390 w 396"/>
              <a:gd name="T25" fmla="*/ 5 h 395"/>
              <a:gd name="T26" fmla="*/ 162 w 396"/>
              <a:gd name="T27" fmla="*/ 194 h 395"/>
              <a:gd name="T28" fmla="*/ 82 w 396"/>
              <a:gd name="T29" fmla="*/ 272 h 395"/>
              <a:gd name="T30" fmla="*/ 160 w 396"/>
              <a:gd name="T31" fmla="*/ 194 h 395"/>
              <a:gd name="T32" fmla="*/ 203 w 396"/>
              <a:gd name="T33" fmla="*/ 272 h 395"/>
              <a:gd name="T34" fmla="*/ 161 w 396"/>
              <a:gd name="T35" fmla="*/ 230 h 395"/>
              <a:gd name="T36" fmla="*/ 161 w 396"/>
              <a:gd name="T37" fmla="*/ 299 h 395"/>
              <a:gd name="T38" fmla="*/ 161 w 396"/>
              <a:gd name="T39" fmla="*/ 209 h 395"/>
              <a:gd name="T40" fmla="*/ 97 w 396"/>
              <a:gd name="T41" fmla="*/ 272 h 395"/>
              <a:gd name="T42" fmla="*/ 304 w 396"/>
              <a:gd name="T43" fmla="*/ 366 h 395"/>
              <a:gd name="T44" fmla="*/ 288 w 396"/>
              <a:gd name="T45" fmla="*/ 376 h 395"/>
              <a:gd name="T46" fmla="*/ 22 w 396"/>
              <a:gd name="T47" fmla="*/ 371 h 395"/>
              <a:gd name="T48" fmla="*/ 17 w 396"/>
              <a:gd name="T49" fmla="*/ 197 h 395"/>
              <a:gd name="T50" fmla="*/ 29 w 396"/>
              <a:gd name="T51" fmla="*/ 180 h 395"/>
              <a:gd name="T52" fmla="*/ 84 w 396"/>
              <a:gd name="T53" fmla="*/ 178 h 395"/>
              <a:gd name="T54" fmla="*/ 107 w 396"/>
              <a:gd name="T55" fmla="*/ 162 h 395"/>
              <a:gd name="T56" fmla="*/ 126 w 396"/>
              <a:gd name="T57" fmla="*/ 144 h 395"/>
              <a:gd name="T58" fmla="*/ 189 w 396"/>
              <a:gd name="T59" fmla="*/ 143 h 395"/>
              <a:gd name="T60" fmla="*/ 211 w 396"/>
              <a:gd name="T61" fmla="*/ 154 h 395"/>
              <a:gd name="T62" fmla="*/ 231 w 396"/>
              <a:gd name="T63" fmla="*/ 173 h 395"/>
              <a:gd name="T64" fmla="*/ 288 w 396"/>
              <a:gd name="T65" fmla="*/ 179 h 395"/>
              <a:gd name="T66" fmla="*/ 304 w 396"/>
              <a:gd name="T67" fmla="*/ 190 h 395"/>
              <a:gd name="T68" fmla="*/ 305 w 396"/>
              <a:gd name="T69" fmla="*/ 204 h 395"/>
              <a:gd name="T70" fmla="*/ 305 w 396"/>
              <a:gd name="T71" fmla="*/ 234 h 395"/>
              <a:gd name="T72" fmla="*/ 305 w 396"/>
              <a:gd name="T73" fmla="*/ 307 h 395"/>
              <a:gd name="T74" fmla="*/ 305 w 396"/>
              <a:gd name="T75" fmla="*/ 344 h 395"/>
              <a:gd name="T76" fmla="*/ 305 w 396"/>
              <a:gd name="T77" fmla="*/ 358 h 395"/>
              <a:gd name="T78" fmla="*/ 243 w 396"/>
              <a:gd name="T79" fmla="*/ 159 h 395"/>
              <a:gd name="T80" fmla="*/ 223 w 396"/>
              <a:gd name="T81" fmla="*/ 143 h 395"/>
              <a:gd name="T82" fmla="*/ 200 w 396"/>
              <a:gd name="T83" fmla="*/ 127 h 395"/>
              <a:gd name="T84" fmla="*/ 123 w 396"/>
              <a:gd name="T85" fmla="*/ 127 h 395"/>
              <a:gd name="T86" fmla="*/ 99 w 396"/>
              <a:gd name="T87" fmla="*/ 143 h 395"/>
              <a:gd name="T88" fmla="*/ 81 w 396"/>
              <a:gd name="T89" fmla="*/ 159 h 395"/>
              <a:gd name="T90" fmla="*/ 28 w 396"/>
              <a:gd name="T91" fmla="*/ 162 h 395"/>
              <a:gd name="T92" fmla="*/ 9 w 396"/>
              <a:gd name="T93" fmla="*/ 171 h 395"/>
              <a:gd name="T94" fmla="*/ 0 w 396"/>
              <a:gd name="T95" fmla="*/ 190 h 395"/>
              <a:gd name="T96" fmla="*/ 0 w 396"/>
              <a:gd name="T97" fmla="*/ 366 h 395"/>
              <a:gd name="T98" fmla="*/ 9 w 396"/>
              <a:gd name="T99" fmla="*/ 384 h 395"/>
              <a:gd name="T100" fmla="*/ 28 w 396"/>
              <a:gd name="T101" fmla="*/ 394 h 395"/>
              <a:gd name="T102" fmla="*/ 294 w 396"/>
              <a:gd name="T103" fmla="*/ 394 h 395"/>
              <a:gd name="T104" fmla="*/ 313 w 396"/>
              <a:gd name="T105" fmla="*/ 384 h 395"/>
              <a:gd name="T106" fmla="*/ 322 w 396"/>
              <a:gd name="T107" fmla="*/ 366 h 395"/>
              <a:gd name="T108" fmla="*/ 322 w 396"/>
              <a:gd name="T109" fmla="*/ 190 h 395"/>
              <a:gd name="T110" fmla="*/ 313 w 396"/>
              <a:gd name="T111" fmla="*/ 171 h 395"/>
              <a:gd name="T112" fmla="*/ 294 w 396"/>
              <a:gd name="T113" fmla="*/ 162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6" h="395">
                <a:moveTo>
                  <a:pt x="377" y="0"/>
                </a:moveTo>
                <a:lnTo>
                  <a:pt x="89" y="0"/>
                </a:lnTo>
                <a:lnTo>
                  <a:pt x="83" y="1"/>
                </a:lnTo>
                <a:lnTo>
                  <a:pt x="76" y="5"/>
                </a:lnTo>
                <a:lnTo>
                  <a:pt x="73" y="10"/>
                </a:lnTo>
                <a:lnTo>
                  <a:pt x="71" y="17"/>
                </a:lnTo>
                <a:lnTo>
                  <a:pt x="71" y="108"/>
                </a:lnTo>
                <a:lnTo>
                  <a:pt x="72" y="111"/>
                </a:lnTo>
                <a:lnTo>
                  <a:pt x="74" y="113"/>
                </a:lnTo>
                <a:lnTo>
                  <a:pt x="77" y="115"/>
                </a:lnTo>
                <a:lnTo>
                  <a:pt x="81" y="116"/>
                </a:lnTo>
                <a:lnTo>
                  <a:pt x="84" y="115"/>
                </a:lnTo>
                <a:lnTo>
                  <a:pt x="87" y="113"/>
                </a:lnTo>
                <a:lnTo>
                  <a:pt x="89" y="111"/>
                </a:lnTo>
                <a:lnTo>
                  <a:pt x="89" y="108"/>
                </a:lnTo>
                <a:lnTo>
                  <a:pt x="89" y="17"/>
                </a:lnTo>
                <a:lnTo>
                  <a:pt x="377" y="17"/>
                </a:lnTo>
                <a:lnTo>
                  <a:pt x="377" y="226"/>
                </a:lnTo>
                <a:lnTo>
                  <a:pt x="377" y="233"/>
                </a:lnTo>
                <a:lnTo>
                  <a:pt x="377" y="251"/>
                </a:lnTo>
                <a:lnTo>
                  <a:pt x="377" y="266"/>
                </a:lnTo>
                <a:lnTo>
                  <a:pt x="377" y="305"/>
                </a:lnTo>
                <a:lnTo>
                  <a:pt x="350" y="305"/>
                </a:lnTo>
                <a:lnTo>
                  <a:pt x="347" y="305"/>
                </a:lnTo>
                <a:lnTo>
                  <a:pt x="344" y="307"/>
                </a:lnTo>
                <a:lnTo>
                  <a:pt x="342" y="310"/>
                </a:lnTo>
                <a:lnTo>
                  <a:pt x="342" y="314"/>
                </a:lnTo>
                <a:lnTo>
                  <a:pt x="342" y="317"/>
                </a:lnTo>
                <a:lnTo>
                  <a:pt x="344" y="320"/>
                </a:lnTo>
                <a:lnTo>
                  <a:pt x="347" y="322"/>
                </a:lnTo>
                <a:lnTo>
                  <a:pt x="350" y="322"/>
                </a:lnTo>
                <a:lnTo>
                  <a:pt x="377" y="322"/>
                </a:lnTo>
                <a:lnTo>
                  <a:pt x="385" y="321"/>
                </a:lnTo>
                <a:lnTo>
                  <a:pt x="390" y="317"/>
                </a:lnTo>
                <a:lnTo>
                  <a:pt x="394" y="312"/>
                </a:lnTo>
                <a:lnTo>
                  <a:pt x="396" y="305"/>
                </a:lnTo>
                <a:lnTo>
                  <a:pt x="396" y="17"/>
                </a:lnTo>
                <a:lnTo>
                  <a:pt x="394" y="10"/>
                </a:lnTo>
                <a:lnTo>
                  <a:pt x="390" y="5"/>
                </a:lnTo>
                <a:lnTo>
                  <a:pt x="385" y="1"/>
                </a:lnTo>
                <a:lnTo>
                  <a:pt x="377" y="0"/>
                </a:lnTo>
                <a:close/>
                <a:moveTo>
                  <a:pt x="162" y="194"/>
                </a:moveTo>
                <a:cubicBezTo>
                  <a:pt x="205" y="195"/>
                  <a:pt x="239" y="229"/>
                  <a:pt x="239" y="272"/>
                </a:cubicBezTo>
                <a:cubicBezTo>
                  <a:pt x="239" y="316"/>
                  <a:pt x="204" y="351"/>
                  <a:pt x="161" y="351"/>
                </a:cubicBezTo>
                <a:cubicBezTo>
                  <a:pt x="117" y="351"/>
                  <a:pt x="82" y="316"/>
                  <a:pt x="82" y="272"/>
                </a:cubicBezTo>
                <a:cubicBezTo>
                  <a:pt x="82" y="230"/>
                  <a:pt x="116" y="195"/>
                  <a:pt x="159" y="194"/>
                </a:cubicBezTo>
                <a:lnTo>
                  <a:pt x="158" y="194"/>
                </a:lnTo>
                <a:lnTo>
                  <a:pt x="160" y="194"/>
                </a:lnTo>
                <a:lnTo>
                  <a:pt x="162" y="194"/>
                </a:lnTo>
                <a:close/>
                <a:moveTo>
                  <a:pt x="161" y="230"/>
                </a:moveTo>
                <a:cubicBezTo>
                  <a:pt x="184" y="230"/>
                  <a:pt x="203" y="249"/>
                  <a:pt x="203" y="272"/>
                </a:cubicBezTo>
                <a:cubicBezTo>
                  <a:pt x="203" y="296"/>
                  <a:pt x="184" y="315"/>
                  <a:pt x="161" y="315"/>
                </a:cubicBezTo>
                <a:cubicBezTo>
                  <a:pt x="137" y="315"/>
                  <a:pt x="118" y="296"/>
                  <a:pt x="118" y="272"/>
                </a:cubicBezTo>
                <a:cubicBezTo>
                  <a:pt x="118" y="249"/>
                  <a:pt x="137" y="230"/>
                  <a:pt x="161" y="230"/>
                </a:cubicBezTo>
                <a:close/>
                <a:moveTo>
                  <a:pt x="161" y="246"/>
                </a:moveTo>
                <a:cubicBezTo>
                  <a:pt x="175" y="246"/>
                  <a:pt x="188" y="258"/>
                  <a:pt x="188" y="272"/>
                </a:cubicBezTo>
                <a:cubicBezTo>
                  <a:pt x="188" y="287"/>
                  <a:pt x="175" y="299"/>
                  <a:pt x="161" y="299"/>
                </a:cubicBezTo>
                <a:cubicBezTo>
                  <a:pt x="146" y="299"/>
                  <a:pt x="134" y="287"/>
                  <a:pt x="134" y="272"/>
                </a:cubicBezTo>
                <a:cubicBezTo>
                  <a:pt x="134" y="258"/>
                  <a:pt x="146" y="246"/>
                  <a:pt x="161" y="246"/>
                </a:cubicBezTo>
                <a:close/>
                <a:moveTo>
                  <a:pt x="161" y="209"/>
                </a:moveTo>
                <a:cubicBezTo>
                  <a:pt x="196" y="209"/>
                  <a:pt x="224" y="237"/>
                  <a:pt x="224" y="272"/>
                </a:cubicBezTo>
                <a:cubicBezTo>
                  <a:pt x="224" y="308"/>
                  <a:pt x="196" y="336"/>
                  <a:pt x="161" y="336"/>
                </a:cubicBezTo>
                <a:cubicBezTo>
                  <a:pt x="125" y="336"/>
                  <a:pt x="97" y="308"/>
                  <a:pt x="97" y="272"/>
                </a:cubicBezTo>
                <a:cubicBezTo>
                  <a:pt x="97" y="237"/>
                  <a:pt x="125" y="209"/>
                  <a:pt x="161" y="209"/>
                </a:cubicBezTo>
                <a:close/>
                <a:moveTo>
                  <a:pt x="305" y="358"/>
                </a:moveTo>
                <a:lnTo>
                  <a:pt x="304" y="366"/>
                </a:lnTo>
                <a:lnTo>
                  <a:pt x="301" y="371"/>
                </a:lnTo>
                <a:lnTo>
                  <a:pt x="294" y="375"/>
                </a:lnTo>
                <a:lnTo>
                  <a:pt x="288" y="376"/>
                </a:lnTo>
                <a:lnTo>
                  <a:pt x="35" y="376"/>
                </a:lnTo>
                <a:lnTo>
                  <a:pt x="29" y="375"/>
                </a:lnTo>
                <a:lnTo>
                  <a:pt x="22" y="371"/>
                </a:lnTo>
                <a:lnTo>
                  <a:pt x="19" y="366"/>
                </a:lnTo>
                <a:lnTo>
                  <a:pt x="17" y="358"/>
                </a:lnTo>
                <a:lnTo>
                  <a:pt x="17" y="197"/>
                </a:lnTo>
                <a:lnTo>
                  <a:pt x="19" y="190"/>
                </a:lnTo>
                <a:lnTo>
                  <a:pt x="22" y="184"/>
                </a:lnTo>
                <a:lnTo>
                  <a:pt x="29" y="180"/>
                </a:lnTo>
                <a:lnTo>
                  <a:pt x="35" y="179"/>
                </a:lnTo>
                <a:lnTo>
                  <a:pt x="71" y="179"/>
                </a:lnTo>
                <a:lnTo>
                  <a:pt x="84" y="178"/>
                </a:lnTo>
                <a:lnTo>
                  <a:pt x="92" y="173"/>
                </a:lnTo>
                <a:lnTo>
                  <a:pt x="100" y="168"/>
                </a:lnTo>
                <a:lnTo>
                  <a:pt x="107" y="162"/>
                </a:lnTo>
                <a:lnTo>
                  <a:pt x="112" y="154"/>
                </a:lnTo>
                <a:lnTo>
                  <a:pt x="118" y="149"/>
                </a:lnTo>
                <a:lnTo>
                  <a:pt x="126" y="144"/>
                </a:lnTo>
                <a:lnTo>
                  <a:pt x="135" y="143"/>
                </a:lnTo>
                <a:lnTo>
                  <a:pt x="162" y="143"/>
                </a:lnTo>
                <a:lnTo>
                  <a:pt x="189" y="143"/>
                </a:lnTo>
                <a:lnTo>
                  <a:pt x="197" y="144"/>
                </a:lnTo>
                <a:lnTo>
                  <a:pt x="205" y="149"/>
                </a:lnTo>
                <a:lnTo>
                  <a:pt x="211" y="154"/>
                </a:lnTo>
                <a:lnTo>
                  <a:pt x="217" y="162"/>
                </a:lnTo>
                <a:lnTo>
                  <a:pt x="223" y="168"/>
                </a:lnTo>
                <a:lnTo>
                  <a:pt x="231" y="173"/>
                </a:lnTo>
                <a:lnTo>
                  <a:pt x="239" y="178"/>
                </a:lnTo>
                <a:lnTo>
                  <a:pt x="251" y="179"/>
                </a:lnTo>
                <a:lnTo>
                  <a:pt x="288" y="179"/>
                </a:lnTo>
                <a:lnTo>
                  <a:pt x="294" y="180"/>
                </a:lnTo>
                <a:lnTo>
                  <a:pt x="301" y="184"/>
                </a:lnTo>
                <a:lnTo>
                  <a:pt x="304" y="190"/>
                </a:lnTo>
                <a:lnTo>
                  <a:pt x="305" y="197"/>
                </a:lnTo>
                <a:lnTo>
                  <a:pt x="305" y="198"/>
                </a:lnTo>
                <a:lnTo>
                  <a:pt x="305" y="204"/>
                </a:lnTo>
                <a:lnTo>
                  <a:pt x="305" y="211"/>
                </a:lnTo>
                <a:lnTo>
                  <a:pt x="305" y="222"/>
                </a:lnTo>
                <a:lnTo>
                  <a:pt x="305" y="234"/>
                </a:lnTo>
                <a:lnTo>
                  <a:pt x="305" y="248"/>
                </a:lnTo>
                <a:lnTo>
                  <a:pt x="305" y="278"/>
                </a:lnTo>
                <a:lnTo>
                  <a:pt x="305" y="307"/>
                </a:lnTo>
                <a:lnTo>
                  <a:pt x="305" y="321"/>
                </a:lnTo>
                <a:lnTo>
                  <a:pt x="305" y="333"/>
                </a:lnTo>
                <a:lnTo>
                  <a:pt x="305" y="344"/>
                </a:lnTo>
                <a:lnTo>
                  <a:pt x="305" y="351"/>
                </a:lnTo>
                <a:lnTo>
                  <a:pt x="305" y="357"/>
                </a:lnTo>
                <a:lnTo>
                  <a:pt x="305" y="358"/>
                </a:lnTo>
                <a:close/>
                <a:moveTo>
                  <a:pt x="288" y="160"/>
                </a:moveTo>
                <a:lnTo>
                  <a:pt x="251" y="160"/>
                </a:lnTo>
                <a:lnTo>
                  <a:pt x="243" y="159"/>
                </a:lnTo>
                <a:lnTo>
                  <a:pt x="235" y="155"/>
                </a:lnTo>
                <a:lnTo>
                  <a:pt x="230" y="150"/>
                </a:lnTo>
                <a:lnTo>
                  <a:pt x="223" y="143"/>
                </a:lnTo>
                <a:lnTo>
                  <a:pt x="218" y="137"/>
                </a:lnTo>
                <a:lnTo>
                  <a:pt x="210" y="130"/>
                </a:lnTo>
                <a:lnTo>
                  <a:pt x="200" y="127"/>
                </a:lnTo>
                <a:lnTo>
                  <a:pt x="189" y="125"/>
                </a:lnTo>
                <a:lnTo>
                  <a:pt x="135" y="125"/>
                </a:lnTo>
                <a:lnTo>
                  <a:pt x="123" y="127"/>
                </a:lnTo>
                <a:lnTo>
                  <a:pt x="113" y="130"/>
                </a:lnTo>
                <a:lnTo>
                  <a:pt x="105" y="137"/>
                </a:lnTo>
                <a:lnTo>
                  <a:pt x="99" y="143"/>
                </a:lnTo>
                <a:lnTo>
                  <a:pt x="94" y="150"/>
                </a:lnTo>
                <a:lnTo>
                  <a:pt x="87" y="155"/>
                </a:lnTo>
                <a:lnTo>
                  <a:pt x="81" y="159"/>
                </a:lnTo>
                <a:lnTo>
                  <a:pt x="71" y="160"/>
                </a:lnTo>
                <a:lnTo>
                  <a:pt x="35" y="160"/>
                </a:lnTo>
                <a:lnTo>
                  <a:pt x="28" y="162"/>
                </a:lnTo>
                <a:lnTo>
                  <a:pt x="21" y="164"/>
                </a:lnTo>
                <a:lnTo>
                  <a:pt x="15" y="167"/>
                </a:lnTo>
                <a:lnTo>
                  <a:pt x="9" y="171"/>
                </a:lnTo>
                <a:lnTo>
                  <a:pt x="5" y="177"/>
                </a:lnTo>
                <a:lnTo>
                  <a:pt x="2" y="183"/>
                </a:lnTo>
                <a:lnTo>
                  <a:pt x="0" y="190"/>
                </a:lnTo>
                <a:lnTo>
                  <a:pt x="0" y="197"/>
                </a:lnTo>
                <a:lnTo>
                  <a:pt x="0" y="358"/>
                </a:lnTo>
                <a:lnTo>
                  <a:pt x="0" y="366"/>
                </a:lnTo>
                <a:lnTo>
                  <a:pt x="2" y="372"/>
                </a:lnTo>
                <a:lnTo>
                  <a:pt x="5" y="378"/>
                </a:lnTo>
                <a:lnTo>
                  <a:pt x="9" y="384"/>
                </a:lnTo>
                <a:lnTo>
                  <a:pt x="15" y="388"/>
                </a:lnTo>
                <a:lnTo>
                  <a:pt x="21" y="391"/>
                </a:lnTo>
                <a:lnTo>
                  <a:pt x="28" y="394"/>
                </a:lnTo>
                <a:lnTo>
                  <a:pt x="35" y="395"/>
                </a:lnTo>
                <a:lnTo>
                  <a:pt x="288" y="395"/>
                </a:lnTo>
                <a:lnTo>
                  <a:pt x="294" y="394"/>
                </a:lnTo>
                <a:lnTo>
                  <a:pt x="302" y="391"/>
                </a:lnTo>
                <a:lnTo>
                  <a:pt x="307" y="388"/>
                </a:lnTo>
                <a:lnTo>
                  <a:pt x="313" y="384"/>
                </a:lnTo>
                <a:lnTo>
                  <a:pt x="317" y="378"/>
                </a:lnTo>
                <a:lnTo>
                  <a:pt x="321" y="372"/>
                </a:lnTo>
                <a:lnTo>
                  <a:pt x="322" y="366"/>
                </a:lnTo>
                <a:lnTo>
                  <a:pt x="323" y="358"/>
                </a:lnTo>
                <a:lnTo>
                  <a:pt x="323" y="197"/>
                </a:lnTo>
                <a:lnTo>
                  <a:pt x="322" y="190"/>
                </a:lnTo>
                <a:lnTo>
                  <a:pt x="321" y="183"/>
                </a:lnTo>
                <a:lnTo>
                  <a:pt x="317" y="177"/>
                </a:lnTo>
                <a:lnTo>
                  <a:pt x="313" y="171"/>
                </a:lnTo>
                <a:lnTo>
                  <a:pt x="307" y="167"/>
                </a:lnTo>
                <a:lnTo>
                  <a:pt x="302" y="164"/>
                </a:lnTo>
                <a:lnTo>
                  <a:pt x="294" y="162"/>
                </a:lnTo>
                <a:lnTo>
                  <a:pt x="288" y="16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5" name="Freeform 96"/>
          <p:cNvSpPr>
            <a:spLocks noEditPoints="1"/>
          </p:cNvSpPr>
          <p:nvPr/>
        </p:nvSpPr>
        <p:spPr bwMode="auto">
          <a:xfrm>
            <a:off x="5578079" y="4969372"/>
            <a:ext cx="325934" cy="325933"/>
          </a:xfrm>
          <a:custGeom>
            <a:avLst/>
            <a:gdLst>
              <a:gd name="T0" fmla="*/ 108 w 396"/>
              <a:gd name="T1" fmla="*/ 72 h 395"/>
              <a:gd name="T2" fmla="*/ 108 w 396"/>
              <a:gd name="T3" fmla="*/ 90 h 395"/>
              <a:gd name="T4" fmla="*/ 163 w 396"/>
              <a:gd name="T5" fmla="*/ 234 h 395"/>
              <a:gd name="T6" fmla="*/ 163 w 396"/>
              <a:gd name="T7" fmla="*/ 196 h 395"/>
              <a:gd name="T8" fmla="*/ 163 w 396"/>
              <a:gd name="T9" fmla="*/ 214 h 395"/>
              <a:gd name="T10" fmla="*/ 163 w 396"/>
              <a:gd name="T11" fmla="*/ 250 h 395"/>
              <a:gd name="T12" fmla="*/ 342 w 396"/>
              <a:gd name="T13" fmla="*/ 234 h 395"/>
              <a:gd name="T14" fmla="*/ 342 w 396"/>
              <a:gd name="T15" fmla="*/ 250 h 395"/>
              <a:gd name="T16" fmla="*/ 126 w 396"/>
              <a:gd name="T17" fmla="*/ 53 h 395"/>
              <a:gd name="T18" fmla="*/ 126 w 396"/>
              <a:gd name="T19" fmla="*/ 36 h 395"/>
              <a:gd name="T20" fmla="*/ 74 w 396"/>
              <a:gd name="T21" fmla="*/ 11 h 395"/>
              <a:gd name="T22" fmla="*/ 78 w 396"/>
              <a:gd name="T23" fmla="*/ 116 h 395"/>
              <a:gd name="T24" fmla="*/ 91 w 396"/>
              <a:gd name="T25" fmla="*/ 107 h 395"/>
              <a:gd name="T26" fmla="*/ 108 w 396"/>
              <a:gd name="T27" fmla="*/ 17 h 395"/>
              <a:gd name="T28" fmla="*/ 150 w 396"/>
              <a:gd name="T29" fmla="*/ 107 h 395"/>
              <a:gd name="T30" fmla="*/ 162 w 396"/>
              <a:gd name="T31" fmla="*/ 98 h 395"/>
              <a:gd name="T32" fmla="*/ 309 w 396"/>
              <a:gd name="T33" fmla="*/ 140 h 395"/>
              <a:gd name="T34" fmla="*/ 323 w 396"/>
              <a:gd name="T35" fmla="*/ 138 h 395"/>
              <a:gd name="T36" fmla="*/ 372 w 396"/>
              <a:gd name="T37" fmla="*/ 23 h 395"/>
              <a:gd name="T38" fmla="*/ 348 w 396"/>
              <a:gd name="T39" fmla="*/ 153 h 395"/>
              <a:gd name="T40" fmla="*/ 344 w 396"/>
              <a:gd name="T41" fmla="*/ 167 h 395"/>
              <a:gd name="T42" fmla="*/ 377 w 396"/>
              <a:gd name="T43" fmla="*/ 294 h 395"/>
              <a:gd name="T44" fmla="*/ 348 w 396"/>
              <a:gd name="T45" fmla="*/ 305 h 395"/>
              <a:gd name="T46" fmla="*/ 344 w 396"/>
              <a:gd name="T47" fmla="*/ 321 h 395"/>
              <a:gd name="T48" fmla="*/ 360 w 396"/>
              <a:gd name="T49" fmla="*/ 323 h 395"/>
              <a:gd name="T50" fmla="*/ 396 w 396"/>
              <a:gd name="T51" fmla="*/ 304 h 395"/>
              <a:gd name="T52" fmla="*/ 378 w 396"/>
              <a:gd name="T53" fmla="*/ 0 h 395"/>
              <a:gd name="T54" fmla="*/ 360 w 396"/>
              <a:gd name="T55" fmla="*/ 215 h 395"/>
              <a:gd name="T56" fmla="*/ 360 w 396"/>
              <a:gd name="T57" fmla="*/ 198 h 395"/>
              <a:gd name="T58" fmla="*/ 342 w 396"/>
              <a:gd name="T59" fmla="*/ 108 h 395"/>
              <a:gd name="T60" fmla="*/ 342 w 396"/>
              <a:gd name="T61" fmla="*/ 125 h 395"/>
              <a:gd name="T62" fmla="*/ 342 w 396"/>
              <a:gd name="T63" fmla="*/ 270 h 395"/>
              <a:gd name="T64" fmla="*/ 342 w 396"/>
              <a:gd name="T65" fmla="*/ 287 h 395"/>
              <a:gd name="T66" fmla="*/ 360 w 396"/>
              <a:gd name="T67" fmla="*/ 53 h 395"/>
              <a:gd name="T68" fmla="*/ 360 w 396"/>
              <a:gd name="T69" fmla="*/ 36 h 395"/>
              <a:gd name="T70" fmla="*/ 342 w 396"/>
              <a:gd name="T71" fmla="*/ 72 h 395"/>
              <a:gd name="T72" fmla="*/ 342 w 396"/>
              <a:gd name="T73" fmla="*/ 90 h 395"/>
              <a:gd name="T74" fmla="*/ 288 w 396"/>
              <a:gd name="T75" fmla="*/ 377 h 395"/>
              <a:gd name="T76" fmla="*/ 18 w 396"/>
              <a:gd name="T77" fmla="*/ 358 h 395"/>
              <a:gd name="T78" fmla="*/ 37 w 396"/>
              <a:gd name="T79" fmla="*/ 179 h 395"/>
              <a:gd name="T80" fmla="*/ 107 w 396"/>
              <a:gd name="T81" fmla="*/ 161 h 395"/>
              <a:gd name="T82" fmla="*/ 162 w 396"/>
              <a:gd name="T83" fmla="*/ 144 h 395"/>
              <a:gd name="T84" fmla="*/ 217 w 396"/>
              <a:gd name="T85" fmla="*/ 161 h 395"/>
              <a:gd name="T86" fmla="*/ 288 w 396"/>
              <a:gd name="T87" fmla="*/ 179 h 395"/>
              <a:gd name="T88" fmla="*/ 306 w 396"/>
              <a:gd name="T89" fmla="*/ 199 h 395"/>
              <a:gd name="T90" fmla="*/ 306 w 396"/>
              <a:gd name="T91" fmla="*/ 248 h 395"/>
              <a:gd name="T92" fmla="*/ 306 w 396"/>
              <a:gd name="T93" fmla="*/ 343 h 395"/>
              <a:gd name="T94" fmla="*/ 252 w 396"/>
              <a:gd name="T95" fmla="*/ 161 h 395"/>
              <a:gd name="T96" fmla="*/ 218 w 396"/>
              <a:gd name="T97" fmla="*/ 137 h 395"/>
              <a:gd name="T98" fmla="*/ 123 w 396"/>
              <a:gd name="T99" fmla="*/ 126 h 395"/>
              <a:gd name="T100" fmla="*/ 89 w 396"/>
              <a:gd name="T101" fmla="*/ 155 h 395"/>
              <a:gd name="T102" fmla="*/ 23 w 396"/>
              <a:gd name="T103" fmla="*/ 164 h 395"/>
              <a:gd name="T104" fmla="*/ 1 w 396"/>
              <a:gd name="T105" fmla="*/ 190 h 395"/>
              <a:gd name="T106" fmla="*/ 7 w 396"/>
              <a:gd name="T107" fmla="*/ 379 h 395"/>
              <a:gd name="T108" fmla="*/ 37 w 396"/>
              <a:gd name="T109" fmla="*/ 395 h 395"/>
              <a:gd name="T110" fmla="*/ 313 w 396"/>
              <a:gd name="T111" fmla="*/ 384 h 395"/>
              <a:gd name="T112" fmla="*/ 324 w 396"/>
              <a:gd name="T113" fmla="*/ 198 h 395"/>
              <a:gd name="T114" fmla="*/ 308 w 396"/>
              <a:gd name="T115" fmla="*/ 16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6" h="395">
                <a:moveTo>
                  <a:pt x="108" y="90"/>
                </a:moveTo>
                <a:lnTo>
                  <a:pt x="126" y="90"/>
                </a:lnTo>
                <a:lnTo>
                  <a:pt x="126" y="71"/>
                </a:lnTo>
                <a:lnTo>
                  <a:pt x="108" y="71"/>
                </a:lnTo>
                <a:lnTo>
                  <a:pt x="108" y="72"/>
                </a:lnTo>
                <a:lnTo>
                  <a:pt x="108" y="74"/>
                </a:lnTo>
                <a:lnTo>
                  <a:pt x="108" y="80"/>
                </a:lnTo>
                <a:lnTo>
                  <a:pt x="108" y="86"/>
                </a:lnTo>
                <a:lnTo>
                  <a:pt x="108" y="89"/>
                </a:lnTo>
                <a:lnTo>
                  <a:pt x="108" y="90"/>
                </a:lnTo>
                <a:close/>
                <a:moveTo>
                  <a:pt x="163" y="234"/>
                </a:moveTo>
                <a:cubicBezTo>
                  <a:pt x="183" y="234"/>
                  <a:pt x="199" y="250"/>
                  <a:pt x="199" y="270"/>
                </a:cubicBezTo>
                <a:cubicBezTo>
                  <a:pt x="199" y="290"/>
                  <a:pt x="183" y="306"/>
                  <a:pt x="163" y="306"/>
                </a:cubicBezTo>
                <a:cubicBezTo>
                  <a:pt x="143" y="306"/>
                  <a:pt x="127" y="290"/>
                  <a:pt x="127" y="270"/>
                </a:cubicBezTo>
                <a:cubicBezTo>
                  <a:pt x="127" y="250"/>
                  <a:pt x="143" y="234"/>
                  <a:pt x="163" y="234"/>
                </a:cubicBezTo>
                <a:close/>
                <a:moveTo>
                  <a:pt x="163" y="196"/>
                </a:moveTo>
                <a:cubicBezTo>
                  <a:pt x="204" y="196"/>
                  <a:pt x="237" y="229"/>
                  <a:pt x="237" y="270"/>
                </a:cubicBezTo>
                <a:cubicBezTo>
                  <a:pt x="237" y="311"/>
                  <a:pt x="204" y="344"/>
                  <a:pt x="163" y="344"/>
                </a:cubicBezTo>
                <a:cubicBezTo>
                  <a:pt x="122" y="344"/>
                  <a:pt x="89" y="311"/>
                  <a:pt x="89" y="270"/>
                </a:cubicBezTo>
                <a:cubicBezTo>
                  <a:pt x="89" y="229"/>
                  <a:pt x="122" y="196"/>
                  <a:pt x="163" y="196"/>
                </a:cubicBezTo>
                <a:close/>
                <a:moveTo>
                  <a:pt x="163" y="214"/>
                </a:moveTo>
                <a:cubicBezTo>
                  <a:pt x="194" y="214"/>
                  <a:pt x="219" y="239"/>
                  <a:pt x="219" y="270"/>
                </a:cubicBezTo>
                <a:cubicBezTo>
                  <a:pt x="219" y="301"/>
                  <a:pt x="194" y="326"/>
                  <a:pt x="163" y="326"/>
                </a:cubicBezTo>
                <a:cubicBezTo>
                  <a:pt x="132" y="326"/>
                  <a:pt x="107" y="301"/>
                  <a:pt x="107" y="270"/>
                </a:cubicBezTo>
                <a:cubicBezTo>
                  <a:pt x="107" y="239"/>
                  <a:pt x="132" y="214"/>
                  <a:pt x="163" y="214"/>
                </a:cubicBezTo>
                <a:close/>
                <a:moveTo>
                  <a:pt x="163" y="250"/>
                </a:moveTo>
                <a:cubicBezTo>
                  <a:pt x="174" y="250"/>
                  <a:pt x="183" y="259"/>
                  <a:pt x="183" y="270"/>
                </a:cubicBezTo>
                <a:cubicBezTo>
                  <a:pt x="183" y="281"/>
                  <a:pt x="174" y="290"/>
                  <a:pt x="163" y="290"/>
                </a:cubicBezTo>
                <a:cubicBezTo>
                  <a:pt x="152" y="290"/>
                  <a:pt x="143" y="281"/>
                  <a:pt x="143" y="270"/>
                </a:cubicBezTo>
                <a:cubicBezTo>
                  <a:pt x="143" y="259"/>
                  <a:pt x="152" y="250"/>
                  <a:pt x="163" y="250"/>
                </a:cubicBezTo>
                <a:close/>
                <a:moveTo>
                  <a:pt x="342" y="250"/>
                </a:moveTo>
                <a:lnTo>
                  <a:pt x="360" y="250"/>
                </a:lnTo>
                <a:lnTo>
                  <a:pt x="360" y="233"/>
                </a:lnTo>
                <a:lnTo>
                  <a:pt x="342" y="233"/>
                </a:lnTo>
                <a:lnTo>
                  <a:pt x="342" y="234"/>
                </a:lnTo>
                <a:lnTo>
                  <a:pt x="342" y="235"/>
                </a:lnTo>
                <a:lnTo>
                  <a:pt x="342" y="242"/>
                </a:lnTo>
                <a:lnTo>
                  <a:pt x="342" y="248"/>
                </a:lnTo>
                <a:lnTo>
                  <a:pt x="342" y="250"/>
                </a:lnTo>
                <a:lnTo>
                  <a:pt x="342" y="250"/>
                </a:lnTo>
                <a:close/>
                <a:moveTo>
                  <a:pt x="126" y="36"/>
                </a:moveTo>
                <a:lnTo>
                  <a:pt x="108" y="36"/>
                </a:lnTo>
                <a:lnTo>
                  <a:pt x="108" y="53"/>
                </a:lnTo>
                <a:lnTo>
                  <a:pt x="126" y="53"/>
                </a:lnTo>
                <a:lnTo>
                  <a:pt x="126" y="53"/>
                </a:lnTo>
                <a:lnTo>
                  <a:pt x="126" y="51"/>
                </a:lnTo>
                <a:lnTo>
                  <a:pt x="126" y="44"/>
                </a:lnTo>
                <a:lnTo>
                  <a:pt x="126" y="38"/>
                </a:lnTo>
                <a:lnTo>
                  <a:pt x="126" y="37"/>
                </a:lnTo>
                <a:lnTo>
                  <a:pt x="126" y="36"/>
                </a:lnTo>
                <a:close/>
                <a:moveTo>
                  <a:pt x="378" y="0"/>
                </a:moveTo>
                <a:lnTo>
                  <a:pt x="91" y="0"/>
                </a:lnTo>
                <a:lnTo>
                  <a:pt x="83" y="1"/>
                </a:lnTo>
                <a:lnTo>
                  <a:pt x="78" y="4"/>
                </a:lnTo>
                <a:lnTo>
                  <a:pt x="74" y="11"/>
                </a:lnTo>
                <a:lnTo>
                  <a:pt x="72" y="17"/>
                </a:lnTo>
                <a:lnTo>
                  <a:pt x="72" y="107"/>
                </a:lnTo>
                <a:lnTo>
                  <a:pt x="74" y="111"/>
                </a:lnTo>
                <a:lnTo>
                  <a:pt x="76" y="113"/>
                </a:lnTo>
                <a:lnTo>
                  <a:pt x="78" y="116"/>
                </a:lnTo>
                <a:lnTo>
                  <a:pt x="81" y="117"/>
                </a:lnTo>
                <a:lnTo>
                  <a:pt x="85" y="116"/>
                </a:lnTo>
                <a:lnTo>
                  <a:pt x="88" y="113"/>
                </a:lnTo>
                <a:lnTo>
                  <a:pt x="90" y="111"/>
                </a:lnTo>
                <a:lnTo>
                  <a:pt x="91" y="107"/>
                </a:lnTo>
                <a:lnTo>
                  <a:pt x="91" y="36"/>
                </a:lnTo>
                <a:lnTo>
                  <a:pt x="92" y="28"/>
                </a:lnTo>
                <a:lnTo>
                  <a:pt x="96" y="23"/>
                </a:lnTo>
                <a:lnTo>
                  <a:pt x="102" y="19"/>
                </a:lnTo>
                <a:lnTo>
                  <a:pt x="108" y="17"/>
                </a:lnTo>
                <a:lnTo>
                  <a:pt x="145" y="17"/>
                </a:lnTo>
                <a:lnTo>
                  <a:pt x="145" y="98"/>
                </a:lnTo>
                <a:lnTo>
                  <a:pt x="145" y="101"/>
                </a:lnTo>
                <a:lnTo>
                  <a:pt x="147" y="105"/>
                </a:lnTo>
                <a:lnTo>
                  <a:pt x="150" y="107"/>
                </a:lnTo>
                <a:lnTo>
                  <a:pt x="153" y="107"/>
                </a:lnTo>
                <a:lnTo>
                  <a:pt x="157" y="107"/>
                </a:lnTo>
                <a:lnTo>
                  <a:pt x="160" y="105"/>
                </a:lnTo>
                <a:lnTo>
                  <a:pt x="162" y="101"/>
                </a:lnTo>
                <a:lnTo>
                  <a:pt x="162" y="98"/>
                </a:lnTo>
                <a:lnTo>
                  <a:pt x="162" y="17"/>
                </a:lnTo>
                <a:lnTo>
                  <a:pt x="306" y="17"/>
                </a:lnTo>
                <a:lnTo>
                  <a:pt x="306" y="134"/>
                </a:lnTo>
                <a:lnTo>
                  <a:pt x="307" y="138"/>
                </a:lnTo>
                <a:lnTo>
                  <a:pt x="309" y="140"/>
                </a:lnTo>
                <a:lnTo>
                  <a:pt x="311" y="142"/>
                </a:lnTo>
                <a:lnTo>
                  <a:pt x="315" y="144"/>
                </a:lnTo>
                <a:lnTo>
                  <a:pt x="319" y="142"/>
                </a:lnTo>
                <a:lnTo>
                  <a:pt x="322" y="140"/>
                </a:lnTo>
                <a:lnTo>
                  <a:pt x="323" y="138"/>
                </a:lnTo>
                <a:lnTo>
                  <a:pt x="324" y="134"/>
                </a:lnTo>
                <a:lnTo>
                  <a:pt x="324" y="17"/>
                </a:lnTo>
                <a:lnTo>
                  <a:pt x="360" y="17"/>
                </a:lnTo>
                <a:lnTo>
                  <a:pt x="367" y="19"/>
                </a:lnTo>
                <a:lnTo>
                  <a:pt x="372" y="23"/>
                </a:lnTo>
                <a:lnTo>
                  <a:pt x="377" y="28"/>
                </a:lnTo>
                <a:lnTo>
                  <a:pt x="378" y="36"/>
                </a:lnTo>
                <a:lnTo>
                  <a:pt x="378" y="152"/>
                </a:lnTo>
                <a:lnTo>
                  <a:pt x="351" y="152"/>
                </a:lnTo>
                <a:lnTo>
                  <a:pt x="348" y="153"/>
                </a:lnTo>
                <a:lnTo>
                  <a:pt x="344" y="154"/>
                </a:lnTo>
                <a:lnTo>
                  <a:pt x="342" y="158"/>
                </a:lnTo>
                <a:lnTo>
                  <a:pt x="342" y="161"/>
                </a:lnTo>
                <a:lnTo>
                  <a:pt x="342" y="165"/>
                </a:lnTo>
                <a:lnTo>
                  <a:pt x="344" y="167"/>
                </a:lnTo>
                <a:lnTo>
                  <a:pt x="348" y="169"/>
                </a:lnTo>
                <a:lnTo>
                  <a:pt x="351" y="171"/>
                </a:lnTo>
                <a:lnTo>
                  <a:pt x="378" y="171"/>
                </a:lnTo>
                <a:lnTo>
                  <a:pt x="378" y="287"/>
                </a:lnTo>
                <a:lnTo>
                  <a:pt x="377" y="294"/>
                </a:lnTo>
                <a:lnTo>
                  <a:pt x="372" y="300"/>
                </a:lnTo>
                <a:lnTo>
                  <a:pt x="367" y="303"/>
                </a:lnTo>
                <a:lnTo>
                  <a:pt x="360" y="304"/>
                </a:lnTo>
                <a:lnTo>
                  <a:pt x="351" y="304"/>
                </a:lnTo>
                <a:lnTo>
                  <a:pt x="348" y="305"/>
                </a:lnTo>
                <a:lnTo>
                  <a:pt x="344" y="308"/>
                </a:lnTo>
                <a:lnTo>
                  <a:pt x="342" y="310"/>
                </a:lnTo>
                <a:lnTo>
                  <a:pt x="342" y="314"/>
                </a:lnTo>
                <a:lnTo>
                  <a:pt x="342" y="317"/>
                </a:lnTo>
                <a:lnTo>
                  <a:pt x="344" y="321"/>
                </a:lnTo>
                <a:lnTo>
                  <a:pt x="348" y="322"/>
                </a:lnTo>
                <a:lnTo>
                  <a:pt x="351" y="323"/>
                </a:lnTo>
                <a:lnTo>
                  <a:pt x="351" y="323"/>
                </a:lnTo>
                <a:lnTo>
                  <a:pt x="360" y="323"/>
                </a:lnTo>
                <a:lnTo>
                  <a:pt x="360" y="323"/>
                </a:lnTo>
                <a:lnTo>
                  <a:pt x="378" y="323"/>
                </a:lnTo>
                <a:lnTo>
                  <a:pt x="384" y="322"/>
                </a:lnTo>
                <a:lnTo>
                  <a:pt x="391" y="317"/>
                </a:lnTo>
                <a:lnTo>
                  <a:pt x="394" y="312"/>
                </a:lnTo>
                <a:lnTo>
                  <a:pt x="396" y="304"/>
                </a:lnTo>
                <a:lnTo>
                  <a:pt x="396" y="17"/>
                </a:lnTo>
                <a:lnTo>
                  <a:pt x="394" y="11"/>
                </a:lnTo>
                <a:lnTo>
                  <a:pt x="391" y="4"/>
                </a:lnTo>
                <a:lnTo>
                  <a:pt x="384" y="1"/>
                </a:lnTo>
                <a:lnTo>
                  <a:pt x="378" y="0"/>
                </a:lnTo>
                <a:close/>
                <a:moveTo>
                  <a:pt x="360" y="198"/>
                </a:moveTo>
                <a:lnTo>
                  <a:pt x="342" y="198"/>
                </a:lnTo>
                <a:lnTo>
                  <a:pt x="342" y="215"/>
                </a:lnTo>
                <a:lnTo>
                  <a:pt x="360" y="215"/>
                </a:lnTo>
                <a:lnTo>
                  <a:pt x="360" y="215"/>
                </a:lnTo>
                <a:lnTo>
                  <a:pt x="360" y="213"/>
                </a:lnTo>
                <a:lnTo>
                  <a:pt x="360" y="206"/>
                </a:lnTo>
                <a:lnTo>
                  <a:pt x="360" y="200"/>
                </a:lnTo>
                <a:lnTo>
                  <a:pt x="360" y="198"/>
                </a:lnTo>
                <a:lnTo>
                  <a:pt x="360" y="198"/>
                </a:lnTo>
                <a:close/>
                <a:moveTo>
                  <a:pt x="342" y="125"/>
                </a:moveTo>
                <a:lnTo>
                  <a:pt x="360" y="125"/>
                </a:lnTo>
                <a:lnTo>
                  <a:pt x="360" y="107"/>
                </a:lnTo>
                <a:lnTo>
                  <a:pt x="342" y="107"/>
                </a:lnTo>
                <a:lnTo>
                  <a:pt x="342" y="108"/>
                </a:lnTo>
                <a:lnTo>
                  <a:pt x="342" y="110"/>
                </a:lnTo>
                <a:lnTo>
                  <a:pt x="342" y="117"/>
                </a:lnTo>
                <a:lnTo>
                  <a:pt x="342" y="122"/>
                </a:lnTo>
                <a:lnTo>
                  <a:pt x="342" y="124"/>
                </a:lnTo>
                <a:lnTo>
                  <a:pt x="342" y="125"/>
                </a:lnTo>
                <a:close/>
                <a:moveTo>
                  <a:pt x="342" y="287"/>
                </a:moveTo>
                <a:lnTo>
                  <a:pt x="360" y="287"/>
                </a:lnTo>
                <a:lnTo>
                  <a:pt x="360" y="269"/>
                </a:lnTo>
                <a:lnTo>
                  <a:pt x="342" y="269"/>
                </a:lnTo>
                <a:lnTo>
                  <a:pt x="342" y="270"/>
                </a:lnTo>
                <a:lnTo>
                  <a:pt x="342" y="272"/>
                </a:lnTo>
                <a:lnTo>
                  <a:pt x="342" y="277"/>
                </a:lnTo>
                <a:lnTo>
                  <a:pt x="342" y="284"/>
                </a:lnTo>
                <a:lnTo>
                  <a:pt x="342" y="286"/>
                </a:lnTo>
                <a:lnTo>
                  <a:pt x="342" y="287"/>
                </a:lnTo>
                <a:close/>
                <a:moveTo>
                  <a:pt x="360" y="36"/>
                </a:moveTo>
                <a:lnTo>
                  <a:pt x="342" y="36"/>
                </a:lnTo>
                <a:lnTo>
                  <a:pt x="342" y="53"/>
                </a:lnTo>
                <a:lnTo>
                  <a:pt x="360" y="53"/>
                </a:lnTo>
                <a:lnTo>
                  <a:pt x="360" y="53"/>
                </a:lnTo>
                <a:lnTo>
                  <a:pt x="360" y="51"/>
                </a:lnTo>
                <a:lnTo>
                  <a:pt x="360" y="44"/>
                </a:lnTo>
                <a:lnTo>
                  <a:pt x="360" y="38"/>
                </a:lnTo>
                <a:lnTo>
                  <a:pt x="360" y="37"/>
                </a:lnTo>
                <a:lnTo>
                  <a:pt x="360" y="36"/>
                </a:lnTo>
                <a:close/>
                <a:moveTo>
                  <a:pt x="342" y="90"/>
                </a:moveTo>
                <a:lnTo>
                  <a:pt x="360" y="90"/>
                </a:lnTo>
                <a:lnTo>
                  <a:pt x="360" y="71"/>
                </a:lnTo>
                <a:lnTo>
                  <a:pt x="342" y="71"/>
                </a:lnTo>
                <a:lnTo>
                  <a:pt x="342" y="72"/>
                </a:lnTo>
                <a:lnTo>
                  <a:pt x="342" y="74"/>
                </a:lnTo>
                <a:lnTo>
                  <a:pt x="342" y="80"/>
                </a:lnTo>
                <a:lnTo>
                  <a:pt x="342" y="86"/>
                </a:lnTo>
                <a:lnTo>
                  <a:pt x="342" y="89"/>
                </a:lnTo>
                <a:lnTo>
                  <a:pt x="342" y="90"/>
                </a:lnTo>
                <a:close/>
                <a:moveTo>
                  <a:pt x="306" y="358"/>
                </a:moveTo>
                <a:lnTo>
                  <a:pt x="304" y="366"/>
                </a:lnTo>
                <a:lnTo>
                  <a:pt x="301" y="371"/>
                </a:lnTo>
                <a:lnTo>
                  <a:pt x="295" y="376"/>
                </a:lnTo>
                <a:lnTo>
                  <a:pt x="288" y="377"/>
                </a:lnTo>
                <a:lnTo>
                  <a:pt x="37" y="377"/>
                </a:lnTo>
                <a:lnTo>
                  <a:pt x="29" y="376"/>
                </a:lnTo>
                <a:lnTo>
                  <a:pt x="24" y="371"/>
                </a:lnTo>
                <a:lnTo>
                  <a:pt x="21" y="366"/>
                </a:lnTo>
                <a:lnTo>
                  <a:pt x="18" y="358"/>
                </a:lnTo>
                <a:lnTo>
                  <a:pt x="18" y="198"/>
                </a:lnTo>
                <a:lnTo>
                  <a:pt x="21" y="190"/>
                </a:lnTo>
                <a:lnTo>
                  <a:pt x="24" y="185"/>
                </a:lnTo>
                <a:lnTo>
                  <a:pt x="29" y="180"/>
                </a:lnTo>
                <a:lnTo>
                  <a:pt x="37" y="179"/>
                </a:lnTo>
                <a:lnTo>
                  <a:pt x="72" y="179"/>
                </a:lnTo>
                <a:lnTo>
                  <a:pt x="84" y="177"/>
                </a:lnTo>
                <a:lnTo>
                  <a:pt x="94" y="174"/>
                </a:lnTo>
                <a:lnTo>
                  <a:pt x="102" y="167"/>
                </a:lnTo>
                <a:lnTo>
                  <a:pt x="107" y="161"/>
                </a:lnTo>
                <a:lnTo>
                  <a:pt x="113" y="154"/>
                </a:lnTo>
                <a:lnTo>
                  <a:pt x="119" y="149"/>
                </a:lnTo>
                <a:lnTo>
                  <a:pt x="126" y="145"/>
                </a:lnTo>
                <a:lnTo>
                  <a:pt x="135" y="144"/>
                </a:lnTo>
                <a:lnTo>
                  <a:pt x="162" y="144"/>
                </a:lnTo>
                <a:lnTo>
                  <a:pt x="189" y="144"/>
                </a:lnTo>
                <a:lnTo>
                  <a:pt x="199" y="145"/>
                </a:lnTo>
                <a:lnTo>
                  <a:pt x="205" y="149"/>
                </a:lnTo>
                <a:lnTo>
                  <a:pt x="212" y="154"/>
                </a:lnTo>
                <a:lnTo>
                  <a:pt x="217" y="161"/>
                </a:lnTo>
                <a:lnTo>
                  <a:pt x="224" y="167"/>
                </a:lnTo>
                <a:lnTo>
                  <a:pt x="231" y="174"/>
                </a:lnTo>
                <a:lnTo>
                  <a:pt x="240" y="177"/>
                </a:lnTo>
                <a:lnTo>
                  <a:pt x="252" y="179"/>
                </a:lnTo>
                <a:lnTo>
                  <a:pt x="288" y="179"/>
                </a:lnTo>
                <a:lnTo>
                  <a:pt x="295" y="180"/>
                </a:lnTo>
                <a:lnTo>
                  <a:pt x="301" y="185"/>
                </a:lnTo>
                <a:lnTo>
                  <a:pt x="304" y="190"/>
                </a:lnTo>
                <a:lnTo>
                  <a:pt x="306" y="198"/>
                </a:lnTo>
                <a:lnTo>
                  <a:pt x="306" y="199"/>
                </a:lnTo>
                <a:lnTo>
                  <a:pt x="306" y="204"/>
                </a:lnTo>
                <a:lnTo>
                  <a:pt x="306" y="212"/>
                </a:lnTo>
                <a:lnTo>
                  <a:pt x="306" y="222"/>
                </a:lnTo>
                <a:lnTo>
                  <a:pt x="306" y="234"/>
                </a:lnTo>
                <a:lnTo>
                  <a:pt x="306" y="248"/>
                </a:lnTo>
                <a:lnTo>
                  <a:pt x="306" y="277"/>
                </a:lnTo>
                <a:lnTo>
                  <a:pt x="306" y="308"/>
                </a:lnTo>
                <a:lnTo>
                  <a:pt x="306" y="322"/>
                </a:lnTo>
                <a:lnTo>
                  <a:pt x="306" y="334"/>
                </a:lnTo>
                <a:lnTo>
                  <a:pt x="306" y="343"/>
                </a:lnTo>
                <a:lnTo>
                  <a:pt x="306" y="352"/>
                </a:lnTo>
                <a:lnTo>
                  <a:pt x="306" y="357"/>
                </a:lnTo>
                <a:lnTo>
                  <a:pt x="306" y="358"/>
                </a:lnTo>
                <a:close/>
                <a:moveTo>
                  <a:pt x="288" y="161"/>
                </a:moveTo>
                <a:lnTo>
                  <a:pt x="252" y="161"/>
                </a:lnTo>
                <a:lnTo>
                  <a:pt x="243" y="160"/>
                </a:lnTo>
                <a:lnTo>
                  <a:pt x="236" y="155"/>
                </a:lnTo>
                <a:lnTo>
                  <a:pt x="230" y="150"/>
                </a:lnTo>
                <a:lnTo>
                  <a:pt x="224" y="144"/>
                </a:lnTo>
                <a:lnTo>
                  <a:pt x="218" y="137"/>
                </a:lnTo>
                <a:lnTo>
                  <a:pt x="211" y="131"/>
                </a:lnTo>
                <a:lnTo>
                  <a:pt x="201" y="126"/>
                </a:lnTo>
                <a:lnTo>
                  <a:pt x="189" y="125"/>
                </a:lnTo>
                <a:lnTo>
                  <a:pt x="135" y="125"/>
                </a:lnTo>
                <a:lnTo>
                  <a:pt x="123" y="126"/>
                </a:lnTo>
                <a:lnTo>
                  <a:pt x="115" y="131"/>
                </a:lnTo>
                <a:lnTo>
                  <a:pt x="107" y="137"/>
                </a:lnTo>
                <a:lnTo>
                  <a:pt x="101" y="144"/>
                </a:lnTo>
                <a:lnTo>
                  <a:pt x="95" y="150"/>
                </a:lnTo>
                <a:lnTo>
                  <a:pt x="89" y="155"/>
                </a:lnTo>
                <a:lnTo>
                  <a:pt x="81" y="160"/>
                </a:lnTo>
                <a:lnTo>
                  <a:pt x="72" y="161"/>
                </a:lnTo>
                <a:lnTo>
                  <a:pt x="37" y="161"/>
                </a:lnTo>
                <a:lnTo>
                  <a:pt x="29" y="162"/>
                </a:lnTo>
                <a:lnTo>
                  <a:pt x="23" y="164"/>
                </a:lnTo>
                <a:lnTo>
                  <a:pt x="16" y="167"/>
                </a:lnTo>
                <a:lnTo>
                  <a:pt x="11" y="172"/>
                </a:lnTo>
                <a:lnTo>
                  <a:pt x="7" y="177"/>
                </a:lnTo>
                <a:lnTo>
                  <a:pt x="3" y="184"/>
                </a:lnTo>
                <a:lnTo>
                  <a:pt x="1" y="190"/>
                </a:lnTo>
                <a:lnTo>
                  <a:pt x="0" y="198"/>
                </a:lnTo>
                <a:lnTo>
                  <a:pt x="0" y="358"/>
                </a:lnTo>
                <a:lnTo>
                  <a:pt x="1" y="366"/>
                </a:lnTo>
                <a:lnTo>
                  <a:pt x="3" y="372"/>
                </a:lnTo>
                <a:lnTo>
                  <a:pt x="7" y="379"/>
                </a:lnTo>
                <a:lnTo>
                  <a:pt x="11" y="384"/>
                </a:lnTo>
                <a:lnTo>
                  <a:pt x="16" y="389"/>
                </a:lnTo>
                <a:lnTo>
                  <a:pt x="23" y="392"/>
                </a:lnTo>
                <a:lnTo>
                  <a:pt x="29" y="394"/>
                </a:lnTo>
                <a:lnTo>
                  <a:pt x="37" y="395"/>
                </a:lnTo>
                <a:lnTo>
                  <a:pt x="288" y="395"/>
                </a:lnTo>
                <a:lnTo>
                  <a:pt x="295" y="394"/>
                </a:lnTo>
                <a:lnTo>
                  <a:pt x="302" y="392"/>
                </a:lnTo>
                <a:lnTo>
                  <a:pt x="308" y="389"/>
                </a:lnTo>
                <a:lnTo>
                  <a:pt x="313" y="384"/>
                </a:lnTo>
                <a:lnTo>
                  <a:pt x="317" y="379"/>
                </a:lnTo>
                <a:lnTo>
                  <a:pt x="321" y="372"/>
                </a:lnTo>
                <a:lnTo>
                  <a:pt x="323" y="366"/>
                </a:lnTo>
                <a:lnTo>
                  <a:pt x="324" y="358"/>
                </a:lnTo>
                <a:lnTo>
                  <a:pt x="324" y="198"/>
                </a:lnTo>
                <a:lnTo>
                  <a:pt x="323" y="190"/>
                </a:lnTo>
                <a:lnTo>
                  <a:pt x="321" y="184"/>
                </a:lnTo>
                <a:lnTo>
                  <a:pt x="317" y="177"/>
                </a:lnTo>
                <a:lnTo>
                  <a:pt x="313" y="172"/>
                </a:lnTo>
                <a:lnTo>
                  <a:pt x="308" y="167"/>
                </a:lnTo>
                <a:lnTo>
                  <a:pt x="302" y="164"/>
                </a:lnTo>
                <a:lnTo>
                  <a:pt x="295" y="162"/>
                </a:lnTo>
                <a:lnTo>
                  <a:pt x="288" y="16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6" name="Freeform 97"/>
          <p:cNvSpPr>
            <a:spLocks noEditPoints="1"/>
          </p:cNvSpPr>
          <p:nvPr/>
        </p:nvSpPr>
        <p:spPr bwMode="auto">
          <a:xfrm>
            <a:off x="6340078" y="4975325"/>
            <a:ext cx="328911" cy="314027"/>
          </a:xfrm>
          <a:custGeom>
            <a:avLst/>
            <a:gdLst>
              <a:gd name="T0" fmla="*/ 376 w 396"/>
              <a:gd name="T1" fmla="*/ 334 h 380"/>
              <a:gd name="T2" fmla="*/ 367 w 396"/>
              <a:gd name="T3" fmla="*/ 343 h 380"/>
              <a:gd name="T4" fmla="*/ 35 w 396"/>
              <a:gd name="T5" fmla="*/ 345 h 380"/>
              <a:gd name="T6" fmla="*/ 22 w 396"/>
              <a:gd name="T7" fmla="*/ 339 h 380"/>
              <a:gd name="T8" fmla="*/ 17 w 396"/>
              <a:gd name="T9" fmla="*/ 326 h 380"/>
              <a:gd name="T10" fmla="*/ 19 w 396"/>
              <a:gd name="T11" fmla="*/ 104 h 380"/>
              <a:gd name="T12" fmla="*/ 29 w 396"/>
              <a:gd name="T13" fmla="*/ 94 h 380"/>
              <a:gd name="T14" fmla="*/ 359 w 396"/>
              <a:gd name="T15" fmla="*/ 93 h 380"/>
              <a:gd name="T16" fmla="*/ 372 w 396"/>
              <a:gd name="T17" fmla="*/ 99 h 380"/>
              <a:gd name="T18" fmla="*/ 377 w 396"/>
              <a:gd name="T19" fmla="*/ 111 h 380"/>
              <a:gd name="T20" fmla="*/ 377 w 396"/>
              <a:gd name="T21" fmla="*/ 114 h 380"/>
              <a:gd name="T22" fmla="*/ 377 w 396"/>
              <a:gd name="T23" fmla="*/ 120 h 380"/>
              <a:gd name="T24" fmla="*/ 377 w 396"/>
              <a:gd name="T25" fmla="*/ 145 h 380"/>
              <a:gd name="T26" fmla="*/ 377 w 396"/>
              <a:gd name="T27" fmla="*/ 180 h 380"/>
              <a:gd name="T28" fmla="*/ 377 w 396"/>
              <a:gd name="T29" fmla="*/ 219 h 380"/>
              <a:gd name="T30" fmla="*/ 377 w 396"/>
              <a:gd name="T31" fmla="*/ 258 h 380"/>
              <a:gd name="T32" fmla="*/ 377 w 396"/>
              <a:gd name="T33" fmla="*/ 293 h 380"/>
              <a:gd name="T34" fmla="*/ 377 w 396"/>
              <a:gd name="T35" fmla="*/ 318 h 380"/>
              <a:gd name="T36" fmla="*/ 377 w 396"/>
              <a:gd name="T37" fmla="*/ 324 h 380"/>
              <a:gd name="T38" fmla="*/ 377 w 396"/>
              <a:gd name="T39" fmla="*/ 326 h 380"/>
              <a:gd name="T40" fmla="*/ 146 w 396"/>
              <a:gd name="T41" fmla="*/ 21 h 380"/>
              <a:gd name="T42" fmla="*/ 192 w 396"/>
              <a:gd name="T43" fmla="*/ 75 h 380"/>
              <a:gd name="T44" fmla="*/ 251 w 396"/>
              <a:gd name="T45" fmla="*/ 27 h 380"/>
              <a:gd name="T46" fmla="*/ 271 w 396"/>
              <a:gd name="T47" fmla="*/ 0 h 380"/>
              <a:gd name="T48" fmla="*/ 271 w 396"/>
              <a:gd name="T49" fmla="*/ 42 h 380"/>
              <a:gd name="T50" fmla="*/ 228 w 396"/>
              <a:gd name="T51" fmla="*/ 75 h 380"/>
              <a:gd name="T52" fmla="*/ 367 w 396"/>
              <a:gd name="T53" fmla="*/ 76 h 380"/>
              <a:gd name="T54" fmla="*/ 380 w 396"/>
              <a:gd name="T55" fmla="*/ 81 h 380"/>
              <a:gd name="T56" fmla="*/ 389 w 396"/>
              <a:gd name="T57" fmla="*/ 91 h 380"/>
              <a:gd name="T58" fmla="*/ 395 w 396"/>
              <a:gd name="T59" fmla="*/ 104 h 380"/>
              <a:gd name="T60" fmla="*/ 396 w 396"/>
              <a:gd name="T61" fmla="*/ 326 h 380"/>
              <a:gd name="T62" fmla="*/ 392 w 396"/>
              <a:gd name="T63" fmla="*/ 341 h 380"/>
              <a:gd name="T64" fmla="*/ 385 w 396"/>
              <a:gd name="T65" fmla="*/ 352 h 380"/>
              <a:gd name="T66" fmla="*/ 373 w 396"/>
              <a:gd name="T67" fmla="*/ 360 h 380"/>
              <a:gd name="T68" fmla="*/ 359 w 396"/>
              <a:gd name="T69" fmla="*/ 362 h 380"/>
              <a:gd name="T70" fmla="*/ 323 w 396"/>
              <a:gd name="T71" fmla="*/ 380 h 380"/>
              <a:gd name="T72" fmla="*/ 71 w 396"/>
              <a:gd name="T73" fmla="*/ 362 h 380"/>
              <a:gd name="T74" fmla="*/ 28 w 396"/>
              <a:gd name="T75" fmla="*/ 362 h 380"/>
              <a:gd name="T76" fmla="*/ 15 w 396"/>
              <a:gd name="T77" fmla="*/ 357 h 380"/>
              <a:gd name="T78" fmla="*/ 5 w 396"/>
              <a:gd name="T79" fmla="*/ 347 h 380"/>
              <a:gd name="T80" fmla="*/ 0 w 396"/>
              <a:gd name="T81" fmla="*/ 334 h 380"/>
              <a:gd name="T82" fmla="*/ 0 w 396"/>
              <a:gd name="T83" fmla="*/ 111 h 380"/>
              <a:gd name="T84" fmla="*/ 2 w 396"/>
              <a:gd name="T85" fmla="*/ 98 h 380"/>
              <a:gd name="T86" fmla="*/ 9 w 396"/>
              <a:gd name="T87" fmla="*/ 86 h 380"/>
              <a:gd name="T88" fmla="*/ 21 w 396"/>
              <a:gd name="T89" fmla="*/ 78 h 380"/>
              <a:gd name="T90" fmla="*/ 35 w 396"/>
              <a:gd name="T91" fmla="*/ 75 h 380"/>
              <a:gd name="T92" fmla="*/ 132 w 396"/>
              <a:gd name="T93" fmla="*/ 40 h 380"/>
              <a:gd name="T94" fmla="*/ 104 w 396"/>
              <a:gd name="T95" fmla="*/ 21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80">
                <a:moveTo>
                  <a:pt x="377" y="326"/>
                </a:moveTo>
                <a:lnTo>
                  <a:pt x="376" y="334"/>
                </a:lnTo>
                <a:lnTo>
                  <a:pt x="372" y="339"/>
                </a:lnTo>
                <a:lnTo>
                  <a:pt x="367" y="343"/>
                </a:lnTo>
                <a:lnTo>
                  <a:pt x="359" y="345"/>
                </a:lnTo>
                <a:lnTo>
                  <a:pt x="35" y="345"/>
                </a:lnTo>
                <a:lnTo>
                  <a:pt x="29" y="343"/>
                </a:lnTo>
                <a:lnTo>
                  <a:pt x="22" y="339"/>
                </a:lnTo>
                <a:lnTo>
                  <a:pt x="19" y="334"/>
                </a:lnTo>
                <a:lnTo>
                  <a:pt x="17" y="326"/>
                </a:lnTo>
                <a:lnTo>
                  <a:pt x="17" y="111"/>
                </a:lnTo>
                <a:lnTo>
                  <a:pt x="19" y="104"/>
                </a:lnTo>
                <a:lnTo>
                  <a:pt x="22" y="99"/>
                </a:lnTo>
                <a:lnTo>
                  <a:pt x="29" y="94"/>
                </a:lnTo>
                <a:lnTo>
                  <a:pt x="35" y="93"/>
                </a:lnTo>
                <a:lnTo>
                  <a:pt x="359" y="93"/>
                </a:lnTo>
                <a:lnTo>
                  <a:pt x="367" y="94"/>
                </a:lnTo>
                <a:lnTo>
                  <a:pt x="372" y="99"/>
                </a:lnTo>
                <a:lnTo>
                  <a:pt x="376" y="104"/>
                </a:lnTo>
                <a:lnTo>
                  <a:pt x="377" y="111"/>
                </a:lnTo>
                <a:lnTo>
                  <a:pt x="377" y="112"/>
                </a:lnTo>
                <a:lnTo>
                  <a:pt x="377" y="114"/>
                </a:lnTo>
                <a:lnTo>
                  <a:pt x="377" y="116"/>
                </a:lnTo>
                <a:lnTo>
                  <a:pt x="377" y="120"/>
                </a:lnTo>
                <a:lnTo>
                  <a:pt x="377" y="131"/>
                </a:lnTo>
                <a:lnTo>
                  <a:pt x="377" y="145"/>
                </a:lnTo>
                <a:lnTo>
                  <a:pt x="377" y="161"/>
                </a:lnTo>
                <a:lnTo>
                  <a:pt x="377" y="180"/>
                </a:lnTo>
                <a:lnTo>
                  <a:pt x="377" y="199"/>
                </a:lnTo>
                <a:lnTo>
                  <a:pt x="377" y="219"/>
                </a:lnTo>
                <a:lnTo>
                  <a:pt x="377" y="239"/>
                </a:lnTo>
                <a:lnTo>
                  <a:pt x="377" y="258"/>
                </a:lnTo>
                <a:lnTo>
                  <a:pt x="377" y="277"/>
                </a:lnTo>
                <a:lnTo>
                  <a:pt x="377" y="293"/>
                </a:lnTo>
                <a:lnTo>
                  <a:pt x="377" y="307"/>
                </a:lnTo>
                <a:lnTo>
                  <a:pt x="377" y="318"/>
                </a:lnTo>
                <a:lnTo>
                  <a:pt x="377" y="321"/>
                </a:lnTo>
                <a:lnTo>
                  <a:pt x="377" y="324"/>
                </a:lnTo>
                <a:lnTo>
                  <a:pt x="377" y="326"/>
                </a:lnTo>
                <a:lnTo>
                  <a:pt x="377" y="326"/>
                </a:lnTo>
                <a:close/>
                <a:moveTo>
                  <a:pt x="125" y="0"/>
                </a:moveTo>
                <a:cubicBezTo>
                  <a:pt x="136" y="0"/>
                  <a:pt x="146" y="9"/>
                  <a:pt x="146" y="21"/>
                </a:cubicBezTo>
                <a:cubicBezTo>
                  <a:pt x="146" y="23"/>
                  <a:pt x="145" y="26"/>
                  <a:pt x="144" y="29"/>
                </a:cubicBezTo>
                <a:lnTo>
                  <a:pt x="192" y="75"/>
                </a:lnTo>
                <a:lnTo>
                  <a:pt x="202" y="75"/>
                </a:lnTo>
                <a:lnTo>
                  <a:pt x="251" y="27"/>
                </a:lnTo>
                <a:cubicBezTo>
                  <a:pt x="250" y="25"/>
                  <a:pt x="250" y="23"/>
                  <a:pt x="250" y="21"/>
                </a:cubicBezTo>
                <a:cubicBezTo>
                  <a:pt x="250" y="9"/>
                  <a:pt x="259" y="0"/>
                  <a:pt x="271" y="0"/>
                </a:cubicBezTo>
                <a:cubicBezTo>
                  <a:pt x="283" y="0"/>
                  <a:pt x="292" y="9"/>
                  <a:pt x="292" y="21"/>
                </a:cubicBezTo>
                <a:cubicBezTo>
                  <a:pt x="292" y="32"/>
                  <a:pt x="283" y="42"/>
                  <a:pt x="271" y="42"/>
                </a:cubicBezTo>
                <a:cubicBezTo>
                  <a:pt x="268" y="42"/>
                  <a:pt x="266" y="41"/>
                  <a:pt x="263" y="40"/>
                </a:cubicBezTo>
                <a:lnTo>
                  <a:pt x="228" y="75"/>
                </a:lnTo>
                <a:lnTo>
                  <a:pt x="359" y="75"/>
                </a:lnTo>
                <a:lnTo>
                  <a:pt x="367" y="76"/>
                </a:lnTo>
                <a:lnTo>
                  <a:pt x="373" y="78"/>
                </a:lnTo>
                <a:lnTo>
                  <a:pt x="380" y="81"/>
                </a:lnTo>
                <a:lnTo>
                  <a:pt x="385" y="86"/>
                </a:lnTo>
                <a:lnTo>
                  <a:pt x="389" y="91"/>
                </a:lnTo>
                <a:lnTo>
                  <a:pt x="392" y="98"/>
                </a:lnTo>
                <a:lnTo>
                  <a:pt x="395" y="104"/>
                </a:lnTo>
                <a:lnTo>
                  <a:pt x="396" y="111"/>
                </a:lnTo>
                <a:lnTo>
                  <a:pt x="396" y="326"/>
                </a:lnTo>
                <a:lnTo>
                  <a:pt x="395" y="334"/>
                </a:lnTo>
                <a:lnTo>
                  <a:pt x="392" y="341"/>
                </a:lnTo>
                <a:lnTo>
                  <a:pt x="389" y="347"/>
                </a:lnTo>
                <a:lnTo>
                  <a:pt x="385" y="352"/>
                </a:lnTo>
                <a:lnTo>
                  <a:pt x="380" y="357"/>
                </a:lnTo>
                <a:lnTo>
                  <a:pt x="373" y="360"/>
                </a:lnTo>
                <a:lnTo>
                  <a:pt x="367" y="362"/>
                </a:lnTo>
                <a:lnTo>
                  <a:pt x="359" y="362"/>
                </a:lnTo>
                <a:lnTo>
                  <a:pt x="323" y="362"/>
                </a:lnTo>
                <a:lnTo>
                  <a:pt x="323" y="380"/>
                </a:lnTo>
                <a:lnTo>
                  <a:pt x="71" y="380"/>
                </a:lnTo>
                <a:lnTo>
                  <a:pt x="71" y="362"/>
                </a:lnTo>
                <a:lnTo>
                  <a:pt x="35" y="362"/>
                </a:lnTo>
                <a:lnTo>
                  <a:pt x="28" y="362"/>
                </a:lnTo>
                <a:lnTo>
                  <a:pt x="21" y="360"/>
                </a:lnTo>
                <a:lnTo>
                  <a:pt x="15" y="357"/>
                </a:lnTo>
                <a:lnTo>
                  <a:pt x="9" y="352"/>
                </a:lnTo>
                <a:lnTo>
                  <a:pt x="5" y="347"/>
                </a:lnTo>
                <a:lnTo>
                  <a:pt x="2" y="341"/>
                </a:lnTo>
                <a:lnTo>
                  <a:pt x="0" y="334"/>
                </a:lnTo>
                <a:lnTo>
                  <a:pt x="0" y="326"/>
                </a:lnTo>
                <a:lnTo>
                  <a:pt x="0" y="111"/>
                </a:lnTo>
                <a:lnTo>
                  <a:pt x="0" y="104"/>
                </a:lnTo>
                <a:lnTo>
                  <a:pt x="2" y="98"/>
                </a:lnTo>
                <a:lnTo>
                  <a:pt x="5" y="91"/>
                </a:lnTo>
                <a:lnTo>
                  <a:pt x="9" y="86"/>
                </a:lnTo>
                <a:lnTo>
                  <a:pt x="15" y="81"/>
                </a:lnTo>
                <a:lnTo>
                  <a:pt x="21" y="78"/>
                </a:lnTo>
                <a:lnTo>
                  <a:pt x="28" y="76"/>
                </a:lnTo>
                <a:lnTo>
                  <a:pt x="35" y="75"/>
                </a:lnTo>
                <a:lnTo>
                  <a:pt x="167" y="75"/>
                </a:lnTo>
                <a:lnTo>
                  <a:pt x="132" y="40"/>
                </a:lnTo>
                <a:cubicBezTo>
                  <a:pt x="130" y="41"/>
                  <a:pt x="127" y="42"/>
                  <a:pt x="125" y="42"/>
                </a:cubicBezTo>
                <a:cubicBezTo>
                  <a:pt x="113" y="42"/>
                  <a:pt x="104" y="32"/>
                  <a:pt x="104" y="21"/>
                </a:cubicBezTo>
                <a:cubicBezTo>
                  <a:pt x="104" y="9"/>
                  <a:pt x="113" y="0"/>
                  <a:pt x="125" y="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7" name="Freeform 98"/>
          <p:cNvSpPr>
            <a:spLocks noEditPoints="1"/>
          </p:cNvSpPr>
          <p:nvPr/>
        </p:nvSpPr>
        <p:spPr bwMode="auto">
          <a:xfrm>
            <a:off x="7073801" y="4966395"/>
            <a:ext cx="327422" cy="331886"/>
          </a:xfrm>
          <a:custGeom>
            <a:avLst/>
            <a:gdLst>
              <a:gd name="T0" fmla="*/ 372 w 396"/>
              <a:gd name="T1" fmla="*/ 375 h 399"/>
              <a:gd name="T2" fmla="*/ 305 w 396"/>
              <a:gd name="T3" fmla="*/ 381 h 399"/>
              <a:gd name="T4" fmla="*/ 367 w 396"/>
              <a:gd name="T5" fmla="*/ 130 h 399"/>
              <a:gd name="T6" fmla="*/ 377 w 396"/>
              <a:gd name="T7" fmla="*/ 148 h 399"/>
              <a:gd name="T8" fmla="*/ 377 w 396"/>
              <a:gd name="T9" fmla="*/ 153 h 399"/>
              <a:gd name="T10" fmla="*/ 377 w 396"/>
              <a:gd name="T11" fmla="*/ 181 h 399"/>
              <a:gd name="T12" fmla="*/ 377 w 396"/>
              <a:gd name="T13" fmla="*/ 235 h 399"/>
              <a:gd name="T14" fmla="*/ 377 w 396"/>
              <a:gd name="T15" fmla="*/ 294 h 399"/>
              <a:gd name="T16" fmla="*/ 377 w 396"/>
              <a:gd name="T17" fmla="*/ 343 h 399"/>
              <a:gd name="T18" fmla="*/ 377 w 396"/>
              <a:gd name="T19" fmla="*/ 360 h 399"/>
              <a:gd name="T20" fmla="*/ 325 w 396"/>
              <a:gd name="T21" fmla="*/ 174 h 399"/>
              <a:gd name="T22" fmla="*/ 325 w 396"/>
              <a:gd name="T23" fmla="*/ 203 h 399"/>
              <a:gd name="T24" fmla="*/ 355 w 396"/>
              <a:gd name="T25" fmla="*/ 303 h 399"/>
              <a:gd name="T26" fmla="*/ 325 w 396"/>
              <a:gd name="T27" fmla="*/ 303 h 399"/>
              <a:gd name="T28" fmla="*/ 355 w 396"/>
              <a:gd name="T29" fmla="*/ 290 h 399"/>
              <a:gd name="T30" fmla="*/ 325 w 396"/>
              <a:gd name="T31" fmla="*/ 217 h 399"/>
              <a:gd name="T32" fmla="*/ 325 w 396"/>
              <a:gd name="T33" fmla="*/ 246 h 399"/>
              <a:gd name="T34" fmla="*/ 291 w 396"/>
              <a:gd name="T35" fmla="*/ 21 h 399"/>
              <a:gd name="T36" fmla="*/ 221 w 396"/>
              <a:gd name="T37" fmla="*/ 83 h 399"/>
              <a:gd name="T38" fmla="*/ 238 w 396"/>
              <a:gd name="T39" fmla="*/ 102 h 399"/>
              <a:gd name="T40" fmla="*/ 367 w 396"/>
              <a:gd name="T41" fmla="*/ 112 h 399"/>
              <a:gd name="T42" fmla="*/ 385 w 396"/>
              <a:gd name="T43" fmla="*/ 122 h 399"/>
              <a:gd name="T44" fmla="*/ 395 w 396"/>
              <a:gd name="T45" fmla="*/ 140 h 399"/>
              <a:gd name="T46" fmla="*/ 395 w 396"/>
              <a:gd name="T47" fmla="*/ 370 h 399"/>
              <a:gd name="T48" fmla="*/ 385 w 396"/>
              <a:gd name="T49" fmla="*/ 388 h 399"/>
              <a:gd name="T50" fmla="*/ 367 w 396"/>
              <a:gd name="T51" fmla="*/ 398 h 399"/>
              <a:gd name="T52" fmla="*/ 28 w 396"/>
              <a:gd name="T53" fmla="*/ 398 h 399"/>
              <a:gd name="T54" fmla="*/ 9 w 396"/>
              <a:gd name="T55" fmla="*/ 388 h 399"/>
              <a:gd name="T56" fmla="*/ 0 w 396"/>
              <a:gd name="T57" fmla="*/ 370 h 399"/>
              <a:gd name="T58" fmla="*/ 0 w 396"/>
              <a:gd name="T59" fmla="*/ 140 h 399"/>
              <a:gd name="T60" fmla="*/ 9 w 396"/>
              <a:gd name="T61" fmla="*/ 122 h 399"/>
              <a:gd name="T62" fmla="*/ 28 w 396"/>
              <a:gd name="T63" fmla="*/ 112 h 399"/>
              <a:gd name="T64" fmla="*/ 156 w 396"/>
              <a:gd name="T65" fmla="*/ 102 h 399"/>
              <a:gd name="T66" fmla="*/ 173 w 396"/>
              <a:gd name="T67" fmla="*/ 83 h 399"/>
              <a:gd name="T68" fmla="*/ 104 w 396"/>
              <a:gd name="T69" fmla="*/ 21 h 399"/>
              <a:gd name="T70" fmla="*/ 144 w 396"/>
              <a:gd name="T71" fmla="*/ 29 h 399"/>
              <a:gd name="T72" fmla="*/ 203 w 396"/>
              <a:gd name="T73" fmla="*/ 76 h 399"/>
              <a:gd name="T74" fmla="*/ 270 w 396"/>
              <a:gd name="T75" fmla="*/ 0 h 399"/>
              <a:gd name="T76" fmla="*/ 29 w 396"/>
              <a:gd name="T77" fmla="*/ 380 h 399"/>
              <a:gd name="T78" fmla="*/ 17 w 396"/>
              <a:gd name="T79" fmla="*/ 362 h 399"/>
              <a:gd name="T80" fmla="*/ 22 w 396"/>
              <a:gd name="T81" fmla="*/ 135 h 399"/>
              <a:gd name="T82" fmla="*/ 288 w 396"/>
              <a:gd name="T83" fmla="*/ 129 h 399"/>
              <a:gd name="T84" fmla="*/ 288 w 396"/>
              <a:gd name="T85" fmla="*/ 136 h 399"/>
              <a:gd name="T86" fmla="*/ 288 w 396"/>
              <a:gd name="T87" fmla="*/ 153 h 399"/>
              <a:gd name="T88" fmla="*/ 288 w 396"/>
              <a:gd name="T89" fmla="*/ 209 h 399"/>
              <a:gd name="T90" fmla="*/ 288 w 396"/>
              <a:gd name="T91" fmla="*/ 278 h 399"/>
              <a:gd name="T92" fmla="*/ 288 w 396"/>
              <a:gd name="T93" fmla="*/ 342 h 399"/>
              <a:gd name="T94" fmla="*/ 288 w 396"/>
              <a:gd name="T95" fmla="*/ 370 h 399"/>
              <a:gd name="T96" fmla="*/ 288 w 396"/>
              <a:gd name="T97" fmla="*/ 380 h 399"/>
              <a:gd name="T98" fmla="*/ 71 w 396"/>
              <a:gd name="T99" fmla="*/ 327 h 399"/>
              <a:gd name="T100" fmla="*/ 233 w 396"/>
              <a:gd name="T101" fmla="*/ 184 h 399"/>
              <a:gd name="T102" fmla="*/ 233 w 396"/>
              <a:gd name="T103" fmla="*/ 206 h 399"/>
              <a:gd name="T104" fmla="*/ 233 w 396"/>
              <a:gd name="T105" fmla="*/ 256 h 399"/>
              <a:gd name="T106" fmla="*/ 233 w 396"/>
              <a:gd name="T107" fmla="*/ 304 h 399"/>
              <a:gd name="T108" fmla="*/ 233 w 396"/>
              <a:gd name="T109" fmla="*/ 326 h 399"/>
              <a:gd name="T110" fmla="*/ 54 w 396"/>
              <a:gd name="T111" fmla="*/ 165 h 399"/>
              <a:gd name="T112" fmla="*/ 251 w 396"/>
              <a:gd name="T113" fmla="*/ 343 h 399"/>
              <a:gd name="T114" fmla="*/ 251 w 396"/>
              <a:gd name="T115" fmla="*/ 317 h 399"/>
              <a:gd name="T116" fmla="*/ 251 w 396"/>
              <a:gd name="T117" fmla="*/ 256 h 399"/>
              <a:gd name="T118" fmla="*/ 251 w 396"/>
              <a:gd name="T119" fmla="*/ 193 h 399"/>
              <a:gd name="T120" fmla="*/ 251 w 396"/>
              <a:gd name="T121" fmla="*/ 167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6" h="399">
                <a:moveTo>
                  <a:pt x="377" y="362"/>
                </a:moveTo>
                <a:lnTo>
                  <a:pt x="376" y="370"/>
                </a:lnTo>
                <a:lnTo>
                  <a:pt x="372" y="375"/>
                </a:lnTo>
                <a:lnTo>
                  <a:pt x="367" y="380"/>
                </a:lnTo>
                <a:lnTo>
                  <a:pt x="359" y="381"/>
                </a:lnTo>
                <a:lnTo>
                  <a:pt x="305" y="381"/>
                </a:lnTo>
                <a:lnTo>
                  <a:pt x="305" y="129"/>
                </a:lnTo>
                <a:lnTo>
                  <a:pt x="359" y="129"/>
                </a:lnTo>
                <a:lnTo>
                  <a:pt x="367" y="130"/>
                </a:lnTo>
                <a:lnTo>
                  <a:pt x="372" y="135"/>
                </a:lnTo>
                <a:lnTo>
                  <a:pt x="376" y="140"/>
                </a:lnTo>
                <a:lnTo>
                  <a:pt x="377" y="148"/>
                </a:lnTo>
                <a:lnTo>
                  <a:pt x="377" y="148"/>
                </a:lnTo>
                <a:lnTo>
                  <a:pt x="377" y="150"/>
                </a:lnTo>
                <a:lnTo>
                  <a:pt x="377" y="153"/>
                </a:lnTo>
                <a:lnTo>
                  <a:pt x="377" y="156"/>
                </a:lnTo>
                <a:lnTo>
                  <a:pt x="377" y="167"/>
                </a:lnTo>
                <a:lnTo>
                  <a:pt x="377" y="181"/>
                </a:lnTo>
                <a:lnTo>
                  <a:pt x="377" y="197"/>
                </a:lnTo>
                <a:lnTo>
                  <a:pt x="377" y="216"/>
                </a:lnTo>
                <a:lnTo>
                  <a:pt x="377" y="235"/>
                </a:lnTo>
                <a:lnTo>
                  <a:pt x="377" y="256"/>
                </a:lnTo>
                <a:lnTo>
                  <a:pt x="377" y="275"/>
                </a:lnTo>
                <a:lnTo>
                  <a:pt x="377" y="294"/>
                </a:lnTo>
                <a:lnTo>
                  <a:pt x="377" y="313"/>
                </a:lnTo>
                <a:lnTo>
                  <a:pt x="377" y="329"/>
                </a:lnTo>
                <a:lnTo>
                  <a:pt x="377" y="343"/>
                </a:lnTo>
                <a:lnTo>
                  <a:pt x="377" y="354"/>
                </a:lnTo>
                <a:lnTo>
                  <a:pt x="377" y="357"/>
                </a:lnTo>
                <a:lnTo>
                  <a:pt x="377" y="360"/>
                </a:lnTo>
                <a:lnTo>
                  <a:pt x="377" y="362"/>
                </a:lnTo>
                <a:lnTo>
                  <a:pt x="377" y="362"/>
                </a:lnTo>
                <a:close/>
                <a:moveTo>
                  <a:pt x="325" y="174"/>
                </a:moveTo>
                <a:lnTo>
                  <a:pt x="355" y="174"/>
                </a:lnTo>
                <a:lnTo>
                  <a:pt x="355" y="203"/>
                </a:lnTo>
                <a:lnTo>
                  <a:pt x="325" y="203"/>
                </a:lnTo>
                <a:lnTo>
                  <a:pt x="325" y="174"/>
                </a:lnTo>
                <a:close/>
                <a:moveTo>
                  <a:pt x="325" y="303"/>
                </a:moveTo>
                <a:lnTo>
                  <a:pt x="355" y="303"/>
                </a:lnTo>
                <a:lnTo>
                  <a:pt x="355" y="333"/>
                </a:lnTo>
                <a:lnTo>
                  <a:pt x="325" y="333"/>
                </a:lnTo>
                <a:lnTo>
                  <a:pt x="325" y="303"/>
                </a:lnTo>
                <a:close/>
                <a:moveTo>
                  <a:pt x="325" y="260"/>
                </a:moveTo>
                <a:lnTo>
                  <a:pt x="355" y="260"/>
                </a:lnTo>
                <a:lnTo>
                  <a:pt x="355" y="290"/>
                </a:lnTo>
                <a:lnTo>
                  <a:pt x="325" y="290"/>
                </a:lnTo>
                <a:lnTo>
                  <a:pt x="325" y="260"/>
                </a:lnTo>
                <a:close/>
                <a:moveTo>
                  <a:pt x="325" y="217"/>
                </a:moveTo>
                <a:lnTo>
                  <a:pt x="355" y="217"/>
                </a:lnTo>
                <a:lnTo>
                  <a:pt x="355" y="246"/>
                </a:lnTo>
                <a:lnTo>
                  <a:pt x="325" y="246"/>
                </a:lnTo>
                <a:lnTo>
                  <a:pt x="325" y="217"/>
                </a:lnTo>
                <a:close/>
                <a:moveTo>
                  <a:pt x="270" y="0"/>
                </a:moveTo>
                <a:cubicBezTo>
                  <a:pt x="282" y="0"/>
                  <a:pt x="291" y="9"/>
                  <a:pt x="291" y="21"/>
                </a:cubicBezTo>
                <a:cubicBezTo>
                  <a:pt x="291" y="33"/>
                  <a:pt x="282" y="42"/>
                  <a:pt x="270" y="42"/>
                </a:cubicBezTo>
                <a:cubicBezTo>
                  <a:pt x="268" y="42"/>
                  <a:pt x="265" y="42"/>
                  <a:pt x="263" y="41"/>
                </a:cubicBezTo>
                <a:lnTo>
                  <a:pt x="221" y="83"/>
                </a:lnTo>
                <a:lnTo>
                  <a:pt x="228" y="88"/>
                </a:lnTo>
                <a:lnTo>
                  <a:pt x="234" y="95"/>
                </a:lnTo>
                <a:lnTo>
                  <a:pt x="238" y="102"/>
                </a:lnTo>
                <a:lnTo>
                  <a:pt x="241" y="111"/>
                </a:lnTo>
                <a:lnTo>
                  <a:pt x="359" y="111"/>
                </a:lnTo>
                <a:lnTo>
                  <a:pt x="367" y="112"/>
                </a:lnTo>
                <a:lnTo>
                  <a:pt x="373" y="114"/>
                </a:lnTo>
                <a:lnTo>
                  <a:pt x="380" y="117"/>
                </a:lnTo>
                <a:lnTo>
                  <a:pt x="385" y="122"/>
                </a:lnTo>
                <a:lnTo>
                  <a:pt x="389" y="127"/>
                </a:lnTo>
                <a:lnTo>
                  <a:pt x="393" y="134"/>
                </a:lnTo>
                <a:lnTo>
                  <a:pt x="395" y="140"/>
                </a:lnTo>
                <a:lnTo>
                  <a:pt x="396" y="148"/>
                </a:lnTo>
                <a:lnTo>
                  <a:pt x="396" y="362"/>
                </a:lnTo>
                <a:lnTo>
                  <a:pt x="395" y="370"/>
                </a:lnTo>
                <a:lnTo>
                  <a:pt x="393" y="376"/>
                </a:lnTo>
                <a:lnTo>
                  <a:pt x="389" y="383"/>
                </a:lnTo>
                <a:lnTo>
                  <a:pt x="385" y="388"/>
                </a:lnTo>
                <a:lnTo>
                  <a:pt x="380" y="393"/>
                </a:lnTo>
                <a:lnTo>
                  <a:pt x="373" y="396"/>
                </a:lnTo>
                <a:lnTo>
                  <a:pt x="367" y="398"/>
                </a:lnTo>
                <a:lnTo>
                  <a:pt x="359" y="399"/>
                </a:lnTo>
                <a:lnTo>
                  <a:pt x="35" y="399"/>
                </a:lnTo>
                <a:lnTo>
                  <a:pt x="28" y="398"/>
                </a:lnTo>
                <a:lnTo>
                  <a:pt x="21" y="396"/>
                </a:lnTo>
                <a:lnTo>
                  <a:pt x="15" y="393"/>
                </a:lnTo>
                <a:lnTo>
                  <a:pt x="9" y="388"/>
                </a:lnTo>
                <a:lnTo>
                  <a:pt x="5" y="383"/>
                </a:lnTo>
                <a:lnTo>
                  <a:pt x="2" y="376"/>
                </a:lnTo>
                <a:lnTo>
                  <a:pt x="0" y="370"/>
                </a:lnTo>
                <a:lnTo>
                  <a:pt x="0" y="362"/>
                </a:lnTo>
                <a:lnTo>
                  <a:pt x="0" y="148"/>
                </a:lnTo>
                <a:lnTo>
                  <a:pt x="0" y="140"/>
                </a:lnTo>
                <a:lnTo>
                  <a:pt x="2" y="134"/>
                </a:lnTo>
                <a:lnTo>
                  <a:pt x="5" y="127"/>
                </a:lnTo>
                <a:lnTo>
                  <a:pt x="9" y="122"/>
                </a:lnTo>
                <a:lnTo>
                  <a:pt x="15" y="117"/>
                </a:lnTo>
                <a:lnTo>
                  <a:pt x="21" y="114"/>
                </a:lnTo>
                <a:lnTo>
                  <a:pt x="28" y="112"/>
                </a:lnTo>
                <a:lnTo>
                  <a:pt x="35" y="111"/>
                </a:lnTo>
                <a:lnTo>
                  <a:pt x="153" y="111"/>
                </a:lnTo>
                <a:lnTo>
                  <a:pt x="156" y="102"/>
                </a:lnTo>
                <a:lnTo>
                  <a:pt x="160" y="95"/>
                </a:lnTo>
                <a:lnTo>
                  <a:pt x="166" y="88"/>
                </a:lnTo>
                <a:lnTo>
                  <a:pt x="173" y="83"/>
                </a:lnTo>
                <a:lnTo>
                  <a:pt x="132" y="41"/>
                </a:lnTo>
                <a:cubicBezTo>
                  <a:pt x="130" y="42"/>
                  <a:pt x="127" y="42"/>
                  <a:pt x="125" y="42"/>
                </a:cubicBezTo>
                <a:cubicBezTo>
                  <a:pt x="113" y="42"/>
                  <a:pt x="104" y="33"/>
                  <a:pt x="104" y="21"/>
                </a:cubicBezTo>
                <a:cubicBezTo>
                  <a:pt x="104" y="9"/>
                  <a:pt x="113" y="0"/>
                  <a:pt x="125" y="0"/>
                </a:cubicBezTo>
                <a:cubicBezTo>
                  <a:pt x="136" y="0"/>
                  <a:pt x="146" y="9"/>
                  <a:pt x="146" y="21"/>
                </a:cubicBezTo>
                <a:cubicBezTo>
                  <a:pt x="146" y="24"/>
                  <a:pt x="145" y="27"/>
                  <a:pt x="144" y="29"/>
                </a:cubicBezTo>
                <a:lnTo>
                  <a:pt x="193" y="76"/>
                </a:lnTo>
                <a:lnTo>
                  <a:pt x="197" y="75"/>
                </a:lnTo>
                <a:lnTo>
                  <a:pt x="203" y="76"/>
                </a:lnTo>
                <a:lnTo>
                  <a:pt x="250" y="29"/>
                </a:lnTo>
                <a:cubicBezTo>
                  <a:pt x="250" y="26"/>
                  <a:pt x="249" y="24"/>
                  <a:pt x="249" y="21"/>
                </a:cubicBezTo>
                <a:cubicBezTo>
                  <a:pt x="249" y="9"/>
                  <a:pt x="258" y="0"/>
                  <a:pt x="270" y="0"/>
                </a:cubicBezTo>
                <a:close/>
                <a:moveTo>
                  <a:pt x="288" y="381"/>
                </a:moveTo>
                <a:lnTo>
                  <a:pt x="35" y="381"/>
                </a:lnTo>
                <a:lnTo>
                  <a:pt x="29" y="380"/>
                </a:lnTo>
                <a:lnTo>
                  <a:pt x="22" y="375"/>
                </a:lnTo>
                <a:lnTo>
                  <a:pt x="19" y="370"/>
                </a:lnTo>
                <a:lnTo>
                  <a:pt x="17" y="362"/>
                </a:lnTo>
                <a:lnTo>
                  <a:pt x="17" y="148"/>
                </a:lnTo>
                <a:lnTo>
                  <a:pt x="19" y="140"/>
                </a:lnTo>
                <a:lnTo>
                  <a:pt x="22" y="135"/>
                </a:lnTo>
                <a:lnTo>
                  <a:pt x="29" y="130"/>
                </a:lnTo>
                <a:lnTo>
                  <a:pt x="35" y="129"/>
                </a:lnTo>
                <a:lnTo>
                  <a:pt x="288" y="129"/>
                </a:lnTo>
                <a:lnTo>
                  <a:pt x="288" y="130"/>
                </a:lnTo>
                <a:lnTo>
                  <a:pt x="288" y="133"/>
                </a:lnTo>
                <a:lnTo>
                  <a:pt x="288" y="136"/>
                </a:lnTo>
                <a:lnTo>
                  <a:pt x="288" y="140"/>
                </a:lnTo>
                <a:lnTo>
                  <a:pt x="288" y="146"/>
                </a:lnTo>
                <a:lnTo>
                  <a:pt x="288" y="153"/>
                </a:lnTo>
                <a:lnTo>
                  <a:pt x="288" y="168"/>
                </a:lnTo>
                <a:lnTo>
                  <a:pt x="288" y="188"/>
                </a:lnTo>
                <a:lnTo>
                  <a:pt x="288" y="209"/>
                </a:lnTo>
                <a:lnTo>
                  <a:pt x="288" y="232"/>
                </a:lnTo>
                <a:lnTo>
                  <a:pt x="288" y="256"/>
                </a:lnTo>
                <a:lnTo>
                  <a:pt x="288" y="278"/>
                </a:lnTo>
                <a:lnTo>
                  <a:pt x="288" y="301"/>
                </a:lnTo>
                <a:lnTo>
                  <a:pt x="288" y="323"/>
                </a:lnTo>
                <a:lnTo>
                  <a:pt x="288" y="342"/>
                </a:lnTo>
                <a:lnTo>
                  <a:pt x="288" y="357"/>
                </a:lnTo>
                <a:lnTo>
                  <a:pt x="288" y="365"/>
                </a:lnTo>
                <a:lnTo>
                  <a:pt x="288" y="370"/>
                </a:lnTo>
                <a:lnTo>
                  <a:pt x="288" y="374"/>
                </a:lnTo>
                <a:lnTo>
                  <a:pt x="288" y="378"/>
                </a:lnTo>
                <a:lnTo>
                  <a:pt x="288" y="380"/>
                </a:lnTo>
                <a:lnTo>
                  <a:pt x="288" y="381"/>
                </a:lnTo>
                <a:close/>
                <a:moveTo>
                  <a:pt x="233" y="327"/>
                </a:moveTo>
                <a:lnTo>
                  <a:pt x="71" y="327"/>
                </a:lnTo>
                <a:lnTo>
                  <a:pt x="71" y="183"/>
                </a:lnTo>
                <a:lnTo>
                  <a:pt x="233" y="183"/>
                </a:lnTo>
                <a:lnTo>
                  <a:pt x="233" y="184"/>
                </a:lnTo>
                <a:lnTo>
                  <a:pt x="233" y="190"/>
                </a:lnTo>
                <a:lnTo>
                  <a:pt x="233" y="196"/>
                </a:lnTo>
                <a:lnTo>
                  <a:pt x="233" y="206"/>
                </a:lnTo>
                <a:lnTo>
                  <a:pt x="233" y="217"/>
                </a:lnTo>
                <a:lnTo>
                  <a:pt x="233" y="229"/>
                </a:lnTo>
                <a:lnTo>
                  <a:pt x="233" y="256"/>
                </a:lnTo>
                <a:lnTo>
                  <a:pt x="233" y="282"/>
                </a:lnTo>
                <a:lnTo>
                  <a:pt x="233" y="293"/>
                </a:lnTo>
                <a:lnTo>
                  <a:pt x="233" y="304"/>
                </a:lnTo>
                <a:lnTo>
                  <a:pt x="233" y="314"/>
                </a:lnTo>
                <a:lnTo>
                  <a:pt x="233" y="320"/>
                </a:lnTo>
                <a:lnTo>
                  <a:pt x="233" y="326"/>
                </a:lnTo>
                <a:lnTo>
                  <a:pt x="233" y="327"/>
                </a:lnTo>
                <a:close/>
                <a:moveTo>
                  <a:pt x="251" y="165"/>
                </a:moveTo>
                <a:lnTo>
                  <a:pt x="54" y="165"/>
                </a:lnTo>
                <a:lnTo>
                  <a:pt x="54" y="345"/>
                </a:lnTo>
                <a:lnTo>
                  <a:pt x="251" y="345"/>
                </a:lnTo>
                <a:lnTo>
                  <a:pt x="251" y="343"/>
                </a:lnTo>
                <a:lnTo>
                  <a:pt x="251" y="338"/>
                </a:lnTo>
                <a:lnTo>
                  <a:pt x="251" y="328"/>
                </a:lnTo>
                <a:lnTo>
                  <a:pt x="251" y="317"/>
                </a:lnTo>
                <a:lnTo>
                  <a:pt x="251" y="303"/>
                </a:lnTo>
                <a:lnTo>
                  <a:pt x="251" y="288"/>
                </a:lnTo>
                <a:lnTo>
                  <a:pt x="251" y="256"/>
                </a:lnTo>
                <a:lnTo>
                  <a:pt x="251" y="222"/>
                </a:lnTo>
                <a:lnTo>
                  <a:pt x="251" y="207"/>
                </a:lnTo>
                <a:lnTo>
                  <a:pt x="251" y="193"/>
                </a:lnTo>
                <a:lnTo>
                  <a:pt x="251" y="182"/>
                </a:lnTo>
                <a:lnTo>
                  <a:pt x="251" y="172"/>
                </a:lnTo>
                <a:lnTo>
                  <a:pt x="251" y="167"/>
                </a:lnTo>
                <a:lnTo>
                  <a:pt x="251" y="16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8" name="Freeform 99"/>
          <p:cNvSpPr>
            <a:spLocks noEditPoints="1"/>
          </p:cNvSpPr>
          <p:nvPr/>
        </p:nvSpPr>
        <p:spPr bwMode="auto">
          <a:xfrm>
            <a:off x="7853661" y="5042297"/>
            <a:ext cx="328910" cy="180083"/>
          </a:xfrm>
          <a:custGeom>
            <a:avLst/>
            <a:gdLst>
              <a:gd name="T0" fmla="*/ 357 w 395"/>
              <a:gd name="T1" fmla="*/ 186 h 215"/>
              <a:gd name="T2" fmla="*/ 348 w 395"/>
              <a:gd name="T3" fmla="*/ 196 h 215"/>
              <a:gd name="T4" fmla="*/ 36 w 395"/>
              <a:gd name="T5" fmla="*/ 197 h 215"/>
              <a:gd name="T6" fmla="*/ 23 w 395"/>
              <a:gd name="T7" fmla="*/ 192 h 215"/>
              <a:gd name="T8" fmla="*/ 17 w 395"/>
              <a:gd name="T9" fmla="*/ 179 h 215"/>
              <a:gd name="T10" fmla="*/ 19 w 395"/>
              <a:gd name="T11" fmla="*/ 29 h 215"/>
              <a:gd name="T12" fmla="*/ 29 w 395"/>
              <a:gd name="T13" fmla="*/ 19 h 215"/>
              <a:gd name="T14" fmla="*/ 341 w 395"/>
              <a:gd name="T15" fmla="*/ 17 h 215"/>
              <a:gd name="T16" fmla="*/ 354 w 395"/>
              <a:gd name="T17" fmla="*/ 22 h 215"/>
              <a:gd name="T18" fmla="*/ 358 w 395"/>
              <a:gd name="T19" fmla="*/ 35 h 215"/>
              <a:gd name="T20" fmla="*/ 358 w 395"/>
              <a:gd name="T21" fmla="*/ 42 h 215"/>
              <a:gd name="T22" fmla="*/ 358 w 395"/>
              <a:gd name="T23" fmla="*/ 58 h 215"/>
              <a:gd name="T24" fmla="*/ 358 w 395"/>
              <a:gd name="T25" fmla="*/ 81 h 215"/>
              <a:gd name="T26" fmla="*/ 358 w 395"/>
              <a:gd name="T27" fmla="*/ 133 h 215"/>
              <a:gd name="T28" fmla="*/ 358 w 395"/>
              <a:gd name="T29" fmla="*/ 157 h 215"/>
              <a:gd name="T30" fmla="*/ 358 w 395"/>
              <a:gd name="T31" fmla="*/ 173 h 215"/>
              <a:gd name="T32" fmla="*/ 358 w 395"/>
              <a:gd name="T33" fmla="*/ 179 h 215"/>
              <a:gd name="T34" fmla="*/ 110 w 395"/>
              <a:gd name="T35" fmla="*/ 161 h 215"/>
              <a:gd name="T36" fmla="*/ 206 w 395"/>
              <a:gd name="T37" fmla="*/ 144 h 215"/>
              <a:gd name="T38" fmla="*/ 204 w 395"/>
              <a:gd name="T39" fmla="*/ 91 h 215"/>
              <a:gd name="T40" fmla="*/ 202 w 395"/>
              <a:gd name="T41" fmla="*/ 90 h 215"/>
              <a:gd name="T42" fmla="*/ 192 w 395"/>
              <a:gd name="T43" fmla="*/ 83 h 215"/>
              <a:gd name="T44" fmla="*/ 177 w 395"/>
              <a:gd name="T45" fmla="*/ 72 h 215"/>
              <a:gd name="T46" fmla="*/ 167 w 395"/>
              <a:gd name="T47" fmla="*/ 66 h 215"/>
              <a:gd name="T48" fmla="*/ 166 w 395"/>
              <a:gd name="T49" fmla="*/ 65 h 215"/>
              <a:gd name="T50" fmla="*/ 377 w 395"/>
              <a:gd name="T51" fmla="*/ 35 h 215"/>
              <a:gd name="T52" fmla="*/ 375 w 395"/>
              <a:gd name="T53" fmla="*/ 21 h 215"/>
              <a:gd name="T54" fmla="*/ 366 w 395"/>
              <a:gd name="T55" fmla="*/ 9 h 215"/>
              <a:gd name="T56" fmla="*/ 355 w 395"/>
              <a:gd name="T57" fmla="*/ 2 h 215"/>
              <a:gd name="T58" fmla="*/ 341 w 395"/>
              <a:gd name="T59" fmla="*/ 0 h 215"/>
              <a:gd name="T60" fmla="*/ 28 w 395"/>
              <a:gd name="T61" fmla="*/ 0 h 215"/>
              <a:gd name="T62" fmla="*/ 15 w 395"/>
              <a:gd name="T63" fmla="*/ 5 h 215"/>
              <a:gd name="T64" fmla="*/ 5 w 395"/>
              <a:gd name="T65" fmla="*/ 15 h 215"/>
              <a:gd name="T66" fmla="*/ 0 w 395"/>
              <a:gd name="T67" fmla="*/ 28 h 215"/>
              <a:gd name="T68" fmla="*/ 0 w 395"/>
              <a:gd name="T69" fmla="*/ 179 h 215"/>
              <a:gd name="T70" fmla="*/ 2 w 395"/>
              <a:gd name="T71" fmla="*/ 193 h 215"/>
              <a:gd name="T72" fmla="*/ 10 w 395"/>
              <a:gd name="T73" fmla="*/ 205 h 215"/>
              <a:gd name="T74" fmla="*/ 22 w 395"/>
              <a:gd name="T75" fmla="*/ 212 h 215"/>
              <a:gd name="T76" fmla="*/ 36 w 395"/>
              <a:gd name="T77" fmla="*/ 215 h 215"/>
              <a:gd name="T78" fmla="*/ 349 w 395"/>
              <a:gd name="T79" fmla="*/ 214 h 215"/>
              <a:gd name="T80" fmla="*/ 360 w 395"/>
              <a:gd name="T81" fmla="*/ 209 h 215"/>
              <a:gd name="T82" fmla="*/ 370 w 395"/>
              <a:gd name="T83" fmla="*/ 199 h 215"/>
              <a:gd name="T84" fmla="*/ 376 w 395"/>
              <a:gd name="T85" fmla="*/ 186 h 215"/>
              <a:gd name="T86" fmla="*/ 377 w 395"/>
              <a:gd name="T87" fmla="*/ 143 h 215"/>
              <a:gd name="T88" fmla="*/ 390 w 395"/>
              <a:gd name="T89" fmla="*/ 138 h 215"/>
              <a:gd name="T90" fmla="*/ 395 w 395"/>
              <a:gd name="T91" fmla="*/ 125 h 215"/>
              <a:gd name="T92" fmla="*/ 393 w 395"/>
              <a:gd name="T93" fmla="*/ 83 h 215"/>
              <a:gd name="T94" fmla="*/ 384 w 395"/>
              <a:gd name="T95" fmla="*/ 7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215">
                <a:moveTo>
                  <a:pt x="358" y="179"/>
                </a:moveTo>
                <a:lnTo>
                  <a:pt x="357" y="186"/>
                </a:lnTo>
                <a:lnTo>
                  <a:pt x="354" y="192"/>
                </a:lnTo>
                <a:lnTo>
                  <a:pt x="348" y="196"/>
                </a:lnTo>
                <a:lnTo>
                  <a:pt x="341" y="197"/>
                </a:lnTo>
                <a:lnTo>
                  <a:pt x="36" y="197"/>
                </a:lnTo>
                <a:lnTo>
                  <a:pt x="29" y="196"/>
                </a:lnTo>
                <a:lnTo>
                  <a:pt x="23" y="192"/>
                </a:lnTo>
                <a:lnTo>
                  <a:pt x="19" y="186"/>
                </a:lnTo>
                <a:lnTo>
                  <a:pt x="17" y="179"/>
                </a:lnTo>
                <a:lnTo>
                  <a:pt x="17" y="35"/>
                </a:lnTo>
                <a:lnTo>
                  <a:pt x="19" y="29"/>
                </a:lnTo>
                <a:lnTo>
                  <a:pt x="23" y="22"/>
                </a:lnTo>
                <a:lnTo>
                  <a:pt x="29" y="19"/>
                </a:lnTo>
                <a:lnTo>
                  <a:pt x="36" y="17"/>
                </a:lnTo>
                <a:lnTo>
                  <a:pt x="341" y="17"/>
                </a:lnTo>
                <a:lnTo>
                  <a:pt x="348" y="19"/>
                </a:lnTo>
                <a:lnTo>
                  <a:pt x="354" y="22"/>
                </a:lnTo>
                <a:lnTo>
                  <a:pt x="357" y="29"/>
                </a:lnTo>
                <a:lnTo>
                  <a:pt x="358" y="35"/>
                </a:lnTo>
                <a:lnTo>
                  <a:pt x="358" y="37"/>
                </a:lnTo>
                <a:lnTo>
                  <a:pt x="358" y="42"/>
                </a:lnTo>
                <a:lnTo>
                  <a:pt x="358" y="48"/>
                </a:lnTo>
                <a:lnTo>
                  <a:pt x="358" y="58"/>
                </a:lnTo>
                <a:lnTo>
                  <a:pt x="358" y="69"/>
                </a:lnTo>
                <a:lnTo>
                  <a:pt x="358" y="81"/>
                </a:lnTo>
                <a:lnTo>
                  <a:pt x="358" y="108"/>
                </a:lnTo>
                <a:lnTo>
                  <a:pt x="358" y="133"/>
                </a:lnTo>
                <a:lnTo>
                  <a:pt x="358" y="146"/>
                </a:lnTo>
                <a:lnTo>
                  <a:pt x="358" y="157"/>
                </a:lnTo>
                <a:lnTo>
                  <a:pt x="358" y="166"/>
                </a:lnTo>
                <a:lnTo>
                  <a:pt x="358" y="173"/>
                </a:lnTo>
                <a:lnTo>
                  <a:pt x="358" y="178"/>
                </a:lnTo>
                <a:lnTo>
                  <a:pt x="358" y="179"/>
                </a:lnTo>
                <a:close/>
                <a:moveTo>
                  <a:pt x="166" y="65"/>
                </a:moveTo>
                <a:lnTo>
                  <a:pt x="110" y="161"/>
                </a:lnTo>
                <a:lnTo>
                  <a:pt x="168" y="118"/>
                </a:lnTo>
                <a:lnTo>
                  <a:pt x="206" y="144"/>
                </a:lnTo>
                <a:lnTo>
                  <a:pt x="263" y="47"/>
                </a:lnTo>
                <a:lnTo>
                  <a:pt x="204" y="91"/>
                </a:lnTo>
                <a:lnTo>
                  <a:pt x="203" y="91"/>
                </a:lnTo>
                <a:lnTo>
                  <a:pt x="202" y="90"/>
                </a:lnTo>
                <a:lnTo>
                  <a:pt x="198" y="87"/>
                </a:lnTo>
                <a:lnTo>
                  <a:pt x="192" y="83"/>
                </a:lnTo>
                <a:lnTo>
                  <a:pt x="185" y="78"/>
                </a:lnTo>
                <a:lnTo>
                  <a:pt x="177" y="72"/>
                </a:lnTo>
                <a:lnTo>
                  <a:pt x="171" y="68"/>
                </a:lnTo>
                <a:lnTo>
                  <a:pt x="167" y="66"/>
                </a:lnTo>
                <a:lnTo>
                  <a:pt x="166" y="65"/>
                </a:lnTo>
                <a:lnTo>
                  <a:pt x="166" y="65"/>
                </a:lnTo>
                <a:close/>
                <a:moveTo>
                  <a:pt x="377" y="71"/>
                </a:moveTo>
                <a:lnTo>
                  <a:pt x="377" y="35"/>
                </a:lnTo>
                <a:lnTo>
                  <a:pt x="376" y="28"/>
                </a:lnTo>
                <a:lnTo>
                  <a:pt x="375" y="21"/>
                </a:lnTo>
                <a:lnTo>
                  <a:pt x="370" y="15"/>
                </a:lnTo>
                <a:lnTo>
                  <a:pt x="366" y="9"/>
                </a:lnTo>
                <a:lnTo>
                  <a:pt x="360" y="5"/>
                </a:lnTo>
                <a:lnTo>
                  <a:pt x="355" y="2"/>
                </a:lnTo>
                <a:lnTo>
                  <a:pt x="349" y="0"/>
                </a:lnTo>
                <a:lnTo>
                  <a:pt x="341" y="0"/>
                </a:lnTo>
                <a:lnTo>
                  <a:pt x="36" y="0"/>
                </a:lnTo>
                <a:lnTo>
                  <a:pt x="28" y="0"/>
                </a:lnTo>
                <a:lnTo>
                  <a:pt x="22" y="2"/>
                </a:lnTo>
                <a:lnTo>
                  <a:pt x="15" y="5"/>
                </a:lnTo>
                <a:lnTo>
                  <a:pt x="10" y="9"/>
                </a:lnTo>
                <a:lnTo>
                  <a:pt x="5" y="15"/>
                </a:lnTo>
                <a:lnTo>
                  <a:pt x="2" y="21"/>
                </a:lnTo>
                <a:lnTo>
                  <a:pt x="0" y="28"/>
                </a:lnTo>
                <a:lnTo>
                  <a:pt x="0" y="35"/>
                </a:lnTo>
                <a:lnTo>
                  <a:pt x="0" y="179"/>
                </a:lnTo>
                <a:lnTo>
                  <a:pt x="0" y="186"/>
                </a:lnTo>
                <a:lnTo>
                  <a:pt x="2" y="193"/>
                </a:lnTo>
                <a:lnTo>
                  <a:pt x="5" y="199"/>
                </a:lnTo>
                <a:lnTo>
                  <a:pt x="10" y="205"/>
                </a:lnTo>
                <a:lnTo>
                  <a:pt x="15" y="209"/>
                </a:lnTo>
                <a:lnTo>
                  <a:pt x="22" y="212"/>
                </a:lnTo>
                <a:lnTo>
                  <a:pt x="28" y="214"/>
                </a:lnTo>
                <a:lnTo>
                  <a:pt x="36" y="215"/>
                </a:lnTo>
                <a:lnTo>
                  <a:pt x="341" y="215"/>
                </a:lnTo>
                <a:lnTo>
                  <a:pt x="349" y="214"/>
                </a:lnTo>
                <a:lnTo>
                  <a:pt x="355" y="212"/>
                </a:lnTo>
                <a:lnTo>
                  <a:pt x="360" y="209"/>
                </a:lnTo>
                <a:lnTo>
                  <a:pt x="366" y="205"/>
                </a:lnTo>
                <a:lnTo>
                  <a:pt x="370" y="199"/>
                </a:lnTo>
                <a:lnTo>
                  <a:pt x="375" y="193"/>
                </a:lnTo>
                <a:lnTo>
                  <a:pt x="376" y="186"/>
                </a:lnTo>
                <a:lnTo>
                  <a:pt x="377" y="179"/>
                </a:lnTo>
                <a:lnTo>
                  <a:pt x="377" y="143"/>
                </a:lnTo>
                <a:lnTo>
                  <a:pt x="384" y="142"/>
                </a:lnTo>
                <a:lnTo>
                  <a:pt x="390" y="138"/>
                </a:lnTo>
                <a:lnTo>
                  <a:pt x="393" y="132"/>
                </a:lnTo>
                <a:lnTo>
                  <a:pt x="395" y="125"/>
                </a:lnTo>
                <a:lnTo>
                  <a:pt x="395" y="89"/>
                </a:lnTo>
                <a:lnTo>
                  <a:pt x="393" y="83"/>
                </a:lnTo>
                <a:lnTo>
                  <a:pt x="390" y="76"/>
                </a:lnTo>
                <a:lnTo>
                  <a:pt x="384" y="73"/>
                </a:lnTo>
                <a:lnTo>
                  <a:pt x="377" y="7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9" name="Freeform 100"/>
          <p:cNvSpPr>
            <a:spLocks noEditPoints="1"/>
          </p:cNvSpPr>
          <p:nvPr/>
        </p:nvSpPr>
        <p:spPr bwMode="auto">
          <a:xfrm>
            <a:off x="8615661" y="5042297"/>
            <a:ext cx="325933" cy="180083"/>
          </a:xfrm>
          <a:custGeom>
            <a:avLst/>
            <a:gdLst>
              <a:gd name="T0" fmla="*/ 357 w 395"/>
              <a:gd name="T1" fmla="*/ 186 h 215"/>
              <a:gd name="T2" fmla="*/ 348 w 395"/>
              <a:gd name="T3" fmla="*/ 196 h 215"/>
              <a:gd name="T4" fmla="*/ 36 w 395"/>
              <a:gd name="T5" fmla="*/ 197 h 215"/>
              <a:gd name="T6" fmla="*/ 23 w 395"/>
              <a:gd name="T7" fmla="*/ 192 h 215"/>
              <a:gd name="T8" fmla="*/ 17 w 395"/>
              <a:gd name="T9" fmla="*/ 179 h 215"/>
              <a:gd name="T10" fmla="*/ 20 w 395"/>
              <a:gd name="T11" fmla="*/ 29 h 215"/>
              <a:gd name="T12" fmla="*/ 29 w 395"/>
              <a:gd name="T13" fmla="*/ 19 h 215"/>
              <a:gd name="T14" fmla="*/ 341 w 395"/>
              <a:gd name="T15" fmla="*/ 17 h 215"/>
              <a:gd name="T16" fmla="*/ 354 w 395"/>
              <a:gd name="T17" fmla="*/ 22 h 215"/>
              <a:gd name="T18" fmla="*/ 359 w 395"/>
              <a:gd name="T19" fmla="*/ 35 h 215"/>
              <a:gd name="T20" fmla="*/ 359 w 395"/>
              <a:gd name="T21" fmla="*/ 42 h 215"/>
              <a:gd name="T22" fmla="*/ 359 w 395"/>
              <a:gd name="T23" fmla="*/ 58 h 215"/>
              <a:gd name="T24" fmla="*/ 359 w 395"/>
              <a:gd name="T25" fmla="*/ 81 h 215"/>
              <a:gd name="T26" fmla="*/ 359 w 395"/>
              <a:gd name="T27" fmla="*/ 133 h 215"/>
              <a:gd name="T28" fmla="*/ 359 w 395"/>
              <a:gd name="T29" fmla="*/ 157 h 215"/>
              <a:gd name="T30" fmla="*/ 359 w 395"/>
              <a:gd name="T31" fmla="*/ 173 h 215"/>
              <a:gd name="T32" fmla="*/ 359 w 395"/>
              <a:gd name="T33" fmla="*/ 179 h 215"/>
              <a:gd name="T34" fmla="*/ 377 w 395"/>
              <a:gd name="T35" fmla="*/ 35 h 215"/>
              <a:gd name="T36" fmla="*/ 375 w 395"/>
              <a:gd name="T37" fmla="*/ 21 h 215"/>
              <a:gd name="T38" fmla="*/ 366 w 395"/>
              <a:gd name="T39" fmla="*/ 9 h 215"/>
              <a:gd name="T40" fmla="*/ 355 w 395"/>
              <a:gd name="T41" fmla="*/ 2 h 215"/>
              <a:gd name="T42" fmla="*/ 341 w 395"/>
              <a:gd name="T43" fmla="*/ 0 h 215"/>
              <a:gd name="T44" fmla="*/ 28 w 395"/>
              <a:gd name="T45" fmla="*/ 0 h 215"/>
              <a:gd name="T46" fmla="*/ 15 w 395"/>
              <a:gd name="T47" fmla="*/ 5 h 215"/>
              <a:gd name="T48" fmla="*/ 6 w 395"/>
              <a:gd name="T49" fmla="*/ 15 h 215"/>
              <a:gd name="T50" fmla="*/ 0 w 395"/>
              <a:gd name="T51" fmla="*/ 28 h 215"/>
              <a:gd name="T52" fmla="*/ 0 w 395"/>
              <a:gd name="T53" fmla="*/ 179 h 215"/>
              <a:gd name="T54" fmla="*/ 2 w 395"/>
              <a:gd name="T55" fmla="*/ 193 h 215"/>
              <a:gd name="T56" fmla="*/ 10 w 395"/>
              <a:gd name="T57" fmla="*/ 205 h 215"/>
              <a:gd name="T58" fmla="*/ 22 w 395"/>
              <a:gd name="T59" fmla="*/ 212 h 215"/>
              <a:gd name="T60" fmla="*/ 36 w 395"/>
              <a:gd name="T61" fmla="*/ 215 h 215"/>
              <a:gd name="T62" fmla="*/ 349 w 395"/>
              <a:gd name="T63" fmla="*/ 214 h 215"/>
              <a:gd name="T64" fmla="*/ 361 w 395"/>
              <a:gd name="T65" fmla="*/ 209 h 215"/>
              <a:gd name="T66" fmla="*/ 370 w 395"/>
              <a:gd name="T67" fmla="*/ 199 h 215"/>
              <a:gd name="T68" fmla="*/ 376 w 395"/>
              <a:gd name="T69" fmla="*/ 186 h 215"/>
              <a:gd name="T70" fmla="*/ 377 w 395"/>
              <a:gd name="T71" fmla="*/ 143 h 215"/>
              <a:gd name="T72" fmla="*/ 390 w 395"/>
              <a:gd name="T73" fmla="*/ 138 h 215"/>
              <a:gd name="T74" fmla="*/ 395 w 395"/>
              <a:gd name="T75" fmla="*/ 125 h 215"/>
              <a:gd name="T76" fmla="*/ 393 w 395"/>
              <a:gd name="T77" fmla="*/ 83 h 215"/>
              <a:gd name="T78" fmla="*/ 384 w 395"/>
              <a:gd name="T79" fmla="*/ 7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95" h="215">
                <a:moveTo>
                  <a:pt x="359" y="179"/>
                </a:moveTo>
                <a:lnTo>
                  <a:pt x="357" y="186"/>
                </a:lnTo>
                <a:lnTo>
                  <a:pt x="354" y="192"/>
                </a:lnTo>
                <a:lnTo>
                  <a:pt x="348" y="196"/>
                </a:lnTo>
                <a:lnTo>
                  <a:pt x="341" y="197"/>
                </a:lnTo>
                <a:lnTo>
                  <a:pt x="36" y="197"/>
                </a:lnTo>
                <a:lnTo>
                  <a:pt x="29" y="196"/>
                </a:lnTo>
                <a:lnTo>
                  <a:pt x="23" y="192"/>
                </a:lnTo>
                <a:lnTo>
                  <a:pt x="20" y="186"/>
                </a:lnTo>
                <a:lnTo>
                  <a:pt x="17" y="179"/>
                </a:lnTo>
                <a:lnTo>
                  <a:pt x="17" y="35"/>
                </a:lnTo>
                <a:lnTo>
                  <a:pt x="20" y="29"/>
                </a:lnTo>
                <a:lnTo>
                  <a:pt x="23" y="22"/>
                </a:lnTo>
                <a:lnTo>
                  <a:pt x="29" y="19"/>
                </a:lnTo>
                <a:lnTo>
                  <a:pt x="36" y="17"/>
                </a:lnTo>
                <a:lnTo>
                  <a:pt x="341" y="17"/>
                </a:lnTo>
                <a:lnTo>
                  <a:pt x="348" y="19"/>
                </a:lnTo>
                <a:lnTo>
                  <a:pt x="354" y="22"/>
                </a:lnTo>
                <a:lnTo>
                  <a:pt x="357" y="29"/>
                </a:lnTo>
                <a:lnTo>
                  <a:pt x="359" y="35"/>
                </a:lnTo>
                <a:lnTo>
                  <a:pt x="359" y="37"/>
                </a:lnTo>
                <a:lnTo>
                  <a:pt x="359" y="42"/>
                </a:lnTo>
                <a:lnTo>
                  <a:pt x="359" y="48"/>
                </a:lnTo>
                <a:lnTo>
                  <a:pt x="359" y="58"/>
                </a:lnTo>
                <a:lnTo>
                  <a:pt x="359" y="69"/>
                </a:lnTo>
                <a:lnTo>
                  <a:pt x="359" y="81"/>
                </a:lnTo>
                <a:lnTo>
                  <a:pt x="359" y="108"/>
                </a:lnTo>
                <a:lnTo>
                  <a:pt x="359" y="133"/>
                </a:lnTo>
                <a:lnTo>
                  <a:pt x="359" y="146"/>
                </a:lnTo>
                <a:lnTo>
                  <a:pt x="359" y="157"/>
                </a:lnTo>
                <a:lnTo>
                  <a:pt x="359" y="166"/>
                </a:lnTo>
                <a:lnTo>
                  <a:pt x="359" y="173"/>
                </a:lnTo>
                <a:lnTo>
                  <a:pt x="359" y="178"/>
                </a:lnTo>
                <a:lnTo>
                  <a:pt x="359" y="179"/>
                </a:lnTo>
                <a:close/>
                <a:moveTo>
                  <a:pt x="377" y="71"/>
                </a:moveTo>
                <a:lnTo>
                  <a:pt x="377" y="35"/>
                </a:lnTo>
                <a:lnTo>
                  <a:pt x="376" y="28"/>
                </a:lnTo>
                <a:lnTo>
                  <a:pt x="375" y="21"/>
                </a:lnTo>
                <a:lnTo>
                  <a:pt x="370" y="15"/>
                </a:lnTo>
                <a:lnTo>
                  <a:pt x="366" y="9"/>
                </a:lnTo>
                <a:lnTo>
                  <a:pt x="361" y="5"/>
                </a:lnTo>
                <a:lnTo>
                  <a:pt x="355" y="2"/>
                </a:lnTo>
                <a:lnTo>
                  <a:pt x="349" y="0"/>
                </a:lnTo>
                <a:lnTo>
                  <a:pt x="341" y="0"/>
                </a:lnTo>
                <a:lnTo>
                  <a:pt x="36" y="0"/>
                </a:lnTo>
                <a:lnTo>
                  <a:pt x="28" y="0"/>
                </a:lnTo>
                <a:lnTo>
                  <a:pt x="22" y="2"/>
                </a:lnTo>
                <a:lnTo>
                  <a:pt x="15" y="5"/>
                </a:lnTo>
                <a:lnTo>
                  <a:pt x="10" y="9"/>
                </a:lnTo>
                <a:lnTo>
                  <a:pt x="6" y="15"/>
                </a:lnTo>
                <a:lnTo>
                  <a:pt x="2" y="21"/>
                </a:lnTo>
                <a:lnTo>
                  <a:pt x="0" y="28"/>
                </a:lnTo>
                <a:lnTo>
                  <a:pt x="0" y="35"/>
                </a:lnTo>
                <a:lnTo>
                  <a:pt x="0" y="179"/>
                </a:lnTo>
                <a:lnTo>
                  <a:pt x="0" y="186"/>
                </a:lnTo>
                <a:lnTo>
                  <a:pt x="2" y="193"/>
                </a:lnTo>
                <a:lnTo>
                  <a:pt x="6" y="199"/>
                </a:lnTo>
                <a:lnTo>
                  <a:pt x="10" y="205"/>
                </a:lnTo>
                <a:lnTo>
                  <a:pt x="15" y="209"/>
                </a:lnTo>
                <a:lnTo>
                  <a:pt x="22" y="212"/>
                </a:lnTo>
                <a:lnTo>
                  <a:pt x="28" y="214"/>
                </a:lnTo>
                <a:lnTo>
                  <a:pt x="36" y="215"/>
                </a:lnTo>
                <a:lnTo>
                  <a:pt x="341" y="215"/>
                </a:lnTo>
                <a:lnTo>
                  <a:pt x="349" y="214"/>
                </a:lnTo>
                <a:lnTo>
                  <a:pt x="355" y="212"/>
                </a:lnTo>
                <a:lnTo>
                  <a:pt x="361" y="209"/>
                </a:lnTo>
                <a:lnTo>
                  <a:pt x="366" y="205"/>
                </a:lnTo>
                <a:lnTo>
                  <a:pt x="370" y="199"/>
                </a:lnTo>
                <a:lnTo>
                  <a:pt x="375" y="193"/>
                </a:lnTo>
                <a:lnTo>
                  <a:pt x="376" y="186"/>
                </a:lnTo>
                <a:lnTo>
                  <a:pt x="377" y="179"/>
                </a:lnTo>
                <a:lnTo>
                  <a:pt x="377" y="143"/>
                </a:lnTo>
                <a:lnTo>
                  <a:pt x="384" y="142"/>
                </a:lnTo>
                <a:lnTo>
                  <a:pt x="390" y="138"/>
                </a:lnTo>
                <a:lnTo>
                  <a:pt x="393" y="132"/>
                </a:lnTo>
                <a:lnTo>
                  <a:pt x="395" y="125"/>
                </a:lnTo>
                <a:lnTo>
                  <a:pt x="395" y="89"/>
                </a:lnTo>
                <a:lnTo>
                  <a:pt x="393" y="83"/>
                </a:lnTo>
                <a:lnTo>
                  <a:pt x="390" y="76"/>
                </a:lnTo>
                <a:lnTo>
                  <a:pt x="384" y="73"/>
                </a:lnTo>
                <a:lnTo>
                  <a:pt x="377" y="7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0" name="Freeform 101"/>
          <p:cNvSpPr>
            <a:spLocks noEditPoints="1"/>
          </p:cNvSpPr>
          <p:nvPr/>
        </p:nvSpPr>
        <p:spPr bwMode="auto">
          <a:xfrm>
            <a:off x="9456539" y="5042297"/>
            <a:ext cx="328911" cy="180083"/>
          </a:xfrm>
          <a:custGeom>
            <a:avLst/>
            <a:gdLst>
              <a:gd name="T0" fmla="*/ 358 w 396"/>
              <a:gd name="T1" fmla="*/ 186 h 215"/>
              <a:gd name="T2" fmla="*/ 349 w 396"/>
              <a:gd name="T3" fmla="*/ 196 h 215"/>
              <a:gd name="T4" fmla="*/ 36 w 396"/>
              <a:gd name="T5" fmla="*/ 197 h 215"/>
              <a:gd name="T6" fmla="*/ 23 w 396"/>
              <a:gd name="T7" fmla="*/ 192 h 215"/>
              <a:gd name="T8" fmla="*/ 17 w 396"/>
              <a:gd name="T9" fmla="*/ 179 h 215"/>
              <a:gd name="T10" fmla="*/ 19 w 396"/>
              <a:gd name="T11" fmla="*/ 29 h 215"/>
              <a:gd name="T12" fmla="*/ 29 w 396"/>
              <a:gd name="T13" fmla="*/ 19 h 215"/>
              <a:gd name="T14" fmla="*/ 342 w 396"/>
              <a:gd name="T15" fmla="*/ 17 h 215"/>
              <a:gd name="T16" fmla="*/ 355 w 396"/>
              <a:gd name="T17" fmla="*/ 22 h 215"/>
              <a:gd name="T18" fmla="*/ 359 w 396"/>
              <a:gd name="T19" fmla="*/ 35 h 215"/>
              <a:gd name="T20" fmla="*/ 359 w 396"/>
              <a:gd name="T21" fmla="*/ 42 h 215"/>
              <a:gd name="T22" fmla="*/ 359 w 396"/>
              <a:gd name="T23" fmla="*/ 58 h 215"/>
              <a:gd name="T24" fmla="*/ 359 w 396"/>
              <a:gd name="T25" fmla="*/ 81 h 215"/>
              <a:gd name="T26" fmla="*/ 359 w 396"/>
              <a:gd name="T27" fmla="*/ 133 h 215"/>
              <a:gd name="T28" fmla="*/ 359 w 396"/>
              <a:gd name="T29" fmla="*/ 157 h 215"/>
              <a:gd name="T30" fmla="*/ 359 w 396"/>
              <a:gd name="T31" fmla="*/ 173 h 215"/>
              <a:gd name="T32" fmla="*/ 359 w 396"/>
              <a:gd name="T33" fmla="*/ 179 h 215"/>
              <a:gd name="T34" fmla="*/ 378 w 396"/>
              <a:gd name="T35" fmla="*/ 35 h 215"/>
              <a:gd name="T36" fmla="*/ 376 w 396"/>
              <a:gd name="T37" fmla="*/ 21 h 215"/>
              <a:gd name="T38" fmla="*/ 367 w 396"/>
              <a:gd name="T39" fmla="*/ 9 h 215"/>
              <a:gd name="T40" fmla="*/ 356 w 396"/>
              <a:gd name="T41" fmla="*/ 2 h 215"/>
              <a:gd name="T42" fmla="*/ 342 w 396"/>
              <a:gd name="T43" fmla="*/ 0 h 215"/>
              <a:gd name="T44" fmla="*/ 28 w 396"/>
              <a:gd name="T45" fmla="*/ 0 h 215"/>
              <a:gd name="T46" fmla="*/ 15 w 396"/>
              <a:gd name="T47" fmla="*/ 5 h 215"/>
              <a:gd name="T48" fmla="*/ 5 w 396"/>
              <a:gd name="T49" fmla="*/ 15 h 215"/>
              <a:gd name="T50" fmla="*/ 0 w 396"/>
              <a:gd name="T51" fmla="*/ 28 h 215"/>
              <a:gd name="T52" fmla="*/ 0 w 396"/>
              <a:gd name="T53" fmla="*/ 179 h 215"/>
              <a:gd name="T54" fmla="*/ 2 w 396"/>
              <a:gd name="T55" fmla="*/ 193 h 215"/>
              <a:gd name="T56" fmla="*/ 10 w 396"/>
              <a:gd name="T57" fmla="*/ 205 h 215"/>
              <a:gd name="T58" fmla="*/ 22 w 396"/>
              <a:gd name="T59" fmla="*/ 212 h 215"/>
              <a:gd name="T60" fmla="*/ 36 w 396"/>
              <a:gd name="T61" fmla="*/ 215 h 215"/>
              <a:gd name="T62" fmla="*/ 349 w 396"/>
              <a:gd name="T63" fmla="*/ 214 h 215"/>
              <a:gd name="T64" fmla="*/ 362 w 396"/>
              <a:gd name="T65" fmla="*/ 209 h 215"/>
              <a:gd name="T66" fmla="*/ 371 w 396"/>
              <a:gd name="T67" fmla="*/ 199 h 215"/>
              <a:gd name="T68" fmla="*/ 377 w 396"/>
              <a:gd name="T69" fmla="*/ 186 h 215"/>
              <a:gd name="T70" fmla="*/ 378 w 396"/>
              <a:gd name="T71" fmla="*/ 143 h 215"/>
              <a:gd name="T72" fmla="*/ 391 w 396"/>
              <a:gd name="T73" fmla="*/ 138 h 215"/>
              <a:gd name="T74" fmla="*/ 396 w 396"/>
              <a:gd name="T75" fmla="*/ 125 h 215"/>
              <a:gd name="T76" fmla="*/ 394 w 396"/>
              <a:gd name="T77" fmla="*/ 83 h 215"/>
              <a:gd name="T78" fmla="*/ 385 w 396"/>
              <a:gd name="T79" fmla="*/ 73 h 215"/>
              <a:gd name="T80" fmla="*/ 36 w 396"/>
              <a:gd name="T81" fmla="*/ 179 h 215"/>
              <a:gd name="T82" fmla="*/ 126 w 396"/>
              <a:gd name="T83" fmla="*/ 35 h 215"/>
              <a:gd name="T84" fmla="*/ 36 w 396"/>
              <a:gd name="T85" fmla="*/ 37 h 215"/>
              <a:gd name="T86" fmla="*/ 36 w 396"/>
              <a:gd name="T87" fmla="*/ 48 h 215"/>
              <a:gd name="T88" fmla="*/ 36 w 396"/>
              <a:gd name="T89" fmla="*/ 69 h 215"/>
              <a:gd name="T90" fmla="*/ 36 w 396"/>
              <a:gd name="T91" fmla="*/ 108 h 215"/>
              <a:gd name="T92" fmla="*/ 36 w 396"/>
              <a:gd name="T93" fmla="*/ 146 h 215"/>
              <a:gd name="T94" fmla="*/ 36 w 396"/>
              <a:gd name="T95" fmla="*/ 166 h 215"/>
              <a:gd name="T96" fmla="*/ 36 w 396"/>
              <a:gd name="T97" fmla="*/ 17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6" h="215">
                <a:moveTo>
                  <a:pt x="359" y="179"/>
                </a:moveTo>
                <a:lnTo>
                  <a:pt x="358" y="186"/>
                </a:lnTo>
                <a:lnTo>
                  <a:pt x="355" y="192"/>
                </a:lnTo>
                <a:lnTo>
                  <a:pt x="349" y="196"/>
                </a:lnTo>
                <a:lnTo>
                  <a:pt x="342" y="197"/>
                </a:lnTo>
                <a:lnTo>
                  <a:pt x="36" y="197"/>
                </a:lnTo>
                <a:lnTo>
                  <a:pt x="29" y="196"/>
                </a:lnTo>
                <a:lnTo>
                  <a:pt x="23" y="192"/>
                </a:lnTo>
                <a:lnTo>
                  <a:pt x="19" y="186"/>
                </a:lnTo>
                <a:lnTo>
                  <a:pt x="17" y="179"/>
                </a:lnTo>
                <a:lnTo>
                  <a:pt x="17" y="35"/>
                </a:lnTo>
                <a:lnTo>
                  <a:pt x="19" y="29"/>
                </a:lnTo>
                <a:lnTo>
                  <a:pt x="23" y="22"/>
                </a:lnTo>
                <a:lnTo>
                  <a:pt x="29" y="19"/>
                </a:lnTo>
                <a:lnTo>
                  <a:pt x="36" y="17"/>
                </a:lnTo>
                <a:lnTo>
                  <a:pt x="342" y="17"/>
                </a:lnTo>
                <a:lnTo>
                  <a:pt x="349" y="19"/>
                </a:lnTo>
                <a:lnTo>
                  <a:pt x="355" y="22"/>
                </a:lnTo>
                <a:lnTo>
                  <a:pt x="358" y="29"/>
                </a:lnTo>
                <a:lnTo>
                  <a:pt x="359" y="35"/>
                </a:lnTo>
                <a:lnTo>
                  <a:pt x="359" y="37"/>
                </a:lnTo>
                <a:lnTo>
                  <a:pt x="359" y="42"/>
                </a:lnTo>
                <a:lnTo>
                  <a:pt x="359" y="48"/>
                </a:lnTo>
                <a:lnTo>
                  <a:pt x="359" y="58"/>
                </a:lnTo>
                <a:lnTo>
                  <a:pt x="359" y="69"/>
                </a:lnTo>
                <a:lnTo>
                  <a:pt x="359" y="81"/>
                </a:lnTo>
                <a:lnTo>
                  <a:pt x="359" y="108"/>
                </a:lnTo>
                <a:lnTo>
                  <a:pt x="359" y="133"/>
                </a:lnTo>
                <a:lnTo>
                  <a:pt x="359" y="146"/>
                </a:lnTo>
                <a:lnTo>
                  <a:pt x="359" y="157"/>
                </a:lnTo>
                <a:lnTo>
                  <a:pt x="359" y="166"/>
                </a:lnTo>
                <a:lnTo>
                  <a:pt x="359" y="173"/>
                </a:lnTo>
                <a:lnTo>
                  <a:pt x="359" y="178"/>
                </a:lnTo>
                <a:lnTo>
                  <a:pt x="359" y="179"/>
                </a:lnTo>
                <a:close/>
                <a:moveTo>
                  <a:pt x="378" y="71"/>
                </a:moveTo>
                <a:lnTo>
                  <a:pt x="378" y="35"/>
                </a:lnTo>
                <a:lnTo>
                  <a:pt x="377" y="28"/>
                </a:lnTo>
                <a:lnTo>
                  <a:pt x="376" y="21"/>
                </a:lnTo>
                <a:lnTo>
                  <a:pt x="371" y="15"/>
                </a:lnTo>
                <a:lnTo>
                  <a:pt x="367" y="9"/>
                </a:lnTo>
                <a:lnTo>
                  <a:pt x="362" y="5"/>
                </a:lnTo>
                <a:lnTo>
                  <a:pt x="356" y="2"/>
                </a:lnTo>
                <a:lnTo>
                  <a:pt x="349" y="0"/>
                </a:lnTo>
                <a:lnTo>
                  <a:pt x="342" y="0"/>
                </a:lnTo>
                <a:lnTo>
                  <a:pt x="36" y="0"/>
                </a:lnTo>
                <a:lnTo>
                  <a:pt x="28" y="0"/>
                </a:lnTo>
                <a:lnTo>
                  <a:pt x="22" y="2"/>
                </a:lnTo>
                <a:lnTo>
                  <a:pt x="15" y="5"/>
                </a:lnTo>
                <a:lnTo>
                  <a:pt x="10" y="9"/>
                </a:lnTo>
                <a:lnTo>
                  <a:pt x="5" y="15"/>
                </a:lnTo>
                <a:lnTo>
                  <a:pt x="2" y="21"/>
                </a:lnTo>
                <a:lnTo>
                  <a:pt x="0" y="28"/>
                </a:lnTo>
                <a:lnTo>
                  <a:pt x="0" y="35"/>
                </a:lnTo>
                <a:lnTo>
                  <a:pt x="0" y="179"/>
                </a:lnTo>
                <a:lnTo>
                  <a:pt x="0" y="186"/>
                </a:lnTo>
                <a:lnTo>
                  <a:pt x="2" y="193"/>
                </a:lnTo>
                <a:lnTo>
                  <a:pt x="5" y="199"/>
                </a:lnTo>
                <a:lnTo>
                  <a:pt x="10" y="205"/>
                </a:lnTo>
                <a:lnTo>
                  <a:pt x="15" y="209"/>
                </a:lnTo>
                <a:lnTo>
                  <a:pt x="22" y="212"/>
                </a:lnTo>
                <a:lnTo>
                  <a:pt x="28" y="214"/>
                </a:lnTo>
                <a:lnTo>
                  <a:pt x="36" y="215"/>
                </a:lnTo>
                <a:lnTo>
                  <a:pt x="342" y="215"/>
                </a:lnTo>
                <a:lnTo>
                  <a:pt x="349" y="214"/>
                </a:lnTo>
                <a:lnTo>
                  <a:pt x="356" y="212"/>
                </a:lnTo>
                <a:lnTo>
                  <a:pt x="362" y="209"/>
                </a:lnTo>
                <a:lnTo>
                  <a:pt x="367" y="205"/>
                </a:lnTo>
                <a:lnTo>
                  <a:pt x="371" y="199"/>
                </a:lnTo>
                <a:lnTo>
                  <a:pt x="376" y="193"/>
                </a:lnTo>
                <a:lnTo>
                  <a:pt x="377" y="186"/>
                </a:lnTo>
                <a:lnTo>
                  <a:pt x="378" y="179"/>
                </a:lnTo>
                <a:lnTo>
                  <a:pt x="378" y="143"/>
                </a:lnTo>
                <a:lnTo>
                  <a:pt x="385" y="142"/>
                </a:lnTo>
                <a:lnTo>
                  <a:pt x="391" y="138"/>
                </a:lnTo>
                <a:lnTo>
                  <a:pt x="394" y="132"/>
                </a:lnTo>
                <a:lnTo>
                  <a:pt x="396" y="125"/>
                </a:lnTo>
                <a:lnTo>
                  <a:pt x="396" y="89"/>
                </a:lnTo>
                <a:lnTo>
                  <a:pt x="394" y="83"/>
                </a:lnTo>
                <a:lnTo>
                  <a:pt x="391" y="76"/>
                </a:lnTo>
                <a:lnTo>
                  <a:pt x="385" y="73"/>
                </a:lnTo>
                <a:lnTo>
                  <a:pt x="378" y="71"/>
                </a:lnTo>
                <a:close/>
                <a:moveTo>
                  <a:pt x="36" y="179"/>
                </a:moveTo>
                <a:lnTo>
                  <a:pt x="126" y="179"/>
                </a:lnTo>
                <a:lnTo>
                  <a:pt x="126" y="35"/>
                </a:lnTo>
                <a:lnTo>
                  <a:pt x="36" y="35"/>
                </a:lnTo>
                <a:lnTo>
                  <a:pt x="36" y="37"/>
                </a:lnTo>
                <a:lnTo>
                  <a:pt x="36" y="42"/>
                </a:lnTo>
                <a:lnTo>
                  <a:pt x="36" y="48"/>
                </a:lnTo>
                <a:lnTo>
                  <a:pt x="36" y="58"/>
                </a:lnTo>
                <a:lnTo>
                  <a:pt x="36" y="69"/>
                </a:lnTo>
                <a:lnTo>
                  <a:pt x="36" y="81"/>
                </a:lnTo>
                <a:lnTo>
                  <a:pt x="36" y="108"/>
                </a:lnTo>
                <a:lnTo>
                  <a:pt x="36" y="133"/>
                </a:lnTo>
                <a:lnTo>
                  <a:pt x="36" y="146"/>
                </a:lnTo>
                <a:lnTo>
                  <a:pt x="36" y="157"/>
                </a:lnTo>
                <a:lnTo>
                  <a:pt x="36" y="166"/>
                </a:lnTo>
                <a:lnTo>
                  <a:pt x="36" y="173"/>
                </a:lnTo>
                <a:lnTo>
                  <a:pt x="36" y="178"/>
                </a:lnTo>
                <a:lnTo>
                  <a:pt x="36" y="179"/>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1" name="Freeform 102"/>
          <p:cNvSpPr>
            <a:spLocks noEditPoints="1"/>
          </p:cNvSpPr>
          <p:nvPr/>
        </p:nvSpPr>
        <p:spPr bwMode="auto">
          <a:xfrm>
            <a:off x="10267653" y="5042297"/>
            <a:ext cx="325933" cy="180083"/>
          </a:xfrm>
          <a:custGeom>
            <a:avLst/>
            <a:gdLst>
              <a:gd name="T0" fmla="*/ 358 w 396"/>
              <a:gd name="T1" fmla="*/ 186 h 215"/>
              <a:gd name="T2" fmla="*/ 349 w 396"/>
              <a:gd name="T3" fmla="*/ 196 h 215"/>
              <a:gd name="T4" fmla="*/ 36 w 396"/>
              <a:gd name="T5" fmla="*/ 197 h 215"/>
              <a:gd name="T6" fmla="*/ 23 w 396"/>
              <a:gd name="T7" fmla="*/ 192 h 215"/>
              <a:gd name="T8" fmla="*/ 17 w 396"/>
              <a:gd name="T9" fmla="*/ 179 h 215"/>
              <a:gd name="T10" fmla="*/ 19 w 396"/>
              <a:gd name="T11" fmla="*/ 29 h 215"/>
              <a:gd name="T12" fmla="*/ 29 w 396"/>
              <a:gd name="T13" fmla="*/ 19 h 215"/>
              <a:gd name="T14" fmla="*/ 342 w 396"/>
              <a:gd name="T15" fmla="*/ 17 h 215"/>
              <a:gd name="T16" fmla="*/ 355 w 396"/>
              <a:gd name="T17" fmla="*/ 22 h 215"/>
              <a:gd name="T18" fmla="*/ 359 w 396"/>
              <a:gd name="T19" fmla="*/ 35 h 215"/>
              <a:gd name="T20" fmla="*/ 359 w 396"/>
              <a:gd name="T21" fmla="*/ 42 h 215"/>
              <a:gd name="T22" fmla="*/ 359 w 396"/>
              <a:gd name="T23" fmla="*/ 58 h 215"/>
              <a:gd name="T24" fmla="*/ 359 w 396"/>
              <a:gd name="T25" fmla="*/ 81 h 215"/>
              <a:gd name="T26" fmla="*/ 359 w 396"/>
              <a:gd name="T27" fmla="*/ 133 h 215"/>
              <a:gd name="T28" fmla="*/ 359 w 396"/>
              <a:gd name="T29" fmla="*/ 157 h 215"/>
              <a:gd name="T30" fmla="*/ 359 w 396"/>
              <a:gd name="T31" fmla="*/ 173 h 215"/>
              <a:gd name="T32" fmla="*/ 359 w 396"/>
              <a:gd name="T33" fmla="*/ 179 h 215"/>
              <a:gd name="T34" fmla="*/ 378 w 396"/>
              <a:gd name="T35" fmla="*/ 35 h 215"/>
              <a:gd name="T36" fmla="*/ 376 w 396"/>
              <a:gd name="T37" fmla="*/ 21 h 215"/>
              <a:gd name="T38" fmla="*/ 367 w 396"/>
              <a:gd name="T39" fmla="*/ 9 h 215"/>
              <a:gd name="T40" fmla="*/ 356 w 396"/>
              <a:gd name="T41" fmla="*/ 2 h 215"/>
              <a:gd name="T42" fmla="*/ 342 w 396"/>
              <a:gd name="T43" fmla="*/ 0 h 215"/>
              <a:gd name="T44" fmla="*/ 28 w 396"/>
              <a:gd name="T45" fmla="*/ 0 h 215"/>
              <a:gd name="T46" fmla="*/ 15 w 396"/>
              <a:gd name="T47" fmla="*/ 5 h 215"/>
              <a:gd name="T48" fmla="*/ 5 w 396"/>
              <a:gd name="T49" fmla="*/ 15 h 215"/>
              <a:gd name="T50" fmla="*/ 0 w 396"/>
              <a:gd name="T51" fmla="*/ 28 h 215"/>
              <a:gd name="T52" fmla="*/ 0 w 396"/>
              <a:gd name="T53" fmla="*/ 179 h 215"/>
              <a:gd name="T54" fmla="*/ 2 w 396"/>
              <a:gd name="T55" fmla="*/ 193 h 215"/>
              <a:gd name="T56" fmla="*/ 10 w 396"/>
              <a:gd name="T57" fmla="*/ 205 h 215"/>
              <a:gd name="T58" fmla="*/ 22 w 396"/>
              <a:gd name="T59" fmla="*/ 212 h 215"/>
              <a:gd name="T60" fmla="*/ 36 w 396"/>
              <a:gd name="T61" fmla="*/ 215 h 215"/>
              <a:gd name="T62" fmla="*/ 349 w 396"/>
              <a:gd name="T63" fmla="*/ 214 h 215"/>
              <a:gd name="T64" fmla="*/ 362 w 396"/>
              <a:gd name="T65" fmla="*/ 209 h 215"/>
              <a:gd name="T66" fmla="*/ 371 w 396"/>
              <a:gd name="T67" fmla="*/ 199 h 215"/>
              <a:gd name="T68" fmla="*/ 377 w 396"/>
              <a:gd name="T69" fmla="*/ 186 h 215"/>
              <a:gd name="T70" fmla="*/ 378 w 396"/>
              <a:gd name="T71" fmla="*/ 143 h 215"/>
              <a:gd name="T72" fmla="*/ 391 w 396"/>
              <a:gd name="T73" fmla="*/ 138 h 215"/>
              <a:gd name="T74" fmla="*/ 396 w 396"/>
              <a:gd name="T75" fmla="*/ 125 h 215"/>
              <a:gd name="T76" fmla="*/ 394 w 396"/>
              <a:gd name="T77" fmla="*/ 83 h 215"/>
              <a:gd name="T78" fmla="*/ 385 w 396"/>
              <a:gd name="T79" fmla="*/ 73 h 215"/>
              <a:gd name="T80" fmla="*/ 36 w 396"/>
              <a:gd name="T81" fmla="*/ 179 h 215"/>
              <a:gd name="T82" fmla="*/ 198 w 396"/>
              <a:gd name="T83" fmla="*/ 35 h 215"/>
              <a:gd name="T84" fmla="*/ 36 w 396"/>
              <a:gd name="T85" fmla="*/ 37 h 215"/>
              <a:gd name="T86" fmla="*/ 36 w 396"/>
              <a:gd name="T87" fmla="*/ 48 h 215"/>
              <a:gd name="T88" fmla="*/ 36 w 396"/>
              <a:gd name="T89" fmla="*/ 69 h 215"/>
              <a:gd name="T90" fmla="*/ 36 w 396"/>
              <a:gd name="T91" fmla="*/ 108 h 215"/>
              <a:gd name="T92" fmla="*/ 36 w 396"/>
              <a:gd name="T93" fmla="*/ 146 h 215"/>
              <a:gd name="T94" fmla="*/ 36 w 396"/>
              <a:gd name="T95" fmla="*/ 166 h 215"/>
              <a:gd name="T96" fmla="*/ 36 w 396"/>
              <a:gd name="T97" fmla="*/ 17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6" h="215">
                <a:moveTo>
                  <a:pt x="359" y="179"/>
                </a:moveTo>
                <a:lnTo>
                  <a:pt x="358" y="186"/>
                </a:lnTo>
                <a:lnTo>
                  <a:pt x="355" y="192"/>
                </a:lnTo>
                <a:lnTo>
                  <a:pt x="349" y="196"/>
                </a:lnTo>
                <a:lnTo>
                  <a:pt x="342" y="197"/>
                </a:lnTo>
                <a:lnTo>
                  <a:pt x="36" y="197"/>
                </a:lnTo>
                <a:lnTo>
                  <a:pt x="29" y="196"/>
                </a:lnTo>
                <a:lnTo>
                  <a:pt x="23" y="192"/>
                </a:lnTo>
                <a:lnTo>
                  <a:pt x="19" y="186"/>
                </a:lnTo>
                <a:lnTo>
                  <a:pt x="17" y="179"/>
                </a:lnTo>
                <a:lnTo>
                  <a:pt x="17" y="35"/>
                </a:lnTo>
                <a:lnTo>
                  <a:pt x="19" y="29"/>
                </a:lnTo>
                <a:lnTo>
                  <a:pt x="23" y="22"/>
                </a:lnTo>
                <a:lnTo>
                  <a:pt x="29" y="19"/>
                </a:lnTo>
                <a:lnTo>
                  <a:pt x="36" y="17"/>
                </a:lnTo>
                <a:lnTo>
                  <a:pt x="342" y="17"/>
                </a:lnTo>
                <a:lnTo>
                  <a:pt x="349" y="19"/>
                </a:lnTo>
                <a:lnTo>
                  <a:pt x="355" y="22"/>
                </a:lnTo>
                <a:lnTo>
                  <a:pt x="358" y="29"/>
                </a:lnTo>
                <a:lnTo>
                  <a:pt x="359" y="35"/>
                </a:lnTo>
                <a:lnTo>
                  <a:pt x="359" y="37"/>
                </a:lnTo>
                <a:lnTo>
                  <a:pt x="359" y="42"/>
                </a:lnTo>
                <a:lnTo>
                  <a:pt x="359" y="48"/>
                </a:lnTo>
                <a:lnTo>
                  <a:pt x="359" y="58"/>
                </a:lnTo>
                <a:lnTo>
                  <a:pt x="359" y="69"/>
                </a:lnTo>
                <a:lnTo>
                  <a:pt x="359" y="81"/>
                </a:lnTo>
                <a:lnTo>
                  <a:pt x="359" y="108"/>
                </a:lnTo>
                <a:lnTo>
                  <a:pt x="359" y="133"/>
                </a:lnTo>
                <a:lnTo>
                  <a:pt x="359" y="146"/>
                </a:lnTo>
                <a:lnTo>
                  <a:pt x="359" y="157"/>
                </a:lnTo>
                <a:lnTo>
                  <a:pt x="359" y="166"/>
                </a:lnTo>
                <a:lnTo>
                  <a:pt x="359" y="173"/>
                </a:lnTo>
                <a:lnTo>
                  <a:pt x="359" y="178"/>
                </a:lnTo>
                <a:lnTo>
                  <a:pt x="359" y="179"/>
                </a:lnTo>
                <a:close/>
                <a:moveTo>
                  <a:pt x="378" y="71"/>
                </a:moveTo>
                <a:lnTo>
                  <a:pt x="378" y="35"/>
                </a:lnTo>
                <a:lnTo>
                  <a:pt x="377" y="28"/>
                </a:lnTo>
                <a:lnTo>
                  <a:pt x="376" y="21"/>
                </a:lnTo>
                <a:lnTo>
                  <a:pt x="371" y="15"/>
                </a:lnTo>
                <a:lnTo>
                  <a:pt x="367" y="9"/>
                </a:lnTo>
                <a:lnTo>
                  <a:pt x="362" y="5"/>
                </a:lnTo>
                <a:lnTo>
                  <a:pt x="356" y="2"/>
                </a:lnTo>
                <a:lnTo>
                  <a:pt x="349" y="0"/>
                </a:lnTo>
                <a:lnTo>
                  <a:pt x="342" y="0"/>
                </a:lnTo>
                <a:lnTo>
                  <a:pt x="36" y="0"/>
                </a:lnTo>
                <a:lnTo>
                  <a:pt x="28" y="0"/>
                </a:lnTo>
                <a:lnTo>
                  <a:pt x="22" y="2"/>
                </a:lnTo>
                <a:lnTo>
                  <a:pt x="15" y="5"/>
                </a:lnTo>
                <a:lnTo>
                  <a:pt x="10" y="9"/>
                </a:lnTo>
                <a:lnTo>
                  <a:pt x="5" y="15"/>
                </a:lnTo>
                <a:lnTo>
                  <a:pt x="2" y="21"/>
                </a:lnTo>
                <a:lnTo>
                  <a:pt x="0" y="28"/>
                </a:lnTo>
                <a:lnTo>
                  <a:pt x="0" y="35"/>
                </a:lnTo>
                <a:lnTo>
                  <a:pt x="0" y="179"/>
                </a:lnTo>
                <a:lnTo>
                  <a:pt x="0" y="186"/>
                </a:lnTo>
                <a:lnTo>
                  <a:pt x="2" y="193"/>
                </a:lnTo>
                <a:lnTo>
                  <a:pt x="5" y="199"/>
                </a:lnTo>
                <a:lnTo>
                  <a:pt x="10" y="205"/>
                </a:lnTo>
                <a:lnTo>
                  <a:pt x="15" y="209"/>
                </a:lnTo>
                <a:lnTo>
                  <a:pt x="22" y="212"/>
                </a:lnTo>
                <a:lnTo>
                  <a:pt x="28" y="214"/>
                </a:lnTo>
                <a:lnTo>
                  <a:pt x="36" y="215"/>
                </a:lnTo>
                <a:lnTo>
                  <a:pt x="342" y="215"/>
                </a:lnTo>
                <a:lnTo>
                  <a:pt x="349" y="214"/>
                </a:lnTo>
                <a:lnTo>
                  <a:pt x="356" y="212"/>
                </a:lnTo>
                <a:lnTo>
                  <a:pt x="362" y="209"/>
                </a:lnTo>
                <a:lnTo>
                  <a:pt x="367" y="205"/>
                </a:lnTo>
                <a:lnTo>
                  <a:pt x="371" y="199"/>
                </a:lnTo>
                <a:lnTo>
                  <a:pt x="376" y="193"/>
                </a:lnTo>
                <a:lnTo>
                  <a:pt x="377" y="186"/>
                </a:lnTo>
                <a:lnTo>
                  <a:pt x="378" y="179"/>
                </a:lnTo>
                <a:lnTo>
                  <a:pt x="378" y="143"/>
                </a:lnTo>
                <a:lnTo>
                  <a:pt x="385" y="142"/>
                </a:lnTo>
                <a:lnTo>
                  <a:pt x="391" y="138"/>
                </a:lnTo>
                <a:lnTo>
                  <a:pt x="394" y="132"/>
                </a:lnTo>
                <a:lnTo>
                  <a:pt x="396" y="125"/>
                </a:lnTo>
                <a:lnTo>
                  <a:pt x="396" y="89"/>
                </a:lnTo>
                <a:lnTo>
                  <a:pt x="394" y="83"/>
                </a:lnTo>
                <a:lnTo>
                  <a:pt x="391" y="76"/>
                </a:lnTo>
                <a:lnTo>
                  <a:pt x="385" y="73"/>
                </a:lnTo>
                <a:lnTo>
                  <a:pt x="378" y="71"/>
                </a:lnTo>
                <a:close/>
                <a:moveTo>
                  <a:pt x="36" y="179"/>
                </a:moveTo>
                <a:lnTo>
                  <a:pt x="198" y="179"/>
                </a:lnTo>
                <a:lnTo>
                  <a:pt x="198" y="35"/>
                </a:lnTo>
                <a:lnTo>
                  <a:pt x="36" y="35"/>
                </a:lnTo>
                <a:lnTo>
                  <a:pt x="36" y="37"/>
                </a:lnTo>
                <a:lnTo>
                  <a:pt x="36" y="42"/>
                </a:lnTo>
                <a:lnTo>
                  <a:pt x="36" y="48"/>
                </a:lnTo>
                <a:lnTo>
                  <a:pt x="36" y="58"/>
                </a:lnTo>
                <a:lnTo>
                  <a:pt x="36" y="69"/>
                </a:lnTo>
                <a:lnTo>
                  <a:pt x="36" y="81"/>
                </a:lnTo>
                <a:lnTo>
                  <a:pt x="36" y="108"/>
                </a:lnTo>
                <a:lnTo>
                  <a:pt x="36" y="133"/>
                </a:lnTo>
                <a:lnTo>
                  <a:pt x="36" y="146"/>
                </a:lnTo>
                <a:lnTo>
                  <a:pt x="36" y="157"/>
                </a:lnTo>
                <a:lnTo>
                  <a:pt x="36" y="166"/>
                </a:lnTo>
                <a:lnTo>
                  <a:pt x="36" y="173"/>
                </a:lnTo>
                <a:lnTo>
                  <a:pt x="36" y="178"/>
                </a:lnTo>
                <a:lnTo>
                  <a:pt x="36" y="179"/>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2" name="Freeform 103"/>
          <p:cNvSpPr>
            <a:spLocks noEditPoints="1"/>
          </p:cNvSpPr>
          <p:nvPr/>
        </p:nvSpPr>
        <p:spPr bwMode="auto">
          <a:xfrm>
            <a:off x="2038946" y="5503664"/>
            <a:ext cx="296168" cy="328911"/>
          </a:xfrm>
          <a:custGeom>
            <a:avLst/>
            <a:gdLst>
              <a:gd name="T0" fmla="*/ 211 w 359"/>
              <a:gd name="T1" fmla="*/ 40 h 395"/>
              <a:gd name="T2" fmla="*/ 206 w 359"/>
              <a:gd name="T3" fmla="*/ 49 h 395"/>
              <a:gd name="T4" fmla="*/ 211 w 359"/>
              <a:gd name="T5" fmla="*/ 57 h 395"/>
              <a:gd name="T6" fmla="*/ 229 w 359"/>
              <a:gd name="T7" fmla="*/ 62 h 395"/>
              <a:gd name="T8" fmla="*/ 287 w 359"/>
              <a:gd name="T9" fmla="*/ 94 h 395"/>
              <a:gd name="T10" fmla="*/ 331 w 359"/>
              <a:gd name="T11" fmla="*/ 161 h 395"/>
              <a:gd name="T12" fmla="*/ 340 w 359"/>
              <a:gd name="T13" fmla="*/ 201 h 395"/>
              <a:gd name="T14" fmla="*/ 338 w 359"/>
              <a:gd name="T15" fmla="*/ 247 h 395"/>
              <a:gd name="T16" fmla="*/ 321 w 359"/>
              <a:gd name="T17" fmla="*/ 293 h 395"/>
              <a:gd name="T18" fmla="*/ 293 w 359"/>
              <a:gd name="T19" fmla="*/ 329 h 395"/>
              <a:gd name="T20" fmla="*/ 257 w 359"/>
              <a:gd name="T21" fmla="*/ 357 h 395"/>
              <a:gd name="T22" fmla="*/ 211 w 359"/>
              <a:gd name="T23" fmla="*/ 373 h 395"/>
              <a:gd name="T24" fmla="*/ 163 w 359"/>
              <a:gd name="T25" fmla="*/ 376 h 395"/>
              <a:gd name="T26" fmla="*/ 116 w 359"/>
              <a:gd name="T27" fmla="*/ 364 h 395"/>
              <a:gd name="T28" fmla="*/ 76 w 359"/>
              <a:gd name="T29" fmla="*/ 340 h 395"/>
              <a:gd name="T30" fmla="*/ 45 w 359"/>
              <a:gd name="T31" fmla="*/ 305 h 395"/>
              <a:gd name="T32" fmla="*/ 25 w 359"/>
              <a:gd name="T33" fmla="*/ 263 h 395"/>
              <a:gd name="T34" fmla="*/ 17 w 359"/>
              <a:gd name="T35" fmla="*/ 215 h 395"/>
              <a:gd name="T36" fmla="*/ 22 w 359"/>
              <a:gd name="T37" fmla="*/ 174 h 395"/>
              <a:gd name="T38" fmla="*/ 54 w 359"/>
              <a:gd name="T39" fmla="*/ 113 h 395"/>
              <a:gd name="T40" fmla="*/ 117 w 359"/>
              <a:gd name="T41" fmla="*/ 66 h 395"/>
              <a:gd name="T42" fmla="*/ 143 w 359"/>
              <a:gd name="T43" fmla="*/ 57 h 395"/>
              <a:gd name="T44" fmla="*/ 152 w 359"/>
              <a:gd name="T45" fmla="*/ 52 h 395"/>
              <a:gd name="T46" fmla="*/ 150 w 359"/>
              <a:gd name="T47" fmla="*/ 42 h 395"/>
              <a:gd name="T48" fmla="*/ 143 w 359"/>
              <a:gd name="T49" fmla="*/ 39 h 395"/>
              <a:gd name="T50" fmla="*/ 99 w 359"/>
              <a:gd name="T51" fmla="*/ 54 h 395"/>
              <a:gd name="T52" fmla="*/ 41 w 359"/>
              <a:gd name="T53" fmla="*/ 100 h 395"/>
              <a:gd name="T54" fmla="*/ 16 w 359"/>
              <a:gd name="T55" fmla="*/ 139 h 395"/>
              <a:gd name="T56" fmla="*/ 2 w 359"/>
              <a:gd name="T57" fmla="*/ 184 h 395"/>
              <a:gd name="T58" fmla="*/ 0 w 359"/>
              <a:gd name="T59" fmla="*/ 233 h 395"/>
              <a:gd name="T60" fmla="*/ 14 w 359"/>
              <a:gd name="T61" fmla="*/ 285 h 395"/>
              <a:gd name="T62" fmla="*/ 41 w 359"/>
              <a:gd name="T63" fmla="*/ 329 h 395"/>
              <a:gd name="T64" fmla="*/ 79 w 359"/>
              <a:gd name="T65" fmla="*/ 364 h 395"/>
              <a:gd name="T66" fmla="*/ 126 w 359"/>
              <a:gd name="T67" fmla="*/ 386 h 395"/>
              <a:gd name="T68" fmla="*/ 179 w 359"/>
              <a:gd name="T69" fmla="*/ 395 h 395"/>
              <a:gd name="T70" fmla="*/ 233 w 359"/>
              <a:gd name="T71" fmla="*/ 386 h 395"/>
              <a:gd name="T72" fmla="*/ 279 w 359"/>
              <a:gd name="T73" fmla="*/ 364 h 395"/>
              <a:gd name="T74" fmla="*/ 318 w 359"/>
              <a:gd name="T75" fmla="*/ 329 h 395"/>
              <a:gd name="T76" fmla="*/ 345 w 359"/>
              <a:gd name="T77" fmla="*/ 285 h 395"/>
              <a:gd name="T78" fmla="*/ 358 w 359"/>
              <a:gd name="T79" fmla="*/ 233 h 395"/>
              <a:gd name="T80" fmla="*/ 356 w 359"/>
              <a:gd name="T81" fmla="*/ 184 h 395"/>
              <a:gd name="T82" fmla="*/ 342 w 359"/>
              <a:gd name="T83" fmla="*/ 139 h 395"/>
              <a:gd name="T84" fmla="*/ 318 w 359"/>
              <a:gd name="T85" fmla="*/ 100 h 395"/>
              <a:gd name="T86" fmla="*/ 259 w 359"/>
              <a:gd name="T87" fmla="*/ 54 h 395"/>
              <a:gd name="T88" fmla="*/ 215 w 359"/>
              <a:gd name="T89" fmla="*/ 39 h 395"/>
              <a:gd name="T90" fmla="*/ 185 w 359"/>
              <a:gd name="T91" fmla="*/ 231 h 395"/>
              <a:gd name="T92" fmla="*/ 188 w 359"/>
              <a:gd name="T93" fmla="*/ 9 h 395"/>
              <a:gd name="T94" fmla="*/ 182 w 359"/>
              <a:gd name="T95" fmla="*/ 0 h 395"/>
              <a:gd name="T96" fmla="*/ 172 w 359"/>
              <a:gd name="T97" fmla="*/ 2 h 395"/>
              <a:gd name="T98" fmla="*/ 170 w 359"/>
              <a:gd name="T99" fmla="*/ 225 h 395"/>
              <a:gd name="T100" fmla="*/ 176 w 359"/>
              <a:gd name="T101" fmla="*/ 232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9" h="395">
                <a:moveTo>
                  <a:pt x="215" y="39"/>
                </a:moveTo>
                <a:lnTo>
                  <a:pt x="215" y="40"/>
                </a:lnTo>
                <a:lnTo>
                  <a:pt x="211" y="40"/>
                </a:lnTo>
                <a:lnTo>
                  <a:pt x="209" y="42"/>
                </a:lnTo>
                <a:lnTo>
                  <a:pt x="207" y="45"/>
                </a:lnTo>
                <a:lnTo>
                  <a:pt x="206" y="49"/>
                </a:lnTo>
                <a:lnTo>
                  <a:pt x="207" y="52"/>
                </a:lnTo>
                <a:lnTo>
                  <a:pt x="209" y="55"/>
                </a:lnTo>
                <a:lnTo>
                  <a:pt x="211" y="57"/>
                </a:lnTo>
                <a:lnTo>
                  <a:pt x="215" y="57"/>
                </a:lnTo>
                <a:lnTo>
                  <a:pt x="215" y="57"/>
                </a:lnTo>
                <a:lnTo>
                  <a:pt x="229" y="62"/>
                </a:lnTo>
                <a:lnTo>
                  <a:pt x="242" y="66"/>
                </a:lnTo>
                <a:lnTo>
                  <a:pt x="265" y="79"/>
                </a:lnTo>
                <a:lnTo>
                  <a:pt x="287" y="94"/>
                </a:lnTo>
                <a:lnTo>
                  <a:pt x="305" y="113"/>
                </a:lnTo>
                <a:lnTo>
                  <a:pt x="320" y="136"/>
                </a:lnTo>
                <a:lnTo>
                  <a:pt x="331" y="161"/>
                </a:lnTo>
                <a:lnTo>
                  <a:pt x="335" y="174"/>
                </a:lnTo>
                <a:lnTo>
                  <a:pt x="339" y="187"/>
                </a:lnTo>
                <a:lnTo>
                  <a:pt x="340" y="201"/>
                </a:lnTo>
                <a:lnTo>
                  <a:pt x="341" y="215"/>
                </a:lnTo>
                <a:lnTo>
                  <a:pt x="340" y="232"/>
                </a:lnTo>
                <a:lnTo>
                  <a:pt x="338" y="247"/>
                </a:lnTo>
                <a:lnTo>
                  <a:pt x="333" y="263"/>
                </a:lnTo>
                <a:lnTo>
                  <a:pt x="328" y="278"/>
                </a:lnTo>
                <a:lnTo>
                  <a:pt x="321" y="293"/>
                </a:lnTo>
                <a:lnTo>
                  <a:pt x="313" y="305"/>
                </a:lnTo>
                <a:lnTo>
                  <a:pt x="304" y="318"/>
                </a:lnTo>
                <a:lnTo>
                  <a:pt x="293" y="329"/>
                </a:lnTo>
                <a:lnTo>
                  <a:pt x="281" y="340"/>
                </a:lnTo>
                <a:lnTo>
                  <a:pt x="270" y="349"/>
                </a:lnTo>
                <a:lnTo>
                  <a:pt x="257" y="357"/>
                </a:lnTo>
                <a:lnTo>
                  <a:pt x="242" y="364"/>
                </a:lnTo>
                <a:lnTo>
                  <a:pt x="228" y="369"/>
                </a:lnTo>
                <a:lnTo>
                  <a:pt x="211" y="373"/>
                </a:lnTo>
                <a:lnTo>
                  <a:pt x="195" y="376"/>
                </a:lnTo>
                <a:lnTo>
                  <a:pt x="179" y="377"/>
                </a:lnTo>
                <a:lnTo>
                  <a:pt x="163" y="376"/>
                </a:lnTo>
                <a:lnTo>
                  <a:pt x="147" y="373"/>
                </a:lnTo>
                <a:lnTo>
                  <a:pt x="131" y="369"/>
                </a:lnTo>
                <a:lnTo>
                  <a:pt x="116" y="364"/>
                </a:lnTo>
                <a:lnTo>
                  <a:pt x="102" y="357"/>
                </a:lnTo>
                <a:lnTo>
                  <a:pt x="88" y="349"/>
                </a:lnTo>
                <a:lnTo>
                  <a:pt x="76" y="340"/>
                </a:lnTo>
                <a:lnTo>
                  <a:pt x="65" y="329"/>
                </a:lnTo>
                <a:lnTo>
                  <a:pt x="55" y="318"/>
                </a:lnTo>
                <a:lnTo>
                  <a:pt x="45" y="305"/>
                </a:lnTo>
                <a:lnTo>
                  <a:pt x="36" y="293"/>
                </a:lnTo>
                <a:lnTo>
                  <a:pt x="30" y="278"/>
                </a:lnTo>
                <a:lnTo>
                  <a:pt x="25" y="263"/>
                </a:lnTo>
                <a:lnTo>
                  <a:pt x="20" y="247"/>
                </a:lnTo>
                <a:lnTo>
                  <a:pt x="18" y="232"/>
                </a:lnTo>
                <a:lnTo>
                  <a:pt x="17" y="215"/>
                </a:lnTo>
                <a:lnTo>
                  <a:pt x="18" y="201"/>
                </a:lnTo>
                <a:lnTo>
                  <a:pt x="20" y="187"/>
                </a:lnTo>
                <a:lnTo>
                  <a:pt x="22" y="174"/>
                </a:lnTo>
                <a:lnTo>
                  <a:pt x="27" y="161"/>
                </a:lnTo>
                <a:lnTo>
                  <a:pt x="39" y="136"/>
                </a:lnTo>
                <a:lnTo>
                  <a:pt x="54" y="113"/>
                </a:lnTo>
                <a:lnTo>
                  <a:pt x="72" y="94"/>
                </a:lnTo>
                <a:lnTo>
                  <a:pt x="93" y="79"/>
                </a:lnTo>
                <a:lnTo>
                  <a:pt x="117" y="66"/>
                </a:lnTo>
                <a:lnTo>
                  <a:pt x="130" y="62"/>
                </a:lnTo>
                <a:lnTo>
                  <a:pt x="143" y="57"/>
                </a:lnTo>
                <a:lnTo>
                  <a:pt x="143" y="57"/>
                </a:lnTo>
                <a:lnTo>
                  <a:pt x="147" y="57"/>
                </a:lnTo>
                <a:lnTo>
                  <a:pt x="150" y="55"/>
                </a:lnTo>
                <a:lnTo>
                  <a:pt x="152" y="52"/>
                </a:lnTo>
                <a:lnTo>
                  <a:pt x="152" y="49"/>
                </a:lnTo>
                <a:lnTo>
                  <a:pt x="152" y="45"/>
                </a:lnTo>
                <a:lnTo>
                  <a:pt x="150" y="42"/>
                </a:lnTo>
                <a:lnTo>
                  <a:pt x="147" y="40"/>
                </a:lnTo>
                <a:lnTo>
                  <a:pt x="143" y="40"/>
                </a:lnTo>
                <a:lnTo>
                  <a:pt x="143" y="39"/>
                </a:lnTo>
                <a:lnTo>
                  <a:pt x="128" y="43"/>
                </a:lnTo>
                <a:lnTo>
                  <a:pt x="113" y="48"/>
                </a:lnTo>
                <a:lnTo>
                  <a:pt x="99" y="54"/>
                </a:lnTo>
                <a:lnTo>
                  <a:pt x="86" y="62"/>
                </a:lnTo>
                <a:lnTo>
                  <a:pt x="61" y="79"/>
                </a:lnTo>
                <a:lnTo>
                  <a:pt x="41" y="100"/>
                </a:lnTo>
                <a:lnTo>
                  <a:pt x="31" y="113"/>
                </a:lnTo>
                <a:lnTo>
                  <a:pt x="24" y="125"/>
                </a:lnTo>
                <a:lnTo>
                  <a:pt x="16" y="139"/>
                </a:lnTo>
                <a:lnTo>
                  <a:pt x="11" y="153"/>
                </a:lnTo>
                <a:lnTo>
                  <a:pt x="5" y="168"/>
                </a:lnTo>
                <a:lnTo>
                  <a:pt x="2" y="184"/>
                </a:lnTo>
                <a:lnTo>
                  <a:pt x="0" y="199"/>
                </a:lnTo>
                <a:lnTo>
                  <a:pt x="0" y="215"/>
                </a:lnTo>
                <a:lnTo>
                  <a:pt x="0" y="233"/>
                </a:lnTo>
                <a:lnTo>
                  <a:pt x="3" y="252"/>
                </a:lnTo>
                <a:lnTo>
                  <a:pt x="7" y="269"/>
                </a:lnTo>
                <a:lnTo>
                  <a:pt x="14" y="285"/>
                </a:lnTo>
                <a:lnTo>
                  <a:pt x="21" y="301"/>
                </a:lnTo>
                <a:lnTo>
                  <a:pt x="30" y="315"/>
                </a:lnTo>
                <a:lnTo>
                  <a:pt x="41" y="329"/>
                </a:lnTo>
                <a:lnTo>
                  <a:pt x="52" y="342"/>
                </a:lnTo>
                <a:lnTo>
                  <a:pt x="65" y="354"/>
                </a:lnTo>
                <a:lnTo>
                  <a:pt x="79" y="364"/>
                </a:lnTo>
                <a:lnTo>
                  <a:pt x="94" y="373"/>
                </a:lnTo>
                <a:lnTo>
                  <a:pt x="109" y="381"/>
                </a:lnTo>
                <a:lnTo>
                  <a:pt x="126" y="386"/>
                </a:lnTo>
                <a:lnTo>
                  <a:pt x="143" y="391"/>
                </a:lnTo>
                <a:lnTo>
                  <a:pt x="161" y="394"/>
                </a:lnTo>
                <a:lnTo>
                  <a:pt x="179" y="395"/>
                </a:lnTo>
                <a:lnTo>
                  <a:pt x="197" y="394"/>
                </a:lnTo>
                <a:lnTo>
                  <a:pt x="216" y="391"/>
                </a:lnTo>
                <a:lnTo>
                  <a:pt x="233" y="386"/>
                </a:lnTo>
                <a:lnTo>
                  <a:pt x="249" y="381"/>
                </a:lnTo>
                <a:lnTo>
                  <a:pt x="264" y="373"/>
                </a:lnTo>
                <a:lnTo>
                  <a:pt x="279" y="364"/>
                </a:lnTo>
                <a:lnTo>
                  <a:pt x="293" y="354"/>
                </a:lnTo>
                <a:lnTo>
                  <a:pt x="306" y="342"/>
                </a:lnTo>
                <a:lnTo>
                  <a:pt x="318" y="329"/>
                </a:lnTo>
                <a:lnTo>
                  <a:pt x="328" y="315"/>
                </a:lnTo>
                <a:lnTo>
                  <a:pt x="338" y="301"/>
                </a:lnTo>
                <a:lnTo>
                  <a:pt x="345" y="285"/>
                </a:lnTo>
                <a:lnTo>
                  <a:pt x="351" y="269"/>
                </a:lnTo>
                <a:lnTo>
                  <a:pt x="355" y="252"/>
                </a:lnTo>
                <a:lnTo>
                  <a:pt x="358" y="233"/>
                </a:lnTo>
                <a:lnTo>
                  <a:pt x="359" y="215"/>
                </a:lnTo>
                <a:lnTo>
                  <a:pt x="358" y="199"/>
                </a:lnTo>
                <a:lnTo>
                  <a:pt x="356" y="184"/>
                </a:lnTo>
                <a:lnTo>
                  <a:pt x="353" y="168"/>
                </a:lnTo>
                <a:lnTo>
                  <a:pt x="347" y="153"/>
                </a:lnTo>
                <a:lnTo>
                  <a:pt x="342" y="139"/>
                </a:lnTo>
                <a:lnTo>
                  <a:pt x="335" y="125"/>
                </a:lnTo>
                <a:lnTo>
                  <a:pt x="327" y="113"/>
                </a:lnTo>
                <a:lnTo>
                  <a:pt x="318" y="100"/>
                </a:lnTo>
                <a:lnTo>
                  <a:pt x="297" y="79"/>
                </a:lnTo>
                <a:lnTo>
                  <a:pt x="272" y="62"/>
                </a:lnTo>
                <a:lnTo>
                  <a:pt x="259" y="54"/>
                </a:lnTo>
                <a:lnTo>
                  <a:pt x="245" y="48"/>
                </a:lnTo>
                <a:lnTo>
                  <a:pt x="230" y="43"/>
                </a:lnTo>
                <a:lnTo>
                  <a:pt x="215" y="39"/>
                </a:lnTo>
                <a:close/>
                <a:moveTo>
                  <a:pt x="179" y="233"/>
                </a:moveTo>
                <a:lnTo>
                  <a:pt x="182" y="232"/>
                </a:lnTo>
                <a:lnTo>
                  <a:pt x="185" y="231"/>
                </a:lnTo>
                <a:lnTo>
                  <a:pt x="188" y="228"/>
                </a:lnTo>
                <a:lnTo>
                  <a:pt x="188" y="225"/>
                </a:lnTo>
                <a:lnTo>
                  <a:pt x="188" y="9"/>
                </a:lnTo>
                <a:lnTo>
                  <a:pt x="188" y="5"/>
                </a:lnTo>
                <a:lnTo>
                  <a:pt x="185" y="2"/>
                </a:lnTo>
                <a:lnTo>
                  <a:pt x="182" y="0"/>
                </a:lnTo>
                <a:lnTo>
                  <a:pt x="179" y="0"/>
                </a:lnTo>
                <a:lnTo>
                  <a:pt x="176" y="0"/>
                </a:lnTo>
                <a:lnTo>
                  <a:pt x="172" y="2"/>
                </a:lnTo>
                <a:lnTo>
                  <a:pt x="171" y="5"/>
                </a:lnTo>
                <a:lnTo>
                  <a:pt x="170" y="9"/>
                </a:lnTo>
                <a:lnTo>
                  <a:pt x="170" y="225"/>
                </a:lnTo>
                <a:lnTo>
                  <a:pt x="171" y="228"/>
                </a:lnTo>
                <a:lnTo>
                  <a:pt x="172" y="231"/>
                </a:lnTo>
                <a:lnTo>
                  <a:pt x="176" y="232"/>
                </a:lnTo>
                <a:lnTo>
                  <a:pt x="179" y="23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3" name="Freeform 104"/>
          <p:cNvSpPr>
            <a:spLocks noEditPoints="1"/>
          </p:cNvSpPr>
          <p:nvPr/>
        </p:nvSpPr>
        <p:spPr bwMode="auto">
          <a:xfrm>
            <a:off x="2696766" y="5551289"/>
            <a:ext cx="364629" cy="238125"/>
          </a:xfrm>
          <a:custGeom>
            <a:avLst/>
            <a:gdLst>
              <a:gd name="T0" fmla="*/ 190 w 439"/>
              <a:gd name="T1" fmla="*/ 0 h 287"/>
              <a:gd name="T2" fmla="*/ 190 w 439"/>
              <a:gd name="T3" fmla="*/ 12 h 287"/>
              <a:gd name="T4" fmla="*/ 190 w 439"/>
              <a:gd name="T5" fmla="*/ 66 h 287"/>
              <a:gd name="T6" fmla="*/ 190 w 439"/>
              <a:gd name="T7" fmla="*/ 169 h 287"/>
              <a:gd name="T8" fmla="*/ 190 w 439"/>
              <a:gd name="T9" fmla="*/ 260 h 287"/>
              <a:gd name="T10" fmla="*/ 190 w 439"/>
              <a:gd name="T11" fmla="*/ 284 h 287"/>
              <a:gd name="T12" fmla="*/ 101 w 439"/>
              <a:gd name="T13" fmla="*/ 287 h 287"/>
              <a:gd name="T14" fmla="*/ 150 w 439"/>
              <a:gd name="T15" fmla="*/ 3 h 287"/>
              <a:gd name="T16" fmla="*/ 150 w 439"/>
              <a:gd name="T17" fmla="*/ 26 h 287"/>
              <a:gd name="T18" fmla="*/ 150 w 439"/>
              <a:gd name="T19" fmla="*/ 117 h 287"/>
              <a:gd name="T20" fmla="*/ 150 w 439"/>
              <a:gd name="T21" fmla="*/ 220 h 287"/>
              <a:gd name="T22" fmla="*/ 150 w 439"/>
              <a:gd name="T23" fmla="*/ 274 h 287"/>
              <a:gd name="T24" fmla="*/ 150 w 439"/>
              <a:gd name="T25" fmla="*/ 287 h 287"/>
              <a:gd name="T26" fmla="*/ 80 w 439"/>
              <a:gd name="T27" fmla="*/ 0 h 287"/>
              <a:gd name="T28" fmla="*/ 80 w 439"/>
              <a:gd name="T29" fmla="*/ 12 h 287"/>
              <a:gd name="T30" fmla="*/ 80 w 439"/>
              <a:gd name="T31" fmla="*/ 66 h 287"/>
              <a:gd name="T32" fmla="*/ 80 w 439"/>
              <a:gd name="T33" fmla="*/ 169 h 287"/>
              <a:gd name="T34" fmla="*/ 80 w 439"/>
              <a:gd name="T35" fmla="*/ 260 h 287"/>
              <a:gd name="T36" fmla="*/ 80 w 439"/>
              <a:gd name="T37" fmla="*/ 284 h 287"/>
              <a:gd name="T38" fmla="*/ 41 w 439"/>
              <a:gd name="T39" fmla="*/ 0 h 287"/>
              <a:gd name="T40" fmla="*/ 6 w 439"/>
              <a:gd name="T41" fmla="*/ 282 h 287"/>
              <a:gd name="T42" fmla="*/ 3 w 439"/>
              <a:gd name="T43" fmla="*/ 11 h 287"/>
              <a:gd name="T44" fmla="*/ 340 w 439"/>
              <a:gd name="T45" fmla="*/ 287 h 287"/>
              <a:gd name="T46" fmla="*/ 340 w 439"/>
              <a:gd name="T47" fmla="*/ 0 h 287"/>
              <a:gd name="T48" fmla="*/ 340 w 439"/>
              <a:gd name="T49" fmla="*/ 18 h 287"/>
              <a:gd name="T50" fmla="*/ 340 w 439"/>
              <a:gd name="T51" fmla="*/ 91 h 287"/>
              <a:gd name="T52" fmla="*/ 340 w 439"/>
              <a:gd name="T53" fmla="*/ 195 h 287"/>
              <a:gd name="T54" fmla="*/ 340 w 439"/>
              <a:gd name="T55" fmla="*/ 268 h 287"/>
              <a:gd name="T56" fmla="*/ 340 w 439"/>
              <a:gd name="T57" fmla="*/ 286 h 287"/>
              <a:gd name="T58" fmla="*/ 438 w 439"/>
              <a:gd name="T59" fmla="*/ 275 h 287"/>
              <a:gd name="T60" fmla="*/ 420 w 439"/>
              <a:gd name="T61" fmla="*/ 0 h 287"/>
              <a:gd name="T62" fmla="*/ 439 w 439"/>
              <a:gd name="T63" fmla="*/ 17 h 287"/>
              <a:gd name="T64" fmla="*/ 399 w 439"/>
              <a:gd name="T65" fmla="*/ 0 h 287"/>
              <a:gd name="T66" fmla="*/ 399 w 439"/>
              <a:gd name="T67" fmla="*/ 12 h 287"/>
              <a:gd name="T68" fmla="*/ 399 w 439"/>
              <a:gd name="T69" fmla="*/ 66 h 287"/>
              <a:gd name="T70" fmla="*/ 399 w 439"/>
              <a:gd name="T71" fmla="*/ 169 h 287"/>
              <a:gd name="T72" fmla="*/ 399 w 439"/>
              <a:gd name="T73" fmla="*/ 260 h 287"/>
              <a:gd name="T74" fmla="*/ 399 w 439"/>
              <a:gd name="T75" fmla="*/ 284 h 287"/>
              <a:gd name="T76" fmla="*/ 250 w 439"/>
              <a:gd name="T77" fmla="*/ 287 h 287"/>
              <a:gd name="T78" fmla="*/ 300 w 439"/>
              <a:gd name="T79" fmla="*/ 3 h 287"/>
              <a:gd name="T80" fmla="*/ 300 w 439"/>
              <a:gd name="T81" fmla="*/ 26 h 287"/>
              <a:gd name="T82" fmla="*/ 300 w 439"/>
              <a:gd name="T83" fmla="*/ 117 h 287"/>
              <a:gd name="T84" fmla="*/ 300 w 439"/>
              <a:gd name="T85" fmla="*/ 220 h 287"/>
              <a:gd name="T86" fmla="*/ 300 w 439"/>
              <a:gd name="T87" fmla="*/ 274 h 287"/>
              <a:gd name="T88" fmla="*/ 300 w 439"/>
              <a:gd name="T89" fmla="*/ 287 h 287"/>
              <a:gd name="T90" fmla="*/ 230 w 439"/>
              <a:gd name="T91" fmla="*/ 0 h 287"/>
              <a:gd name="T92" fmla="*/ 230 w 439"/>
              <a:gd name="T93" fmla="*/ 12 h 287"/>
              <a:gd name="T94" fmla="*/ 230 w 439"/>
              <a:gd name="T95" fmla="*/ 66 h 287"/>
              <a:gd name="T96" fmla="*/ 230 w 439"/>
              <a:gd name="T97" fmla="*/ 169 h 287"/>
              <a:gd name="T98" fmla="*/ 230 w 439"/>
              <a:gd name="T99" fmla="*/ 260 h 287"/>
              <a:gd name="T100" fmla="*/ 230 w 439"/>
              <a:gd name="T101" fmla="*/ 28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9" h="287">
                <a:moveTo>
                  <a:pt x="190" y="287"/>
                </a:moveTo>
                <a:lnTo>
                  <a:pt x="170" y="287"/>
                </a:lnTo>
                <a:lnTo>
                  <a:pt x="170" y="0"/>
                </a:lnTo>
                <a:lnTo>
                  <a:pt x="190" y="0"/>
                </a:lnTo>
                <a:lnTo>
                  <a:pt x="190" y="0"/>
                </a:lnTo>
                <a:lnTo>
                  <a:pt x="190" y="3"/>
                </a:lnTo>
                <a:lnTo>
                  <a:pt x="190" y="6"/>
                </a:lnTo>
                <a:lnTo>
                  <a:pt x="190" y="12"/>
                </a:lnTo>
                <a:lnTo>
                  <a:pt x="190" y="18"/>
                </a:lnTo>
                <a:lnTo>
                  <a:pt x="190" y="26"/>
                </a:lnTo>
                <a:lnTo>
                  <a:pt x="190" y="44"/>
                </a:lnTo>
                <a:lnTo>
                  <a:pt x="190" y="66"/>
                </a:lnTo>
                <a:lnTo>
                  <a:pt x="190" y="91"/>
                </a:lnTo>
                <a:lnTo>
                  <a:pt x="190" y="117"/>
                </a:lnTo>
                <a:lnTo>
                  <a:pt x="190" y="144"/>
                </a:lnTo>
                <a:lnTo>
                  <a:pt x="190" y="169"/>
                </a:lnTo>
                <a:lnTo>
                  <a:pt x="190" y="195"/>
                </a:lnTo>
                <a:lnTo>
                  <a:pt x="190" y="220"/>
                </a:lnTo>
                <a:lnTo>
                  <a:pt x="190" y="242"/>
                </a:lnTo>
                <a:lnTo>
                  <a:pt x="190" y="260"/>
                </a:lnTo>
                <a:lnTo>
                  <a:pt x="190" y="268"/>
                </a:lnTo>
                <a:lnTo>
                  <a:pt x="190" y="274"/>
                </a:lnTo>
                <a:lnTo>
                  <a:pt x="190" y="280"/>
                </a:lnTo>
                <a:lnTo>
                  <a:pt x="190" y="284"/>
                </a:lnTo>
                <a:lnTo>
                  <a:pt x="190" y="286"/>
                </a:lnTo>
                <a:lnTo>
                  <a:pt x="190" y="287"/>
                </a:lnTo>
                <a:close/>
                <a:moveTo>
                  <a:pt x="150" y="287"/>
                </a:moveTo>
                <a:lnTo>
                  <a:pt x="101" y="287"/>
                </a:lnTo>
                <a:lnTo>
                  <a:pt x="101" y="0"/>
                </a:lnTo>
                <a:lnTo>
                  <a:pt x="150" y="0"/>
                </a:lnTo>
                <a:lnTo>
                  <a:pt x="150" y="0"/>
                </a:lnTo>
                <a:lnTo>
                  <a:pt x="150" y="3"/>
                </a:lnTo>
                <a:lnTo>
                  <a:pt x="150" y="6"/>
                </a:lnTo>
                <a:lnTo>
                  <a:pt x="150" y="12"/>
                </a:lnTo>
                <a:lnTo>
                  <a:pt x="150" y="18"/>
                </a:lnTo>
                <a:lnTo>
                  <a:pt x="150" y="26"/>
                </a:lnTo>
                <a:lnTo>
                  <a:pt x="150" y="44"/>
                </a:lnTo>
                <a:lnTo>
                  <a:pt x="150" y="66"/>
                </a:lnTo>
                <a:lnTo>
                  <a:pt x="150" y="91"/>
                </a:lnTo>
                <a:lnTo>
                  <a:pt x="150" y="117"/>
                </a:lnTo>
                <a:lnTo>
                  <a:pt x="150" y="144"/>
                </a:lnTo>
                <a:lnTo>
                  <a:pt x="150" y="169"/>
                </a:lnTo>
                <a:lnTo>
                  <a:pt x="150" y="195"/>
                </a:lnTo>
                <a:lnTo>
                  <a:pt x="150" y="220"/>
                </a:lnTo>
                <a:lnTo>
                  <a:pt x="150" y="242"/>
                </a:lnTo>
                <a:lnTo>
                  <a:pt x="150" y="260"/>
                </a:lnTo>
                <a:lnTo>
                  <a:pt x="150" y="268"/>
                </a:lnTo>
                <a:lnTo>
                  <a:pt x="150" y="274"/>
                </a:lnTo>
                <a:lnTo>
                  <a:pt x="150" y="280"/>
                </a:lnTo>
                <a:lnTo>
                  <a:pt x="150" y="284"/>
                </a:lnTo>
                <a:lnTo>
                  <a:pt x="150" y="286"/>
                </a:lnTo>
                <a:lnTo>
                  <a:pt x="150" y="287"/>
                </a:lnTo>
                <a:close/>
                <a:moveTo>
                  <a:pt x="80" y="287"/>
                </a:moveTo>
                <a:lnTo>
                  <a:pt x="60" y="287"/>
                </a:lnTo>
                <a:lnTo>
                  <a:pt x="60" y="0"/>
                </a:lnTo>
                <a:lnTo>
                  <a:pt x="80" y="0"/>
                </a:lnTo>
                <a:lnTo>
                  <a:pt x="80" y="0"/>
                </a:lnTo>
                <a:lnTo>
                  <a:pt x="80" y="3"/>
                </a:lnTo>
                <a:lnTo>
                  <a:pt x="80" y="6"/>
                </a:lnTo>
                <a:lnTo>
                  <a:pt x="80" y="12"/>
                </a:lnTo>
                <a:lnTo>
                  <a:pt x="80" y="18"/>
                </a:lnTo>
                <a:lnTo>
                  <a:pt x="80" y="26"/>
                </a:lnTo>
                <a:lnTo>
                  <a:pt x="80" y="44"/>
                </a:lnTo>
                <a:lnTo>
                  <a:pt x="80" y="66"/>
                </a:lnTo>
                <a:lnTo>
                  <a:pt x="80" y="91"/>
                </a:lnTo>
                <a:lnTo>
                  <a:pt x="80" y="117"/>
                </a:lnTo>
                <a:lnTo>
                  <a:pt x="80" y="144"/>
                </a:lnTo>
                <a:lnTo>
                  <a:pt x="80" y="169"/>
                </a:lnTo>
                <a:lnTo>
                  <a:pt x="80" y="195"/>
                </a:lnTo>
                <a:lnTo>
                  <a:pt x="80" y="220"/>
                </a:lnTo>
                <a:lnTo>
                  <a:pt x="80" y="242"/>
                </a:lnTo>
                <a:lnTo>
                  <a:pt x="80" y="260"/>
                </a:lnTo>
                <a:lnTo>
                  <a:pt x="80" y="268"/>
                </a:lnTo>
                <a:lnTo>
                  <a:pt x="80" y="274"/>
                </a:lnTo>
                <a:lnTo>
                  <a:pt x="80" y="280"/>
                </a:lnTo>
                <a:lnTo>
                  <a:pt x="80" y="284"/>
                </a:lnTo>
                <a:lnTo>
                  <a:pt x="80" y="286"/>
                </a:lnTo>
                <a:lnTo>
                  <a:pt x="80" y="287"/>
                </a:lnTo>
                <a:close/>
                <a:moveTo>
                  <a:pt x="21" y="0"/>
                </a:moveTo>
                <a:lnTo>
                  <a:pt x="41" y="0"/>
                </a:lnTo>
                <a:lnTo>
                  <a:pt x="41" y="287"/>
                </a:lnTo>
                <a:lnTo>
                  <a:pt x="21" y="287"/>
                </a:lnTo>
                <a:lnTo>
                  <a:pt x="13" y="285"/>
                </a:lnTo>
                <a:lnTo>
                  <a:pt x="6" y="282"/>
                </a:lnTo>
                <a:lnTo>
                  <a:pt x="3" y="275"/>
                </a:lnTo>
                <a:lnTo>
                  <a:pt x="0" y="269"/>
                </a:lnTo>
                <a:lnTo>
                  <a:pt x="0" y="17"/>
                </a:lnTo>
                <a:lnTo>
                  <a:pt x="3" y="11"/>
                </a:lnTo>
                <a:lnTo>
                  <a:pt x="6" y="4"/>
                </a:lnTo>
                <a:lnTo>
                  <a:pt x="13" y="1"/>
                </a:lnTo>
                <a:lnTo>
                  <a:pt x="21" y="0"/>
                </a:lnTo>
                <a:close/>
                <a:moveTo>
                  <a:pt x="340" y="287"/>
                </a:moveTo>
                <a:lnTo>
                  <a:pt x="319" y="287"/>
                </a:lnTo>
                <a:lnTo>
                  <a:pt x="319" y="0"/>
                </a:lnTo>
                <a:lnTo>
                  <a:pt x="340" y="0"/>
                </a:lnTo>
                <a:lnTo>
                  <a:pt x="340" y="0"/>
                </a:lnTo>
                <a:lnTo>
                  <a:pt x="340" y="3"/>
                </a:lnTo>
                <a:lnTo>
                  <a:pt x="340" y="6"/>
                </a:lnTo>
                <a:lnTo>
                  <a:pt x="340" y="12"/>
                </a:lnTo>
                <a:lnTo>
                  <a:pt x="340" y="18"/>
                </a:lnTo>
                <a:lnTo>
                  <a:pt x="340" y="26"/>
                </a:lnTo>
                <a:lnTo>
                  <a:pt x="340" y="44"/>
                </a:lnTo>
                <a:lnTo>
                  <a:pt x="340" y="66"/>
                </a:lnTo>
                <a:lnTo>
                  <a:pt x="340" y="91"/>
                </a:lnTo>
                <a:lnTo>
                  <a:pt x="340" y="117"/>
                </a:lnTo>
                <a:lnTo>
                  <a:pt x="340" y="144"/>
                </a:lnTo>
                <a:lnTo>
                  <a:pt x="340" y="169"/>
                </a:lnTo>
                <a:lnTo>
                  <a:pt x="340" y="195"/>
                </a:lnTo>
                <a:lnTo>
                  <a:pt x="340" y="220"/>
                </a:lnTo>
                <a:lnTo>
                  <a:pt x="340" y="242"/>
                </a:lnTo>
                <a:lnTo>
                  <a:pt x="340" y="260"/>
                </a:lnTo>
                <a:lnTo>
                  <a:pt x="340" y="268"/>
                </a:lnTo>
                <a:lnTo>
                  <a:pt x="340" y="274"/>
                </a:lnTo>
                <a:lnTo>
                  <a:pt x="340" y="280"/>
                </a:lnTo>
                <a:lnTo>
                  <a:pt x="340" y="284"/>
                </a:lnTo>
                <a:lnTo>
                  <a:pt x="340" y="286"/>
                </a:lnTo>
                <a:lnTo>
                  <a:pt x="340" y="287"/>
                </a:lnTo>
                <a:close/>
                <a:moveTo>
                  <a:pt x="439" y="17"/>
                </a:moveTo>
                <a:lnTo>
                  <a:pt x="439" y="269"/>
                </a:lnTo>
                <a:lnTo>
                  <a:pt x="438" y="275"/>
                </a:lnTo>
                <a:lnTo>
                  <a:pt x="433" y="282"/>
                </a:lnTo>
                <a:lnTo>
                  <a:pt x="427" y="285"/>
                </a:lnTo>
                <a:lnTo>
                  <a:pt x="420" y="287"/>
                </a:lnTo>
                <a:lnTo>
                  <a:pt x="420" y="0"/>
                </a:lnTo>
                <a:lnTo>
                  <a:pt x="427" y="1"/>
                </a:lnTo>
                <a:lnTo>
                  <a:pt x="433" y="4"/>
                </a:lnTo>
                <a:lnTo>
                  <a:pt x="438" y="11"/>
                </a:lnTo>
                <a:lnTo>
                  <a:pt x="439" y="17"/>
                </a:lnTo>
                <a:close/>
                <a:moveTo>
                  <a:pt x="399" y="287"/>
                </a:moveTo>
                <a:lnTo>
                  <a:pt x="360" y="287"/>
                </a:lnTo>
                <a:lnTo>
                  <a:pt x="360" y="0"/>
                </a:lnTo>
                <a:lnTo>
                  <a:pt x="399" y="0"/>
                </a:lnTo>
                <a:lnTo>
                  <a:pt x="399" y="0"/>
                </a:lnTo>
                <a:lnTo>
                  <a:pt x="399" y="3"/>
                </a:lnTo>
                <a:lnTo>
                  <a:pt x="399" y="6"/>
                </a:lnTo>
                <a:lnTo>
                  <a:pt x="399" y="12"/>
                </a:lnTo>
                <a:lnTo>
                  <a:pt x="399" y="18"/>
                </a:lnTo>
                <a:lnTo>
                  <a:pt x="399" y="26"/>
                </a:lnTo>
                <a:lnTo>
                  <a:pt x="399" y="44"/>
                </a:lnTo>
                <a:lnTo>
                  <a:pt x="399" y="66"/>
                </a:lnTo>
                <a:lnTo>
                  <a:pt x="399" y="91"/>
                </a:lnTo>
                <a:lnTo>
                  <a:pt x="399" y="117"/>
                </a:lnTo>
                <a:lnTo>
                  <a:pt x="399" y="144"/>
                </a:lnTo>
                <a:lnTo>
                  <a:pt x="399" y="169"/>
                </a:lnTo>
                <a:lnTo>
                  <a:pt x="399" y="195"/>
                </a:lnTo>
                <a:lnTo>
                  <a:pt x="399" y="220"/>
                </a:lnTo>
                <a:lnTo>
                  <a:pt x="399" y="242"/>
                </a:lnTo>
                <a:lnTo>
                  <a:pt x="399" y="260"/>
                </a:lnTo>
                <a:lnTo>
                  <a:pt x="399" y="268"/>
                </a:lnTo>
                <a:lnTo>
                  <a:pt x="399" y="274"/>
                </a:lnTo>
                <a:lnTo>
                  <a:pt x="399" y="280"/>
                </a:lnTo>
                <a:lnTo>
                  <a:pt x="399" y="284"/>
                </a:lnTo>
                <a:lnTo>
                  <a:pt x="399" y="286"/>
                </a:lnTo>
                <a:lnTo>
                  <a:pt x="399" y="287"/>
                </a:lnTo>
                <a:close/>
                <a:moveTo>
                  <a:pt x="300" y="287"/>
                </a:moveTo>
                <a:lnTo>
                  <a:pt x="250" y="287"/>
                </a:lnTo>
                <a:lnTo>
                  <a:pt x="250" y="0"/>
                </a:lnTo>
                <a:lnTo>
                  <a:pt x="300" y="0"/>
                </a:lnTo>
                <a:lnTo>
                  <a:pt x="300" y="0"/>
                </a:lnTo>
                <a:lnTo>
                  <a:pt x="300" y="3"/>
                </a:lnTo>
                <a:lnTo>
                  <a:pt x="300" y="6"/>
                </a:lnTo>
                <a:lnTo>
                  <a:pt x="300" y="12"/>
                </a:lnTo>
                <a:lnTo>
                  <a:pt x="300" y="18"/>
                </a:lnTo>
                <a:lnTo>
                  <a:pt x="300" y="26"/>
                </a:lnTo>
                <a:lnTo>
                  <a:pt x="300" y="44"/>
                </a:lnTo>
                <a:lnTo>
                  <a:pt x="300" y="66"/>
                </a:lnTo>
                <a:lnTo>
                  <a:pt x="300" y="91"/>
                </a:lnTo>
                <a:lnTo>
                  <a:pt x="300" y="117"/>
                </a:lnTo>
                <a:lnTo>
                  <a:pt x="300" y="144"/>
                </a:lnTo>
                <a:lnTo>
                  <a:pt x="300" y="169"/>
                </a:lnTo>
                <a:lnTo>
                  <a:pt x="300" y="195"/>
                </a:lnTo>
                <a:lnTo>
                  <a:pt x="300" y="220"/>
                </a:lnTo>
                <a:lnTo>
                  <a:pt x="300" y="242"/>
                </a:lnTo>
                <a:lnTo>
                  <a:pt x="300" y="260"/>
                </a:lnTo>
                <a:lnTo>
                  <a:pt x="300" y="268"/>
                </a:lnTo>
                <a:lnTo>
                  <a:pt x="300" y="274"/>
                </a:lnTo>
                <a:lnTo>
                  <a:pt x="300" y="280"/>
                </a:lnTo>
                <a:lnTo>
                  <a:pt x="300" y="284"/>
                </a:lnTo>
                <a:lnTo>
                  <a:pt x="300" y="286"/>
                </a:lnTo>
                <a:lnTo>
                  <a:pt x="300" y="287"/>
                </a:lnTo>
                <a:close/>
                <a:moveTo>
                  <a:pt x="230" y="287"/>
                </a:moveTo>
                <a:lnTo>
                  <a:pt x="211" y="287"/>
                </a:lnTo>
                <a:lnTo>
                  <a:pt x="211" y="0"/>
                </a:lnTo>
                <a:lnTo>
                  <a:pt x="230" y="0"/>
                </a:lnTo>
                <a:lnTo>
                  <a:pt x="230" y="0"/>
                </a:lnTo>
                <a:lnTo>
                  <a:pt x="230" y="3"/>
                </a:lnTo>
                <a:lnTo>
                  <a:pt x="230" y="6"/>
                </a:lnTo>
                <a:lnTo>
                  <a:pt x="230" y="12"/>
                </a:lnTo>
                <a:lnTo>
                  <a:pt x="230" y="18"/>
                </a:lnTo>
                <a:lnTo>
                  <a:pt x="230" y="26"/>
                </a:lnTo>
                <a:lnTo>
                  <a:pt x="230" y="44"/>
                </a:lnTo>
                <a:lnTo>
                  <a:pt x="230" y="66"/>
                </a:lnTo>
                <a:lnTo>
                  <a:pt x="230" y="91"/>
                </a:lnTo>
                <a:lnTo>
                  <a:pt x="230" y="117"/>
                </a:lnTo>
                <a:lnTo>
                  <a:pt x="230" y="144"/>
                </a:lnTo>
                <a:lnTo>
                  <a:pt x="230" y="169"/>
                </a:lnTo>
                <a:lnTo>
                  <a:pt x="230" y="195"/>
                </a:lnTo>
                <a:lnTo>
                  <a:pt x="230" y="220"/>
                </a:lnTo>
                <a:lnTo>
                  <a:pt x="230" y="242"/>
                </a:lnTo>
                <a:lnTo>
                  <a:pt x="230" y="260"/>
                </a:lnTo>
                <a:lnTo>
                  <a:pt x="230" y="268"/>
                </a:lnTo>
                <a:lnTo>
                  <a:pt x="230" y="274"/>
                </a:lnTo>
                <a:lnTo>
                  <a:pt x="230" y="280"/>
                </a:lnTo>
                <a:lnTo>
                  <a:pt x="230" y="284"/>
                </a:lnTo>
                <a:lnTo>
                  <a:pt x="230" y="286"/>
                </a:lnTo>
                <a:lnTo>
                  <a:pt x="230" y="28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4" name="Freeform 105"/>
          <p:cNvSpPr>
            <a:spLocks noEditPoints="1"/>
          </p:cNvSpPr>
          <p:nvPr/>
        </p:nvSpPr>
        <p:spPr bwMode="auto">
          <a:xfrm>
            <a:off x="3423047" y="5503664"/>
            <a:ext cx="297656" cy="328911"/>
          </a:xfrm>
          <a:custGeom>
            <a:avLst/>
            <a:gdLst>
              <a:gd name="T0" fmla="*/ 192 w 361"/>
              <a:gd name="T1" fmla="*/ 376 h 395"/>
              <a:gd name="T2" fmla="*/ 183 w 361"/>
              <a:gd name="T3" fmla="*/ 373 h 395"/>
              <a:gd name="T4" fmla="*/ 183 w 361"/>
              <a:gd name="T5" fmla="*/ 21 h 395"/>
              <a:gd name="T6" fmla="*/ 196 w 361"/>
              <a:gd name="T7" fmla="*/ 21 h 395"/>
              <a:gd name="T8" fmla="*/ 198 w 361"/>
              <a:gd name="T9" fmla="*/ 30 h 395"/>
              <a:gd name="T10" fmla="*/ 198 w 361"/>
              <a:gd name="T11" fmla="*/ 58 h 395"/>
              <a:gd name="T12" fmla="*/ 198 w 361"/>
              <a:gd name="T13" fmla="*/ 135 h 395"/>
              <a:gd name="T14" fmla="*/ 198 w 361"/>
              <a:gd name="T15" fmla="*/ 260 h 395"/>
              <a:gd name="T16" fmla="*/ 198 w 361"/>
              <a:gd name="T17" fmla="*/ 337 h 395"/>
              <a:gd name="T18" fmla="*/ 198 w 361"/>
              <a:gd name="T19" fmla="*/ 364 h 395"/>
              <a:gd name="T20" fmla="*/ 120 w 361"/>
              <a:gd name="T21" fmla="*/ 77 h 395"/>
              <a:gd name="T22" fmla="*/ 73 w 361"/>
              <a:gd name="T23" fmla="*/ 274 h 395"/>
              <a:gd name="T24" fmla="*/ 162 w 361"/>
              <a:gd name="T25" fmla="*/ 352 h 395"/>
              <a:gd name="T26" fmla="*/ 162 w 361"/>
              <a:gd name="T27" fmla="*/ 326 h 395"/>
              <a:gd name="T28" fmla="*/ 162 w 361"/>
              <a:gd name="T29" fmla="*/ 256 h 395"/>
              <a:gd name="T30" fmla="*/ 162 w 361"/>
              <a:gd name="T31" fmla="*/ 139 h 395"/>
              <a:gd name="T32" fmla="*/ 162 w 361"/>
              <a:gd name="T33" fmla="*/ 68 h 395"/>
              <a:gd name="T34" fmla="*/ 162 w 361"/>
              <a:gd name="T35" fmla="*/ 42 h 395"/>
              <a:gd name="T36" fmla="*/ 138 w 361"/>
              <a:gd name="T37" fmla="*/ 69 h 395"/>
              <a:gd name="T38" fmla="*/ 120 w 361"/>
              <a:gd name="T39" fmla="*/ 185 h 395"/>
              <a:gd name="T40" fmla="*/ 34 w 361"/>
              <a:gd name="T41" fmla="*/ 252 h 395"/>
              <a:gd name="T42" fmla="*/ 19 w 361"/>
              <a:gd name="T43" fmla="*/ 209 h 395"/>
              <a:gd name="T44" fmla="*/ 24 w 361"/>
              <a:gd name="T45" fmla="*/ 162 h 395"/>
              <a:gd name="T46" fmla="*/ 47 w 361"/>
              <a:gd name="T47" fmla="*/ 131 h 395"/>
              <a:gd name="T48" fmla="*/ 54 w 361"/>
              <a:gd name="T49" fmla="*/ 140 h 395"/>
              <a:gd name="T50" fmla="*/ 54 w 361"/>
              <a:gd name="T51" fmla="*/ 198 h 395"/>
              <a:gd name="T52" fmla="*/ 54 w 361"/>
              <a:gd name="T53" fmla="*/ 255 h 395"/>
              <a:gd name="T54" fmla="*/ 216 w 361"/>
              <a:gd name="T55" fmla="*/ 27 h 395"/>
              <a:gd name="T56" fmla="*/ 200 w 361"/>
              <a:gd name="T57" fmla="*/ 2 h 395"/>
              <a:gd name="T58" fmla="*/ 178 w 361"/>
              <a:gd name="T59" fmla="*/ 2 h 395"/>
              <a:gd name="T60" fmla="*/ 36 w 361"/>
              <a:gd name="T61" fmla="*/ 117 h 395"/>
              <a:gd name="T62" fmla="*/ 5 w 361"/>
              <a:gd name="T63" fmla="*/ 163 h 395"/>
              <a:gd name="T64" fmla="*/ 5 w 361"/>
              <a:gd name="T65" fmla="*/ 231 h 395"/>
              <a:gd name="T66" fmla="*/ 37 w 361"/>
              <a:gd name="T67" fmla="*/ 278 h 395"/>
              <a:gd name="T68" fmla="*/ 178 w 361"/>
              <a:gd name="T69" fmla="*/ 393 h 395"/>
              <a:gd name="T70" fmla="*/ 200 w 361"/>
              <a:gd name="T71" fmla="*/ 393 h 395"/>
              <a:gd name="T72" fmla="*/ 216 w 361"/>
              <a:gd name="T73" fmla="*/ 368 h 395"/>
              <a:gd name="T74" fmla="*/ 319 w 361"/>
              <a:gd name="T75" fmla="*/ 198 h 395"/>
              <a:gd name="T76" fmla="*/ 360 w 361"/>
              <a:gd name="T77" fmla="*/ 149 h 395"/>
              <a:gd name="T78" fmla="*/ 348 w 361"/>
              <a:gd name="T79" fmla="*/ 145 h 395"/>
              <a:gd name="T80" fmla="*/ 265 w 361"/>
              <a:gd name="T81" fmla="*/ 145 h 395"/>
              <a:gd name="T82" fmla="*/ 253 w 361"/>
              <a:gd name="T83" fmla="*/ 149 h 395"/>
              <a:gd name="T84" fmla="*/ 294 w 361"/>
              <a:gd name="T85" fmla="*/ 198 h 395"/>
              <a:gd name="T86" fmla="*/ 253 w 361"/>
              <a:gd name="T87" fmla="*/ 246 h 395"/>
              <a:gd name="T88" fmla="*/ 265 w 361"/>
              <a:gd name="T89" fmla="*/ 250 h 395"/>
              <a:gd name="T90" fmla="*/ 348 w 361"/>
              <a:gd name="T91" fmla="*/ 250 h 395"/>
              <a:gd name="T92" fmla="*/ 360 w 361"/>
              <a:gd name="T93" fmla="*/ 246 h 395"/>
              <a:gd name="T94" fmla="*/ 357 w 361"/>
              <a:gd name="T95" fmla="*/ 234 h 395"/>
              <a:gd name="T96" fmla="*/ 332 w 361"/>
              <a:gd name="T97" fmla="*/ 209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1" h="395">
                <a:moveTo>
                  <a:pt x="198" y="368"/>
                </a:moveTo>
                <a:lnTo>
                  <a:pt x="198" y="371"/>
                </a:lnTo>
                <a:lnTo>
                  <a:pt x="196" y="375"/>
                </a:lnTo>
                <a:lnTo>
                  <a:pt x="192" y="376"/>
                </a:lnTo>
                <a:lnTo>
                  <a:pt x="189" y="377"/>
                </a:lnTo>
                <a:lnTo>
                  <a:pt x="186" y="376"/>
                </a:lnTo>
                <a:lnTo>
                  <a:pt x="183" y="373"/>
                </a:lnTo>
                <a:lnTo>
                  <a:pt x="183" y="373"/>
                </a:lnTo>
                <a:lnTo>
                  <a:pt x="181" y="371"/>
                </a:lnTo>
                <a:lnTo>
                  <a:pt x="181" y="23"/>
                </a:lnTo>
                <a:lnTo>
                  <a:pt x="183" y="21"/>
                </a:lnTo>
                <a:lnTo>
                  <a:pt x="183" y="21"/>
                </a:lnTo>
                <a:lnTo>
                  <a:pt x="186" y="18"/>
                </a:lnTo>
                <a:lnTo>
                  <a:pt x="189" y="17"/>
                </a:lnTo>
                <a:lnTo>
                  <a:pt x="192" y="18"/>
                </a:lnTo>
                <a:lnTo>
                  <a:pt x="196" y="21"/>
                </a:lnTo>
                <a:lnTo>
                  <a:pt x="198" y="24"/>
                </a:lnTo>
                <a:lnTo>
                  <a:pt x="198" y="27"/>
                </a:lnTo>
                <a:lnTo>
                  <a:pt x="198" y="28"/>
                </a:lnTo>
                <a:lnTo>
                  <a:pt x="198" y="30"/>
                </a:lnTo>
                <a:lnTo>
                  <a:pt x="198" y="36"/>
                </a:lnTo>
                <a:lnTo>
                  <a:pt x="198" y="41"/>
                </a:lnTo>
                <a:lnTo>
                  <a:pt x="198" y="50"/>
                </a:lnTo>
                <a:lnTo>
                  <a:pt x="198" y="58"/>
                </a:lnTo>
                <a:lnTo>
                  <a:pt x="198" y="69"/>
                </a:lnTo>
                <a:lnTo>
                  <a:pt x="198" y="80"/>
                </a:lnTo>
                <a:lnTo>
                  <a:pt x="198" y="106"/>
                </a:lnTo>
                <a:lnTo>
                  <a:pt x="198" y="135"/>
                </a:lnTo>
                <a:lnTo>
                  <a:pt x="198" y="165"/>
                </a:lnTo>
                <a:lnTo>
                  <a:pt x="198" y="198"/>
                </a:lnTo>
                <a:lnTo>
                  <a:pt x="198" y="229"/>
                </a:lnTo>
                <a:lnTo>
                  <a:pt x="198" y="260"/>
                </a:lnTo>
                <a:lnTo>
                  <a:pt x="198" y="288"/>
                </a:lnTo>
                <a:lnTo>
                  <a:pt x="198" y="314"/>
                </a:lnTo>
                <a:lnTo>
                  <a:pt x="198" y="326"/>
                </a:lnTo>
                <a:lnTo>
                  <a:pt x="198" y="337"/>
                </a:lnTo>
                <a:lnTo>
                  <a:pt x="198" y="345"/>
                </a:lnTo>
                <a:lnTo>
                  <a:pt x="198" y="353"/>
                </a:lnTo>
                <a:lnTo>
                  <a:pt x="198" y="359"/>
                </a:lnTo>
                <a:lnTo>
                  <a:pt x="198" y="364"/>
                </a:lnTo>
                <a:lnTo>
                  <a:pt x="198" y="367"/>
                </a:lnTo>
                <a:lnTo>
                  <a:pt x="198" y="368"/>
                </a:lnTo>
                <a:close/>
                <a:moveTo>
                  <a:pt x="120" y="185"/>
                </a:moveTo>
                <a:lnTo>
                  <a:pt x="120" y="77"/>
                </a:lnTo>
                <a:lnTo>
                  <a:pt x="76" y="117"/>
                </a:lnTo>
                <a:lnTo>
                  <a:pt x="76" y="117"/>
                </a:lnTo>
                <a:lnTo>
                  <a:pt x="73" y="121"/>
                </a:lnTo>
                <a:lnTo>
                  <a:pt x="73" y="274"/>
                </a:lnTo>
                <a:lnTo>
                  <a:pt x="162" y="355"/>
                </a:lnTo>
                <a:lnTo>
                  <a:pt x="162" y="355"/>
                </a:lnTo>
                <a:lnTo>
                  <a:pt x="162" y="355"/>
                </a:lnTo>
                <a:lnTo>
                  <a:pt x="162" y="352"/>
                </a:lnTo>
                <a:lnTo>
                  <a:pt x="162" y="348"/>
                </a:lnTo>
                <a:lnTo>
                  <a:pt x="162" y="342"/>
                </a:lnTo>
                <a:lnTo>
                  <a:pt x="162" y="335"/>
                </a:lnTo>
                <a:lnTo>
                  <a:pt x="162" y="326"/>
                </a:lnTo>
                <a:lnTo>
                  <a:pt x="162" y="316"/>
                </a:lnTo>
                <a:lnTo>
                  <a:pt x="162" y="307"/>
                </a:lnTo>
                <a:lnTo>
                  <a:pt x="162" y="282"/>
                </a:lnTo>
                <a:lnTo>
                  <a:pt x="162" y="256"/>
                </a:lnTo>
                <a:lnTo>
                  <a:pt x="162" y="227"/>
                </a:lnTo>
                <a:lnTo>
                  <a:pt x="162" y="198"/>
                </a:lnTo>
                <a:lnTo>
                  <a:pt x="162" y="167"/>
                </a:lnTo>
                <a:lnTo>
                  <a:pt x="162" y="139"/>
                </a:lnTo>
                <a:lnTo>
                  <a:pt x="162" y="112"/>
                </a:lnTo>
                <a:lnTo>
                  <a:pt x="162" y="89"/>
                </a:lnTo>
                <a:lnTo>
                  <a:pt x="162" y="78"/>
                </a:lnTo>
                <a:lnTo>
                  <a:pt x="162" y="68"/>
                </a:lnTo>
                <a:lnTo>
                  <a:pt x="162" y="59"/>
                </a:lnTo>
                <a:lnTo>
                  <a:pt x="162" y="53"/>
                </a:lnTo>
                <a:lnTo>
                  <a:pt x="162" y="46"/>
                </a:lnTo>
                <a:lnTo>
                  <a:pt x="162" y="42"/>
                </a:lnTo>
                <a:lnTo>
                  <a:pt x="162" y="40"/>
                </a:lnTo>
                <a:lnTo>
                  <a:pt x="162" y="39"/>
                </a:lnTo>
                <a:lnTo>
                  <a:pt x="136" y="63"/>
                </a:lnTo>
                <a:cubicBezTo>
                  <a:pt x="137" y="64"/>
                  <a:pt x="138" y="66"/>
                  <a:pt x="138" y="69"/>
                </a:cubicBezTo>
                <a:lnTo>
                  <a:pt x="138" y="185"/>
                </a:lnTo>
                <a:cubicBezTo>
                  <a:pt x="138" y="190"/>
                  <a:pt x="134" y="194"/>
                  <a:pt x="129" y="194"/>
                </a:cubicBezTo>
                <a:lnTo>
                  <a:pt x="129" y="194"/>
                </a:lnTo>
                <a:cubicBezTo>
                  <a:pt x="124" y="194"/>
                  <a:pt x="120" y="190"/>
                  <a:pt x="120" y="185"/>
                </a:cubicBezTo>
                <a:close/>
                <a:moveTo>
                  <a:pt x="54" y="268"/>
                </a:moveTo>
                <a:lnTo>
                  <a:pt x="47" y="264"/>
                </a:lnTo>
                <a:lnTo>
                  <a:pt x="40" y="259"/>
                </a:lnTo>
                <a:lnTo>
                  <a:pt x="34" y="252"/>
                </a:lnTo>
                <a:lnTo>
                  <a:pt x="28" y="243"/>
                </a:lnTo>
                <a:lnTo>
                  <a:pt x="24" y="233"/>
                </a:lnTo>
                <a:lnTo>
                  <a:pt x="21" y="222"/>
                </a:lnTo>
                <a:lnTo>
                  <a:pt x="19" y="209"/>
                </a:lnTo>
                <a:lnTo>
                  <a:pt x="18" y="198"/>
                </a:lnTo>
                <a:lnTo>
                  <a:pt x="19" y="185"/>
                </a:lnTo>
                <a:lnTo>
                  <a:pt x="21" y="173"/>
                </a:lnTo>
                <a:lnTo>
                  <a:pt x="24" y="162"/>
                </a:lnTo>
                <a:lnTo>
                  <a:pt x="28" y="151"/>
                </a:lnTo>
                <a:lnTo>
                  <a:pt x="34" y="143"/>
                </a:lnTo>
                <a:lnTo>
                  <a:pt x="40" y="136"/>
                </a:lnTo>
                <a:lnTo>
                  <a:pt x="47" y="131"/>
                </a:lnTo>
                <a:lnTo>
                  <a:pt x="54" y="127"/>
                </a:lnTo>
                <a:lnTo>
                  <a:pt x="54" y="128"/>
                </a:lnTo>
                <a:lnTo>
                  <a:pt x="54" y="133"/>
                </a:lnTo>
                <a:lnTo>
                  <a:pt x="54" y="140"/>
                </a:lnTo>
                <a:lnTo>
                  <a:pt x="54" y="149"/>
                </a:lnTo>
                <a:lnTo>
                  <a:pt x="54" y="160"/>
                </a:lnTo>
                <a:lnTo>
                  <a:pt x="54" y="172"/>
                </a:lnTo>
                <a:lnTo>
                  <a:pt x="54" y="198"/>
                </a:lnTo>
                <a:lnTo>
                  <a:pt x="54" y="223"/>
                </a:lnTo>
                <a:lnTo>
                  <a:pt x="54" y="235"/>
                </a:lnTo>
                <a:lnTo>
                  <a:pt x="54" y="246"/>
                </a:lnTo>
                <a:lnTo>
                  <a:pt x="54" y="255"/>
                </a:lnTo>
                <a:lnTo>
                  <a:pt x="54" y="261"/>
                </a:lnTo>
                <a:lnTo>
                  <a:pt x="54" y="266"/>
                </a:lnTo>
                <a:lnTo>
                  <a:pt x="54" y="268"/>
                </a:lnTo>
                <a:close/>
                <a:moveTo>
                  <a:pt x="216" y="27"/>
                </a:moveTo>
                <a:lnTo>
                  <a:pt x="216" y="22"/>
                </a:lnTo>
                <a:lnTo>
                  <a:pt x="214" y="16"/>
                </a:lnTo>
                <a:lnTo>
                  <a:pt x="209" y="8"/>
                </a:lnTo>
                <a:lnTo>
                  <a:pt x="200" y="2"/>
                </a:lnTo>
                <a:lnTo>
                  <a:pt x="195" y="0"/>
                </a:lnTo>
                <a:lnTo>
                  <a:pt x="189" y="0"/>
                </a:lnTo>
                <a:lnTo>
                  <a:pt x="184" y="0"/>
                </a:lnTo>
                <a:lnTo>
                  <a:pt x="178" y="2"/>
                </a:lnTo>
                <a:lnTo>
                  <a:pt x="170" y="8"/>
                </a:lnTo>
                <a:lnTo>
                  <a:pt x="60" y="108"/>
                </a:lnTo>
                <a:lnTo>
                  <a:pt x="48" y="110"/>
                </a:lnTo>
                <a:lnTo>
                  <a:pt x="36" y="117"/>
                </a:lnTo>
                <a:lnTo>
                  <a:pt x="26" y="125"/>
                </a:lnTo>
                <a:lnTo>
                  <a:pt x="18" y="136"/>
                </a:lnTo>
                <a:lnTo>
                  <a:pt x="10" y="149"/>
                </a:lnTo>
                <a:lnTo>
                  <a:pt x="5" y="163"/>
                </a:lnTo>
                <a:lnTo>
                  <a:pt x="1" y="179"/>
                </a:lnTo>
                <a:lnTo>
                  <a:pt x="0" y="198"/>
                </a:lnTo>
                <a:lnTo>
                  <a:pt x="1" y="215"/>
                </a:lnTo>
                <a:lnTo>
                  <a:pt x="5" y="231"/>
                </a:lnTo>
                <a:lnTo>
                  <a:pt x="10" y="246"/>
                </a:lnTo>
                <a:lnTo>
                  <a:pt x="18" y="259"/>
                </a:lnTo>
                <a:lnTo>
                  <a:pt x="26" y="270"/>
                </a:lnTo>
                <a:lnTo>
                  <a:pt x="37" y="278"/>
                </a:lnTo>
                <a:lnTo>
                  <a:pt x="48" y="284"/>
                </a:lnTo>
                <a:lnTo>
                  <a:pt x="60" y="287"/>
                </a:lnTo>
                <a:lnTo>
                  <a:pt x="170" y="386"/>
                </a:lnTo>
                <a:lnTo>
                  <a:pt x="178" y="393"/>
                </a:lnTo>
                <a:lnTo>
                  <a:pt x="184" y="394"/>
                </a:lnTo>
                <a:lnTo>
                  <a:pt x="189" y="395"/>
                </a:lnTo>
                <a:lnTo>
                  <a:pt x="195" y="394"/>
                </a:lnTo>
                <a:lnTo>
                  <a:pt x="200" y="393"/>
                </a:lnTo>
                <a:lnTo>
                  <a:pt x="209" y="386"/>
                </a:lnTo>
                <a:lnTo>
                  <a:pt x="214" y="379"/>
                </a:lnTo>
                <a:lnTo>
                  <a:pt x="216" y="373"/>
                </a:lnTo>
                <a:lnTo>
                  <a:pt x="216" y="368"/>
                </a:lnTo>
                <a:lnTo>
                  <a:pt x="216" y="367"/>
                </a:lnTo>
                <a:lnTo>
                  <a:pt x="216" y="28"/>
                </a:lnTo>
                <a:lnTo>
                  <a:pt x="216" y="27"/>
                </a:lnTo>
                <a:close/>
                <a:moveTo>
                  <a:pt x="319" y="198"/>
                </a:moveTo>
                <a:lnTo>
                  <a:pt x="358" y="159"/>
                </a:lnTo>
                <a:lnTo>
                  <a:pt x="360" y="155"/>
                </a:lnTo>
                <a:lnTo>
                  <a:pt x="361" y="152"/>
                </a:lnTo>
                <a:lnTo>
                  <a:pt x="360" y="149"/>
                </a:lnTo>
                <a:lnTo>
                  <a:pt x="358" y="146"/>
                </a:lnTo>
                <a:lnTo>
                  <a:pt x="355" y="145"/>
                </a:lnTo>
                <a:lnTo>
                  <a:pt x="351" y="144"/>
                </a:lnTo>
                <a:lnTo>
                  <a:pt x="348" y="145"/>
                </a:lnTo>
                <a:lnTo>
                  <a:pt x="345" y="146"/>
                </a:lnTo>
                <a:lnTo>
                  <a:pt x="307" y="185"/>
                </a:lnTo>
                <a:lnTo>
                  <a:pt x="268" y="146"/>
                </a:lnTo>
                <a:lnTo>
                  <a:pt x="265" y="145"/>
                </a:lnTo>
                <a:lnTo>
                  <a:pt x="262" y="144"/>
                </a:lnTo>
                <a:lnTo>
                  <a:pt x="258" y="145"/>
                </a:lnTo>
                <a:lnTo>
                  <a:pt x="255" y="146"/>
                </a:lnTo>
                <a:lnTo>
                  <a:pt x="253" y="149"/>
                </a:lnTo>
                <a:lnTo>
                  <a:pt x="253" y="152"/>
                </a:lnTo>
                <a:lnTo>
                  <a:pt x="253" y="155"/>
                </a:lnTo>
                <a:lnTo>
                  <a:pt x="255" y="159"/>
                </a:lnTo>
                <a:lnTo>
                  <a:pt x="294" y="198"/>
                </a:lnTo>
                <a:lnTo>
                  <a:pt x="255" y="235"/>
                </a:lnTo>
                <a:lnTo>
                  <a:pt x="253" y="239"/>
                </a:lnTo>
                <a:lnTo>
                  <a:pt x="253" y="242"/>
                </a:lnTo>
                <a:lnTo>
                  <a:pt x="253" y="246"/>
                </a:lnTo>
                <a:lnTo>
                  <a:pt x="255" y="248"/>
                </a:lnTo>
                <a:lnTo>
                  <a:pt x="258" y="250"/>
                </a:lnTo>
                <a:lnTo>
                  <a:pt x="262" y="252"/>
                </a:lnTo>
                <a:lnTo>
                  <a:pt x="265" y="250"/>
                </a:lnTo>
                <a:lnTo>
                  <a:pt x="268" y="248"/>
                </a:lnTo>
                <a:lnTo>
                  <a:pt x="307" y="211"/>
                </a:lnTo>
                <a:lnTo>
                  <a:pt x="345" y="248"/>
                </a:lnTo>
                <a:lnTo>
                  <a:pt x="348" y="250"/>
                </a:lnTo>
                <a:lnTo>
                  <a:pt x="351" y="252"/>
                </a:lnTo>
                <a:lnTo>
                  <a:pt x="355" y="250"/>
                </a:lnTo>
                <a:lnTo>
                  <a:pt x="358" y="248"/>
                </a:lnTo>
                <a:lnTo>
                  <a:pt x="360" y="246"/>
                </a:lnTo>
                <a:lnTo>
                  <a:pt x="361" y="242"/>
                </a:lnTo>
                <a:lnTo>
                  <a:pt x="360" y="239"/>
                </a:lnTo>
                <a:lnTo>
                  <a:pt x="358" y="235"/>
                </a:lnTo>
                <a:lnTo>
                  <a:pt x="357" y="234"/>
                </a:lnTo>
                <a:lnTo>
                  <a:pt x="352" y="230"/>
                </a:lnTo>
                <a:lnTo>
                  <a:pt x="346" y="223"/>
                </a:lnTo>
                <a:lnTo>
                  <a:pt x="338" y="217"/>
                </a:lnTo>
                <a:lnTo>
                  <a:pt x="332" y="209"/>
                </a:lnTo>
                <a:lnTo>
                  <a:pt x="325" y="203"/>
                </a:lnTo>
                <a:lnTo>
                  <a:pt x="321" y="199"/>
                </a:lnTo>
                <a:lnTo>
                  <a:pt x="319" y="19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5" name="Freeform 106"/>
          <p:cNvSpPr>
            <a:spLocks noEditPoints="1"/>
          </p:cNvSpPr>
          <p:nvPr/>
        </p:nvSpPr>
        <p:spPr bwMode="auto">
          <a:xfrm>
            <a:off x="4234161" y="5503664"/>
            <a:ext cx="180082" cy="328911"/>
          </a:xfrm>
          <a:custGeom>
            <a:avLst/>
            <a:gdLst>
              <a:gd name="T0" fmla="*/ 194 w 216"/>
              <a:gd name="T1" fmla="*/ 375 h 395"/>
              <a:gd name="T2" fmla="*/ 185 w 216"/>
              <a:gd name="T3" fmla="*/ 376 h 395"/>
              <a:gd name="T4" fmla="*/ 179 w 216"/>
              <a:gd name="T5" fmla="*/ 371 h 395"/>
              <a:gd name="T6" fmla="*/ 183 w 216"/>
              <a:gd name="T7" fmla="*/ 21 h 395"/>
              <a:gd name="T8" fmla="*/ 192 w 216"/>
              <a:gd name="T9" fmla="*/ 18 h 395"/>
              <a:gd name="T10" fmla="*/ 198 w 216"/>
              <a:gd name="T11" fmla="*/ 27 h 395"/>
              <a:gd name="T12" fmla="*/ 198 w 216"/>
              <a:gd name="T13" fmla="*/ 36 h 395"/>
              <a:gd name="T14" fmla="*/ 198 w 216"/>
              <a:gd name="T15" fmla="*/ 58 h 395"/>
              <a:gd name="T16" fmla="*/ 198 w 216"/>
              <a:gd name="T17" fmla="*/ 106 h 395"/>
              <a:gd name="T18" fmla="*/ 198 w 216"/>
              <a:gd name="T19" fmla="*/ 198 h 395"/>
              <a:gd name="T20" fmla="*/ 198 w 216"/>
              <a:gd name="T21" fmla="*/ 288 h 395"/>
              <a:gd name="T22" fmla="*/ 198 w 216"/>
              <a:gd name="T23" fmla="*/ 337 h 395"/>
              <a:gd name="T24" fmla="*/ 198 w 216"/>
              <a:gd name="T25" fmla="*/ 359 h 395"/>
              <a:gd name="T26" fmla="*/ 198 w 216"/>
              <a:gd name="T27" fmla="*/ 368 h 395"/>
              <a:gd name="T28" fmla="*/ 76 w 216"/>
              <a:gd name="T29" fmla="*/ 117 h 395"/>
              <a:gd name="T30" fmla="*/ 71 w 216"/>
              <a:gd name="T31" fmla="*/ 274 h 395"/>
              <a:gd name="T32" fmla="*/ 162 w 216"/>
              <a:gd name="T33" fmla="*/ 355 h 395"/>
              <a:gd name="T34" fmla="*/ 162 w 216"/>
              <a:gd name="T35" fmla="*/ 342 h 395"/>
              <a:gd name="T36" fmla="*/ 162 w 216"/>
              <a:gd name="T37" fmla="*/ 316 h 395"/>
              <a:gd name="T38" fmla="*/ 162 w 216"/>
              <a:gd name="T39" fmla="*/ 256 h 395"/>
              <a:gd name="T40" fmla="*/ 162 w 216"/>
              <a:gd name="T41" fmla="*/ 167 h 395"/>
              <a:gd name="T42" fmla="*/ 162 w 216"/>
              <a:gd name="T43" fmla="*/ 89 h 395"/>
              <a:gd name="T44" fmla="*/ 162 w 216"/>
              <a:gd name="T45" fmla="*/ 59 h 395"/>
              <a:gd name="T46" fmla="*/ 162 w 216"/>
              <a:gd name="T47" fmla="*/ 42 h 395"/>
              <a:gd name="T48" fmla="*/ 136 w 216"/>
              <a:gd name="T49" fmla="*/ 62 h 395"/>
              <a:gd name="T50" fmla="*/ 129 w 216"/>
              <a:gd name="T51" fmla="*/ 194 h 395"/>
              <a:gd name="T52" fmla="*/ 54 w 216"/>
              <a:gd name="T53" fmla="*/ 268 h 395"/>
              <a:gd name="T54" fmla="*/ 34 w 216"/>
              <a:gd name="T55" fmla="*/ 252 h 395"/>
              <a:gd name="T56" fmla="*/ 21 w 216"/>
              <a:gd name="T57" fmla="*/ 222 h 395"/>
              <a:gd name="T58" fmla="*/ 18 w 216"/>
              <a:gd name="T59" fmla="*/ 185 h 395"/>
              <a:gd name="T60" fmla="*/ 28 w 216"/>
              <a:gd name="T61" fmla="*/ 151 h 395"/>
              <a:gd name="T62" fmla="*/ 47 w 216"/>
              <a:gd name="T63" fmla="*/ 131 h 395"/>
              <a:gd name="T64" fmla="*/ 54 w 216"/>
              <a:gd name="T65" fmla="*/ 133 h 395"/>
              <a:gd name="T66" fmla="*/ 54 w 216"/>
              <a:gd name="T67" fmla="*/ 160 h 395"/>
              <a:gd name="T68" fmla="*/ 54 w 216"/>
              <a:gd name="T69" fmla="*/ 223 h 395"/>
              <a:gd name="T70" fmla="*/ 54 w 216"/>
              <a:gd name="T71" fmla="*/ 255 h 395"/>
              <a:gd name="T72" fmla="*/ 54 w 216"/>
              <a:gd name="T73" fmla="*/ 268 h 395"/>
              <a:gd name="T74" fmla="*/ 215 w 216"/>
              <a:gd name="T75" fmla="*/ 22 h 395"/>
              <a:gd name="T76" fmla="*/ 199 w 216"/>
              <a:gd name="T77" fmla="*/ 2 h 395"/>
              <a:gd name="T78" fmla="*/ 184 w 216"/>
              <a:gd name="T79" fmla="*/ 0 h 395"/>
              <a:gd name="T80" fmla="*/ 59 w 216"/>
              <a:gd name="T81" fmla="*/ 108 h 395"/>
              <a:gd name="T82" fmla="*/ 26 w 216"/>
              <a:gd name="T83" fmla="*/ 125 h 395"/>
              <a:gd name="T84" fmla="*/ 4 w 216"/>
              <a:gd name="T85" fmla="*/ 163 h 395"/>
              <a:gd name="T86" fmla="*/ 1 w 216"/>
              <a:gd name="T87" fmla="*/ 215 h 395"/>
              <a:gd name="T88" fmla="*/ 17 w 216"/>
              <a:gd name="T89" fmla="*/ 259 h 395"/>
              <a:gd name="T90" fmla="*/ 48 w 216"/>
              <a:gd name="T91" fmla="*/ 284 h 395"/>
              <a:gd name="T92" fmla="*/ 178 w 216"/>
              <a:gd name="T93" fmla="*/ 393 h 395"/>
              <a:gd name="T94" fmla="*/ 194 w 216"/>
              <a:gd name="T95" fmla="*/ 394 h 395"/>
              <a:gd name="T96" fmla="*/ 214 w 216"/>
              <a:gd name="T97" fmla="*/ 379 h 395"/>
              <a:gd name="T98" fmla="*/ 216 w 216"/>
              <a:gd name="T99" fmla="*/ 367 h 395"/>
              <a:gd name="T100" fmla="*/ 216 w 216"/>
              <a:gd name="T101" fmla="*/ 358 h 395"/>
              <a:gd name="T102" fmla="*/ 216 w 216"/>
              <a:gd name="T103" fmla="*/ 336 h 395"/>
              <a:gd name="T104" fmla="*/ 216 w 216"/>
              <a:gd name="T105" fmla="*/ 288 h 395"/>
              <a:gd name="T106" fmla="*/ 216 w 216"/>
              <a:gd name="T107" fmla="*/ 198 h 395"/>
              <a:gd name="T108" fmla="*/ 216 w 216"/>
              <a:gd name="T109" fmla="*/ 107 h 395"/>
              <a:gd name="T110" fmla="*/ 216 w 216"/>
              <a:gd name="T111" fmla="*/ 59 h 395"/>
              <a:gd name="T112" fmla="*/ 216 w 216"/>
              <a:gd name="T113" fmla="*/ 36 h 395"/>
              <a:gd name="T114" fmla="*/ 216 w 216"/>
              <a:gd name="T115" fmla="*/ 2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6" h="395">
                <a:moveTo>
                  <a:pt x="198" y="368"/>
                </a:moveTo>
                <a:lnTo>
                  <a:pt x="197" y="371"/>
                </a:lnTo>
                <a:lnTo>
                  <a:pt x="194" y="375"/>
                </a:lnTo>
                <a:lnTo>
                  <a:pt x="192" y="376"/>
                </a:lnTo>
                <a:lnTo>
                  <a:pt x="189" y="377"/>
                </a:lnTo>
                <a:lnTo>
                  <a:pt x="185" y="376"/>
                </a:lnTo>
                <a:lnTo>
                  <a:pt x="183" y="373"/>
                </a:lnTo>
                <a:lnTo>
                  <a:pt x="183" y="373"/>
                </a:lnTo>
                <a:lnTo>
                  <a:pt x="179" y="371"/>
                </a:lnTo>
                <a:lnTo>
                  <a:pt x="179" y="23"/>
                </a:lnTo>
                <a:lnTo>
                  <a:pt x="183" y="21"/>
                </a:lnTo>
                <a:lnTo>
                  <a:pt x="183" y="21"/>
                </a:lnTo>
                <a:lnTo>
                  <a:pt x="186" y="18"/>
                </a:lnTo>
                <a:lnTo>
                  <a:pt x="189" y="17"/>
                </a:lnTo>
                <a:lnTo>
                  <a:pt x="192" y="18"/>
                </a:lnTo>
                <a:lnTo>
                  <a:pt x="194" y="21"/>
                </a:lnTo>
                <a:lnTo>
                  <a:pt x="197" y="24"/>
                </a:lnTo>
                <a:lnTo>
                  <a:pt x="198" y="27"/>
                </a:lnTo>
                <a:lnTo>
                  <a:pt x="198" y="28"/>
                </a:lnTo>
                <a:lnTo>
                  <a:pt x="198" y="30"/>
                </a:lnTo>
                <a:lnTo>
                  <a:pt x="198" y="36"/>
                </a:lnTo>
                <a:lnTo>
                  <a:pt x="198" y="41"/>
                </a:lnTo>
                <a:lnTo>
                  <a:pt x="198" y="50"/>
                </a:lnTo>
                <a:lnTo>
                  <a:pt x="198" y="58"/>
                </a:lnTo>
                <a:lnTo>
                  <a:pt x="198" y="69"/>
                </a:lnTo>
                <a:lnTo>
                  <a:pt x="198" y="80"/>
                </a:lnTo>
                <a:lnTo>
                  <a:pt x="198" y="106"/>
                </a:lnTo>
                <a:lnTo>
                  <a:pt x="198" y="135"/>
                </a:lnTo>
                <a:lnTo>
                  <a:pt x="198" y="165"/>
                </a:lnTo>
                <a:lnTo>
                  <a:pt x="198" y="198"/>
                </a:lnTo>
                <a:lnTo>
                  <a:pt x="198" y="229"/>
                </a:lnTo>
                <a:lnTo>
                  <a:pt x="198" y="260"/>
                </a:lnTo>
                <a:lnTo>
                  <a:pt x="198" y="288"/>
                </a:lnTo>
                <a:lnTo>
                  <a:pt x="198" y="314"/>
                </a:lnTo>
                <a:lnTo>
                  <a:pt x="198" y="326"/>
                </a:lnTo>
                <a:lnTo>
                  <a:pt x="198" y="337"/>
                </a:lnTo>
                <a:lnTo>
                  <a:pt x="198" y="345"/>
                </a:lnTo>
                <a:lnTo>
                  <a:pt x="198" y="353"/>
                </a:lnTo>
                <a:lnTo>
                  <a:pt x="198" y="359"/>
                </a:lnTo>
                <a:lnTo>
                  <a:pt x="198" y="364"/>
                </a:lnTo>
                <a:lnTo>
                  <a:pt x="198" y="367"/>
                </a:lnTo>
                <a:lnTo>
                  <a:pt x="198" y="368"/>
                </a:lnTo>
                <a:close/>
                <a:moveTo>
                  <a:pt x="120" y="185"/>
                </a:moveTo>
                <a:lnTo>
                  <a:pt x="120" y="77"/>
                </a:lnTo>
                <a:lnTo>
                  <a:pt x="76" y="117"/>
                </a:lnTo>
                <a:lnTo>
                  <a:pt x="76" y="117"/>
                </a:lnTo>
                <a:lnTo>
                  <a:pt x="71" y="121"/>
                </a:lnTo>
                <a:lnTo>
                  <a:pt x="71" y="274"/>
                </a:lnTo>
                <a:lnTo>
                  <a:pt x="162" y="355"/>
                </a:lnTo>
                <a:lnTo>
                  <a:pt x="162" y="355"/>
                </a:lnTo>
                <a:lnTo>
                  <a:pt x="162" y="355"/>
                </a:lnTo>
                <a:lnTo>
                  <a:pt x="162" y="352"/>
                </a:lnTo>
                <a:lnTo>
                  <a:pt x="162" y="348"/>
                </a:lnTo>
                <a:lnTo>
                  <a:pt x="162" y="342"/>
                </a:lnTo>
                <a:lnTo>
                  <a:pt x="162" y="335"/>
                </a:lnTo>
                <a:lnTo>
                  <a:pt x="162" y="326"/>
                </a:lnTo>
                <a:lnTo>
                  <a:pt x="162" y="316"/>
                </a:lnTo>
                <a:lnTo>
                  <a:pt x="162" y="307"/>
                </a:lnTo>
                <a:lnTo>
                  <a:pt x="162" y="282"/>
                </a:lnTo>
                <a:lnTo>
                  <a:pt x="162" y="256"/>
                </a:lnTo>
                <a:lnTo>
                  <a:pt x="162" y="227"/>
                </a:lnTo>
                <a:lnTo>
                  <a:pt x="162" y="198"/>
                </a:lnTo>
                <a:lnTo>
                  <a:pt x="162" y="167"/>
                </a:lnTo>
                <a:lnTo>
                  <a:pt x="162" y="139"/>
                </a:lnTo>
                <a:lnTo>
                  <a:pt x="162" y="112"/>
                </a:lnTo>
                <a:lnTo>
                  <a:pt x="162" y="89"/>
                </a:lnTo>
                <a:lnTo>
                  <a:pt x="162" y="78"/>
                </a:lnTo>
                <a:lnTo>
                  <a:pt x="162" y="68"/>
                </a:lnTo>
                <a:lnTo>
                  <a:pt x="162" y="59"/>
                </a:lnTo>
                <a:lnTo>
                  <a:pt x="162" y="53"/>
                </a:lnTo>
                <a:lnTo>
                  <a:pt x="162" y="46"/>
                </a:lnTo>
                <a:lnTo>
                  <a:pt x="162" y="42"/>
                </a:lnTo>
                <a:lnTo>
                  <a:pt x="162" y="40"/>
                </a:lnTo>
                <a:lnTo>
                  <a:pt x="162" y="39"/>
                </a:lnTo>
                <a:lnTo>
                  <a:pt x="136" y="62"/>
                </a:lnTo>
                <a:cubicBezTo>
                  <a:pt x="137" y="64"/>
                  <a:pt x="138" y="66"/>
                  <a:pt x="138" y="69"/>
                </a:cubicBezTo>
                <a:lnTo>
                  <a:pt x="138" y="185"/>
                </a:lnTo>
                <a:cubicBezTo>
                  <a:pt x="138" y="190"/>
                  <a:pt x="134" y="194"/>
                  <a:pt x="129" y="194"/>
                </a:cubicBezTo>
                <a:lnTo>
                  <a:pt x="129" y="194"/>
                </a:lnTo>
                <a:cubicBezTo>
                  <a:pt x="124" y="194"/>
                  <a:pt x="120" y="190"/>
                  <a:pt x="120" y="185"/>
                </a:cubicBezTo>
                <a:close/>
                <a:moveTo>
                  <a:pt x="54" y="268"/>
                </a:moveTo>
                <a:lnTo>
                  <a:pt x="47" y="264"/>
                </a:lnTo>
                <a:lnTo>
                  <a:pt x="39" y="259"/>
                </a:lnTo>
                <a:lnTo>
                  <a:pt x="34" y="252"/>
                </a:lnTo>
                <a:lnTo>
                  <a:pt x="28" y="243"/>
                </a:lnTo>
                <a:lnTo>
                  <a:pt x="24" y="233"/>
                </a:lnTo>
                <a:lnTo>
                  <a:pt x="21" y="222"/>
                </a:lnTo>
                <a:lnTo>
                  <a:pt x="18" y="209"/>
                </a:lnTo>
                <a:lnTo>
                  <a:pt x="17" y="198"/>
                </a:lnTo>
                <a:lnTo>
                  <a:pt x="18" y="185"/>
                </a:lnTo>
                <a:lnTo>
                  <a:pt x="21" y="173"/>
                </a:lnTo>
                <a:lnTo>
                  <a:pt x="24" y="162"/>
                </a:lnTo>
                <a:lnTo>
                  <a:pt x="28" y="151"/>
                </a:lnTo>
                <a:lnTo>
                  <a:pt x="34" y="143"/>
                </a:lnTo>
                <a:lnTo>
                  <a:pt x="39" y="136"/>
                </a:lnTo>
                <a:lnTo>
                  <a:pt x="47" y="131"/>
                </a:lnTo>
                <a:lnTo>
                  <a:pt x="54" y="127"/>
                </a:lnTo>
                <a:lnTo>
                  <a:pt x="54" y="128"/>
                </a:lnTo>
                <a:lnTo>
                  <a:pt x="54" y="133"/>
                </a:lnTo>
                <a:lnTo>
                  <a:pt x="54" y="140"/>
                </a:lnTo>
                <a:lnTo>
                  <a:pt x="54" y="149"/>
                </a:lnTo>
                <a:lnTo>
                  <a:pt x="54" y="160"/>
                </a:lnTo>
                <a:lnTo>
                  <a:pt x="54" y="172"/>
                </a:lnTo>
                <a:lnTo>
                  <a:pt x="54" y="198"/>
                </a:lnTo>
                <a:lnTo>
                  <a:pt x="54" y="223"/>
                </a:lnTo>
                <a:lnTo>
                  <a:pt x="54" y="235"/>
                </a:lnTo>
                <a:lnTo>
                  <a:pt x="54" y="246"/>
                </a:lnTo>
                <a:lnTo>
                  <a:pt x="54" y="255"/>
                </a:lnTo>
                <a:lnTo>
                  <a:pt x="54" y="261"/>
                </a:lnTo>
                <a:lnTo>
                  <a:pt x="54" y="266"/>
                </a:lnTo>
                <a:lnTo>
                  <a:pt x="54" y="268"/>
                </a:lnTo>
                <a:close/>
                <a:moveTo>
                  <a:pt x="216" y="28"/>
                </a:moveTo>
                <a:lnTo>
                  <a:pt x="216" y="27"/>
                </a:lnTo>
                <a:lnTo>
                  <a:pt x="215" y="22"/>
                </a:lnTo>
                <a:lnTo>
                  <a:pt x="214" y="16"/>
                </a:lnTo>
                <a:lnTo>
                  <a:pt x="207" y="8"/>
                </a:lnTo>
                <a:lnTo>
                  <a:pt x="199" y="2"/>
                </a:lnTo>
                <a:lnTo>
                  <a:pt x="194" y="0"/>
                </a:lnTo>
                <a:lnTo>
                  <a:pt x="189" y="0"/>
                </a:lnTo>
                <a:lnTo>
                  <a:pt x="184" y="0"/>
                </a:lnTo>
                <a:lnTo>
                  <a:pt x="178" y="2"/>
                </a:lnTo>
                <a:lnTo>
                  <a:pt x="170" y="8"/>
                </a:lnTo>
                <a:lnTo>
                  <a:pt x="59" y="108"/>
                </a:lnTo>
                <a:lnTo>
                  <a:pt x="48" y="110"/>
                </a:lnTo>
                <a:lnTo>
                  <a:pt x="36" y="117"/>
                </a:lnTo>
                <a:lnTo>
                  <a:pt x="26" y="125"/>
                </a:lnTo>
                <a:lnTo>
                  <a:pt x="17" y="136"/>
                </a:lnTo>
                <a:lnTo>
                  <a:pt x="10" y="149"/>
                </a:lnTo>
                <a:lnTo>
                  <a:pt x="4" y="163"/>
                </a:lnTo>
                <a:lnTo>
                  <a:pt x="1" y="179"/>
                </a:lnTo>
                <a:lnTo>
                  <a:pt x="0" y="198"/>
                </a:lnTo>
                <a:lnTo>
                  <a:pt x="1" y="215"/>
                </a:lnTo>
                <a:lnTo>
                  <a:pt x="4" y="231"/>
                </a:lnTo>
                <a:lnTo>
                  <a:pt x="10" y="246"/>
                </a:lnTo>
                <a:lnTo>
                  <a:pt x="17" y="259"/>
                </a:lnTo>
                <a:lnTo>
                  <a:pt x="26" y="270"/>
                </a:lnTo>
                <a:lnTo>
                  <a:pt x="36" y="278"/>
                </a:lnTo>
                <a:lnTo>
                  <a:pt x="48" y="284"/>
                </a:lnTo>
                <a:lnTo>
                  <a:pt x="59" y="287"/>
                </a:lnTo>
                <a:lnTo>
                  <a:pt x="170" y="386"/>
                </a:lnTo>
                <a:lnTo>
                  <a:pt x="178" y="393"/>
                </a:lnTo>
                <a:lnTo>
                  <a:pt x="184" y="394"/>
                </a:lnTo>
                <a:lnTo>
                  <a:pt x="189" y="395"/>
                </a:lnTo>
                <a:lnTo>
                  <a:pt x="194" y="394"/>
                </a:lnTo>
                <a:lnTo>
                  <a:pt x="199" y="393"/>
                </a:lnTo>
                <a:lnTo>
                  <a:pt x="207" y="386"/>
                </a:lnTo>
                <a:lnTo>
                  <a:pt x="214" y="379"/>
                </a:lnTo>
                <a:lnTo>
                  <a:pt x="215" y="373"/>
                </a:lnTo>
                <a:lnTo>
                  <a:pt x="216" y="368"/>
                </a:lnTo>
                <a:lnTo>
                  <a:pt x="216" y="367"/>
                </a:lnTo>
                <a:lnTo>
                  <a:pt x="216" y="366"/>
                </a:lnTo>
                <a:lnTo>
                  <a:pt x="216" y="363"/>
                </a:lnTo>
                <a:lnTo>
                  <a:pt x="216" y="358"/>
                </a:lnTo>
                <a:lnTo>
                  <a:pt x="216" y="352"/>
                </a:lnTo>
                <a:lnTo>
                  <a:pt x="216" y="344"/>
                </a:lnTo>
                <a:lnTo>
                  <a:pt x="216" y="336"/>
                </a:lnTo>
                <a:lnTo>
                  <a:pt x="216" y="325"/>
                </a:lnTo>
                <a:lnTo>
                  <a:pt x="216" y="314"/>
                </a:lnTo>
                <a:lnTo>
                  <a:pt x="216" y="288"/>
                </a:lnTo>
                <a:lnTo>
                  <a:pt x="216" y="259"/>
                </a:lnTo>
                <a:lnTo>
                  <a:pt x="216" y="229"/>
                </a:lnTo>
                <a:lnTo>
                  <a:pt x="216" y="198"/>
                </a:lnTo>
                <a:lnTo>
                  <a:pt x="216" y="165"/>
                </a:lnTo>
                <a:lnTo>
                  <a:pt x="216" y="135"/>
                </a:lnTo>
                <a:lnTo>
                  <a:pt x="216" y="107"/>
                </a:lnTo>
                <a:lnTo>
                  <a:pt x="216" y="81"/>
                </a:lnTo>
                <a:lnTo>
                  <a:pt x="216" y="69"/>
                </a:lnTo>
                <a:lnTo>
                  <a:pt x="216" y="59"/>
                </a:lnTo>
                <a:lnTo>
                  <a:pt x="216" y="50"/>
                </a:lnTo>
                <a:lnTo>
                  <a:pt x="216" y="42"/>
                </a:lnTo>
                <a:lnTo>
                  <a:pt x="216" y="36"/>
                </a:lnTo>
                <a:lnTo>
                  <a:pt x="216" y="31"/>
                </a:lnTo>
                <a:lnTo>
                  <a:pt x="216" y="29"/>
                </a:lnTo>
                <a:lnTo>
                  <a:pt x="216" y="2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6" name="Freeform 107"/>
          <p:cNvSpPr>
            <a:spLocks noEditPoints="1"/>
          </p:cNvSpPr>
          <p:nvPr/>
        </p:nvSpPr>
        <p:spPr bwMode="auto">
          <a:xfrm>
            <a:off x="4972348" y="5503664"/>
            <a:ext cx="244078" cy="328911"/>
          </a:xfrm>
          <a:custGeom>
            <a:avLst/>
            <a:gdLst>
              <a:gd name="T0" fmla="*/ 195 w 292"/>
              <a:gd name="T1" fmla="*/ 375 h 395"/>
              <a:gd name="T2" fmla="*/ 185 w 292"/>
              <a:gd name="T3" fmla="*/ 376 h 395"/>
              <a:gd name="T4" fmla="*/ 180 w 292"/>
              <a:gd name="T5" fmla="*/ 371 h 395"/>
              <a:gd name="T6" fmla="*/ 182 w 292"/>
              <a:gd name="T7" fmla="*/ 21 h 395"/>
              <a:gd name="T8" fmla="*/ 192 w 292"/>
              <a:gd name="T9" fmla="*/ 18 h 395"/>
              <a:gd name="T10" fmla="*/ 197 w 292"/>
              <a:gd name="T11" fmla="*/ 27 h 395"/>
              <a:gd name="T12" fmla="*/ 197 w 292"/>
              <a:gd name="T13" fmla="*/ 36 h 395"/>
              <a:gd name="T14" fmla="*/ 197 w 292"/>
              <a:gd name="T15" fmla="*/ 58 h 395"/>
              <a:gd name="T16" fmla="*/ 197 w 292"/>
              <a:gd name="T17" fmla="*/ 106 h 395"/>
              <a:gd name="T18" fmla="*/ 197 w 292"/>
              <a:gd name="T19" fmla="*/ 198 h 395"/>
              <a:gd name="T20" fmla="*/ 197 w 292"/>
              <a:gd name="T21" fmla="*/ 288 h 395"/>
              <a:gd name="T22" fmla="*/ 197 w 292"/>
              <a:gd name="T23" fmla="*/ 337 h 395"/>
              <a:gd name="T24" fmla="*/ 197 w 292"/>
              <a:gd name="T25" fmla="*/ 359 h 395"/>
              <a:gd name="T26" fmla="*/ 197 w 292"/>
              <a:gd name="T27" fmla="*/ 368 h 395"/>
              <a:gd name="T28" fmla="*/ 241 w 292"/>
              <a:gd name="T29" fmla="*/ 143 h 395"/>
              <a:gd name="T30" fmla="*/ 238 w 292"/>
              <a:gd name="T31" fmla="*/ 161 h 395"/>
              <a:gd name="T32" fmla="*/ 269 w 292"/>
              <a:gd name="T33" fmla="*/ 197 h 395"/>
              <a:gd name="T34" fmla="*/ 238 w 292"/>
              <a:gd name="T35" fmla="*/ 234 h 395"/>
              <a:gd name="T36" fmla="*/ 241 w 292"/>
              <a:gd name="T37" fmla="*/ 251 h 395"/>
              <a:gd name="T38" fmla="*/ 242 w 292"/>
              <a:gd name="T39" fmla="*/ 252 h 395"/>
              <a:gd name="T40" fmla="*/ 267 w 292"/>
              <a:gd name="T41" fmla="*/ 242 h 395"/>
              <a:gd name="T42" fmla="*/ 252 w 292"/>
              <a:gd name="T43" fmla="*/ 145 h 395"/>
              <a:gd name="T44" fmla="*/ 251 w 292"/>
              <a:gd name="T45" fmla="*/ 144 h 395"/>
              <a:gd name="T46" fmla="*/ 115 w 292"/>
              <a:gd name="T47" fmla="*/ 81 h 395"/>
              <a:gd name="T48" fmla="*/ 71 w 292"/>
              <a:gd name="T49" fmla="*/ 121 h 395"/>
              <a:gd name="T50" fmla="*/ 162 w 292"/>
              <a:gd name="T51" fmla="*/ 355 h 395"/>
              <a:gd name="T52" fmla="*/ 162 w 292"/>
              <a:gd name="T53" fmla="*/ 348 h 395"/>
              <a:gd name="T54" fmla="*/ 162 w 292"/>
              <a:gd name="T55" fmla="*/ 326 h 395"/>
              <a:gd name="T56" fmla="*/ 162 w 292"/>
              <a:gd name="T57" fmla="*/ 282 h 395"/>
              <a:gd name="T58" fmla="*/ 162 w 292"/>
              <a:gd name="T59" fmla="*/ 198 h 395"/>
              <a:gd name="T60" fmla="*/ 162 w 292"/>
              <a:gd name="T61" fmla="*/ 112 h 395"/>
              <a:gd name="T62" fmla="*/ 162 w 292"/>
              <a:gd name="T63" fmla="*/ 68 h 395"/>
              <a:gd name="T64" fmla="*/ 162 w 292"/>
              <a:gd name="T65" fmla="*/ 46 h 395"/>
              <a:gd name="T66" fmla="*/ 162 w 292"/>
              <a:gd name="T67" fmla="*/ 39 h 395"/>
              <a:gd name="T68" fmla="*/ 133 w 292"/>
              <a:gd name="T69" fmla="*/ 185 h 395"/>
              <a:gd name="T70" fmla="*/ 115 w 292"/>
              <a:gd name="T71" fmla="*/ 185 h 395"/>
              <a:gd name="T72" fmla="*/ 40 w 292"/>
              <a:gd name="T73" fmla="*/ 259 h 395"/>
              <a:gd name="T74" fmla="*/ 23 w 292"/>
              <a:gd name="T75" fmla="*/ 233 h 395"/>
              <a:gd name="T76" fmla="*/ 17 w 292"/>
              <a:gd name="T77" fmla="*/ 198 h 395"/>
              <a:gd name="T78" fmla="*/ 23 w 292"/>
              <a:gd name="T79" fmla="*/ 162 h 395"/>
              <a:gd name="T80" fmla="*/ 40 w 292"/>
              <a:gd name="T81" fmla="*/ 136 h 395"/>
              <a:gd name="T82" fmla="*/ 54 w 292"/>
              <a:gd name="T83" fmla="*/ 128 h 395"/>
              <a:gd name="T84" fmla="*/ 54 w 292"/>
              <a:gd name="T85" fmla="*/ 149 h 395"/>
              <a:gd name="T86" fmla="*/ 54 w 292"/>
              <a:gd name="T87" fmla="*/ 198 h 395"/>
              <a:gd name="T88" fmla="*/ 54 w 292"/>
              <a:gd name="T89" fmla="*/ 246 h 395"/>
              <a:gd name="T90" fmla="*/ 54 w 292"/>
              <a:gd name="T91" fmla="*/ 266 h 395"/>
              <a:gd name="T92" fmla="*/ 215 w 292"/>
              <a:gd name="T93" fmla="*/ 22 h 395"/>
              <a:gd name="T94" fmla="*/ 199 w 292"/>
              <a:gd name="T95" fmla="*/ 2 h 395"/>
              <a:gd name="T96" fmla="*/ 183 w 292"/>
              <a:gd name="T97" fmla="*/ 0 h 395"/>
              <a:gd name="T98" fmla="*/ 59 w 292"/>
              <a:gd name="T99" fmla="*/ 108 h 395"/>
              <a:gd name="T100" fmla="*/ 26 w 292"/>
              <a:gd name="T101" fmla="*/ 125 h 395"/>
              <a:gd name="T102" fmla="*/ 4 w 292"/>
              <a:gd name="T103" fmla="*/ 163 h 395"/>
              <a:gd name="T104" fmla="*/ 1 w 292"/>
              <a:gd name="T105" fmla="*/ 215 h 395"/>
              <a:gd name="T106" fmla="*/ 17 w 292"/>
              <a:gd name="T107" fmla="*/ 259 h 395"/>
              <a:gd name="T108" fmla="*/ 47 w 292"/>
              <a:gd name="T109" fmla="*/ 284 h 395"/>
              <a:gd name="T110" fmla="*/ 178 w 292"/>
              <a:gd name="T111" fmla="*/ 393 h 395"/>
              <a:gd name="T112" fmla="*/ 194 w 292"/>
              <a:gd name="T113" fmla="*/ 394 h 395"/>
              <a:gd name="T114" fmla="*/ 213 w 292"/>
              <a:gd name="T115" fmla="*/ 379 h 395"/>
              <a:gd name="T116" fmla="*/ 215 w 292"/>
              <a:gd name="T117" fmla="*/ 36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395">
                <a:moveTo>
                  <a:pt x="197" y="368"/>
                </a:moveTo>
                <a:lnTo>
                  <a:pt x="197" y="371"/>
                </a:lnTo>
                <a:lnTo>
                  <a:pt x="195" y="375"/>
                </a:lnTo>
                <a:lnTo>
                  <a:pt x="192" y="376"/>
                </a:lnTo>
                <a:lnTo>
                  <a:pt x="188" y="377"/>
                </a:lnTo>
                <a:lnTo>
                  <a:pt x="185" y="376"/>
                </a:lnTo>
                <a:lnTo>
                  <a:pt x="182" y="373"/>
                </a:lnTo>
                <a:lnTo>
                  <a:pt x="182" y="373"/>
                </a:lnTo>
                <a:lnTo>
                  <a:pt x="180" y="371"/>
                </a:lnTo>
                <a:lnTo>
                  <a:pt x="180" y="23"/>
                </a:lnTo>
                <a:lnTo>
                  <a:pt x="182" y="21"/>
                </a:lnTo>
                <a:lnTo>
                  <a:pt x="182" y="21"/>
                </a:lnTo>
                <a:lnTo>
                  <a:pt x="185" y="18"/>
                </a:lnTo>
                <a:lnTo>
                  <a:pt x="188" y="17"/>
                </a:lnTo>
                <a:lnTo>
                  <a:pt x="192" y="18"/>
                </a:lnTo>
                <a:lnTo>
                  <a:pt x="195" y="21"/>
                </a:lnTo>
                <a:lnTo>
                  <a:pt x="197" y="24"/>
                </a:lnTo>
                <a:lnTo>
                  <a:pt x="197" y="27"/>
                </a:lnTo>
                <a:lnTo>
                  <a:pt x="197" y="28"/>
                </a:lnTo>
                <a:lnTo>
                  <a:pt x="197" y="30"/>
                </a:lnTo>
                <a:lnTo>
                  <a:pt x="197" y="36"/>
                </a:lnTo>
                <a:lnTo>
                  <a:pt x="197" y="41"/>
                </a:lnTo>
                <a:lnTo>
                  <a:pt x="197" y="50"/>
                </a:lnTo>
                <a:lnTo>
                  <a:pt x="197" y="58"/>
                </a:lnTo>
                <a:lnTo>
                  <a:pt x="197" y="69"/>
                </a:lnTo>
                <a:lnTo>
                  <a:pt x="197" y="80"/>
                </a:lnTo>
                <a:lnTo>
                  <a:pt x="197" y="106"/>
                </a:lnTo>
                <a:lnTo>
                  <a:pt x="197" y="135"/>
                </a:lnTo>
                <a:lnTo>
                  <a:pt x="197" y="165"/>
                </a:lnTo>
                <a:lnTo>
                  <a:pt x="197" y="198"/>
                </a:lnTo>
                <a:lnTo>
                  <a:pt x="197" y="229"/>
                </a:lnTo>
                <a:lnTo>
                  <a:pt x="197" y="260"/>
                </a:lnTo>
                <a:lnTo>
                  <a:pt x="197" y="288"/>
                </a:lnTo>
                <a:lnTo>
                  <a:pt x="197" y="314"/>
                </a:lnTo>
                <a:lnTo>
                  <a:pt x="197" y="326"/>
                </a:lnTo>
                <a:lnTo>
                  <a:pt x="197" y="337"/>
                </a:lnTo>
                <a:lnTo>
                  <a:pt x="197" y="345"/>
                </a:lnTo>
                <a:lnTo>
                  <a:pt x="197" y="353"/>
                </a:lnTo>
                <a:lnTo>
                  <a:pt x="197" y="359"/>
                </a:lnTo>
                <a:lnTo>
                  <a:pt x="197" y="364"/>
                </a:lnTo>
                <a:lnTo>
                  <a:pt x="197" y="367"/>
                </a:lnTo>
                <a:lnTo>
                  <a:pt x="197" y="368"/>
                </a:lnTo>
                <a:close/>
                <a:moveTo>
                  <a:pt x="241" y="143"/>
                </a:moveTo>
                <a:lnTo>
                  <a:pt x="241" y="143"/>
                </a:lnTo>
                <a:close/>
                <a:moveTo>
                  <a:pt x="241" y="143"/>
                </a:moveTo>
                <a:lnTo>
                  <a:pt x="238" y="144"/>
                </a:lnTo>
                <a:cubicBezTo>
                  <a:pt x="232" y="147"/>
                  <a:pt x="231" y="154"/>
                  <a:pt x="235" y="158"/>
                </a:cubicBezTo>
                <a:lnTo>
                  <a:pt x="238" y="161"/>
                </a:lnTo>
                <a:lnTo>
                  <a:pt x="238" y="161"/>
                </a:lnTo>
                <a:lnTo>
                  <a:pt x="241" y="162"/>
                </a:lnTo>
                <a:cubicBezTo>
                  <a:pt x="260" y="165"/>
                  <a:pt x="269" y="181"/>
                  <a:pt x="269" y="197"/>
                </a:cubicBezTo>
                <a:cubicBezTo>
                  <a:pt x="269" y="213"/>
                  <a:pt x="260" y="229"/>
                  <a:pt x="241" y="233"/>
                </a:cubicBezTo>
                <a:lnTo>
                  <a:pt x="238" y="234"/>
                </a:lnTo>
                <a:lnTo>
                  <a:pt x="238" y="234"/>
                </a:lnTo>
                <a:lnTo>
                  <a:pt x="235" y="236"/>
                </a:lnTo>
                <a:cubicBezTo>
                  <a:pt x="228" y="243"/>
                  <a:pt x="234" y="249"/>
                  <a:pt x="241" y="251"/>
                </a:cubicBezTo>
                <a:lnTo>
                  <a:pt x="241" y="251"/>
                </a:lnTo>
                <a:lnTo>
                  <a:pt x="241" y="251"/>
                </a:lnTo>
                <a:lnTo>
                  <a:pt x="242" y="251"/>
                </a:lnTo>
                <a:lnTo>
                  <a:pt x="242" y="252"/>
                </a:lnTo>
                <a:lnTo>
                  <a:pt x="252" y="250"/>
                </a:lnTo>
                <a:lnTo>
                  <a:pt x="260" y="247"/>
                </a:lnTo>
                <a:cubicBezTo>
                  <a:pt x="262" y="245"/>
                  <a:pt x="264" y="244"/>
                  <a:pt x="267" y="242"/>
                </a:cubicBezTo>
                <a:cubicBezTo>
                  <a:pt x="277" y="233"/>
                  <a:pt x="283" y="222"/>
                  <a:pt x="286" y="210"/>
                </a:cubicBezTo>
                <a:cubicBezTo>
                  <a:pt x="292" y="187"/>
                  <a:pt x="284" y="162"/>
                  <a:pt x="260" y="148"/>
                </a:cubicBezTo>
                <a:lnTo>
                  <a:pt x="252" y="145"/>
                </a:lnTo>
                <a:lnTo>
                  <a:pt x="252" y="145"/>
                </a:lnTo>
                <a:lnTo>
                  <a:pt x="251" y="144"/>
                </a:lnTo>
                <a:lnTo>
                  <a:pt x="251" y="144"/>
                </a:lnTo>
                <a:lnTo>
                  <a:pt x="241" y="143"/>
                </a:lnTo>
                <a:close/>
                <a:moveTo>
                  <a:pt x="115" y="185"/>
                </a:moveTo>
                <a:lnTo>
                  <a:pt x="115" y="81"/>
                </a:lnTo>
                <a:lnTo>
                  <a:pt x="75" y="117"/>
                </a:lnTo>
                <a:lnTo>
                  <a:pt x="75" y="117"/>
                </a:lnTo>
                <a:lnTo>
                  <a:pt x="71" y="121"/>
                </a:lnTo>
                <a:lnTo>
                  <a:pt x="71" y="274"/>
                </a:lnTo>
                <a:lnTo>
                  <a:pt x="162" y="355"/>
                </a:lnTo>
                <a:lnTo>
                  <a:pt x="162" y="355"/>
                </a:lnTo>
                <a:lnTo>
                  <a:pt x="162" y="355"/>
                </a:lnTo>
                <a:lnTo>
                  <a:pt x="162" y="352"/>
                </a:lnTo>
                <a:lnTo>
                  <a:pt x="162" y="348"/>
                </a:lnTo>
                <a:lnTo>
                  <a:pt x="162" y="342"/>
                </a:lnTo>
                <a:lnTo>
                  <a:pt x="162" y="335"/>
                </a:lnTo>
                <a:lnTo>
                  <a:pt x="162" y="326"/>
                </a:lnTo>
                <a:lnTo>
                  <a:pt x="162" y="316"/>
                </a:lnTo>
                <a:lnTo>
                  <a:pt x="162" y="307"/>
                </a:lnTo>
                <a:lnTo>
                  <a:pt x="162" y="282"/>
                </a:lnTo>
                <a:lnTo>
                  <a:pt x="162" y="256"/>
                </a:lnTo>
                <a:lnTo>
                  <a:pt x="162" y="227"/>
                </a:lnTo>
                <a:lnTo>
                  <a:pt x="162" y="198"/>
                </a:lnTo>
                <a:lnTo>
                  <a:pt x="162" y="167"/>
                </a:lnTo>
                <a:lnTo>
                  <a:pt x="162" y="139"/>
                </a:lnTo>
                <a:lnTo>
                  <a:pt x="162" y="112"/>
                </a:lnTo>
                <a:lnTo>
                  <a:pt x="162" y="89"/>
                </a:lnTo>
                <a:lnTo>
                  <a:pt x="162" y="78"/>
                </a:lnTo>
                <a:lnTo>
                  <a:pt x="162" y="68"/>
                </a:lnTo>
                <a:lnTo>
                  <a:pt x="162" y="59"/>
                </a:lnTo>
                <a:lnTo>
                  <a:pt x="162" y="53"/>
                </a:lnTo>
                <a:lnTo>
                  <a:pt x="162" y="46"/>
                </a:lnTo>
                <a:lnTo>
                  <a:pt x="162" y="42"/>
                </a:lnTo>
                <a:lnTo>
                  <a:pt x="162" y="40"/>
                </a:lnTo>
                <a:lnTo>
                  <a:pt x="162" y="39"/>
                </a:lnTo>
                <a:lnTo>
                  <a:pt x="132" y="65"/>
                </a:lnTo>
                <a:cubicBezTo>
                  <a:pt x="133" y="66"/>
                  <a:pt x="133" y="67"/>
                  <a:pt x="133" y="69"/>
                </a:cubicBezTo>
                <a:lnTo>
                  <a:pt x="133" y="185"/>
                </a:lnTo>
                <a:cubicBezTo>
                  <a:pt x="133" y="190"/>
                  <a:pt x="129" y="194"/>
                  <a:pt x="124" y="194"/>
                </a:cubicBezTo>
                <a:lnTo>
                  <a:pt x="124" y="194"/>
                </a:lnTo>
                <a:cubicBezTo>
                  <a:pt x="119" y="194"/>
                  <a:pt x="115" y="190"/>
                  <a:pt x="115" y="185"/>
                </a:cubicBezTo>
                <a:close/>
                <a:moveTo>
                  <a:pt x="54" y="268"/>
                </a:moveTo>
                <a:lnTo>
                  <a:pt x="46" y="264"/>
                </a:lnTo>
                <a:lnTo>
                  <a:pt x="40" y="259"/>
                </a:lnTo>
                <a:lnTo>
                  <a:pt x="33" y="252"/>
                </a:lnTo>
                <a:lnTo>
                  <a:pt x="28" y="243"/>
                </a:lnTo>
                <a:lnTo>
                  <a:pt x="23" y="233"/>
                </a:lnTo>
                <a:lnTo>
                  <a:pt x="20" y="222"/>
                </a:lnTo>
                <a:lnTo>
                  <a:pt x="18" y="209"/>
                </a:lnTo>
                <a:lnTo>
                  <a:pt x="17" y="198"/>
                </a:lnTo>
                <a:lnTo>
                  <a:pt x="18" y="185"/>
                </a:lnTo>
                <a:lnTo>
                  <a:pt x="20" y="173"/>
                </a:lnTo>
                <a:lnTo>
                  <a:pt x="23" y="162"/>
                </a:lnTo>
                <a:lnTo>
                  <a:pt x="28" y="151"/>
                </a:lnTo>
                <a:lnTo>
                  <a:pt x="33" y="143"/>
                </a:lnTo>
                <a:lnTo>
                  <a:pt x="40" y="136"/>
                </a:lnTo>
                <a:lnTo>
                  <a:pt x="46" y="131"/>
                </a:lnTo>
                <a:lnTo>
                  <a:pt x="54" y="127"/>
                </a:lnTo>
                <a:lnTo>
                  <a:pt x="54" y="128"/>
                </a:lnTo>
                <a:lnTo>
                  <a:pt x="54" y="133"/>
                </a:lnTo>
                <a:lnTo>
                  <a:pt x="54" y="140"/>
                </a:lnTo>
                <a:lnTo>
                  <a:pt x="54" y="149"/>
                </a:lnTo>
                <a:lnTo>
                  <a:pt x="54" y="160"/>
                </a:lnTo>
                <a:lnTo>
                  <a:pt x="54" y="172"/>
                </a:lnTo>
                <a:lnTo>
                  <a:pt x="54" y="198"/>
                </a:lnTo>
                <a:lnTo>
                  <a:pt x="54" y="223"/>
                </a:lnTo>
                <a:lnTo>
                  <a:pt x="54" y="235"/>
                </a:lnTo>
                <a:lnTo>
                  <a:pt x="54" y="246"/>
                </a:lnTo>
                <a:lnTo>
                  <a:pt x="54" y="255"/>
                </a:lnTo>
                <a:lnTo>
                  <a:pt x="54" y="261"/>
                </a:lnTo>
                <a:lnTo>
                  <a:pt x="54" y="266"/>
                </a:lnTo>
                <a:lnTo>
                  <a:pt x="54" y="268"/>
                </a:lnTo>
                <a:close/>
                <a:moveTo>
                  <a:pt x="215" y="27"/>
                </a:moveTo>
                <a:lnTo>
                  <a:pt x="215" y="22"/>
                </a:lnTo>
                <a:lnTo>
                  <a:pt x="213" y="16"/>
                </a:lnTo>
                <a:lnTo>
                  <a:pt x="208" y="8"/>
                </a:lnTo>
                <a:lnTo>
                  <a:pt x="199" y="2"/>
                </a:lnTo>
                <a:lnTo>
                  <a:pt x="194" y="0"/>
                </a:lnTo>
                <a:lnTo>
                  <a:pt x="188" y="0"/>
                </a:lnTo>
                <a:lnTo>
                  <a:pt x="183" y="0"/>
                </a:lnTo>
                <a:lnTo>
                  <a:pt x="178" y="2"/>
                </a:lnTo>
                <a:lnTo>
                  <a:pt x="169" y="8"/>
                </a:lnTo>
                <a:lnTo>
                  <a:pt x="59" y="108"/>
                </a:lnTo>
                <a:lnTo>
                  <a:pt x="47" y="110"/>
                </a:lnTo>
                <a:lnTo>
                  <a:pt x="35" y="117"/>
                </a:lnTo>
                <a:lnTo>
                  <a:pt x="26" y="125"/>
                </a:lnTo>
                <a:lnTo>
                  <a:pt x="17" y="136"/>
                </a:lnTo>
                <a:lnTo>
                  <a:pt x="9" y="149"/>
                </a:lnTo>
                <a:lnTo>
                  <a:pt x="4" y="163"/>
                </a:lnTo>
                <a:lnTo>
                  <a:pt x="1" y="179"/>
                </a:lnTo>
                <a:lnTo>
                  <a:pt x="0" y="198"/>
                </a:lnTo>
                <a:lnTo>
                  <a:pt x="1" y="215"/>
                </a:lnTo>
                <a:lnTo>
                  <a:pt x="4" y="231"/>
                </a:lnTo>
                <a:lnTo>
                  <a:pt x="9" y="246"/>
                </a:lnTo>
                <a:lnTo>
                  <a:pt x="17" y="259"/>
                </a:lnTo>
                <a:lnTo>
                  <a:pt x="26" y="270"/>
                </a:lnTo>
                <a:lnTo>
                  <a:pt x="36" y="278"/>
                </a:lnTo>
                <a:lnTo>
                  <a:pt x="47" y="284"/>
                </a:lnTo>
                <a:lnTo>
                  <a:pt x="59" y="287"/>
                </a:lnTo>
                <a:lnTo>
                  <a:pt x="169" y="386"/>
                </a:lnTo>
                <a:lnTo>
                  <a:pt x="178" y="393"/>
                </a:lnTo>
                <a:lnTo>
                  <a:pt x="183" y="394"/>
                </a:lnTo>
                <a:lnTo>
                  <a:pt x="188" y="395"/>
                </a:lnTo>
                <a:lnTo>
                  <a:pt x="194" y="394"/>
                </a:lnTo>
                <a:lnTo>
                  <a:pt x="199" y="393"/>
                </a:lnTo>
                <a:lnTo>
                  <a:pt x="208" y="386"/>
                </a:lnTo>
                <a:lnTo>
                  <a:pt x="213" y="379"/>
                </a:lnTo>
                <a:lnTo>
                  <a:pt x="215" y="373"/>
                </a:lnTo>
                <a:lnTo>
                  <a:pt x="215" y="368"/>
                </a:lnTo>
                <a:lnTo>
                  <a:pt x="215" y="367"/>
                </a:lnTo>
                <a:lnTo>
                  <a:pt x="215" y="28"/>
                </a:lnTo>
                <a:lnTo>
                  <a:pt x="215" y="2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7" name="Freeform 108"/>
          <p:cNvSpPr>
            <a:spLocks noEditPoints="1"/>
          </p:cNvSpPr>
          <p:nvPr/>
        </p:nvSpPr>
        <p:spPr bwMode="auto">
          <a:xfrm>
            <a:off x="12598302" y="4347270"/>
            <a:ext cx="180082" cy="325933"/>
          </a:xfrm>
          <a:custGeom>
            <a:avLst/>
            <a:gdLst>
              <a:gd name="T0" fmla="*/ 194 w 216"/>
              <a:gd name="T1" fmla="*/ 375 h 396"/>
              <a:gd name="T2" fmla="*/ 184 w 216"/>
              <a:gd name="T3" fmla="*/ 377 h 396"/>
              <a:gd name="T4" fmla="*/ 179 w 216"/>
              <a:gd name="T5" fmla="*/ 372 h 396"/>
              <a:gd name="T6" fmla="*/ 182 w 216"/>
              <a:gd name="T7" fmla="*/ 21 h 396"/>
              <a:gd name="T8" fmla="*/ 192 w 216"/>
              <a:gd name="T9" fmla="*/ 18 h 396"/>
              <a:gd name="T10" fmla="*/ 197 w 216"/>
              <a:gd name="T11" fmla="*/ 27 h 396"/>
              <a:gd name="T12" fmla="*/ 197 w 216"/>
              <a:gd name="T13" fmla="*/ 36 h 396"/>
              <a:gd name="T14" fmla="*/ 197 w 216"/>
              <a:gd name="T15" fmla="*/ 58 h 396"/>
              <a:gd name="T16" fmla="*/ 197 w 216"/>
              <a:gd name="T17" fmla="*/ 106 h 396"/>
              <a:gd name="T18" fmla="*/ 197 w 216"/>
              <a:gd name="T19" fmla="*/ 198 h 396"/>
              <a:gd name="T20" fmla="*/ 197 w 216"/>
              <a:gd name="T21" fmla="*/ 289 h 396"/>
              <a:gd name="T22" fmla="*/ 197 w 216"/>
              <a:gd name="T23" fmla="*/ 337 h 396"/>
              <a:gd name="T24" fmla="*/ 197 w 216"/>
              <a:gd name="T25" fmla="*/ 361 h 396"/>
              <a:gd name="T26" fmla="*/ 197 w 216"/>
              <a:gd name="T27" fmla="*/ 369 h 396"/>
              <a:gd name="T28" fmla="*/ 71 w 216"/>
              <a:gd name="T29" fmla="*/ 121 h 396"/>
              <a:gd name="T30" fmla="*/ 162 w 216"/>
              <a:gd name="T31" fmla="*/ 39 h 396"/>
              <a:gd name="T32" fmla="*/ 162 w 216"/>
              <a:gd name="T33" fmla="*/ 46 h 396"/>
              <a:gd name="T34" fmla="*/ 162 w 216"/>
              <a:gd name="T35" fmla="*/ 68 h 396"/>
              <a:gd name="T36" fmla="*/ 162 w 216"/>
              <a:gd name="T37" fmla="*/ 112 h 396"/>
              <a:gd name="T38" fmla="*/ 162 w 216"/>
              <a:gd name="T39" fmla="*/ 198 h 396"/>
              <a:gd name="T40" fmla="*/ 162 w 216"/>
              <a:gd name="T41" fmla="*/ 283 h 396"/>
              <a:gd name="T42" fmla="*/ 162 w 216"/>
              <a:gd name="T43" fmla="*/ 327 h 396"/>
              <a:gd name="T44" fmla="*/ 162 w 216"/>
              <a:gd name="T45" fmla="*/ 349 h 396"/>
              <a:gd name="T46" fmla="*/ 162 w 216"/>
              <a:gd name="T47" fmla="*/ 356 h 396"/>
              <a:gd name="T48" fmla="*/ 39 w 216"/>
              <a:gd name="T49" fmla="*/ 259 h 396"/>
              <a:gd name="T50" fmla="*/ 24 w 216"/>
              <a:gd name="T51" fmla="*/ 234 h 396"/>
              <a:gd name="T52" fmla="*/ 17 w 216"/>
              <a:gd name="T53" fmla="*/ 198 h 396"/>
              <a:gd name="T54" fmla="*/ 24 w 216"/>
              <a:gd name="T55" fmla="*/ 162 h 396"/>
              <a:gd name="T56" fmla="*/ 39 w 216"/>
              <a:gd name="T57" fmla="*/ 136 h 396"/>
              <a:gd name="T58" fmla="*/ 54 w 216"/>
              <a:gd name="T59" fmla="*/ 129 h 396"/>
              <a:gd name="T60" fmla="*/ 54 w 216"/>
              <a:gd name="T61" fmla="*/ 149 h 396"/>
              <a:gd name="T62" fmla="*/ 54 w 216"/>
              <a:gd name="T63" fmla="*/ 198 h 396"/>
              <a:gd name="T64" fmla="*/ 54 w 216"/>
              <a:gd name="T65" fmla="*/ 246 h 396"/>
              <a:gd name="T66" fmla="*/ 54 w 216"/>
              <a:gd name="T67" fmla="*/ 267 h 396"/>
              <a:gd name="T68" fmla="*/ 215 w 216"/>
              <a:gd name="T69" fmla="*/ 22 h 396"/>
              <a:gd name="T70" fmla="*/ 198 w 216"/>
              <a:gd name="T71" fmla="*/ 2 h 396"/>
              <a:gd name="T72" fmla="*/ 182 w 216"/>
              <a:gd name="T73" fmla="*/ 0 h 396"/>
              <a:gd name="T74" fmla="*/ 59 w 216"/>
              <a:gd name="T75" fmla="*/ 108 h 396"/>
              <a:gd name="T76" fmla="*/ 26 w 216"/>
              <a:gd name="T77" fmla="*/ 125 h 396"/>
              <a:gd name="T78" fmla="*/ 4 w 216"/>
              <a:gd name="T79" fmla="*/ 164 h 396"/>
              <a:gd name="T80" fmla="*/ 1 w 216"/>
              <a:gd name="T81" fmla="*/ 215 h 396"/>
              <a:gd name="T82" fmla="*/ 17 w 216"/>
              <a:gd name="T83" fmla="*/ 260 h 396"/>
              <a:gd name="T84" fmla="*/ 47 w 216"/>
              <a:gd name="T85" fmla="*/ 285 h 396"/>
              <a:gd name="T86" fmla="*/ 178 w 216"/>
              <a:gd name="T87" fmla="*/ 394 h 396"/>
              <a:gd name="T88" fmla="*/ 194 w 216"/>
              <a:gd name="T89" fmla="*/ 395 h 396"/>
              <a:gd name="T90" fmla="*/ 213 w 216"/>
              <a:gd name="T91" fmla="*/ 379 h 396"/>
              <a:gd name="T92" fmla="*/ 216 w 216"/>
              <a:gd name="T93" fmla="*/ 36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6" h="396">
                <a:moveTo>
                  <a:pt x="197" y="369"/>
                </a:moveTo>
                <a:lnTo>
                  <a:pt x="196" y="372"/>
                </a:lnTo>
                <a:lnTo>
                  <a:pt x="194" y="375"/>
                </a:lnTo>
                <a:lnTo>
                  <a:pt x="192" y="377"/>
                </a:lnTo>
                <a:lnTo>
                  <a:pt x="189" y="378"/>
                </a:lnTo>
                <a:lnTo>
                  <a:pt x="184" y="377"/>
                </a:lnTo>
                <a:lnTo>
                  <a:pt x="181" y="375"/>
                </a:lnTo>
                <a:lnTo>
                  <a:pt x="181" y="375"/>
                </a:lnTo>
                <a:lnTo>
                  <a:pt x="179" y="372"/>
                </a:lnTo>
                <a:lnTo>
                  <a:pt x="179" y="23"/>
                </a:lnTo>
                <a:lnTo>
                  <a:pt x="182" y="21"/>
                </a:lnTo>
                <a:lnTo>
                  <a:pt x="182" y="21"/>
                </a:lnTo>
                <a:lnTo>
                  <a:pt x="184" y="18"/>
                </a:lnTo>
                <a:lnTo>
                  <a:pt x="189" y="18"/>
                </a:lnTo>
                <a:lnTo>
                  <a:pt x="192" y="18"/>
                </a:lnTo>
                <a:lnTo>
                  <a:pt x="194" y="21"/>
                </a:lnTo>
                <a:lnTo>
                  <a:pt x="196" y="24"/>
                </a:lnTo>
                <a:lnTo>
                  <a:pt x="197" y="27"/>
                </a:lnTo>
                <a:lnTo>
                  <a:pt x="197" y="28"/>
                </a:lnTo>
                <a:lnTo>
                  <a:pt x="197" y="30"/>
                </a:lnTo>
                <a:lnTo>
                  <a:pt x="197" y="36"/>
                </a:lnTo>
                <a:lnTo>
                  <a:pt x="197" y="42"/>
                </a:lnTo>
                <a:lnTo>
                  <a:pt x="197" y="50"/>
                </a:lnTo>
                <a:lnTo>
                  <a:pt x="197" y="58"/>
                </a:lnTo>
                <a:lnTo>
                  <a:pt x="197" y="69"/>
                </a:lnTo>
                <a:lnTo>
                  <a:pt x="197" y="80"/>
                </a:lnTo>
                <a:lnTo>
                  <a:pt x="197" y="106"/>
                </a:lnTo>
                <a:lnTo>
                  <a:pt x="197" y="135"/>
                </a:lnTo>
                <a:lnTo>
                  <a:pt x="197" y="166"/>
                </a:lnTo>
                <a:lnTo>
                  <a:pt x="197" y="198"/>
                </a:lnTo>
                <a:lnTo>
                  <a:pt x="197" y="230"/>
                </a:lnTo>
                <a:lnTo>
                  <a:pt x="197" y="260"/>
                </a:lnTo>
                <a:lnTo>
                  <a:pt x="197" y="289"/>
                </a:lnTo>
                <a:lnTo>
                  <a:pt x="197" y="315"/>
                </a:lnTo>
                <a:lnTo>
                  <a:pt x="197" y="327"/>
                </a:lnTo>
                <a:lnTo>
                  <a:pt x="197" y="337"/>
                </a:lnTo>
                <a:lnTo>
                  <a:pt x="197" y="347"/>
                </a:lnTo>
                <a:lnTo>
                  <a:pt x="197" y="354"/>
                </a:lnTo>
                <a:lnTo>
                  <a:pt x="197" y="361"/>
                </a:lnTo>
                <a:lnTo>
                  <a:pt x="197" y="365"/>
                </a:lnTo>
                <a:lnTo>
                  <a:pt x="197" y="368"/>
                </a:lnTo>
                <a:lnTo>
                  <a:pt x="197" y="369"/>
                </a:lnTo>
                <a:close/>
                <a:moveTo>
                  <a:pt x="162" y="356"/>
                </a:moveTo>
                <a:lnTo>
                  <a:pt x="71" y="274"/>
                </a:lnTo>
                <a:lnTo>
                  <a:pt x="71" y="121"/>
                </a:lnTo>
                <a:lnTo>
                  <a:pt x="75" y="118"/>
                </a:lnTo>
                <a:lnTo>
                  <a:pt x="75" y="118"/>
                </a:lnTo>
                <a:lnTo>
                  <a:pt x="162" y="39"/>
                </a:lnTo>
                <a:lnTo>
                  <a:pt x="162" y="40"/>
                </a:lnTo>
                <a:lnTo>
                  <a:pt x="162" y="42"/>
                </a:lnTo>
                <a:lnTo>
                  <a:pt x="162" y="46"/>
                </a:lnTo>
                <a:lnTo>
                  <a:pt x="162" y="53"/>
                </a:lnTo>
                <a:lnTo>
                  <a:pt x="162" y="59"/>
                </a:lnTo>
                <a:lnTo>
                  <a:pt x="162" y="68"/>
                </a:lnTo>
                <a:lnTo>
                  <a:pt x="162" y="78"/>
                </a:lnTo>
                <a:lnTo>
                  <a:pt x="162" y="89"/>
                </a:lnTo>
                <a:lnTo>
                  <a:pt x="162" y="112"/>
                </a:lnTo>
                <a:lnTo>
                  <a:pt x="162" y="139"/>
                </a:lnTo>
                <a:lnTo>
                  <a:pt x="162" y="168"/>
                </a:lnTo>
                <a:lnTo>
                  <a:pt x="162" y="198"/>
                </a:lnTo>
                <a:lnTo>
                  <a:pt x="162" y="228"/>
                </a:lnTo>
                <a:lnTo>
                  <a:pt x="162" y="256"/>
                </a:lnTo>
                <a:lnTo>
                  <a:pt x="162" y="283"/>
                </a:lnTo>
                <a:lnTo>
                  <a:pt x="162" y="307"/>
                </a:lnTo>
                <a:lnTo>
                  <a:pt x="162" y="317"/>
                </a:lnTo>
                <a:lnTo>
                  <a:pt x="162" y="327"/>
                </a:lnTo>
                <a:lnTo>
                  <a:pt x="162" y="336"/>
                </a:lnTo>
                <a:lnTo>
                  <a:pt x="162" y="343"/>
                </a:lnTo>
                <a:lnTo>
                  <a:pt x="162" y="349"/>
                </a:lnTo>
                <a:lnTo>
                  <a:pt x="162" y="353"/>
                </a:lnTo>
                <a:lnTo>
                  <a:pt x="162" y="355"/>
                </a:lnTo>
                <a:lnTo>
                  <a:pt x="162" y="356"/>
                </a:lnTo>
                <a:close/>
                <a:moveTo>
                  <a:pt x="54" y="269"/>
                </a:moveTo>
                <a:lnTo>
                  <a:pt x="46" y="265"/>
                </a:lnTo>
                <a:lnTo>
                  <a:pt x="39" y="259"/>
                </a:lnTo>
                <a:lnTo>
                  <a:pt x="33" y="253"/>
                </a:lnTo>
                <a:lnTo>
                  <a:pt x="28" y="244"/>
                </a:lnTo>
                <a:lnTo>
                  <a:pt x="24" y="234"/>
                </a:lnTo>
                <a:lnTo>
                  <a:pt x="20" y="222"/>
                </a:lnTo>
                <a:lnTo>
                  <a:pt x="18" y="211"/>
                </a:lnTo>
                <a:lnTo>
                  <a:pt x="17" y="198"/>
                </a:lnTo>
                <a:lnTo>
                  <a:pt x="18" y="185"/>
                </a:lnTo>
                <a:lnTo>
                  <a:pt x="20" y="173"/>
                </a:lnTo>
                <a:lnTo>
                  <a:pt x="24" y="162"/>
                </a:lnTo>
                <a:lnTo>
                  <a:pt x="28" y="152"/>
                </a:lnTo>
                <a:lnTo>
                  <a:pt x="33" y="144"/>
                </a:lnTo>
                <a:lnTo>
                  <a:pt x="39" y="136"/>
                </a:lnTo>
                <a:lnTo>
                  <a:pt x="46" y="131"/>
                </a:lnTo>
                <a:lnTo>
                  <a:pt x="54" y="127"/>
                </a:lnTo>
                <a:lnTo>
                  <a:pt x="54" y="129"/>
                </a:lnTo>
                <a:lnTo>
                  <a:pt x="54" y="134"/>
                </a:lnTo>
                <a:lnTo>
                  <a:pt x="54" y="140"/>
                </a:lnTo>
                <a:lnTo>
                  <a:pt x="54" y="149"/>
                </a:lnTo>
                <a:lnTo>
                  <a:pt x="54" y="160"/>
                </a:lnTo>
                <a:lnTo>
                  <a:pt x="54" y="172"/>
                </a:lnTo>
                <a:lnTo>
                  <a:pt x="54" y="198"/>
                </a:lnTo>
                <a:lnTo>
                  <a:pt x="54" y="224"/>
                </a:lnTo>
                <a:lnTo>
                  <a:pt x="54" y="235"/>
                </a:lnTo>
                <a:lnTo>
                  <a:pt x="54" y="246"/>
                </a:lnTo>
                <a:lnTo>
                  <a:pt x="54" y="256"/>
                </a:lnTo>
                <a:lnTo>
                  <a:pt x="54" y="262"/>
                </a:lnTo>
                <a:lnTo>
                  <a:pt x="54" y="267"/>
                </a:lnTo>
                <a:lnTo>
                  <a:pt x="54" y="269"/>
                </a:lnTo>
                <a:close/>
                <a:moveTo>
                  <a:pt x="216" y="27"/>
                </a:moveTo>
                <a:lnTo>
                  <a:pt x="215" y="22"/>
                </a:lnTo>
                <a:lnTo>
                  <a:pt x="213" y="16"/>
                </a:lnTo>
                <a:lnTo>
                  <a:pt x="207" y="8"/>
                </a:lnTo>
                <a:lnTo>
                  <a:pt x="198" y="2"/>
                </a:lnTo>
                <a:lnTo>
                  <a:pt x="194" y="0"/>
                </a:lnTo>
                <a:lnTo>
                  <a:pt x="189" y="0"/>
                </a:lnTo>
                <a:lnTo>
                  <a:pt x="182" y="0"/>
                </a:lnTo>
                <a:lnTo>
                  <a:pt x="178" y="2"/>
                </a:lnTo>
                <a:lnTo>
                  <a:pt x="169" y="8"/>
                </a:lnTo>
                <a:lnTo>
                  <a:pt x="59" y="108"/>
                </a:lnTo>
                <a:lnTo>
                  <a:pt x="47" y="111"/>
                </a:lnTo>
                <a:lnTo>
                  <a:pt x="35" y="117"/>
                </a:lnTo>
                <a:lnTo>
                  <a:pt x="26" y="125"/>
                </a:lnTo>
                <a:lnTo>
                  <a:pt x="17" y="136"/>
                </a:lnTo>
                <a:lnTo>
                  <a:pt x="9" y="149"/>
                </a:lnTo>
                <a:lnTo>
                  <a:pt x="4" y="164"/>
                </a:lnTo>
                <a:lnTo>
                  <a:pt x="1" y="180"/>
                </a:lnTo>
                <a:lnTo>
                  <a:pt x="0" y="198"/>
                </a:lnTo>
                <a:lnTo>
                  <a:pt x="1" y="215"/>
                </a:lnTo>
                <a:lnTo>
                  <a:pt x="4" y="232"/>
                </a:lnTo>
                <a:lnTo>
                  <a:pt x="9" y="247"/>
                </a:lnTo>
                <a:lnTo>
                  <a:pt x="17" y="260"/>
                </a:lnTo>
                <a:lnTo>
                  <a:pt x="26" y="271"/>
                </a:lnTo>
                <a:lnTo>
                  <a:pt x="35" y="280"/>
                </a:lnTo>
                <a:lnTo>
                  <a:pt x="47" y="285"/>
                </a:lnTo>
                <a:lnTo>
                  <a:pt x="59" y="287"/>
                </a:lnTo>
                <a:lnTo>
                  <a:pt x="169" y="388"/>
                </a:lnTo>
                <a:lnTo>
                  <a:pt x="178" y="394"/>
                </a:lnTo>
                <a:lnTo>
                  <a:pt x="182" y="395"/>
                </a:lnTo>
                <a:lnTo>
                  <a:pt x="189" y="396"/>
                </a:lnTo>
                <a:lnTo>
                  <a:pt x="194" y="395"/>
                </a:lnTo>
                <a:lnTo>
                  <a:pt x="198" y="394"/>
                </a:lnTo>
                <a:lnTo>
                  <a:pt x="207" y="388"/>
                </a:lnTo>
                <a:lnTo>
                  <a:pt x="213" y="379"/>
                </a:lnTo>
                <a:lnTo>
                  <a:pt x="215" y="375"/>
                </a:lnTo>
                <a:lnTo>
                  <a:pt x="216" y="369"/>
                </a:lnTo>
                <a:lnTo>
                  <a:pt x="216" y="368"/>
                </a:lnTo>
                <a:lnTo>
                  <a:pt x="216" y="28"/>
                </a:lnTo>
                <a:lnTo>
                  <a:pt x="216" y="2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8" name="Freeform 109"/>
          <p:cNvSpPr>
            <a:spLocks noEditPoints="1"/>
          </p:cNvSpPr>
          <p:nvPr/>
        </p:nvSpPr>
        <p:spPr bwMode="auto">
          <a:xfrm>
            <a:off x="13212961" y="4347270"/>
            <a:ext cx="325934" cy="325933"/>
          </a:xfrm>
          <a:custGeom>
            <a:avLst/>
            <a:gdLst>
              <a:gd name="T0" fmla="*/ 189 w 396"/>
              <a:gd name="T1" fmla="*/ 378 h 396"/>
              <a:gd name="T2" fmla="*/ 180 w 396"/>
              <a:gd name="T3" fmla="*/ 23 h 396"/>
              <a:gd name="T4" fmla="*/ 192 w 396"/>
              <a:gd name="T5" fmla="*/ 18 h 396"/>
              <a:gd name="T6" fmla="*/ 198 w 396"/>
              <a:gd name="T7" fmla="*/ 30 h 396"/>
              <a:gd name="T8" fmla="*/ 198 w 396"/>
              <a:gd name="T9" fmla="*/ 69 h 396"/>
              <a:gd name="T10" fmla="*/ 198 w 396"/>
              <a:gd name="T11" fmla="*/ 198 h 396"/>
              <a:gd name="T12" fmla="*/ 198 w 396"/>
              <a:gd name="T13" fmla="*/ 327 h 396"/>
              <a:gd name="T14" fmla="*/ 198 w 396"/>
              <a:gd name="T15" fmla="*/ 365 h 396"/>
              <a:gd name="T16" fmla="*/ 71 w 396"/>
              <a:gd name="T17" fmla="*/ 121 h 396"/>
              <a:gd name="T18" fmla="*/ 162 w 396"/>
              <a:gd name="T19" fmla="*/ 42 h 396"/>
              <a:gd name="T20" fmla="*/ 162 w 396"/>
              <a:gd name="T21" fmla="*/ 78 h 396"/>
              <a:gd name="T22" fmla="*/ 162 w 396"/>
              <a:gd name="T23" fmla="*/ 198 h 396"/>
              <a:gd name="T24" fmla="*/ 162 w 396"/>
              <a:gd name="T25" fmla="*/ 317 h 396"/>
              <a:gd name="T26" fmla="*/ 162 w 396"/>
              <a:gd name="T27" fmla="*/ 353 h 396"/>
              <a:gd name="T28" fmla="*/ 40 w 396"/>
              <a:gd name="T29" fmla="*/ 259 h 396"/>
              <a:gd name="T30" fmla="*/ 18 w 396"/>
              <a:gd name="T31" fmla="*/ 211 h 396"/>
              <a:gd name="T32" fmla="*/ 28 w 396"/>
              <a:gd name="T33" fmla="*/ 152 h 396"/>
              <a:gd name="T34" fmla="*/ 54 w 396"/>
              <a:gd name="T35" fmla="*/ 129 h 396"/>
              <a:gd name="T36" fmla="*/ 54 w 396"/>
              <a:gd name="T37" fmla="*/ 172 h 396"/>
              <a:gd name="T38" fmla="*/ 54 w 396"/>
              <a:gd name="T39" fmla="*/ 256 h 396"/>
              <a:gd name="T40" fmla="*/ 216 w 396"/>
              <a:gd name="T41" fmla="*/ 22 h 396"/>
              <a:gd name="T42" fmla="*/ 189 w 396"/>
              <a:gd name="T43" fmla="*/ 0 h 396"/>
              <a:gd name="T44" fmla="*/ 48 w 396"/>
              <a:gd name="T45" fmla="*/ 111 h 396"/>
              <a:gd name="T46" fmla="*/ 4 w 396"/>
              <a:gd name="T47" fmla="*/ 164 h 396"/>
              <a:gd name="T48" fmla="*/ 10 w 396"/>
              <a:gd name="T49" fmla="*/ 247 h 396"/>
              <a:gd name="T50" fmla="*/ 59 w 396"/>
              <a:gd name="T51" fmla="*/ 287 h 396"/>
              <a:gd name="T52" fmla="*/ 194 w 396"/>
              <a:gd name="T53" fmla="*/ 395 h 396"/>
              <a:gd name="T54" fmla="*/ 216 w 396"/>
              <a:gd name="T55" fmla="*/ 369 h 396"/>
              <a:gd name="T56" fmla="*/ 240 w 396"/>
              <a:gd name="T57" fmla="*/ 145 h 396"/>
              <a:gd name="T58" fmla="*/ 236 w 396"/>
              <a:gd name="T59" fmla="*/ 159 h 396"/>
              <a:gd name="T60" fmla="*/ 258 w 396"/>
              <a:gd name="T61" fmla="*/ 168 h 396"/>
              <a:gd name="T62" fmla="*/ 269 w 396"/>
              <a:gd name="T63" fmla="*/ 205 h 396"/>
              <a:gd name="T64" fmla="*/ 248 w 396"/>
              <a:gd name="T65" fmla="*/ 233 h 396"/>
              <a:gd name="T66" fmla="*/ 234 w 396"/>
              <a:gd name="T67" fmla="*/ 243 h 396"/>
              <a:gd name="T68" fmla="*/ 252 w 396"/>
              <a:gd name="T69" fmla="*/ 250 h 396"/>
              <a:gd name="T70" fmla="*/ 284 w 396"/>
              <a:gd name="T71" fmla="*/ 219 h 396"/>
              <a:gd name="T72" fmla="*/ 281 w 396"/>
              <a:gd name="T73" fmla="*/ 167 h 396"/>
              <a:gd name="T74" fmla="*/ 243 w 396"/>
              <a:gd name="T75" fmla="*/ 144 h 396"/>
              <a:gd name="T76" fmla="*/ 317 w 396"/>
              <a:gd name="T77" fmla="*/ 65 h 396"/>
              <a:gd name="T78" fmla="*/ 331 w 396"/>
              <a:gd name="T79" fmla="*/ 90 h 396"/>
              <a:gd name="T80" fmla="*/ 374 w 396"/>
              <a:gd name="T81" fmla="*/ 162 h 396"/>
              <a:gd name="T82" fmla="*/ 369 w 396"/>
              <a:gd name="T83" fmla="*/ 250 h 396"/>
              <a:gd name="T84" fmla="*/ 319 w 396"/>
              <a:gd name="T85" fmla="*/ 317 h 396"/>
              <a:gd name="T86" fmla="*/ 317 w 396"/>
              <a:gd name="T87" fmla="*/ 330 h 396"/>
              <a:gd name="T88" fmla="*/ 329 w 396"/>
              <a:gd name="T89" fmla="*/ 331 h 396"/>
              <a:gd name="T90" fmla="*/ 368 w 396"/>
              <a:gd name="T91" fmla="*/ 290 h 396"/>
              <a:gd name="T92" fmla="*/ 396 w 396"/>
              <a:gd name="T93" fmla="*/ 198 h 396"/>
              <a:gd name="T94" fmla="*/ 368 w 396"/>
              <a:gd name="T95" fmla="*/ 105 h 396"/>
              <a:gd name="T96" fmla="*/ 289 w 396"/>
              <a:gd name="T97" fmla="*/ 103 h 396"/>
              <a:gd name="T98" fmla="*/ 276 w 396"/>
              <a:gd name="T99" fmla="*/ 110 h 396"/>
              <a:gd name="T100" fmla="*/ 298 w 396"/>
              <a:gd name="T101" fmla="*/ 132 h 396"/>
              <a:gd name="T102" fmla="*/ 323 w 396"/>
              <a:gd name="T103" fmla="*/ 185 h 396"/>
              <a:gd name="T104" fmla="*/ 312 w 396"/>
              <a:gd name="T105" fmla="*/ 245 h 396"/>
              <a:gd name="T106" fmla="*/ 281 w 396"/>
              <a:gd name="T107" fmla="*/ 277 h 396"/>
              <a:gd name="T108" fmla="*/ 282 w 396"/>
              <a:gd name="T109" fmla="*/ 294 h 396"/>
              <a:gd name="T110" fmla="*/ 311 w 396"/>
              <a:gd name="T111" fmla="*/ 276 h 396"/>
              <a:gd name="T112" fmla="*/ 341 w 396"/>
              <a:gd name="T113" fmla="*/ 213 h 396"/>
              <a:gd name="T114" fmla="*/ 327 w 396"/>
              <a:gd name="T115" fmla="*/ 14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6" h="396">
                <a:moveTo>
                  <a:pt x="198" y="369"/>
                </a:moveTo>
                <a:lnTo>
                  <a:pt x="198" y="372"/>
                </a:lnTo>
                <a:lnTo>
                  <a:pt x="195" y="375"/>
                </a:lnTo>
                <a:lnTo>
                  <a:pt x="192" y="377"/>
                </a:lnTo>
                <a:lnTo>
                  <a:pt x="189" y="378"/>
                </a:lnTo>
                <a:lnTo>
                  <a:pt x="186" y="377"/>
                </a:lnTo>
                <a:lnTo>
                  <a:pt x="183" y="375"/>
                </a:lnTo>
                <a:lnTo>
                  <a:pt x="183" y="375"/>
                </a:lnTo>
                <a:lnTo>
                  <a:pt x="180" y="372"/>
                </a:lnTo>
                <a:lnTo>
                  <a:pt x="180" y="23"/>
                </a:lnTo>
                <a:lnTo>
                  <a:pt x="183" y="21"/>
                </a:lnTo>
                <a:lnTo>
                  <a:pt x="183" y="21"/>
                </a:lnTo>
                <a:lnTo>
                  <a:pt x="186" y="18"/>
                </a:lnTo>
                <a:lnTo>
                  <a:pt x="189" y="18"/>
                </a:lnTo>
                <a:lnTo>
                  <a:pt x="192" y="18"/>
                </a:lnTo>
                <a:lnTo>
                  <a:pt x="195" y="21"/>
                </a:lnTo>
                <a:lnTo>
                  <a:pt x="198" y="24"/>
                </a:lnTo>
                <a:lnTo>
                  <a:pt x="198" y="27"/>
                </a:lnTo>
                <a:lnTo>
                  <a:pt x="198" y="28"/>
                </a:lnTo>
                <a:lnTo>
                  <a:pt x="198" y="30"/>
                </a:lnTo>
                <a:lnTo>
                  <a:pt x="198" y="36"/>
                </a:lnTo>
                <a:lnTo>
                  <a:pt x="198" y="42"/>
                </a:lnTo>
                <a:lnTo>
                  <a:pt x="198" y="50"/>
                </a:lnTo>
                <a:lnTo>
                  <a:pt x="198" y="58"/>
                </a:lnTo>
                <a:lnTo>
                  <a:pt x="198" y="69"/>
                </a:lnTo>
                <a:lnTo>
                  <a:pt x="198" y="80"/>
                </a:lnTo>
                <a:lnTo>
                  <a:pt x="198" y="106"/>
                </a:lnTo>
                <a:lnTo>
                  <a:pt x="198" y="135"/>
                </a:lnTo>
                <a:lnTo>
                  <a:pt x="198" y="166"/>
                </a:lnTo>
                <a:lnTo>
                  <a:pt x="198" y="198"/>
                </a:lnTo>
                <a:lnTo>
                  <a:pt x="198" y="230"/>
                </a:lnTo>
                <a:lnTo>
                  <a:pt x="198" y="260"/>
                </a:lnTo>
                <a:lnTo>
                  <a:pt x="198" y="289"/>
                </a:lnTo>
                <a:lnTo>
                  <a:pt x="198" y="315"/>
                </a:lnTo>
                <a:lnTo>
                  <a:pt x="198" y="327"/>
                </a:lnTo>
                <a:lnTo>
                  <a:pt x="198" y="337"/>
                </a:lnTo>
                <a:lnTo>
                  <a:pt x="198" y="347"/>
                </a:lnTo>
                <a:lnTo>
                  <a:pt x="198" y="354"/>
                </a:lnTo>
                <a:lnTo>
                  <a:pt x="198" y="361"/>
                </a:lnTo>
                <a:lnTo>
                  <a:pt x="198" y="365"/>
                </a:lnTo>
                <a:lnTo>
                  <a:pt x="198" y="368"/>
                </a:lnTo>
                <a:lnTo>
                  <a:pt x="198" y="369"/>
                </a:lnTo>
                <a:close/>
                <a:moveTo>
                  <a:pt x="162" y="356"/>
                </a:moveTo>
                <a:lnTo>
                  <a:pt x="71" y="274"/>
                </a:lnTo>
                <a:lnTo>
                  <a:pt x="71" y="121"/>
                </a:lnTo>
                <a:lnTo>
                  <a:pt x="76" y="118"/>
                </a:lnTo>
                <a:lnTo>
                  <a:pt x="76" y="118"/>
                </a:lnTo>
                <a:lnTo>
                  <a:pt x="162" y="39"/>
                </a:lnTo>
                <a:lnTo>
                  <a:pt x="162" y="40"/>
                </a:lnTo>
                <a:lnTo>
                  <a:pt x="162" y="42"/>
                </a:lnTo>
                <a:lnTo>
                  <a:pt x="162" y="46"/>
                </a:lnTo>
                <a:lnTo>
                  <a:pt x="162" y="53"/>
                </a:lnTo>
                <a:lnTo>
                  <a:pt x="162" y="59"/>
                </a:lnTo>
                <a:lnTo>
                  <a:pt x="162" y="68"/>
                </a:lnTo>
                <a:lnTo>
                  <a:pt x="162" y="78"/>
                </a:lnTo>
                <a:lnTo>
                  <a:pt x="162" y="89"/>
                </a:lnTo>
                <a:lnTo>
                  <a:pt x="162" y="112"/>
                </a:lnTo>
                <a:lnTo>
                  <a:pt x="162" y="139"/>
                </a:lnTo>
                <a:lnTo>
                  <a:pt x="162" y="168"/>
                </a:lnTo>
                <a:lnTo>
                  <a:pt x="162" y="198"/>
                </a:lnTo>
                <a:lnTo>
                  <a:pt x="162" y="228"/>
                </a:lnTo>
                <a:lnTo>
                  <a:pt x="162" y="256"/>
                </a:lnTo>
                <a:lnTo>
                  <a:pt x="162" y="283"/>
                </a:lnTo>
                <a:lnTo>
                  <a:pt x="162" y="307"/>
                </a:lnTo>
                <a:lnTo>
                  <a:pt x="162" y="317"/>
                </a:lnTo>
                <a:lnTo>
                  <a:pt x="162" y="327"/>
                </a:lnTo>
                <a:lnTo>
                  <a:pt x="162" y="336"/>
                </a:lnTo>
                <a:lnTo>
                  <a:pt x="162" y="343"/>
                </a:lnTo>
                <a:lnTo>
                  <a:pt x="162" y="349"/>
                </a:lnTo>
                <a:lnTo>
                  <a:pt x="162" y="353"/>
                </a:lnTo>
                <a:lnTo>
                  <a:pt x="162" y="355"/>
                </a:lnTo>
                <a:lnTo>
                  <a:pt x="162" y="356"/>
                </a:lnTo>
                <a:close/>
                <a:moveTo>
                  <a:pt x="54" y="269"/>
                </a:moveTo>
                <a:lnTo>
                  <a:pt x="47" y="265"/>
                </a:lnTo>
                <a:lnTo>
                  <a:pt x="40" y="259"/>
                </a:lnTo>
                <a:lnTo>
                  <a:pt x="34" y="253"/>
                </a:lnTo>
                <a:lnTo>
                  <a:pt x="28" y="244"/>
                </a:lnTo>
                <a:lnTo>
                  <a:pt x="24" y="234"/>
                </a:lnTo>
                <a:lnTo>
                  <a:pt x="21" y="222"/>
                </a:lnTo>
                <a:lnTo>
                  <a:pt x="18" y="211"/>
                </a:lnTo>
                <a:lnTo>
                  <a:pt x="17" y="198"/>
                </a:lnTo>
                <a:lnTo>
                  <a:pt x="18" y="185"/>
                </a:lnTo>
                <a:lnTo>
                  <a:pt x="21" y="173"/>
                </a:lnTo>
                <a:lnTo>
                  <a:pt x="24" y="162"/>
                </a:lnTo>
                <a:lnTo>
                  <a:pt x="28" y="152"/>
                </a:lnTo>
                <a:lnTo>
                  <a:pt x="34" y="144"/>
                </a:lnTo>
                <a:lnTo>
                  <a:pt x="40" y="136"/>
                </a:lnTo>
                <a:lnTo>
                  <a:pt x="47" y="131"/>
                </a:lnTo>
                <a:lnTo>
                  <a:pt x="54" y="127"/>
                </a:lnTo>
                <a:lnTo>
                  <a:pt x="54" y="129"/>
                </a:lnTo>
                <a:lnTo>
                  <a:pt x="54" y="134"/>
                </a:lnTo>
                <a:lnTo>
                  <a:pt x="54" y="140"/>
                </a:lnTo>
                <a:lnTo>
                  <a:pt x="54" y="149"/>
                </a:lnTo>
                <a:lnTo>
                  <a:pt x="54" y="160"/>
                </a:lnTo>
                <a:lnTo>
                  <a:pt x="54" y="172"/>
                </a:lnTo>
                <a:lnTo>
                  <a:pt x="54" y="198"/>
                </a:lnTo>
                <a:lnTo>
                  <a:pt x="54" y="224"/>
                </a:lnTo>
                <a:lnTo>
                  <a:pt x="54" y="235"/>
                </a:lnTo>
                <a:lnTo>
                  <a:pt x="54" y="246"/>
                </a:lnTo>
                <a:lnTo>
                  <a:pt x="54" y="256"/>
                </a:lnTo>
                <a:lnTo>
                  <a:pt x="54" y="262"/>
                </a:lnTo>
                <a:lnTo>
                  <a:pt x="54" y="267"/>
                </a:lnTo>
                <a:lnTo>
                  <a:pt x="54" y="269"/>
                </a:lnTo>
                <a:close/>
                <a:moveTo>
                  <a:pt x="216" y="27"/>
                </a:moveTo>
                <a:lnTo>
                  <a:pt x="216" y="22"/>
                </a:lnTo>
                <a:lnTo>
                  <a:pt x="214" y="16"/>
                </a:lnTo>
                <a:lnTo>
                  <a:pt x="208" y="8"/>
                </a:lnTo>
                <a:lnTo>
                  <a:pt x="200" y="2"/>
                </a:lnTo>
                <a:lnTo>
                  <a:pt x="194" y="0"/>
                </a:lnTo>
                <a:lnTo>
                  <a:pt x="189" y="0"/>
                </a:lnTo>
                <a:lnTo>
                  <a:pt x="184" y="0"/>
                </a:lnTo>
                <a:lnTo>
                  <a:pt x="178" y="2"/>
                </a:lnTo>
                <a:lnTo>
                  <a:pt x="170" y="8"/>
                </a:lnTo>
                <a:lnTo>
                  <a:pt x="59" y="108"/>
                </a:lnTo>
                <a:lnTo>
                  <a:pt x="48" y="111"/>
                </a:lnTo>
                <a:lnTo>
                  <a:pt x="36" y="117"/>
                </a:lnTo>
                <a:lnTo>
                  <a:pt x="26" y="125"/>
                </a:lnTo>
                <a:lnTo>
                  <a:pt x="17" y="136"/>
                </a:lnTo>
                <a:lnTo>
                  <a:pt x="10" y="149"/>
                </a:lnTo>
                <a:lnTo>
                  <a:pt x="4" y="164"/>
                </a:lnTo>
                <a:lnTo>
                  <a:pt x="1" y="180"/>
                </a:lnTo>
                <a:lnTo>
                  <a:pt x="0" y="198"/>
                </a:lnTo>
                <a:lnTo>
                  <a:pt x="1" y="215"/>
                </a:lnTo>
                <a:lnTo>
                  <a:pt x="4" y="232"/>
                </a:lnTo>
                <a:lnTo>
                  <a:pt x="10" y="247"/>
                </a:lnTo>
                <a:lnTo>
                  <a:pt x="17" y="260"/>
                </a:lnTo>
                <a:lnTo>
                  <a:pt x="26" y="271"/>
                </a:lnTo>
                <a:lnTo>
                  <a:pt x="37" y="280"/>
                </a:lnTo>
                <a:lnTo>
                  <a:pt x="48" y="285"/>
                </a:lnTo>
                <a:lnTo>
                  <a:pt x="59" y="287"/>
                </a:lnTo>
                <a:lnTo>
                  <a:pt x="170" y="388"/>
                </a:lnTo>
                <a:lnTo>
                  <a:pt x="178" y="394"/>
                </a:lnTo>
                <a:lnTo>
                  <a:pt x="184" y="395"/>
                </a:lnTo>
                <a:lnTo>
                  <a:pt x="189" y="396"/>
                </a:lnTo>
                <a:lnTo>
                  <a:pt x="194" y="395"/>
                </a:lnTo>
                <a:lnTo>
                  <a:pt x="200" y="394"/>
                </a:lnTo>
                <a:lnTo>
                  <a:pt x="208" y="388"/>
                </a:lnTo>
                <a:lnTo>
                  <a:pt x="214" y="379"/>
                </a:lnTo>
                <a:lnTo>
                  <a:pt x="216" y="375"/>
                </a:lnTo>
                <a:lnTo>
                  <a:pt x="216" y="369"/>
                </a:lnTo>
                <a:lnTo>
                  <a:pt x="216" y="368"/>
                </a:lnTo>
                <a:lnTo>
                  <a:pt x="216" y="28"/>
                </a:lnTo>
                <a:lnTo>
                  <a:pt x="216" y="27"/>
                </a:lnTo>
                <a:close/>
                <a:moveTo>
                  <a:pt x="243" y="144"/>
                </a:moveTo>
                <a:lnTo>
                  <a:pt x="240" y="145"/>
                </a:lnTo>
                <a:lnTo>
                  <a:pt x="236" y="147"/>
                </a:lnTo>
                <a:lnTo>
                  <a:pt x="234" y="149"/>
                </a:lnTo>
                <a:lnTo>
                  <a:pt x="234" y="153"/>
                </a:lnTo>
                <a:lnTo>
                  <a:pt x="234" y="157"/>
                </a:lnTo>
                <a:lnTo>
                  <a:pt x="236" y="159"/>
                </a:lnTo>
                <a:lnTo>
                  <a:pt x="240" y="161"/>
                </a:lnTo>
                <a:lnTo>
                  <a:pt x="243" y="162"/>
                </a:lnTo>
                <a:lnTo>
                  <a:pt x="248" y="163"/>
                </a:lnTo>
                <a:lnTo>
                  <a:pt x="254" y="165"/>
                </a:lnTo>
                <a:lnTo>
                  <a:pt x="258" y="168"/>
                </a:lnTo>
                <a:lnTo>
                  <a:pt x="262" y="173"/>
                </a:lnTo>
                <a:lnTo>
                  <a:pt x="268" y="184"/>
                </a:lnTo>
                <a:lnTo>
                  <a:pt x="269" y="190"/>
                </a:lnTo>
                <a:lnTo>
                  <a:pt x="270" y="198"/>
                </a:lnTo>
                <a:lnTo>
                  <a:pt x="269" y="205"/>
                </a:lnTo>
                <a:lnTo>
                  <a:pt x="268" y="212"/>
                </a:lnTo>
                <a:lnTo>
                  <a:pt x="262" y="224"/>
                </a:lnTo>
                <a:lnTo>
                  <a:pt x="258" y="228"/>
                </a:lnTo>
                <a:lnTo>
                  <a:pt x="254" y="231"/>
                </a:lnTo>
                <a:lnTo>
                  <a:pt x="248" y="233"/>
                </a:lnTo>
                <a:lnTo>
                  <a:pt x="243" y="234"/>
                </a:lnTo>
                <a:lnTo>
                  <a:pt x="240" y="234"/>
                </a:lnTo>
                <a:lnTo>
                  <a:pt x="236" y="236"/>
                </a:lnTo>
                <a:lnTo>
                  <a:pt x="234" y="240"/>
                </a:lnTo>
                <a:lnTo>
                  <a:pt x="234" y="243"/>
                </a:lnTo>
                <a:lnTo>
                  <a:pt x="234" y="246"/>
                </a:lnTo>
                <a:lnTo>
                  <a:pt x="236" y="249"/>
                </a:lnTo>
                <a:lnTo>
                  <a:pt x="240" y="252"/>
                </a:lnTo>
                <a:lnTo>
                  <a:pt x="243" y="252"/>
                </a:lnTo>
                <a:lnTo>
                  <a:pt x="252" y="250"/>
                </a:lnTo>
                <a:lnTo>
                  <a:pt x="260" y="247"/>
                </a:lnTo>
                <a:lnTo>
                  <a:pt x="268" y="243"/>
                </a:lnTo>
                <a:lnTo>
                  <a:pt x="274" y="236"/>
                </a:lnTo>
                <a:lnTo>
                  <a:pt x="281" y="228"/>
                </a:lnTo>
                <a:lnTo>
                  <a:pt x="284" y="219"/>
                </a:lnTo>
                <a:lnTo>
                  <a:pt x="287" y="208"/>
                </a:lnTo>
                <a:lnTo>
                  <a:pt x="288" y="198"/>
                </a:lnTo>
                <a:lnTo>
                  <a:pt x="287" y="187"/>
                </a:lnTo>
                <a:lnTo>
                  <a:pt x="284" y="177"/>
                </a:lnTo>
                <a:lnTo>
                  <a:pt x="281" y="167"/>
                </a:lnTo>
                <a:lnTo>
                  <a:pt x="274" y="160"/>
                </a:lnTo>
                <a:lnTo>
                  <a:pt x="268" y="153"/>
                </a:lnTo>
                <a:lnTo>
                  <a:pt x="260" y="148"/>
                </a:lnTo>
                <a:lnTo>
                  <a:pt x="252" y="145"/>
                </a:lnTo>
                <a:lnTo>
                  <a:pt x="243" y="144"/>
                </a:lnTo>
                <a:close/>
                <a:moveTo>
                  <a:pt x="329" y="64"/>
                </a:moveTo>
                <a:lnTo>
                  <a:pt x="329" y="64"/>
                </a:lnTo>
                <a:lnTo>
                  <a:pt x="324" y="63"/>
                </a:lnTo>
                <a:lnTo>
                  <a:pt x="321" y="64"/>
                </a:lnTo>
                <a:lnTo>
                  <a:pt x="317" y="65"/>
                </a:lnTo>
                <a:lnTo>
                  <a:pt x="315" y="68"/>
                </a:lnTo>
                <a:lnTo>
                  <a:pt x="315" y="71"/>
                </a:lnTo>
                <a:lnTo>
                  <a:pt x="316" y="76"/>
                </a:lnTo>
                <a:lnTo>
                  <a:pt x="319" y="79"/>
                </a:lnTo>
                <a:lnTo>
                  <a:pt x="331" y="90"/>
                </a:lnTo>
                <a:lnTo>
                  <a:pt x="343" y="102"/>
                </a:lnTo>
                <a:lnTo>
                  <a:pt x="353" y="114"/>
                </a:lnTo>
                <a:lnTo>
                  <a:pt x="362" y="130"/>
                </a:lnTo>
                <a:lnTo>
                  <a:pt x="369" y="145"/>
                </a:lnTo>
                <a:lnTo>
                  <a:pt x="374" y="162"/>
                </a:lnTo>
                <a:lnTo>
                  <a:pt x="377" y="179"/>
                </a:lnTo>
                <a:lnTo>
                  <a:pt x="378" y="198"/>
                </a:lnTo>
                <a:lnTo>
                  <a:pt x="377" y="216"/>
                </a:lnTo>
                <a:lnTo>
                  <a:pt x="374" y="233"/>
                </a:lnTo>
                <a:lnTo>
                  <a:pt x="369" y="250"/>
                </a:lnTo>
                <a:lnTo>
                  <a:pt x="362" y="267"/>
                </a:lnTo>
                <a:lnTo>
                  <a:pt x="353" y="281"/>
                </a:lnTo>
                <a:lnTo>
                  <a:pt x="343" y="295"/>
                </a:lnTo>
                <a:lnTo>
                  <a:pt x="331" y="307"/>
                </a:lnTo>
                <a:lnTo>
                  <a:pt x="319" y="317"/>
                </a:lnTo>
                <a:lnTo>
                  <a:pt x="319" y="317"/>
                </a:lnTo>
                <a:lnTo>
                  <a:pt x="316" y="321"/>
                </a:lnTo>
                <a:lnTo>
                  <a:pt x="315" y="324"/>
                </a:lnTo>
                <a:lnTo>
                  <a:pt x="316" y="328"/>
                </a:lnTo>
                <a:lnTo>
                  <a:pt x="317" y="330"/>
                </a:lnTo>
                <a:lnTo>
                  <a:pt x="321" y="333"/>
                </a:lnTo>
                <a:lnTo>
                  <a:pt x="324" y="334"/>
                </a:lnTo>
                <a:lnTo>
                  <a:pt x="327" y="333"/>
                </a:lnTo>
                <a:lnTo>
                  <a:pt x="329" y="331"/>
                </a:lnTo>
                <a:lnTo>
                  <a:pt x="329" y="331"/>
                </a:lnTo>
                <a:lnTo>
                  <a:pt x="330" y="330"/>
                </a:lnTo>
                <a:lnTo>
                  <a:pt x="330" y="330"/>
                </a:lnTo>
                <a:lnTo>
                  <a:pt x="344" y="318"/>
                </a:lnTo>
                <a:lnTo>
                  <a:pt x="357" y="306"/>
                </a:lnTo>
                <a:lnTo>
                  <a:pt x="368" y="290"/>
                </a:lnTo>
                <a:lnTo>
                  <a:pt x="378" y="274"/>
                </a:lnTo>
                <a:lnTo>
                  <a:pt x="385" y="256"/>
                </a:lnTo>
                <a:lnTo>
                  <a:pt x="391" y="238"/>
                </a:lnTo>
                <a:lnTo>
                  <a:pt x="395" y="218"/>
                </a:lnTo>
                <a:lnTo>
                  <a:pt x="396" y="198"/>
                </a:lnTo>
                <a:lnTo>
                  <a:pt x="395" y="177"/>
                </a:lnTo>
                <a:lnTo>
                  <a:pt x="391" y="158"/>
                </a:lnTo>
                <a:lnTo>
                  <a:pt x="385" y="138"/>
                </a:lnTo>
                <a:lnTo>
                  <a:pt x="378" y="121"/>
                </a:lnTo>
                <a:lnTo>
                  <a:pt x="368" y="105"/>
                </a:lnTo>
                <a:lnTo>
                  <a:pt x="356" y="90"/>
                </a:lnTo>
                <a:lnTo>
                  <a:pt x="343" y="76"/>
                </a:lnTo>
                <a:lnTo>
                  <a:pt x="329" y="64"/>
                </a:lnTo>
                <a:close/>
                <a:moveTo>
                  <a:pt x="289" y="103"/>
                </a:moveTo>
                <a:lnTo>
                  <a:pt x="289" y="103"/>
                </a:lnTo>
                <a:lnTo>
                  <a:pt x="285" y="102"/>
                </a:lnTo>
                <a:lnTo>
                  <a:pt x="282" y="103"/>
                </a:lnTo>
                <a:lnTo>
                  <a:pt x="279" y="105"/>
                </a:lnTo>
                <a:lnTo>
                  <a:pt x="277" y="107"/>
                </a:lnTo>
                <a:lnTo>
                  <a:pt x="276" y="110"/>
                </a:lnTo>
                <a:lnTo>
                  <a:pt x="277" y="114"/>
                </a:lnTo>
                <a:lnTo>
                  <a:pt x="281" y="118"/>
                </a:lnTo>
                <a:lnTo>
                  <a:pt x="281" y="118"/>
                </a:lnTo>
                <a:lnTo>
                  <a:pt x="289" y="124"/>
                </a:lnTo>
                <a:lnTo>
                  <a:pt x="298" y="132"/>
                </a:lnTo>
                <a:lnTo>
                  <a:pt x="306" y="140"/>
                </a:lnTo>
                <a:lnTo>
                  <a:pt x="312" y="151"/>
                </a:lnTo>
                <a:lnTo>
                  <a:pt x="317" y="161"/>
                </a:lnTo>
                <a:lnTo>
                  <a:pt x="321" y="173"/>
                </a:lnTo>
                <a:lnTo>
                  <a:pt x="323" y="185"/>
                </a:lnTo>
                <a:lnTo>
                  <a:pt x="324" y="198"/>
                </a:lnTo>
                <a:lnTo>
                  <a:pt x="323" y="211"/>
                </a:lnTo>
                <a:lnTo>
                  <a:pt x="321" y="222"/>
                </a:lnTo>
                <a:lnTo>
                  <a:pt x="317" y="234"/>
                </a:lnTo>
                <a:lnTo>
                  <a:pt x="312" y="245"/>
                </a:lnTo>
                <a:lnTo>
                  <a:pt x="306" y="255"/>
                </a:lnTo>
                <a:lnTo>
                  <a:pt x="298" y="263"/>
                </a:lnTo>
                <a:lnTo>
                  <a:pt x="289" y="271"/>
                </a:lnTo>
                <a:lnTo>
                  <a:pt x="281" y="277"/>
                </a:lnTo>
                <a:lnTo>
                  <a:pt x="281" y="277"/>
                </a:lnTo>
                <a:lnTo>
                  <a:pt x="277" y="281"/>
                </a:lnTo>
                <a:lnTo>
                  <a:pt x="276" y="285"/>
                </a:lnTo>
                <a:lnTo>
                  <a:pt x="277" y="288"/>
                </a:lnTo>
                <a:lnTo>
                  <a:pt x="279" y="292"/>
                </a:lnTo>
                <a:lnTo>
                  <a:pt x="282" y="294"/>
                </a:lnTo>
                <a:lnTo>
                  <a:pt x="285" y="294"/>
                </a:lnTo>
                <a:lnTo>
                  <a:pt x="289" y="293"/>
                </a:lnTo>
                <a:lnTo>
                  <a:pt x="290" y="293"/>
                </a:lnTo>
                <a:lnTo>
                  <a:pt x="301" y="285"/>
                </a:lnTo>
                <a:lnTo>
                  <a:pt x="311" y="276"/>
                </a:lnTo>
                <a:lnTo>
                  <a:pt x="320" y="266"/>
                </a:lnTo>
                <a:lnTo>
                  <a:pt x="327" y="254"/>
                </a:lnTo>
                <a:lnTo>
                  <a:pt x="334" y="241"/>
                </a:lnTo>
                <a:lnTo>
                  <a:pt x="338" y="228"/>
                </a:lnTo>
                <a:lnTo>
                  <a:pt x="341" y="213"/>
                </a:lnTo>
                <a:lnTo>
                  <a:pt x="342" y="198"/>
                </a:lnTo>
                <a:lnTo>
                  <a:pt x="341" y="182"/>
                </a:lnTo>
                <a:lnTo>
                  <a:pt x="338" y="168"/>
                </a:lnTo>
                <a:lnTo>
                  <a:pt x="334" y="154"/>
                </a:lnTo>
                <a:lnTo>
                  <a:pt x="327" y="141"/>
                </a:lnTo>
                <a:lnTo>
                  <a:pt x="320" y="130"/>
                </a:lnTo>
                <a:lnTo>
                  <a:pt x="311" y="120"/>
                </a:lnTo>
                <a:lnTo>
                  <a:pt x="301" y="110"/>
                </a:lnTo>
                <a:lnTo>
                  <a:pt x="289" y="10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9" name="Freeform 110"/>
          <p:cNvSpPr>
            <a:spLocks noEditPoints="1"/>
          </p:cNvSpPr>
          <p:nvPr/>
        </p:nvSpPr>
        <p:spPr bwMode="auto">
          <a:xfrm>
            <a:off x="2024062" y="4372571"/>
            <a:ext cx="328911" cy="296168"/>
          </a:xfrm>
          <a:custGeom>
            <a:avLst/>
            <a:gdLst>
              <a:gd name="T0" fmla="*/ 206 w 397"/>
              <a:gd name="T1" fmla="*/ 156 h 360"/>
              <a:gd name="T2" fmla="*/ 206 w 397"/>
              <a:gd name="T3" fmla="*/ 142 h 360"/>
              <a:gd name="T4" fmla="*/ 228 w 397"/>
              <a:gd name="T5" fmla="*/ 116 h 360"/>
              <a:gd name="T6" fmla="*/ 243 w 397"/>
              <a:gd name="T7" fmla="*/ 88 h 360"/>
              <a:gd name="T8" fmla="*/ 241 w 397"/>
              <a:gd name="T9" fmla="*/ 63 h 360"/>
              <a:gd name="T10" fmla="*/ 215 w 397"/>
              <a:gd name="T11" fmla="*/ 23 h 360"/>
              <a:gd name="T12" fmla="*/ 188 w 397"/>
              <a:gd name="T13" fmla="*/ 3 h 360"/>
              <a:gd name="T14" fmla="*/ 181 w 397"/>
              <a:gd name="T15" fmla="*/ 0 h 360"/>
              <a:gd name="T16" fmla="*/ 172 w 397"/>
              <a:gd name="T17" fmla="*/ 6 h 360"/>
              <a:gd name="T18" fmla="*/ 173 w 397"/>
              <a:gd name="T19" fmla="*/ 16 h 360"/>
              <a:gd name="T20" fmla="*/ 179 w 397"/>
              <a:gd name="T21" fmla="*/ 19 h 360"/>
              <a:gd name="T22" fmla="*/ 201 w 397"/>
              <a:gd name="T23" fmla="*/ 35 h 360"/>
              <a:gd name="T24" fmla="*/ 224 w 397"/>
              <a:gd name="T25" fmla="*/ 67 h 360"/>
              <a:gd name="T26" fmla="*/ 224 w 397"/>
              <a:gd name="T27" fmla="*/ 90 h 360"/>
              <a:gd name="T28" fmla="*/ 207 w 397"/>
              <a:gd name="T29" fmla="*/ 112 h 360"/>
              <a:gd name="T30" fmla="*/ 187 w 397"/>
              <a:gd name="T31" fmla="*/ 140 h 360"/>
              <a:gd name="T32" fmla="*/ 189 w 397"/>
              <a:gd name="T33" fmla="*/ 162 h 360"/>
              <a:gd name="T34" fmla="*/ 61 w 397"/>
              <a:gd name="T35" fmla="*/ 170 h 360"/>
              <a:gd name="T36" fmla="*/ 18 w 397"/>
              <a:gd name="T37" fmla="*/ 206 h 360"/>
              <a:gd name="T38" fmla="*/ 0 w 397"/>
              <a:gd name="T39" fmla="*/ 261 h 360"/>
              <a:gd name="T40" fmla="*/ 18 w 397"/>
              <a:gd name="T41" fmla="*/ 316 h 360"/>
              <a:gd name="T42" fmla="*/ 61 w 397"/>
              <a:gd name="T43" fmla="*/ 352 h 360"/>
              <a:gd name="T44" fmla="*/ 111 w 397"/>
              <a:gd name="T45" fmla="*/ 359 h 360"/>
              <a:gd name="T46" fmla="*/ 143 w 397"/>
              <a:gd name="T47" fmla="*/ 350 h 360"/>
              <a:gd name="T48" fmla="*/ 221 w 397"/>
              <a:gd name="T49" fmla="*/ 324 h 360"/>
              <a:gd name="T50" fmla="*/ 265 w 397"/>
              <a:gd name="T51" fmla="*/ 354 h 360"/>
              <a:gd name="T52" fmla="*/ 297 w 397"/>
              <a:gd name="T53" fmla="*/ 360 h 360"/>
              <a:gd name="T54" fmla="*/ 352 w 397"/>
              <a:gd name="T55" fmla="*/ 343 h 360"/>
              <a:gd name="T56" fmla="*/ 389 w 397"/>
              <a:gd name="T57" fmla="*/ 299 h 360"/>
              <a:gd name="T58" fmla="*/ 394 w 397"/>
              <a:gd name="T59" fmla="*/ 241 h 360"/>
              <a:gd name="T60" fmla="*/ 367 w 397"/>
              <a:gd name="T61" fmla="*/ 191 h 360"/>
              <a:gd name="T62" fmla="*/ 318 w 397"/>
              <a:gd name="T63" fmla="*/ 164 h 360"/>
              <a:gd name="T64" fmla="*/ 316 w 397"/>
              <a:gd name="T65" fmla="*/ 288 h 360"/>
              <a:gd name="T66" fmla="*/ 302 w 397"/>
              <a:gd name="T67" fmla="*/ 273 h 360"/>
              <a:gd name="T68" fmla="*/ 302 w 397"/>
              <a:gd name="T69" fmla="*/ 243 h 360"/>
              <a:gd name="T70" fmla="*/ 330 w 397"/>
              <a:gd name="T71" fmla="*/ 243 h 360"/>
              <a:gd name="T72" fmla="*/ 315 w 397"/>
              <a:gd name="T73" fmla="*/ 258 h 360"/>
              <a:gd name="T74" fmla="*/ 288 w 397"/>
              <a:gd name="T75" fmla="*/ 258 h 360"/>
              <a:gd name="T76" fmla="*/ 273 w 397"/>
              <a:gd name="T77" fmla="*/ 243 h 360"/>
              <a:gd name="T78" fmla="*/ 108 w 397"/>
              <a:gd name="T79" fmla="*/ 233 h 360"/>
              <a:gd name="T80" fmla="*/ 138 w 397"/>
              <a:gd name="T81" fmla="*/ 263 h 360"/>
              <a:gd name="T82" fmla="*/ 108 w 397"/>
              <a:gd name="T83" fmla="*/ 273 h 360"/>
              <a:gd name="T84" fmla="*/ 98 w 397"/>
              <a:gd name="T85" fmla="*/ 303 h 360"/>
              <a:gd name="T86" fmla="*/ 68 w 397"/>
              <a:gd name="T87" fmla="*/ 273 h 360"/>
              <a:gd name="T88" fmla="*/ 68 w 397"/>
              <a:gd name="T89" fmla="*/ 253 h 360"/>
              <a:gd name="T90" fmla="*/ 98 w 397"/>
              <a:gd name="T91" fmla="*/ 223 h 360"/>
              <a:gd name="T92" fmla="*/ 277 w 397"/>
              <a:gd name="T93" fmla="*/ 339 h 360"/>
              <a:gd name="T94" fmla="*/ 243 w 397"/>
              <a:gd name="T95" fmla="*/ 321 h 360"/>
              <a:gd name="T96" fmla="*/ 154 w 397"/>
              <a:gd name="T97" fmla="*/ 321 h 360"/>
              <a:gd name="T98" fmla="*/ 120 w 397"/>
              <a:gd name="T99" fmla="*/ 339 h 360"/>
              <a:gd name="T100" fmla="*/ 84 w 397"/>
              <a:gd name="T101" fmla="*/ 340 h 360"/>
              <a:gd name="T102" fmla="*/ 43 w 397"/>
              <a:gd name="T103" fmla="*/ 318 h 360"/>
              <a:gd name="T104" fmla="*/ 20 w 397"/>
              <a:gd name="T105" fmla="*/ 277 h 360"/>
              <a:gd name="T106" fmla="*/ 25 w 397"/>
              <a:gd name="T107" fmla="*/ 229 h 360"/>
              <a:gd name="T108" fmla="*/ 54 w 397"/>
              <a:gd name="T109" fmla="*/ 194 h 360"/>
              <a:gd name="T110" fmla="*/ 100 w 397"/>
              <a:gd name="T111" fmla="*/ 180 h 360"/>
              <a:gd name="T112" fmla="*/ 330 w 397"/>
              <a:gd name="T113" fmla="*/ 186 h 360"/>
              <a:gd name="T114" fmla="*/ 364 w 397"/>
              <a:gd name="T115" fmla="*/ 216 h 360"/>
              <a:gd name="T116" fmla="*/ 378 w 397"/>
              <a:gd name="T117" fmla="*/ 261 h 360"/>
              <a:gd name="T118" fmla="*/ 364 w 397"/>
              <a:gd name="T119" fmla="*/ 306 h 360"/>
              <a:gd name="T120" fmla="*/ 330 w 397"/>
              <a:gd name="T121" fmla="*/ 33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7" h="360">
                <a:moveTo>
                  <a:pt x="297" y="162"/>
                </a:moveTo>
                <a:lnTo>
                  <a:pt x="208" y="162"/>
                </a:lnTo>
                <a:lnTo>
                  <a:pt x="206" y="156"/>
                </a:lnTo>
                <a:lnTo>
                  <a:pt x="204" y="152"/>
                </a:lnTo>
                <a:lnTo>
                  <a:pt x="204" y="146"/>
                </a:lnTo>
                <a:lnTo>
                  <a:pt x="206" y="142"/>
                </a:lnTo>
                <a:lnTo>
                  <a:pt x="211" y="134"/>
                </a:lnTo>
                <a:lnTo>
                  <a:pt x="220" y="125"/>
                </a:lnTo>
                <a:lnTo>
                  <a:pt x="228" y="116"/>
                </a:lnTo>
                <a:lnTo>
                  <a:pt x="236" y="106"/>
                </a:lnTo>
                <a:lnTo>
                  <a:pt x="241" y="95"/>
                </a:lnTo>
                <a:lnTo>
                  <a:pt x="243" y="88"/>
                </a:lnTo>
                <a:lnTo>
                  <a:pt x="243" y="81"/>
                </a:lnTo>
                <a:lnTo>
                  <a:pt x="243" y="72"/>
                </a:lnTo>
                <a:lnTo>
                  <a:pt x="241" y="63"/>
                </a:lnTo>
                <a:lnTo>
                  <a:pt x="235" y="48"/>
                </a:lnTo>
                <a:lnTo>
                  <a:pt x="226" y="34"/>
                </a:lnTo>
                <a:lnTo>
                  <a:pt x="215" y="23"/>
                </a:lnTo>
                <a:lnTo>
                  <a:pt x="204" y="14"/>
                </a:lnTo>
                <a:lnTo>
                  <a:pt x="195" y="7"/>
                </a:lnTo>
                <a:lnTo>
                  <a:pt x="188" y="3"/>
                </a:lnTo>
                <a:lnTo>
                  <a:pt x="186" y="2"/>
                </a:lnTo>
                <a:lnTo>
                  <a:pt x="185" y="2"/>
                </a:lnTo>
                <a:lnTo>
                  <a:pt x="181" y="0"/>
                </a:lnTo>
                <a:lnTo>
                  <a:pt x="177" y="0"/>
                </a:lnTo>
                <a:lnTo>
                  <a:pt x="174" y="3"/>
                </a:lnTo>
                <a:lnTo>
                  <a:pt x="172" y="6"/>
                </a:lnTo>
                <a:lnTo>
                  <a:pt x="171" y="9"/>
                </a:lnTo>
                <a:lnTo>
                  <a:pt x="172" y="12"/>
                </a:lnTo>
                <a:lnTo>
                  <a:pt x="173" y="16"/>
                </a:lnTo>
                <a:lnTo>
                  <a:pt x="176" y="18"/>
                </a:lnTo>
                <a:lnTo>
                  <a:pt x="177" y="18"/>
                </a:lnTo>
                <a:lnTo>
                  <a:pt x="179" y="19"/>
                </a:lnTo>
                <a:lnTo>
                  <a:pt x="185" y="22"/>
                </a:lnTo>
                <a:lnTo>
                  <a:pt x="193" y="27"/>
                </a:lnTo>
                <a:lnTo>
                  <a:pt x="201" y="35"/>
                </a:lnTo>
                <a:lnTo>
                  <a:pt x="211" y="45"/>
                </a:lnTo>
                <a:lnTo>
                  <a:pt x="218" y="55"/>
                </a:lnTo>
                <a:lnTo>
                  <a:pt x="224" y="67"/>
                </a:lnTo>
                <a:lnTo>
                  <a:pt x="225" y="74"/>
                </a:lnTo>
                <a:lnTo>
                  <a:pt x="226" y="81"/>
                </a:lnTo>
                <a:lnTo>
                  <a:pt x="224" y="90"/>
                </a:lnTo>
                <a:lnTo>
                  <a:pt x="220" y="98"/>
                </a:lnTo>
                <a:lnTo>
                  <a:pt x="214" y="105"/>
                </a:lnTo>
                <a:lnTo>
                  <a:pt x="207" y="112"/>
                </a:lnTo>
                <a:lnTo>
                  <a:pt x="198" y="121"/>
                </a:lnTo>
                <a:lnTo>
                  <a:pt x="190" y="133"/>
                </a:lnTo>
                <a:lnTo>
                  <a:pt x="187" y="140"/>
                </a:lnTo>
                <a:lnTo>
                  <a:pt x="186" y="146"/>
                </a:lnTo>
                <a:lnTo>
                  <a:pt x="187" y="154"/>
                </a:lnTo>
                <a:lnTo>
                  <a:pt x="189" y="162"/>
                </a:lnTo>
                <a:lnTo>
                  <a:pt x="100" y="162"/>
                </a:lnTo>
                <a:lnTo>
                  <a:pt x="79" y="164"/>
                </a:lnTo>
                <a:lnTo>
                  <a:pt x="61" y="170"/>
                </a:lnTo>
                <a:lnTo>
                  <a:pt x="44" y="179"/>
                </a:lnTo>
                <a:lnTo>
                  <a:pt x="30" y="191"/>
                </a:lnTo>
                <a:lnTo>
                  <a:pt x="18" y="206"/>
                </a:lnTo>
                <a:lnTo>
                  <a:pt x="8" y="223"/>
                </a:lnTo>
                <a:lnTo>
                  <a:pt x="3" y="241"/>
                </a:lnTo>
                <a:lnTo>
                  <a:pt x="0" y="261"/>
                </a:lnTo>
                <a:lnTo>
                  <a:pt x="3" y="281"/>
                </a:lnTo>
                <a:lnTo>
                  <a:pt x="8" y="299"/>
                </a:lnTo>
                <a:lnTo>
                  <a:pt x="18" y="316"/>
                </a:lnTo>
                <a:lnTo>
                  <a:pt x="30" y="331"/>
                </a:lnTo>
                <a:lnTo>
                  <a:pt x="44" y="343"/>
                </a:lnTo>
                <a:lnTo>
                  <a:pt x="61" y="352"/>
                </a:lnTo>
                <a:lnTo>
                  <a:pt x="79" y="358"/>
                </a:lnTo>
                <a:lnTo>
                  <a:pt x="100" y="360"/>
                </a:lnTo>
                <a:lnTo>
                  <a:pt x="111" y="359"/>
                </a:lnTo>
                <a:lnTo>
                  <a:pt x="122" y="358"/>
                </a:lnTo>
                <a:lnTo>
                  <a:pt x="132" y="354"/>
                </a:lnTo>
                <a:lnTo>
                  <a:pt x="143" y="350"/>
                </a:lnTo>
                <a:lnTo>
                  <a:pt x="161" y="339"/>
                </a:lnTo>
                <a:lnTo>
                  <a:pt x="176" y="324"/>
                </a:lnTo>
                <a:lnTo>
                  <a:pt x="221" y="324"/>
                </a:lnTo>
                <a:lnTo>
                  <a:pt x="237" y="339"/>
                </a:lnTo>
                <a:lnTo>
                  <a:pt x="254" y="350"/>
                </a:lnTo>
                <a:lnTo>
                  <a:pt x="265" y="354"/>
                </a:lnTo>
                <a:lnTo>
                  <a:pt x="276" y="358"/>
                </a:lnTo>
                <a:lnTo>
                  <a:pt x="286" y="359"/>
                </a:lnTo>
                <a:lnTo>
                  <a:pt x="297" y="360"/>
                </a:lnTo>
                <a:lnTo>
                  <a:pt x="318" y="358"/>
                </a:lnTo>
                <a:lnTo>
                  <a:pt x="336" y="352"/>
                </a:lnTo>
                <a:lnTo>
                  <a:pt x="352" y="343"/>
                </a:lnTo>
                <a:lnTo>
                  <a:pt x="367" y="331"/>
                </a:lnTo>
                <a:lnTo>
                  <a:pt x="379" y="316"/>
                </a:lnTo>
                <a:lnTo>
                  <a:pt x="389" y="299"/>
                </a:lnTo>
                <a:lnTo>
                  <a:pt x="394" y="281"/>
                </a:lnTo>
                <a:lnTo>
                  <a:pt x="397" y="261"/>
                </a:lnTo>
                <a:lnTo>
                  <a:pt x="394" y="241"/>
                </a:lnTo>
                <a:lnTo>
                  <a:pt x="389" y="223"/>
                </a:lnTo>
                <a:lnTo>
                  <a:pt x="379" y="206"/>
                </a:lnTo>
                <a:lnTo>
                  <a:pt x="367" y="191"/>
                </a:lnTo>
                <a:lnTo>
                  <a:pt x="352" y="179"/>
                </a:lnTo>
                <a:lnTo>
                  <a:pt x="336" y="170"/>
                </a:lnTo>
                <a:lnTo>
                  <a:pt x="318" y="164"/>
                </a:lnTo>
                <a:lnTo>
                  <a:pt x="297" y="162"/>
                </a:lnTo>
                <a:close/>
                <a:moveTo>
                  <a:pt x="302" y="273"/>
                </a:moveTo>
                <a:cubicBezTo>
                  <a:pt x="310" y="273"/>
                  <a:pt x="316" y="280"/>
                  <a:pt x="316" y="288"/>
                </a:cubicBezTo>
                <a:cubicBezTo>
                  <a:pt x="316" y="296"/>
                  <a:pt x="310" y="303"/>
                  <a:pt x="302" y="303"/>
                </a:cubicBezTo>
                <a:cubicBezTo>
                  <a:pt x="294" y="303"/>
                  <a:pt x="287" y="296"/>
                  <a:pt x="287" y="288"/>
                </a:cubicBezTo>
                <a:cubicBezTo>
                  <a:pt x="287" y="280"/>
                  <a:pt x="294" y="273"/>
                  <a:pt x="302" y="273"/>
                </a:cubicBezTo>
                <a:close/>
                <a:moveTo>
                  <a:pt x="302" y="213"/>
                </a:moveTo>
                <a:cubicBezTo>
                  <a:pt x="310" y="213"/>
                  <a:pt x="316" y="220"/>
                  <a:pt x="316" y="228"/>
                </a:cubicBezTo>
                <a:cubicBezTo>
                  <a:pt x="316" y="236"/>
                  <a:pt x="310" y="243"/>
                  <a:pt x="302" y="243"/>
                </a:cubicBezTo>
                <a:cubicBezTo>
                  <a:pt x="294" y="243"/>
                  <a:pt x="287" y="236"/>
                  <a:pt x="287" y="228"/>
                </a:cubicBezTo>
                <a:cubicBezTo>
                  <a:pt x="287" y="220"/>
                  <a:pt x="294" y="213"/>
                  <a:pt x="302" y="213"/>
                </a:cubicBezTo>
                <a:close/>
                <a:moveTo>
                  <a:pt x="330" y="243"/>
                </a:moveTo>
                <a:cubicBezTo>
                  <a:pt x="338" y="243"/>
                  <a:pt x="345" y="250"/>
                  <a:pt x="345" y="258"/>
                </a:cubicBezTo>
                <a:cubicBezTo>
                  <a:pt x="345" y="266"/>
                  <a:pt x="338" y="273"/>
                  <a:pt x="330" y="273"/>
                </a:cubicBezTo>
                <a:cubicBezTo>
                  <a:pt x="322" y="273"/>
                  <a:pt x="315" y="266"/>
                  <a:pt x="315" y="258"/>
                </a:cubicBezTo>
                <a:cubicBezTo>
                  <a:pt x="315" y="250"/>
                  <a:pt x="322" y="243"/>
                  <a:pt x="330" y="243"/>
                </a:cubicBezTo>
                <a:close/>
                <a:moveTo>
                  <a:pt x="273" y="243"/>
                </a:moveTo>
                <a:cubicBezTo>
                  <a:pt x="281" y="243"/>
                  <a:pt x="288" y="250"/>
                  <a:pt x="288" y="258"/>
                </a:cubicBezTo>
                <a:cubicBezTo>
                  <a:pt x="288" y="266"/>
                  <a:pt x="281" y="273"/>
                  <a:pt x="273" y="273"/>
                </a:cubicBezTo>
                <a:cubicBezTo>
                  <a:pt x="265" y="273"/>
                  <a:pt x="259" y="266"/>
                  <a:pt x="259" y="258"/>
                </a:cubicBezTo>
                <a:cubicBezTo>
                  <a:pt x="259" y="250"/>
                  <a:pt x="265" y="243"/>
                  <a:pt x="273" y="243"/>
                </a:cubicBezTo>
                <a:close/>
                <a:moveTo>
                  <a:pt x="98" y="223"/>
                </a:moveTo>
                <a:lnTo>
                  <a:pt x="98" y="223"/>
                </a:lnTo>
                <a:cubicBezTo>
                  <a:pt x="103" y="223"/>
                  <a:pt x="108" y="228"/>
                  <a:pt x="108" y="233"/>
                </a:cubicBezTo>
                <a:lnTo>
                  <a:pt x="108" y="253"/>
                </a:lnTo>
                <a:lnTo>
                  <a:pt x="128" y="253"/>
                </a:lnTo>
                <a:cubicBezTo>
                  <a:pt x="133" y="253"/>
                  <a:pt x="138" y="258"/>
                  <a:pt x="138" y="263"/>
                </a:cubicBezTo>
                <a:lnTo>
                  <a:pt x="138" y="263"/>
                </a:lnTo>
                <a:cubicBezTo>
                  <a:pt x="138" y="269"/>
                  <a:pt x="133" y="273"/>
                  <a:pt x="128" y="273"/>
                </a:cubicBezTo>
                <a:lnTo>
                  <a:pt x="108" y="273"/>
                </a:lnTo>
                <a:lnTo>
                  <a:pt x="108" y="293"/>
                </a:lnTo>
                <a:cubicBezTo>
                  <a:pt x="108" y="299"/>
                  <a:pt x="103" y="303"/>
                  <a:pt x="98" y="303"/>
                </a:cubicBezTo>
                <a:lnTo>
                  <a:pt x="98" y="303"/>
                </a:lnTo>
                <a:cubicBezTo>
                  <a:pt x="92" y="303"/>
                  <a:pt x="88" y="299"/>
                  <a:pt x="88" y="293"/>
                </a:cubicBezTo>
                <a:lnTo>
                  <a:pt x="88" y="273"/>
                </a:lnTo>
                <a:lnTo>
                  <a:pt x="68" y="273"/>
                </a:lnTo>
                <a:cubicBezTo>
                  <a:pt x="62" y="273"/>
                  <a:pt x="58" y="269"/>
                  <a:pt x="58" y="263"/>
                </a:cubicBezTo>
                <a:lnTo>
                  <a:pt x="58" y="263"/>
                </a:lnTo>
                <a:cubicBezTo>
                  <a:pt x="58" y="258"/>
                  <a:pt x="62" y="253"/>
                  <a:pt x="68" y="253"/>
                </a:cubicBezTo>
                <a:lnTo>
                  <a:pt x="88" y="253"/>
                </a:lnTo>
                <a:lnTo>
                  <a:pt x="88" y="233"/>
                </a:lnTo>
                <a:cubicBezTo>
                  <a:pt x="88" y="228"/>
                  <a:pt x="92" y="223"/>
                  <a:pt x="98" y="223"/>
                </a:cubicBezTo>
                <a:close/>
                <a:moveTo>
                  <a:pt x="297" y="342"/>
                </a:moveTo>
                <a:lnTo>
                  <a:pt x="288" y="342"/>
                </a:lnTo>
                <a:lnTo>
                  <a:pt x="277" y="339"/>
                </a:lnTo>
                <a:lnTo>
                  <a:pt x="268" y="336"/>
                </a:lnTo>
                <a:lnTo>
                  <a:pt x="258" y="332"/>
                </a:lnTo>
                <a:lnTo>
                  <a:pt x="243" y="321"/>
                </a:lnTo>
                <a:lnTo>
                  <a:pt x="230" y="306"/>
                </a:lnTo>
                <a:lnTo>
                  <a:pt x="167" y="306"/>
                </a:lnTo>
                <a:lnTo>
                  <a:pt x="154" y="321"/>
                </a:lnTo>
                <a:lnTo>
                  <a:pt x="139" y="332"/>
                </a:lnTo>
                <a:lnTo>
                  <a:pt x="129" y="336"/>
                </a:lnTo>
                <a:lnTo>
                  <a:pt x="120" y="339"/>
                </a:lnTo>
                <a:lnTo>
                  <a:pt x="109" y="342"/>
                </a:lnTo>
                <a:lnTo>
                  <a:pt x="100" y="342"/>
                </a:lnTo>
                <a:lnTo>
                  <a:pt x="84" y="340"/>
                </a:lnTo>
                <a:lnTo>
                  <a:pt x="68" y="335"/>
                </a:lnTo>
                <a:lnTo>
                  <a:pt x="54" y="327"/>
                </a:lnTo>
                <a:lnTo>
                  <a:pt x="43" y="318"/>
                </a:lnTo>
                <a:lnTo>
                  <a:pt x="33" y="306"/>
                </a:lnTo>
                <a:lnTo>
                  <a:pt x="25" y="293"/>
                </a:lnTo>
                <a:lnTo>
                  <a:pt x="20" y="277"/>
                </a:lnTo>
                <a:lnTo>
                  <a:pt x="19" y="261"/>
                </a:lnTo>
                <a:lnTo>
                  <a:pt x="20" y="244"/>
                </a:lnTo>
                <a:lnTo>
                  <a:pt x="25" y="229"/>
                </a:lnTo>
                <a:lnTo>
                  <a:pt x="33" y="216"/>
                </a:lnTo>
                <a:lnTo>
                  <a:pt x="43" y="203"/>
                </a:lnTo>
                <a:lnTo>
                  <a:pt x="54" y="194"/>
                </a:lnTo>
                <a:lnTo>
                  <a:pt x="68" y="186"/>
                </a:lnTo>
                <a:lnTo>
                  <a:pt x="84" y="182"/>
                </a:lnTo>
                <a:lnTo>
                  <a:pt x="100" y="180"/>
                </a:lnTo>
                <a:lnTo>
                  <a:pt x="297" y="180"/>
                </a:lnTo>
                <a:lnTo>
                  <a:pt x="313" y="182"/>
                </a:lnTo>
                <a:lnTo>
                  <a:pt x="330" y="186"/>
                </a:lnTo>
                <a:lnTo>
                  <a:pt x="343" y="194"/>
                </a:lnTo>
                <a:lnTo>
                  <a:pt x="354" y="203"/>
                </a:lnTo>
                <a:lnTo>
                  <a:pt x="364" y="216"/>
                </a:lnTo>
                <a:lnTo>
                  <a:pt x="372" y="229"/>
                </a:lnTo>
                <a:lnTo>
                  <a:pt x="377" y="244"/>
                </a:lnTo>
                <a:lnTo>
                  <a:pt x="378" y="261"/>
                </a:lnTo>
                <a:lnTo>
                  <a:pt x="377" y="277"/>
                </a:lnTo>
                <a:lnTo>
                  <a:pt x="372" y="293"/>
                </a:lnTo>
                <a:lnTo>
                  <a:pt x="364" y="306"/>
                </a:lnTo>
                <a:lnTo>
                  <a:pt x="354" y="318"/>
                </a:lnTo>
                <a:lnTo>
                  <a:pt x="343" y="327"/>
                </a:lnTo>
                <a:lnTo>
                  <a:pt x="330" y="335"/>
                </a:lnTo>
                <a:lnTo>
                  <a:pt x="313" y="340"/>
                </a:lnTo>
                <a:lnTo>
                  <a:pt x="297" y="34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0" name="Freeform 111"/>
          <p:cNvSpPr>
            <a:spLocks noEditPoints="1"/>
          </p:cNvSpPr>
          <p:nvPr/>
        </p:nvSpPr>
        <p:spPr bwMode="auto">
          <a:xfrm>
            <a:off x="2714625" y="4357688"/>
            <a:ext cx="328911" cy="325934"/>
          </a:xfrm>
          <a:custGeom>
            <a:avLst/>
            <a:gdLst>
              <a:gd name="T0" fmla="*/ 185 w 396"/>
              <a:gd name="T1" fmla="*/ 288 h 396"/>
              <a:gd name="T2" fmla="*/ 180 w 396"/>
              <a:gd name="T3" fmla="*/ 297 h 396"/>
              <a:gd name="T4" fmla="*/ 185 w 396"/>
              <a:gd name="T5" fmla="*/ 306 h 396"/>
              <a:gd name="T6" fmla="*/ 247 w 396"/>
              <a:gd name="T7" fmla="*/ 306 h 396"/>
              <a:gd name="T8" fmla="*/ 252 w 396"/>
              <a:gd name="T9" fmla="*/ 297 h 396"/>
              <a:gd name="T10" fmla="*/ 247 w 396"/>
              <a:gd name="T11" fmla="*/ 288 h 396"/>
              <a:gd name="T12" fmla="*/ 179 w 396"/>
              <a:gd name="T13" fmla="*/ 221 h 396"/>
              <a:gd name="T14" fmla="*/ 104 w 396"/>
              <a:gd name="T15" fmla="*/ 164 h 396"/>
              <a:gd name="T16" fmla="*/ 96 w 396"/>
              <a:gd name="T17" fmla="*/ 163 h 396"/>
              <a:gd name="T18" fmla="*/ 89 w 396"/>
              <a:gd name="T19" fmla="*/ 171 h 396"/>
              <a:gd name="T20" fmla="*/ 93 w 396"/>
              <a:gd name="T21" fmla="*/ 178 h 396"/>
              <a:gd name="T22" fmla="*/ 93 w 396"/>
              <a:gd name="T23" fmla="*/ 272 h 396"/>
              <a:gd name="T24" fmla="*/ 90 w 396"/>
              <a:gd name="T25" fmla="*/ 283 h 396"/>
              <a:gd name="T26" fmla="*/ 99 w 396"/>
              <a:gd name="T27" fmla="*/ 288 h 396"/>
              <a:gd name="T28" fmla="*/ 175 w 396"/>
              <a:gd name="T29" fmla="*/ 232 h 396"/>
              <a:gd name="T30" fmla="*/ 180 w 396"/>
              <a:gd name="T31" fmla="*/ 226 h 396"/>
              <a:gd name="T32" fmla="*/ 372 w 396"/>
              <a:gd name="T33" fmla="*/ 372 h 396"/>
              <a:gd name="T34" fmla="*/ 35 w 396"/>
              <a:gd name="T35" fmla="*/ 378 h 396"/>
              <a:gd name="T36" fmla="*/ 19 w 396"/>
              <a:gd name="T37" fmla="*/ 367 h 396"/>
              <a:gd name="T38" fmla="*/ 19 w 396"/>
              <a:gd name="T39" fmla="*/ 29 h 396"/>
              <a:gd name="T40" fmla="*/ 35 w 396"/>
              <a:gd name="T41" fmla="*/ 18 h 396"/>
              <a:gd name="T42" fmla="*/ 372 w 396"/>
              <a:gd name="T43" fmla="*/ 24 h 396"/>
              <a:gd name="T44" fmla="*/ 377 w 396"/>
              <a:gd name="T45" fmla="*/ 37 h 396"/>
              <a:gd name="T46" fmla="*/ 377 w 396"/>
              <a:gd name="T47" fmla="*/ 50 h 396"/>
              <a:gd name="T48" fmla="*/ 377 w 396"/>
              <a:gd name="T49" fmla="*/ 76 h 396"/>
              <a:gd name="T50" fmla="*/ 377 w 396"/>
              <a:gd name="T51" fmla="*/ 138 h 396"/>
              <a:gd name="T52" fmla="*/ 377 w 396"/>
              <a:gd name="T53" fmla="*/ 229 h 396"/>
              <a:gd name="T54" fmla="*/ 377 w 396"/>
              <a:gd name="T55" fmla="*/ 310 h 396"/>
              <a:gd name="T56" fmla="*/ 377 w 396"/>
              <a:gd name="T57" fmla="*/ 339 h 396"/>
              <a:gd name="T58" fmla="*/ 377 w 396"/>
              <a:gd name="T59" fmla="*/ 356 h 396"/>
              <a:gd name="T60" fmla="*/ 360 w 396"/>
              <a:gd name="T61" fmla="*/ 0 h 396"/>
              <a:gd name="T62" fmla="*/ 21 w 396"/>
              <a:gd name="T63" fmla="*/ 2 h 396"/>
              <a:gd name="T64" fmla="*/ 6 w 396"/>
              <a:gd name="T65" fmla="*/ 16 h 396"/>
              <a:gd name="T66" fmla="*/ 0 w 396"/>
              <a:gd name="T67" fmla="*/ 36 h 396"/>
              <a:gd name="T68" fmla="*/ 2 w 396"/>
              <a:gd name="T69" fmla="*/ 375 h 396"/>
              <a:gd name="T70" fmla="*/ 16 w 396"/>
              <a:gd name="T71" fmla="*/ 390 h 396"/>
              <a:gd name="T72" fmla="*/ 35 w 396"/>
              <a:gd name="T73" fmla="*/ 396 h 396"/>
              <a:gd name="T74" fmla="*/ 374 w 396"/>
              <a:gd name="T75" fmla="*/ 393 h 396"/>
              <a:gd name="T76" fmla="*/ 389 w 396"/>
              <a:gd name="T77" fmla="*/ 380 h 396"/>
              <a:gd name="T78" fmla="*/ 396 w 396"/>
              <a:gd name="T79" fmla="*/ 361 h 396"/>
              <a:gd name="T80" fmla="*/ 392 w 396"/>
              <a:gd name="T81" fmla="*/ 22 h 396"/>
              <a:gd name="T82" fmla="*/ 379 w 396"/>
              <a:gd name="T83" fmla="*/ 7 h 396"/>
              <a:gd name="T84" fmla="*/ 360 w 396"/>
              <a:gd name="T85"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6" h="396">
                <a:moveTo>
                  <a:pt x="242" y="288"/>
                </a:moveTo>
                <a:lnTo>
                  <a:pt x="188" y="288"/>
                </a:lnTo>
                <a:lnTo>
                  <a:pt x="185" y="288"/>
                </a:lnTo>
                <a:lnTo>
                  <a:pt x="182" y="290"/>
                </a:lnTo>
                <a:lnTo>
                  <a:pt x="180" y="294"/>
                </a:lnTo>
                <a:lnTo>
                  <a:pt x="180" y="297"/>
                </a:lnTo>
                <a:lnTo>
                  <a:pt x="180" y="301"/>
                </a:lnTo>
                <a:lnTo>
                  <a:pt x="182" y="303"/>
                </a:lnTo>
                <a:lnTo>
                  <a:pt x="185" y="306"/>
                </a:lnTo>
                <a:lnTo>
                  <a:pt x="188" y="307"/>
                </a:lnTo>
                <a:lnTo>
                  <a:pt x="242" y="307"/>
                </a:lnTo>
                <a:lnTo>
                  <a:pt x="247" y="306"/>
                </a:lnTo>
                <a:lnTo>
                  <a:pt x="249" y="303"/>
                </a:lnTo>
                <a:lnTo>
                  <a:pt x="251" y="301"/>
                </a:lnTo>
                <a:lnTo>
                  <a:pt x="252" y="297"/>
                </a:lnTo>
                <a:lnTo>
                  <a:pt x="251" y="294"/>
                </a:lnTo>
                <a:lnTo>
                  <a:pt x="249" y="290"/>
                </a:lnTo>
                <a:lnTo>
                  <a:pt x="247" y="288"/>
                </a:lnTo>
                <a:lnTo>
                  <a:pt x="242" y="288"/>
                </a:lnTo>
                <a:close/>
                <a:moveTo>
                  <a:pt x="180" y="226"/>
                </a:moveTo>
                <a:lnTo>
                  <a:pt x="179" y="221"/>
                </a:lnTo>
                <a:lnTo>
                  <a:pt x="175" y="218"/>
                </a:lnTo>
                <a:lnTo>
                  <a:pt x="175" y="218"/>
                </a:lnTo>
                <a:lnTo>
                  <a:pt x="104" y="164"/>
                </a:lnTo>
                <a:lnTo>
                  <a:pt x="104" y="164"/>
                </a:lnTo>
                <a:lnTo>
                  <a:pt x="99" y="162"/>
                </a:lnTo>
                <a:lnTo>
                  <a:pt x="96" y="163"/>
                </a:lnTo>
                <a:lnTo>
                  <a:pt x="92" y="165"/>
                </a:lnTo>
                <a:lnTo>
                  <a:pt x="90" y="167"/>
                </a:lnTo>
                <a:lnTo>
                  <a:pt x="89" y="171"/>
                </a:lnTo>
                <a:lnTo>
                  <a:pt x="90" y="175"/>
                </a:lnTo>
                <a:lnTo>
                  <a:pt x="93" y="178"/>
                </a:lnTo>
                <a:lnTo>
                  <a:pt x="93" y="178"/>
                </a:lnTo>
                <a:lnTo>
                  <a:pt x="156" y="226"/>
                </a:lnTo>
                <a:lnTo>
                  <a:pt x="93" y="272"/>
                </a:lnTo>
                <a:lnTo>
                  <a:pt x="93" y="272"/>
                </a:lnTo>
                <a:lnTo>
                  <a:pt x="90" y="275"/>
                </a:lnTo>
                <a:lnTo>
                  <a:pt x="89" y="280"/>
                </a:lnTo>
                <a:lnTo>
                  <a:pt x="90" y="283"/>
                </a:lnTo>
                <a:lnTo>
                  <a:pt x="92" y="285"/>
                </a:lnTo>
                <a:lnTo>
                  <a:pt x="96" y="287"/>
                </a:lnTo>
                <a:lnTo>
                  <a:pt x="99" y="288"/>
                </a:lnTo>
                <a:lnTo>
                  <a:pt x="104" y="286"/>
                </a:lnTo>
                <a:lnTo>
                  <a:pt x="104" y="286"/>
                </a:lnTo>
                <a:lnTo>
                  <a:pt x="175" y="232"/>
                </a:lnTo>
                <a:lnTo>
                  <a:pt x="175" y="232"/>
                </a:lnTo>
                <a:lnTo>
                  <a:pt x="179" y="229"/>
                </a:lnTo>
                <a:lnTo>
                  <a:pt x="180" y="226"/>
                </a:lnTo>
                <a:close/>
                <a:moveTo>
                  <a:pt x="377" y="361"/>
                </a:moveTo>
                <a:lnTo>
                  <a:pt x="376" y="367"/>
                </a:lnTo>
                <a:lnTo>
                  <a:pt x="372" y="372"/>
                </a:lnTo>
                <a:lnTo>
                  <a:pt x="366" y="377"/>
                </a:lnTo>
                <a:lnTo>
                  <a:pt x="360" y="378"/>
                </a:lnTo>
                <a:lnTo>
                  <a:pt x="35" y="378"/>
                </a:lnTo>
                <a:lnTo>
                  <a:pt x="29" y="377"/>
                </a:lnTo>
                <a:lnTo>
                  <a:pt x="23" y="372"/>
                </a:lnTo>
                <a:lnTo>
                  <a:pt x="19" y="367"/>
                </a:lnTo>
                <a:lnTo>
                  <a:pt x="18" y="361"/>
                </a:lnTo>
                <a:lnTo>
                  <a:pt x="18" y="36"/>
                </a:lnTo>
                <a:lnTo>
                  <a:pt x="19" y="29"/>
                </a:lnTo>
                <a:lnTo>
                  <a:pt x="23" y="24"/>
                </a:lnTo>
                <a:lnTo>
                  <a:pt x="29" y="20"/>
                </a:lnTo>
                <a:lnTo>
                  <a:pt x="35" y="18"/>
                </a:lnTo>
                <a:lnTo>
                  <a:pt x="360" y="18"/>
                </a:lnTo>
                <a:lnTo>
                  <a:pt x="366" y="20"/>
                </a:lnTo>
                <a:lnTo>
                  <a:pt x="372" y="24"/>
                </a:lnTo>
                <a:lnTo>
                  <a:pt x="376" y="29"/>
                </a:lnTo>
                <a:lnTo>
                  <a:pt x="377" y="36"/>
                </a:lnTo>
                <a:lnTo>
                  <a:pt x="377" y="37"/>
                </a:lnTo>
                <a:lnTo>
                  <a:pt x="377" y="40"/>
                </a:lnTo>
                <a:lnTo>
                  <a:pt x="377" y="44"/>
                </a:lnTo>
                <a:lnTo>
                  <a:pt x="377" y="50"/>
                </a:lnTo>
                <a:lnTo>
                  <a:pt x="377" y="57"/>
                </a:lnTo>
                <a:lnTo>
                  <a:pt x="377" y="66"/>
                </a:lnTo>
                <a:lnTo>
                  <a:pt x="377" y="76"/>
                </a:lnTo>
                <a:lnTo>
                  <a:pt x="377" y="86"/>
                </a:lnTo>
                <a:lnTo>
                  <a:pt x="377" y="111"/>
                </a:lnTo>
                <a:lnTo>
                  <a:pt x="377" y="138"/>
                </a:lnTo>
                <a:lnTo>
                  <a:pt x="377" y="168"/>
                </a:lnTo>
                <a:lnTo>
                  <a:pt x="377" y="199"/>
                </a:lnTo>
                <a:lnTo>
                  <a:pt x="377" y="229"/>
                </a:lnTo>
                <a:lnTo>
                  <a:pt x="377" y="258"/>
                </a:lnTo>
                <a:lnTo>
                  <a:pt x="377" y="285"/>
                </a:lnTo>
                <a:lnTo>
                  <a:pt x="377" y="310"/>
                </a:lnTo>
                <a:lnTo>
                  <a:pt x="377" y="321"/>
                </a:lnTo>
                <a:lnTo>
                  <a:pt x="377" y="330"/>
                </a:lnTo>
                <a:lnTo>
                  <a:pt x="377" y="339"/>
                </a:lnTo>
                <a:lnTo>
                  <a:pt x="377" y="347"/>
                </a:lnTo>
                <a:lnTo>
                  <a:pt x="377" y="352"/>
                </a:lnTo>
                <a:lnTo>
                  <a:pt x="377" y="356"/>
                </a:lnTo>
                <a:lnTo>
                  <a:pt x="377" y="360"/>
                </a:lnTo>
                <a:lnTo>
                  <a:pt x="377" y="361"/>
                </a:lnTo>
                <a:close/>
                <a:moveTo>
                  <a:pt x="360" y="0"/>
                </a:moveTo>
                <a:lnTo>
                  <a:pt x="35" y="0"/>
                </a:lnTo>
                <a:lnTo>
                  <a:pt x="29" y="0"/>
                </a:lnTo>
                <a:lnTo>
                  <a:pt x="21" y="2"/>
                </a:lnTo>
                <a:lnTo>
                  <a:pt x="16" y="7"/>
                </a:lnTo>
                <a:lnTo>
                  <a:pt x="10" y="11"/>
                </a:lnTo>
                <a:lnTo>
                  <a:pt x="6" y="16"/>
                </a:lnTo>
                <a:lnTo>
                  <a:pt x="2" y="22"/>
                </a:lnTo>
                <a:lnTo>
                  <a:pt x="0" y="29"/>
                </a:lnTo>
                <a:lnTo>
                  <a:pt x="0" y="36"/>
                </a:lnTo>
                <a:lnTo>
                  <a:pt x="0" y="361"/>
                </a:lnTo>
                <a:lnTo>
                  <a:pt x="0" y="368"/>
                </a:lnTo>
                <a:lnTo>
                  <a:pt x="2" y="375"/>
                </a:lnTo>
                <a:lnTo>
                  <a:pt x="6" y="380"/>
                </a:lnTo>
                <a:lnTo>
                  <a:pt x="10" y="385"/>
                </a:lnTo>
                <a:lnTo>
                  <a:pt x="16" y="390"/>
                </a:lnTo>
                <a:lnTo>
                  <a:pt x="21" y="393"/>
                </a:lnTo>
                <a:lnTo>
                  <a:pt x="29" y="395"/>
                </a:lnTo>
                <a:lnTo>
                  <a:pt x="35" y="396"/>
                </a:lnTo>
                <a:lnTo>
                  <a:pt x="360" y="396"/>
                </a:lnTo>
                <a:lnTo>
                  <a:pt x="368" y="395"/>
                </a:lnTo>
                <a:lnTo>
                  <a:pt x="374" y="393"/>
                </a:lnTo>
                <a:lnTo>
                  <a:pt x="379" y="390"/>
                </a:lnTo>
                <a:lnTo>
                  <a:pt x="385" y="385"/>
                </a:lnTo>
                <a:lnTo>
                  <a:pt x="389" y="380"/>
                </a:lnTo>
                <a:lnTo>
                  <a:pt x="392" y="375"/>
                </a:lnTo>
                <a:lnTo>
                  <a:pt x="395" y="368"/>
                </a:lnTo>
                <a:lnTo>
                  <a:pt x="396" y="361"/>
                </a:lnTo>
                <a:lnTo>
                  <a:pt x="396" y="36"/>
                </a:lnTo>
                <a:lnTo>
                  <a:pt x="395" y="29"/>
                </a:lnTo>
                <a:lnTo>
                  <a:pt x="392" y="22"/>
                </a:lnTo>
                <a:lnTo>
                  <a:pt x="389" y="16"/>
                </a:lnTo>
                <a:lnTo>
                  <a:pt x="385" y="11"/>
                </a:lnTo>
                <a:lnTo>
                  <a:pt x="379" y="7"/>
                </a:lnTo>
                <a:lnTo>
                  <a:pt x="374" y="2"/>
                </a:lnTo>
                <a:lnTo>
                  <a:pt x="368" y="0"/>
                </a:lnTo>
                <a:lnTo>
                  <a:pt x="360"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1" name="Freeform 112"/>
          <p:cNvSpPr>
            <a:spLocks noEditPoints="1"/>
          </p:cNvSpPr>
          <p:nvPr/>
        </p:nvSpPr>
        <p:spPr bwMode="auto">
          <a:xfrm>
            <a:off x="3408165" y="4357688"/>
            <a:ext cx="325934" cy="325934"/>
          </a:xfrm>
          <a:custGeom>
            <a:avLst/>
            <a:gdLst>
              <a:gd name="T0" fmla="*/ 371 w 395"/>
              <a:gd name="T1" fmla="*/ 372 h 396"/>
              <a:gd name="T2" fmla="*/ 36 w 395"/>
              <a:gd name="T3" fmla="*/ 378 h 396"/>
              <a:gd name="T4" fmla="*/ 20 w 395"/>
              <a:gd name="T5" fmla="*/ 367 h 396"/>
              <a:gd name="T6" fmla="*/ 377 w 395"/>
              <a:gd name="T7" fmla="*/ 324 h 396"/>
              <a:gd name="T8" fmla="*/ 377 w 395"/>
              <a:gd name="T9" fmla="*/ 330 h 396"/>
              <a:gd name="T10" fmla="*/ 377 w 395"/>
              <a:gd name="T11" fmla="*/ 349 h 396"/>
              <a:gd name="T12" fmla="*/ 377 w 395"/>
              <a:gd name="T13" fmla="*/ 361 h 396"/>
              <a:gd name="T14" fmla="*/ 115 w 395"/>
              <a:gd name="T15" fmla="*/ 360 h 396"/>
              <a:gd name="T16" fmla="*/ 280 w 395"/>
              <a:gd name="T17" fmla="*/ 339 h 396"/>
              <a:gd name="T18" fmla="*/ 270 w 395"/>
              <a:gd name="T19" fmla="*/ 350 h 396"/>
              <a:gd name="T20" fmla="*/ 250 w 395"/>
              <a:gd name="T21" fmla="*/ 350 h 396"/>
              <a:gd name="T22" fmla="*/ 239 w 395"/>
              <a:gd name="T23" fmla="*/ 339 h 396"/>
              <a:gd name="T24" fmla="*/ 196 w 395"/>
              <a:gd name="T25" fmla="*/ 360 h 396"/>
              <a:gd name="T26" fmla="*/ 156 w 395"/>
              <a:gd name="T27" fmla="*/ 339 h 396"/>
              <a:gd name="T28" fmla="*/ 146 w 395"/>
              <a:gd name="T29" fmla="*/ 350 h 396"/>
              <a:gd name="T30" fmla="*/ 395 w 395"/>
              <a:gd name="T31" fmla="*/ 338 h 396"/>
              <a:gd name="T32" fmla="*/ 395 w 395"/>
              <a:gd name="T33" fmla="*/ 362 h 396"/>
              <a:gd name="T34" fmla="*/ 392 w 395"/>
              <a:gd name="T35" fmla="*/ 375 h 396"/>
              <a:gd name="T36" fmla="*/ 379 w 395"/>
              <a:gd name="T37" fmla="*/ 390 h 396"/>
              <a:gd name="T38" fmla="*/ 360 w 395"/>
              <a:gd name="T39" fmla="*/ 396 h 396"/>
              <a:gd name="T40" fmla="*/ 22 w 395"/>
              <a:gd name="T41" fmla="*/ 393 h 396"/>
              <a:gd name="T42" fmla="*/ 7 w 395"/>
              <a:gd name="T43" fmla="*/ 380 h 396"/>
              <a:gd name="T44" fmla="*/ 0 w 395"/>
              <a:gd name="T45" fmla="*/ 361 h 396"/>
              <a:gd name="T46" fmla="*/ 0 w 395"/>
              <a:gd name="T47" fmla="*/ 324 h 396"/>
              <a:gd name="T48" fmla="*/ 1 w 395"/>
              <a:gd name="T49" fmla="*/ 312 h 396"/>
              <a:gd name="T50" fmla="*/ 40 w 395"/>
              <a:gd name="T51" fmla="*/ 181 h 396"/>
              <a:gd name="T52" fmla="*/ 63 w 395"/>
              <a:gd name="T53" fmla="*/ 72 h 396"/>
              <a:gd name="T54" fmla="*/ 68 w 395"/>
              <a:gd name="T55" fmla="*/ 64 h 396"/>
              <a:gd name="T56" fmla="*/ 78 w 395"/>
              <a:gd name="T57" fmla="*/ 66 h 396"/>
              <a:gd name="T58" fmla="*/ 81 w 395"/>
              <a:gd name="T59" fmla="*/ 180 h 396"/>
              <a:gd name="T60" fmla="*/ 315 w 395"/>
              <a:gd name="T61" fmla="*/ 69 h 396"/>
              <a:gd name="T62" fmla="*/ 323 w 395"/>
              <a:gd name="T63" fmla="*/ 63 h 396"/>
              <a:gd name="T64" fmla="*/ 331 w 395"/>
              <a:gd name="T65" fmla="*/ 69 h 396"/>
              <a:gd name="T66" fmla="*/ 350 w 395"/>
              <a:gd name="T67" fmla="*/ 180 h 396"/>
              <a:gd name="T68" fmla="*/ 358 w 395"/>
              <a:gd name="T69" fmla="*/ 186 h 396"/>
              <a:gd name="T70" fmla="*/ 395 w 395"/>
              <a:gd name="T71" fmla="*/ 315 h 396"/>
              <a:gd name="T72" fmla="*/ 395 w 395"/>
              <a:gd name="T73" fmla="*/ 317 h 396"/>
              <a:gd name="T74" fmla="*/ 395 w 395"/>
              <a:gd name="T75" fmla="*/ 330 h 396"/>
              <a:gd name="T76" fmla="*/ 52 w 395"/>
              <a:gd name="T77" fmla="*/ 198 h 396"/>
              <a:gd name="T78" fmla="*/ 21 w 395"/>
              <a:gd name="T79" fmla="*/ 307 h 396"/>
              <a:gd name="T80" fmla="*/ 24 w 395"/>
              <a:gd name="T81" fmla="*/ 297 h 396"/>
              <a:gd name="T82" fmla="*/ 30 w 395"/>
              <a:gd name="T83" fmla="*/ 272 h 396"/>
              <a:gd name="T84" fmla="*/ 44 w 395"/>
              <a:gd name="T85" fmla="*/ 224 h 396"/>
              <a:gd name="T86" fmla="*/ 51 w 395"/>
              <a:gd name="T87" fmla="*/ 203 h 396"/>
              <a:gd name="T88" fmla="*/ 219 w 395"/>
              <a:gd name="T89" fmla="*/ 66 h 396"/>
              <a:gd name="T90" fmla="*/ 217 w 395"/>
              <a:gd name="T91" fmla="*/ 40 h 396"/>
              <a:gd name="T92" fmla="*/ 187 w 395"/>
              <a:gd name="T93" fmla="*/ 37 h 396"/>
              <a:gd name="T94" fmla="*/ 162 w 395"/>
              <a:gd name="T95" fmla="*/ 54 h 396"/>
              <a:gd name="T96" fmla="*/ 185 w 395"/>
              <a:gd name="T97" fmla="*/ 57 h 396"/>
              <a:gd name="T98" fmla="*/ 204 w 395"/>
              <a:gd name="T99" fmla="*/ 55 h 396"/>
              <a:gd name="T100" fmla="*/ 219 w 395"/>
              <a:gd name="T101" fmla="*/ 66 h 396"/>
              <a:gd name="T102" fmla="*/ 191 w 395"/>
              <a:gd name="T103" fmla="*/ 88 h 396"/>
              <a:gd name="T104" fmla="*/ 201 w 395"/>
              <a:gd name="T105" fmla="*/ 90 h 396"/>
              <a:gd name="T106" fmla="*/ 206 w 395"/>
              <a:gd name="T107" fmla="*/ 81 h 396"/>
              <a:gd name="T108" fmla="*/ 201 w 395"/>
              <a:gd name="T109" fmla="*/ 72 h 396"/>
              <a:gd name="T110" fmla="*/ 191 w 395"/>
              <a:gd name="T111" fmla="*/ 75 h 396"/>
              <a:gd name="T112" fmla="*/ 198 w 395"/>
              <a:gd name="T113" fmla="*/ 18 h 396"/>
              <a:gd name="T114" fmla="*/ 234 w 395"/>
              <a:gd name="T115" fmla="*/ 30 h 396"/>
              <a:gd name="T116" fmla="*/ 244 w 395"/>
              <a:gd name="T117" fmla="*/ 14 h 396"/>
              <a:gd name="T118" fmla="*/ 198 w 395"/>
              <a:gd name="T119" fmla="*/ 0 h 396"/>
              <a:gd name="T120" fmla="*/ 149 w 395"/>
              <a:gd name="T121" fmla="*/ 16 h 396"/>
              <a:gd name="T122" fmla="*/ 159 w 395"/>
              <a:gd name="T123" fmla="*/ 31 h 396"/>
              <a:gd name="T124" fmla="*/ 198 w 395"/>
              <a:gd name="T125" fmla="*/ 1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396">
                <a:moveTo>
                  <a:pt x="377" y="361"/>
                </a:moveTo>
                <a:lnTo>
                  <a:pt x="376" y="367"/>
                </a:lnTo>
                <a:lnTo>
                  <a:pt x="371" y="372"/>
                </a:lnTo>
                <a:lnTo>
                  <a:pt x="366" y="377"/>
                </a:lnTo>
                <a:lnTo>
                  <a:pt x="360" y="378"/>
                </a:lnTo>
                <a:lnTo>
                  <a:pt x="36" y="378"/>
                </a:lnTo>
                <a:lnTo>
                  <a:pt x="29" y="377"/>
                </a:lnTo>
                <a:lnTo>
                  <a:pt x="24" y="372"/>
                </a:lnTo>
                <a:lnTo>
                  <a:pt x="20" y="367"/>
                </a:lnTo>
                <a:lnTo>
                  <a:pt x="18" y="361"/>
                </a:lnTo>
                <a:lnTo>
                  <a:pt x="18" y="324"/>
                </a:lnTo>
                <a:lnTo>
                  <a:pt x="377" y="324"/>
                </a:lnTo>
                <a:lnTo>
                  <a:pt x="377" y="325"/>
                </a:lnTo>
                <a:lnTo>
                  <a:pt x="377" y="326"/>
                </a:lnTo>
                <a:lnTo>
                  <a:pt x="377" y="330"/>
                </a:lnTo>
                <a:lnTo>
                  <a:pt x="377" y="336"/>
                </a:lnTo>
                <a:lnTo>
                  <a:pt x="377" y="342"/>
                </a:lnTo>
                <a:lnTo>
                  <a:pt x="377" y="349"/>
                </a:lnTo>
                <a:lnTo>
                  <a:pt x="377" y="355"/>
                </a:lnTo>
                <a:lnTo>
                  <a:pt x="377" y="358"/>
                </a:lnTo>
                <a:lnTo>
                  <a:pt x="377" y="361"/>
                </a:lnTo>
                <a:close/>
                <a:moveTo>
                  <a:pt x="115" y="339"/>
                </a:moveTo>
                <a:cubicBezTo>
                  <a:pt x="121" y="339"/>
                  <a:pt x="126" y="344"/>
                  <a:pt x="126" y="350"/>
                </a:cubicBezTo>
                <a:cubicBezTo>
                  <a:pt x="126" y="355"/>
                  <a:pt x="121" y="360"/>
                  <a:pt x="115" y="360"/>
                </a:cubicBezTo>
                <a:cubicBezTo>
                  <a:pt x="110" y="360"/>
                  <a:pt x="105" y="355"/>
                  <a:pt x="105" y="350"/>
                </a:cubicBezTo>
                <a:cubicBezTo>
                  <a:pt x="105" y="344"/>
                  <a:pt x="110" y="339"/>
                  <a:pt x="115" y="339"/>
                </a:cubicBezTo>
                <a:close/>
                <a:moveTo>
                  <a:pt x="280" y="339"/>
                </a:moveTo>
                <a:cubicBezTo>
                  <a:pt x="285" y="339"/>
                  <a:pt x="290" y="344"/>
                  <a:pt x="290" y="350"/>
                </a:cubicBezTo>
                <a:cubicBezTo>
                  <a:pt x="290" y="355"/>
                  <a:pt x="285" y="360"/>
                  <a:pt x="280" y="360"/>
                </a:cubicBezTo>
                <a:cubicBezTo>
                  <a:pt x="274" y="360"/>
                  <a:pt x="270" y="355"/>
                  <a:pt x="270" y="350"/>
                </a:cubicBezTo>
                <a:cubicBezTo>
                  <a:pt x="270" y="344"/>
                  <a:pt x="274" y="339"/>
                  <a:pt x="280" y="339"/>
                </a:cubicBezTo>
                <a:close/>
                <a:moveTo>
                  <a:pt x="239" y="339"/>
                </a:moveTo>
                <a:cubicBezTo>
                  <a:pt x="245" y="339"/>
                  <a:pt x="250" y="344"/>
                  <a:pt x="250" y="350"/>
                </a:cubicBezTo>
                <a:cubicBezTo>
                  <a:pt x="250" y="355"/>
                  <a:pt x="245" y="360"/>
                  <a:pt x="239" y="360"/>
                </a:cubicBezTo>
                <a:cubicBezTo>
                  <a:pt x="234" y="360"/>
                  <a:pt x="229" y="355"/>
                  <a:pt x="229" y="350"/>
                </a:cubicBezTo>
                <a:cubicBezTo>
                  <a:pt x="229" y="344"/>
                  <a:pt x="234" y="339"/>
                  <a:pt x="239" y="339"/>
                </a:cubicBezTo>
                <a:close/>
                <a:moveTo>
                  <a:pt x="196" y="339"/>
                </a:moveTo>
                <a:cubicBezTo>
                  <a:pt x="201" y="339"/>
                  <a:pt x="206" y="344"/>
                  <a:pt x="206" y="350"/>
                </a:cubicBezTo>
                <a:cubicBezTo>
                  <a:pt x="206" y="355"/>
                  <a:pt x="201" y="360"/>
                  <a:pt x="196" y="360"/>
                </a:cubicBezTo>
                <a:cubicBezTo>
                  <a:pt x="190" y="360"/>
                  <a:pt x="186" y="355"/>
                  <a:pt x="186" y="350"/>
                </a:cubicBezTo>
                <a:cubicBezTo>
                  <a:pt x="186" y="344"/>
                  <a:pt x="190" y="339"/>
                  <a:pt x="196" y="339"/>
                </a:cubicBezTo>
                <a:close/>
                <a:moveTo>
                  <a:pt x="156" y="339"/>
                </a:moveTo>
                <a:cubicBezTo>
                  <a:pt x="161" y="339"/>
                  <a:pt x="166" y="344"/>
                  <a:pt x="166" y="350"/>
                </a:cubicBezTo>
                <a:cubicBezTo>
                  <a:pt x="166" y="355"/>
                  <a:pt x="161" y="360"/>
                  <a:pt x="156" y="360"/>
                </a:cubicBezTo>
                <a:cubicBezTo>
                  <a:pt x="150" y="360"/>
                  <a:pt x="146" y="355"/>
                  <a:pt x="146" y="350"/>
                </a:cubicBezTo>
                <a:cubicBezTo>
                  <a:pt x="146" y="344"/>
                  <a:pt x="150" y="339"/>
                  <a:pt x="156" y="339"/>
                </a:cubicBezTo>
                <a:close/>
                <a:moveTo>
                  <a:pt x="395" y="334"/>
                </a:moveTo>
                <a:lnTo>
                  <a:pt x="395" y="338"/>
                </a:lnTo>
                <a:lnTo>
                  <a:pt x="395" y="342"/>
                </a:lnTo>
                <a:lnTo>
                  <a:pt x="395" y="361"/>
                </a:lnTo>
                <a:lnTo>
                  <a:pt x="395" y="362"/>
                </a:lnTo>
                <a:lnTo>
                  <a:pt x="395" y="362"/>
                </a:lnTo>
                <a:lnTo>
                  <a:pt x="394" y="368"/>
                </a:lnTo>
                <a:lnTo>
                  <a:pt x="392" y="375"/>
                </a:lnTo>
                <a:lnTo>
                  <a:pt x="389" y="380"/>
                </a:lnTo>
                <a:lnTo>
                  <a:pt x="384" y="385"/>
                </a:lnTo>
                <a:lnTo>
                  <a:pt x="379" y="390"/>
                </a:lnTo>
                <a:lnTo>
                  <a:pt x="374" y="393"/>
                </a:lnTo>
                <a:lnTo>
                  <a:pt x="367" y="395"/>
                </a:lnTo>
                <a:lnTo>
                  <a:pt x="360" y="396"/>
                </a:lnTo>
                <a:lnTo>
                  <a:pt x="36" y="396"/>
                </a:lnTo>
                <a:lnTo>
                  <a:pt x="29" y="395"/>
                </a:lnTo>
                <a:lnTo>
                  <a:pt x="22" y="393"/>
                </a:lnTo>
                <a:lnTo>
                  <a:pt x="16" y="390"/>
                </a:lnTo>
                <a:lnTo>
                  <a:pt x="11" y="385"/>
                </a:lnTo>
                <a:lnTo>
                  <a:pt x="7" y="380"/>
                </a:lnTo>
                <a:lnTo>
                  <a:pt x="2" y="375"/>
                </a:lnTo>
                <a:lnTo>
                  <a:pt x="0" y="368"/>
                </a:lnTo>
                <a:lnTo>
                  <a:pt x="0" y="361"/>
                </a:lnTo>
                <a:lnTo>
                  <a:pt x="0" y="342"/>
                </a:lnTo>
                <a:lnTo>
                  <a:pt x="0" y="334"/>
                </a:lnTo>
                <a:lnTo>
                  <a:pt x="0" y="324"/>
                </a:lnTo>
                <a:lnTo>
                  <a:pt x="0" y="315"/>
                </a:lnTo>
                <a:lnTo>
                  <a:pt x="1" y="312"/>
                </a:lnTo>
                <a:lnTo>
                  <a:pt x="1" y="312"/>
                </a:lnTo>
                <a:lnTo>
                  <a:pt x="37" y="186"/>
                </a:lnTo>
                <a:lnTo>
                  <a:pt x="37" y="186"/>
                </a:lnTo>
                <a:lnTo>
                  <a:pt x="40" y="181"/>
                </a:lnTo>
                <a:lnTo>
                  <a:pt x="45" y="180"/>
                </a:lnTo>
                <a:lnTo>
                  <a:pt x="63" y="180"/>
                </a:lnTo>
                <a:lnTo>
                  <a:pt x="63" y="72"/>
                </a:lnTo>
                <a:lnTo>
                  <a:pt x="64" y="69"/>
                </a:lnTo>
                <a:lnTo>
                  <a:pt x="66" y="66"/>
                </a:lnTo>
                <a:lnTo>
                  <a:pt x="68" y="64"/>
                </a:lnTo>
                <a:lnTo>
                  <a:pt x="72" y="63"/>
                </a:lnTo>
                <a:lnTo>
                  <a:pt x="76" y="64"/>
                </a:lnTo>
                <a:lnTo>
                  <a:pt x="78" y="66"/>
                </a:lnTo>
                <a:lnTo>
                  <a:pt x="80" y="69"/>
                </a:lnTo>
                <a:lnTo>
                  <a:pt x="81" y="72"/>
                </a:lnTo>
                <a:lnTo>
                  <a:pt x="81" y="180"/>
                </a:lnTo>
                <a:lnTo>
                  <a:pt x="314" y="180"/>
                </a:lnTo>
                <a:lnTo>
                  <a:pt x="314" y="72"/>
                </a:lnTo>
                <a:lnTo>
                  <a:pt x="315" y="69"/>
                </a:lnTo>
                <a:lnTo>
                  <a:pt x="317" y="66"/>
                </a:lnTo>
                <a:lnTo>
                  <a:pt x="320" y="64"/>
                </a:lnTo>
                <a:lnTo>
                  <a:pt x="323" y="63"/>
                </a:lnTo>
                <a:lnTo>
                  <a:pt x="327" y="64"/>
                </a:lnTo>
                <a:lnTo>
                  <a:pt x="329" y="66"/>
                </a:lnTo>
                <a:lnTo>
                  <a:pt x="331" y="69"/>
                </a:lnTo>
                <a:lnTo>
                  <a:pt x="333" y="72"/>
                </a:lnTo>
                <a:lnTo>
                  <a:pt x="333" y="180"/>
                </a:lnTo>
                <a:lnTo>
                  <a:pt x="350" y="180"/>
                </a:lnTo>
                <a:lnTo>
                  <a:pt x="355" y="181"/>
                </a:lnTo>
                <a:lnTo>
                  <a:pt x="358" y="186"/>
                </a:lnTo>
                <a:lnTo>
                  <a:pt x="358" y="186"/>
                </a:lnTo>
                <a:lnTo>
                  <a:pt x="394" y="312"/>
                </a:lnTo>
                <a:lnTo>
                  <a:pt x="394" y="312"/>
                </a:lnTo>
                <a:lnTo>
                  <a:pt x="395" y="315"/>
                </a:lnTo>
                <a:lnTo>
                  <a:pt x="395" y="315"/>
                </a:lnTo>
                <a:lnTo>
                  <a:pt x="395" y="316"/>
                </a:lnTo>
                <a:lnTo>
                  <a:pt x="395" y="317"/>
                </a:lnTo>
                <a:lnTo>
                  <a:pt x="395" y="324"/>
                </a:lnTo>
                <a:lnTo>
                  <a:pt x="395" y="325"/>
                </a:lnTo>
                <a:lnTo>
                  <a:pt x="395" y="330"/>
                </a:lnTo>
                <a:lnTo>
                  <a:pt x="395" y="333"/>
                </a:lnTo>
                <a:lnTo>
                  <a:pt x="395" y="334"/>
                </a:lnTo>
                <a:close/>
                <a:moveTo>
                  <a:pt x="52" y="198"/>
                </a:moveTo>
                <a:lnTo>
                  <a:pt x="343" y="198"/>
                </a:lnTo>
                <a:lnTo>
                  <a:pt x="375" y="307"/>
                </a:lnTo>
                <a:lnTo>
                  <a:pt x="21" y="307"/>
                </a:lnTo>
                <a:lnTo>
                  <a:pt x="22" y="306"/>
                </a:lnTo>
                <a:lnTo>
                  <a:pt x="23" y="301"/>
                </a:lnTo>
                <a:lnTo>
                  <a:pt x="24" y="297"/>
                </a:lnTo>
                <a:lnTo>
                  <a:pt x="26" y="289"/>
                </a:lnTo>
                <a:lnTo>
                  <a:pt x="28" y="281"/>
                </a:lnTo>
                <a:lnTo>
                  <a:pt x="30" y="272"/>
                </a:lnTo>
                <a:lnTo>
                  <a:pt x="37" y="253"/>
                </a:lnTo>
                <a:lnTo>
                  <a:pt x="42" y="232"/>
                </a:lnTo>
                <a:lnTo>
                  <a:pt x="44" y="224"/>
                </a:lnTo>
                <a:lnTo>
                  <a:pt x="47" y="215"/>
                </a:lnTo>
                <a:lnTo>
                  <a:pt x="49" y="208"/>
                </a:lnTo>
                <a:lnTo>
                  <a:pt x="51" y="203"/>
                </a:lnTo>
                <a:lnTo>
                  <a:pt x="51" y="199"/>
                </a:lnTo>
                <a:lnTo>
                  <a:pt x="52" y="198"/>
                </a:lnTo>
                <a:close/>
                <a:moveTo>
                  <a:pt x="219" y="66"/>
                </a:moveTo>
                <a:lnTo>
                  <a:pt x="232" y="52"/>
                </a:lnTo>
                <a:lnTo>
                  <a:pt x="225" y="45"/>
                </a:lnTo>
                <a:lnTo>
                  <a:pt x="217" y="40"/>
                </a:lnTo>
                <a:lnTo>
                  <a:pt x="207" y="37"/>
                </a:lnTo>
                <a:lnTo>
                  <a:pt x="198" y="36"/>
                </a:lnTo>
                <a:lnTo>
                  <a:pt x="187" y="37"/>
                </a:lnTo>
                <a:lnTo>
                  <a:pt x="177" y="41"/>
                </a:lnTo>
                <a:lnTo>
                  <a:pt x="168" y="46"/>
                </a:lnTo>
                <a:lnTo>
                  <a:pt x="162" y="54"/>
                </a:lnTo>
                <a:lnTo>
                  <a:pt x="175" y="67"/>
                </a:lnTo>
                <a:lnTo>
                  <a:pt x="179" y="62"/>
                </a:lnTo>
                <a:lnTo>
                  <a:pt x="185" y="57"/>
                </a:lnTo>
                <a:lnTo>
                  <a:pt x="190" y="55"/>
                </a:lnTo>
                <a:lnTo>
                  <a:pt x="198" y="54"/>
                </a:lnTo>
                <a:lnTo>
                  <a:pt x="204" y="55"/>
                </a:lnTo>
                <a:lnTo>
                  <a:pt x="211" y="57"/>
                </a:lnTo>
                <a:lnTo>
                  <a:pt x="215" y="61"/>
                </a:lnTo>
                <a:lnTo>
                  <a:pt x="219" y="66"/>
                </a:lnTo>
                <a:close/>
                <a:moveTo>
                  <a:pt x="189" y="81"/>
                </a:moveTo>
                <a:lnTo>
                  <a:pt x="189" y="84"/>
                </a:lnTo>
                <a:lnTo>
                  <a:pt x="191" y="88"/>
                </a:lnTo>
                <a:lnTo>
                  <a:pt x="194" y="90"/>
                </a:lnTo>
                <a:lnTo>
                  <a:pt x="198" y="90"/>
                </a:lnTo>
                <a:lnTo>
                  <a:pt x="201" y="90"/>
                </a:lnTo>
                <a:lnTo>
                  <a:pt x="204" y="88"/>
                </a:lnTo>
                <a:lnTo>
                  <a:pt x="206" y="84"/>
                </a:lnTo>
                <a:lnTo>
                  <a:pt x="206" y="81"/>
                </a:lnTo>
                <a:lnTo>
                  <a:pt x="206" y="78"/>
                </a:lnTo>
                <a:lnTo>
                  <a:pt x="204" y="75"/>
                </a:lnTo>
                <a:lnTo>
                  <a:pt x="201" y="72"/>
                </a:lnTo>
                <a:lnTo>
                  <a:pt x="198" y="72"/>
                </a:lnTo>
                <a:lnTo>
                  <a:pt x="194" y="72"/>
                </a:lnTo>
                <a:lnTo>
                  <a:pt x="191" y="75"/>
                </a:lnTo>
                <a:lnTo>
                  <a:pt x="189" y="78"/>
                </a:lnTo>
                <a:lnTo>
                  <a:pt x="189" y="81"/>
                </a:lnTo>
                <a:close/>
                <a:moveTo>
                  <a:pt x="198" y="18"/>
                </a:moveTo>
                <a:lnTo>
                  <a:pt x="211" y="20"/>
                </a:lnTo>
                <a:lnTo>
                  <a:pt x="224" y="24"/>
                </a:lnTo>
                <a:lnTo>
                  <a:pt x="234" y="30"/>
                </a:lnTo>
                <a:lnTo>
                  <a:pt x="244" y="39"/>
                </a:lnTo>
                <a:lnTo>
                  <a:pt x="256" y="25"/>
                </a:lnTo>
                <a:lnTo>
                  <a:pt x="244" y="14"/>
                </a:lnTo>
                <a:lnTo>
                  <a:pt x="230" y="7"/>
                </a:lnTo>
                <a:lnTo>
                  <a:pt x="214" y="1"/>
                </a:lnTo>
                <a:lnTo>
                  <a:pt x="198" y="0"/>
                </a:lnTo>
                <a:lnTo>
                  <a:pt x="179" y="2"/>
                </a:lnTo>
                <a:lnTo>
                  <a:pt x="163" y="8"/>
                </a:lnTo>
                <a:lnTo>
                  <a:pt x="149" y="16"/>
                </a:lnTo>
                <a:lnTo>
                  <a:pt x="136" y="28"/>
                </a:lnTo>
                <a:lnTo>
                  <a:pt x="149" y="41"/>
                </a:lnTo>
                <a:lnTo>
                  <a:pt x="159" y="31"/>
                </a:lnTo>
                <a:lnTo>
                  <a:pt x="171" y="25"/>
                </a:lnTo>
                <a:lnTo>
                  <a:pt x="184" y="20"/>
                </a:lnTo>
                <a:lnTo>
                  <a:pt x="198" y="1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2" name="Freeform 113"/>
          <p:cNvSpPr>
            <a:spLocks noEditPoints="1"/>
          </p:cNvSpPr>
          <p:nvPr/>
        </p:nvSpPr>
        <p:spPr bwMode="auto">
          <a:xfrm>
            <a:off x="4161235" y="4357688"/>
            <a:ext cx="325934" cy="325934"/>
          </a:xfrm>
          <a:custGeom>
            <a:avLst/>
            <a:gdLst>
              <a:gd name="T0" fmla="*/ 371 w 395"/>
              <a:gd name="T1" fmla="*/ 326 h 396"/>
              <a:gd name="T2" fmla="*/ 348 w 395"/>
              <a:gd name="T3" fmla="*/ 341 h 396"/>
              <a:gd name="T4" fmla="*/ 321 w 395"/>
              <a:gd name="T5" fmla="*/ 263 h 396"/>
              <a:gd name="T6" fmla="*/ 89 w 395"/>
              <a:gd name="T7" fmla="*/ 253 h 396"/>
              <a:gd name="T8" fmla="*/ 72 w 395"/>
              <a:gd name="T9" fmla="*/ 270 h 396"/>
              <a:gd name="T10" fmla="*/ 39 w 395"/>
              <a:gd name="T11" fmla="*/ 339 h 396"/>
              <a:gd name="T12" fmla="*/ 20 w 395"/>
              <a:gd name="T13" fmla="*/ 321 h 396"/>
              <a:gd name="T14" fmla="*/ 18 w 395"/>
              <a:gd name="T15" fmla="*/ 156 h 396"/>
              <a:gd name="T16" fmla="*/ 33 w 395"/>
              <a:gd name="T17" fmla="*/ 133 h 396"/>
              <a:gd name="T18" fmla="*/ 341 w 395"/>
              <a:gd name="T19" fmla="*/ 126 h 396"/>
              <a:gd name="T20" fmla="*/ 367 w 395"/>
              <a:gd name="T21" fmla="*/ 137 h 396"/>
              <a:gd name="T22" fmla="*/ 376 w 395"/>
              <a:gd name="T23" fmla="*/ 162 h 396"/>
              <a:gd name="T24" fmla="*/ 376 w 395"/>
              <a:gd name="T25" fmla="*/ 185 h 396"/>
              <a:gd name="T26" fmla="*/ 376 w 395"/>
              <a:gd name="T27" fmla="*/ 261 h 396"/>
              <a:gd name="T28" fmla="*/ 376 w 395"/>
              <a:gd name="T29" fmla="*/ 300 h 396"/>
              <a:gd name="T30" fmla="*/ 120 w 395"/>
              <a:gd name="T31" fmla="*/ 145 h 396"/>
              <a:gd name="T32" fmla="*/ 60 w 395"/>
              <a:gd name="T33" fmla="*/ 163 h 396"/>
              <a:gd name="T34" fmla="*/ 128 w 395"/>
              <a:gd name="T35" fmla="*/ 346 h 396"/>
              <a:gd name="T36" fmla="*/ 266 w 395"/>
              <a:gd name="T37" fmla="*/ 364 h 396"/>
              <a:gd name="T38" fmla="*/ 128 w 395"/>
              <a:gd name="T39" fmla="*/ 346 h 396"/>
              <a:gd name="T40" fmla="*/ 276 w 395"/>
              <a:gd name="T41" fmla="*/ 325 h 396"/>
              <a:gd name="T42" fmla="*/ 118 w 395"/>
              <a:gd name="T43" fmla="*/ 325 h 396"/>
              <a:gd name="T44" fmla="*/ 276 w 395"/>
              <a:gd name="T45" fmla="*/ 293 h 396"/>
              <a:gd name="T46" fmla="*/ 118 w 395"/>
              <a:gd name="T47" fmla="*/ 293 h 396"/>
              <a:gd name="T48" fmla="*/ 89 w 395"/>
              <a:gd name="T49" fmla="*/ 378 h 396"/>
              <a:gd name="T50" fmla="*/ 305 w 395"/>
              <a:gd name="T51" fmla="*/ 275 h 396"/>
              <a:gd name="T52" fmla="*/ 305 w 395"/>
              <a:gd name="T53" fmla="*/ 304 h 396"/>
              <a:gd name="T54" fmla="*/ 305 w 395"/>
              <a:gd name="T55" fmla="*/ 362 h 396"/>
              <a:gd name="T56" fmla="*/ 305 w 395"/>
              <a:gd name="T57" fmla="*/ 378 h 396"/>
              <a:gd name="T58" fmla="*/ 89 w 395"/>
              <a:gd name="T59" fmla="*/ 108 h 396"/>
              <a:gd name="T60" fmla="*/ 89 w 395"/>
              <a:gd name="T61" fmla="*/ 94 h 396"/>
              <a:gd name="T62" fmla="*/ 89 w 395"/>
              <a:gd name="T63" fmla="*/ 32 h 396"/>
              <a:gd name="T64" fmla="*/ 89 w 395"/>
              <a:gd name="T65" fmla="*/ 18 h 396"/>
              <a:gd name="T66" fmla="*/ 321 w 395"/>
              <a:gd name="T67" fmla="*/ 11 h 396"/>
              <a:gd name="T68" fmla="*/ 89 w 395"/>
              <a:gd name="T69" fmla="*/ 0 h 396"/>
              <a:gd name="T70" fmla="*/ 72 w 395"/>
              <a:gd name="T71" fmla="*/ 18 h 396"/>
              <a:gd name="T72" fmla="*/ 32 w 395"/>
              <a:gd name="T73" fmla="*/ 112 h 396"/>
              <a:gd name="T74" fmla="*/ 4 w 395"/>
              <a:gd name="T75" fmla="*/ 141 h 396"/>
              <a:gd name="T76" fmla="*/ 1 w 395"/>
              <a:gd name="T77" fmla="*/ 317 h 396"/>
              <a:gd name="T78" fmla="*/ 23 w 395"/>
              <a:gd name="T79" fmla="*/ 351 h 396"/>
              <a:gd name="T80" fmla="*/ 72 w 395"/>
              <a:gd name="T81" fmla="*/ 361 h 396"/>
              <a:gd name="T82" fmla="*/ 83 w 395"/>
              <a:gd name="T83" fmla="*/ 395 h 396"/>
              <a:gd name="T84" fmla="*/ 317 w 395"/>
              <a:gd name="T85" fmla="*/ 391 h 396"/>
              <a:gd name="T86" fmla="*/ 341 w 395"/>
              <a:gd name="T87" fmla="*/ 361 h 396"/>
              <a:gd name="T88" fmla="*/ 378 w 395"/>
              <a:gd name="T89" fmla="*/ 344 h 396"/>
              <a:gd name="T90" fmla="*/ 395 w 395"/>
              <a:gd name="T91" fmla="*/ 307 h 396"/>
              <a:gd name="T92" fmla="*/ 385 w 395"/>
              <a:gd name="T93" fmla="*/ 132 h 396"/>
              <a:gd name="T94" fmla="*/ 351 w 395"/>
              <a:gd name="T95" fmla="*/ 109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6">
                <a:moveTo>
                  <a:pt x="376" y="307"/>
                </a:moveTo>
                <a:lnTo>
                  <a:pt x="376" y="313"/>
                </a:lnTo>
                <a:lnTo>
                  <a:pt x="374" y="321"/>
                </a:lnTo>
                <a:lnTo>
                  <a:pt x="371" y="326"/>
                </a:lnTo>
                <a:lnTo>
                  <a:pt x="367" y="331"/>
                </a:lnTo>
                <a:lnTo>
                  <a:pt x="361" y="336"/>
                </a:lnTo>
                <a:lnTo>
                  <a:pt x="355" y="339"/>
                </a:lnTo>
                <a:lnTo>
                  <a:pt x="348" y="341"/>
                </a:lnTo>
                <a:lnTo>
                  <a:pt x="341" y="342"/>
                </a:lnTo>
                <a:lnTo>
                  <a:pt x="322" y="342"/>
                </a:lnTo>
                <a:lnTo>
                  <a:pt x="322" y="270"/>
                </a:lnTo>
                <a:lnTo>
                  <a:pt x="321" y="263"/>
                </a:lnTo>
                <a:lnTo>
                  <a:pt x="317" y="258"/>
                </a:lnTo>
                <a:lnTo>
                  <a:pt x="311" y="254"/>
                </a:lnTo>
                <a:lnTo>
                  <a:pt x="305" y="253"/>
                </a:lnTo>
                <a:lnTo>
                  <a:pt x="89" y="253"/>
                </a:lnTo>
                <a:lnTo>
                  <a:pt x="83" y="254"/>
                </a:lnTo>
                <a:lnTo>
                  <a:pt x="76" y="258"/>
                </a:lnTo>
                <a:lnTo>
                  <a:pt x="73" y="263"/>
                </a:lnTo>
                <a:lnTo>
                  <a:pt x="72" y="270"/>
                </a:lnTo>
                <a:lnTo>
                  <a:pt x="72" y="342"/>
                </a:lnTo>
                <a:lnTo>
                  <a:pt x="53" y="342"/>
                </a:lnTo>
                <a:lnTo>
                  <a:pt x="46" y="341"/>
                </a:lnTo>
                <a:lnTo>
                  <a:pt x="39" y="339"/>
                </a:lnTo>
                <a:lnTo>
                  <a:pt x="33" y="336"/>
                </a:lnTo>
                <a:lnTo>
                  <a:pt x="29" y="331"/>
                </a:lnTo>
                <a:lnTo>
                  <a:pt x="23" y="326"/>
                </a:lnTo>
                <a:lnTo>
                  <a:pt x="20" y="321"/>
                </a:lnTo>
                <a:lnTo>
                  <a:pt x="18" y="313"/>
                </a:lnTo>
                <a:lnTo>
                  <a:pt x="18" y="307"/>
                </a:lnTo>
                <a:lnTo>
                  <a:pt x="18" y="162"/>
                </a:lnTo>
                <a:lnTo>
                  <a:pt x="18" y="156"/>
                </a:lnTo>
                <a:lnTo>
                  <a:pt x="20" y="148"/>
                </a:lnTo>
                <a:lnTo>
                  <a:pt x="23" y="143"/>
                </a:lnTo>
                <a:lnTo>
                  <a:pt x="29" y="137"/>
                </a:lnTo>
                <a:lnTo>
                  <a:pt x="33" y="133"/>
                </a:lnTo>
                <a:lnTo>
                  <a:pt x="39" y="129"/>
                </a:lnTo>
                <a:lnTo>
                  <a:pt x="46" y="126"/>
                </a:lnTo>
                <a:lnTo>
                  <a:pt x="53" y="126"/>
                </a:lnTo>
                <a:lnTo>
                  <a:pt x="341" y="126"/>
                </a:lnTo>
                <a:lnTo>
                  <a:pt x="348" y="126"/>
                </a:lnTo>
                <a:lnTo>
                  <a:pt x="355" y="129"/>
                </a:lnTo>
                <a:lnTo>
                  <a:pt x="361" y="133"/>
                </a:lnTo>
                <a:lnTo>
                  <a:pt x="367" y="137"/>
                </a:lnTo>
                <a:lnTo>
                  <a:pt x="371" y="143"/>
                </a:lnTo>
                <a:lnTo>
                  <a:pt x="374" y="148"/>
                </a:lnTo>
                <a:lnTo>
                  <a:pt x="376" y="156"/>
                </a:lnTo>
                <a:lnTo>
                  <a:pt x="376" y="162"/>
                </a:lnTo>
                <a:lnTo>
                  <a:pt x="376" y="164"/>
                </a:lnTo>
                <a:lnTo>
                  <a:pt x="376" y="168"/>
                </a:lnTo>
                <a:lnTo>
                  <a:pt x="376" y="176"/>
                </a:lnTo>
                <a:lnTo>
                  <a:pt x="376" y="185"/>
                </a:lnTo>
                <a:lnTo>
                  <a:pt x="376" y="195"/>
                </a:lnTo>
                <a:lnTo>
                  <a:pt x="376" y="208"/>
                </a:lnTo>
                <a:lnTo>
                  <a:pt x="376" y="234"/>
                </a:lnTo>
                <a:lnTo>
                  <a:pt x="376" y="261"/>
                </a:lnTo>
                <a:lnTo>
                  <a:pt x="376" y="273"/>
                </a:lnTo>
                <a:lnTo>
                  <a:pt x="376" y="284"/>
                </a:lnTo>
                <a:lnTo>
                  <a:pt x="376" y="293"/>
                </a:lnTo>
                <a:lnTo>
                  <a:pt x="376" y="300"/>
                </a:lnTo>
                <a:lnTo>
                  <a:pt x="376" y="304"/>
                </a:lnTo>
                <a:lnTo>
                  <a:pt x="376" y="307"/>
                </a:lnTo>
                <a:close/>
                <a:moveTo>
                  <a:pt x="60" y="145"/>
                </a:moveTo>
                <a:lnTo>
                  <a:pt x="120" y="145"/>
                </a:lnTo>
                <a:cubicBezTo>
                  <a:pt x="125" y="145"/>
                  <a:pt x="130" y="149"/>
                  <a:pt x="130" y="154"/>
                </a:cubicBezTo>
                <a:lnTo>
                  <a:pt x="130" y="154"/>
                </a:lnTo>
                <a:cubicBezTo>
                  <a:pt x="130" y="159"/>
                  <a:pt x="125" y="163"/>
                  <a:pt x="120" y="163"/>
                </a:cubicBezTo>
                <a:lnTo>
                  <a:pt x="60" y="163"/>
                </a:lnTo>
                <a:cubicBezTo>
                  <a:pt x="55" y="163"/>
                  <a:pt x="51" y="159"/>
                  <a:pt x="51" y="154"/>
                </a:cubicBezTo>
                <a:lnTo>
                  <a:pt x="51" y="154"/>
                </a:lnTo>
                <a:cubicBezTo>
                  <a:pt x="51" y="149"/>
                  <a:pt x="55" y="145"/>
                  <a:pt x="60" y="145"/>
                </a:cubicBezTo>
                <a:close/>
                <a:moveTo>
                  <a:pt x="128" y="346"/>
                </a:moveTo>
                <a:lnTo>
                  <a:pt x="266" y="346"/>
                </a:lnTo>
                <a:cubicBezTo>
                  <a:pt x="271" y="346"/>
                  <a:pt x="276" y="350"/>
                  <a:pt x="276" y="355"/>
                </a:cubicBezTo>
                <a:lnTo>
                  <a:pt x="276" y="355"/>
                </a:lnTo>
                <a:cubicBezTo>
                  <a:pt x="276" y="360"/>
                  <a:pt x="271" y="364"/>
                  <a:pt x="266" y="364"/>
                </a:cubicBezTo>
                <a:lnTo>
                  <a:pt x="128" y="364"/>
                </a:lnTo>
                <a:cubicBezTo>
                  <a:pt x="123" y="364"/>
                  <a:pt x="118" y="360"/>
                  <a:pt x="118" y="355"/>
                </a:cubicBezTo>
                <a:lnTo>
                  <a:pt x="118" y="355"/>
                </a:lnTo>
                <a:cubicBezTo>
                  <a:pt x="118" y="350"/>
                  <a:pt x="123" y="346"/>
                  <a:pt x="128" y="346"/>
                </a:cubicBezTo>
                <a:close/>
                <a:moveTo>
                  <a:pt x="128" y="316"/>
                </a:moveTo>
                <a:lnTo>
                  <a:pt x="266" y="316"/>
                </a:lnTo>
                <a:cubicBezTo>
                  <a:pt x="271" y="316"/>
                  <a:pt x="276" y="320"/>
                  <a:pt x="276" y="325"/>
                </a:cubicBezTo>
                <a:lnTo>
                  <a:pt x="276" y="325"/>
                </a:lnTo>
                <a:cubicBezTo>
                  <a:pt x="276" y="330"/>
                  <a:pt x="271" y="334"/>
                  <a:pt x="266" y="334"/>
                </a:cubicBezTo>
                <a:lnTo>
                  <a:pt x="128" y="334"/>
                </a:lnTo>
                <a:cubicBezTo>
                  <a:pt x="123" y="334"/>
                  <a:pt x="118" y="330"/>
                  <a:pt x="118" y="325"/>
                </a:cubicBezTo>
                <a:lnTo>
                  <a:pt x="118" y="325"/>
                </a:lnTo>
                <a:cubicBezTo>
                  <a:pt x="118" y="320"/>
                  <a:pt x="123" y="316"/>
                  <a:pt x="128" y="316"/>
                </a:cubicBezTo>
                <a:close/>
                <a:moveTo>
                  <a:pt x="128" y="284"/>
                </a:moveTo>
                <a:lnTo>
                  <a:pt x="266" y="284"/>
                </a:lnTo>
                <a:cubicBezTo>
                  <a:pt x="271" y="284"/>
                  <a:pt x="276" y="288"/>
                  <a:pt x="276" y="293"/>
                </a:cubicBezTo>
                <a:lnTo>
                  <a:pt x="276" y="293"/>
                </a:lnTo>
                <a:cubicBezTo>
                  <a:pt x="276" y="298"/>
                  <a:pt x="271" y="303"/>
                  <a:pt x="266" y="303"/>
                </a:cubicBezTo>
                <a:lnTo>
                  <a:pt x="128" y="303"/>
                </a:lnTo>
                <a:cubicBezTo>
                  <a:pt x="123" y="303"/>
                  <a:pt x="118" y="298"/>
                  <a:pt x="118" y="293"/>
                </a:cubicBezTo>
                <a:lnTo>
                  <a:pt x="118" y="293"/>
                </a:lnTo>
                <a:cubicBezTo>
                  <a:pt x="118" y="288"/>
                  <a:pt x="123" y="284"/>
                  <a:pt x="128" y="284"/>
                </a:cubicBezTo>
                <a:close/>
                <a:moveTo>
                  <a:pt x="305" y="378"/>
                </a:moveTo>
                <a:lnTo>
                  <a:pt x="89" y="378"/>
                </a:lnTo>
                <a:lnTo>
                  <a:pt x="89" y="270"/>
                </a:lnTo>
                <a:lnTo>
                  <a:pt x="305" y="270"/>
                </a:lnTo>
                <a:lnTo>
                  <a:pt x="305" y="271"/>
                </a:lnTo>
                <a:lnTo>
                  <a:pt x="305" y="275"/>
                </a:lnTo>
                <a:lnTo>
                  <a:pt x="305" y="281"/>
                </a:lnTo>
                <a:lnTo>
                  <a:pt x="305" y="287"/>
                </a:lnTo>
                <a:lnTo>
                  <a:pt x="305" y="295"/>
                </a:lnTo>
                <a:lnTo>
                  <a:pt x="305" y="304"/>
                </a:lnTo>
                <a:lnTo>
                  <a:pt x="305" y="324"/>
                </a:lnTo>
                <a:lnTo>
                  <a:pt x="305" y="344"/>
                </a:lnTo>
                <a:lnTo>
                  <a:pt x="305" y="353"/>
                </a:lnTo>
                <a:lnTo>
                  <a:pt x="305" y="362"/>
                </a:lnTo>
                <a:lnTo>
                  <a:pt x="305" y="368"/>
                </a:lnTo>
                <a:lnTo>
                  <a:pt x="305" y="374"/>
                </a:lnTo>
                <a:lnTo>
                  <a:pt x="305" y="377"/>
                </a:lnTo>
                <a:lnTo>
                  <a:pt x="305" y="378"/>
                </a:lnTo>
                <a:close/>
                <a:moveTo>
                  <a:pt x="89" y="18"/>
                </a:moveTo>
                <a:lnTo>
                  <a:pt x="305" y="18"/>
                </a:lnTo>
                <a:lnTo>
                  <a:pt x="305" y="108"/>
                </a:lnTo>
                <a:lnTo>
                  <a:pt x="89" y="108"/>
                </a:lnTo>
                <a:lnTo>
                  <a:pt x="89" y="107"/>
                </a:lnTo>
                <a:lnTo>
                  <a:pt x="89" y="105"/>
                </a:lnTo>
                <a:lnTo>
                  <a:pt x="89" y="100"/>
                </a:lnTo>
                <a:lnTo>
                  <a:pt x="89" y="94"/>
                </a:lnTo>
                <a:lnTo>
                  <a:pt x="89" y="80"/>
                </a:lnTo>
                <a:lnTo>
                  <a:pt x="89" y="64"/>
                </a:lnTo>
                <a:lnTo>
                  <a:pt x="89" y="46"/>
                </a:lnTo>
                <a:lnTo>
                  <a:pt x="89" y="32"/>
                </a:lnTo>
                <a:lnTo>
                  <a:pt x="89" y="26"/>
                </a:lnTo>
                <a:lnTo>
                  <a:pt x="89" y="22"/>
                </a:lnTo>
                <a:lnTo>
                  <a:pt x="89" y="20"/>
                </a:lnTo>
                <a:lnTo>
                  <a:pt x="89" y="18"/>
                </a:lnTo>
                <a:close/>
                <a:moveTo>
                  <a:pt x="341" y="108"/>
                </a:moveTo>
                <a:lnTo>
                  <a:pt x="322" y="108"/>
                </a:lnTo>
                <a:lnTo>
                  <a:pt x="322" y="18"/>
                </a:lnTo>
                <a:lnTo>
                  <a:pt x="321" y="11"/>
                </a:lnTo>
                <a:lnTo>
                  <a:pt x="317" y="5"/>
                </a:lnTo>
                <a:lnTo>
                  <a:pt x="311" y="1"/>
                </a:lnTo>
                <a:lnTo>
                  <a:pt x="305" y="0"/>
                </a:lnTo>
                <a:lnTo>
                  <a:pt x="89" y="0"/>
                </a:lnTo>
                <a:lnTo>
                  <a:pt x="83" y="1"/>
                </a:lnTo>
                <a:lnTo>
                  <a:pt x="76" y="5"/>
                </a:lnTo>
                <a:lnTo>
                  <a:pt x="73" y="11"/>
                </a:lnTo>
                <a:lnTo>
                  <a:pt x="72" y="18"/>
                </a:lnTo>
                <a:lnTo>
                  <a:pt x="72" y="108"/>
                </a:lnTo>
                <a:lnTo>
                  <a:pt x="53" y="108"/>
                </a:lnTo>
                <a:lnTo>
                  <a:pt x="43" y="109"/>
                </a:lnTo>
                <a:lnTo>
                  <a:pt x="32" y="112"/>
                </a:lnTo>
                <a:lnTo>
                  <a:pt x="23" y="118"/>
                </a:lnTo>
                <a:lnTo>
                  <a:pt x="15" y="124"/>
                </a:lnTo>
                <a:lnTo>
                  <a:pt x="8" y="132"/>
                </a:lnTo>
                <a:lnTo>
                  <a:pt x="4" y="141"/>
                </a:lnTo>
                <a:lnTo>
                  <a:pt x="1" y="151"/>
                </a:lnTo>
                <a:lnTo>
                  <a:pt x="0" y="162"/>
                </a:lnTo>
                <a:lnTo>
                  <a:pt x="0" y="307"/>
                </a:lnTo>
                <a:lnTo>
                  <a:pt x="1" y="317"/>
                </a:lnTo>
                <a:lnTo>
                  <a:pt x="4" y="327"/>
                </a:lnTo>
                <a:lnTo>
                  <a:pt x="8" y="337"/>
                </a:lnTo>
                <a:lnTo>
                  <a:pt x="15" y="344"/>
                </a:lnTo>
                <a:lnTo>
                  <a:pt x="23" y="351"/>
                </a:lnTo>
                <a:lnTo>
                  <a:pt x="32" y="356"/>
                </a:lnTo>
                <a:lnTo>
                  <a:pt x="43" y="360"/>
                </a:lnTo>
                <a:lnTo>
                  <a:pt x="53" y="361"/>
                </a:lnTo>
                <a:lnTo>
                  <a:pt x="72" y="361"/>
                </a:lnTo>
                <a:lnTo>
                  <a:pt x="72" y="378"/>
                </a:lnTo>
                <a:lnTo>
                  <a:pt x="73" y="385"/>
                </a:lnTo>
                <a:lnTo>
                  <a:pt x="76" y="391"/>
                </a:lnTo>
                <a:lnTo>
                  <a:pt x="83" y="395"/>
                </a:lnTo>
                <a:lnTo>
                  <a:pt x="89" y="396"/>
                </a:lnTo>
                <a:lnTo>
                  <a:pt x="305" y="396"/>
                </a:lnTo>
                <a:lnTo>
                  <a:pt x="311" y="395"/>
                </a:lnTo>
                <a:lnTo>
                  <a:pt x="317" y="391"/>
                </a:lnTo>
                <a:lnTo>
                  <a:pt x="321" y="385"/>
                </a:lnTo>
                <a:lnTo>
                  <a:pt x="322" y="378"/>
                </a:lnTo>
                <a:lnTo>
                  <a:pt x="322" y="361"/>
                </a:lnTo>
                <a:lnTo>
                  <a:pt x="341" y="361"/>
                </a:lnTo>
                <a:lnTo>
                  <a:pt x="351" y="360"/>
                </a:lnTo>
                <a:lnTo>
                  <a:pt x="362" y="356"/>
                </a:lnTo>
                <a:lnTo>
                  <a:pt x="371" y="351"/>
                </a:lnTo>
                <a:lnTo>
                  <a:pt x="378" y="344"/>
                </a:lnTo>
                <a:lnTo>
                  <a:pt x="385" y="337"/>
                </a:lnTo>
                <a:lnTo>
                  <a:pt x="390" y="327"/>
                </a:lnTo>
                <a:lnTo>
                  <a:pt x="393" y="317"/>
                </a:lnTo>
                <a:lnTo>
                  <a:pt x="395" y="307"/>
                </a:lnTo>
                <a:lnTo>
                  <a:pt x="395" y="162"/>
                </a:lnTo>
                <a:lnTo>
                  <a:pt x="393" y="151"/>
                </a:lnTo>
                <a:lnTo>
                  <a:pt x="390" y="141"/>
                </a:lnTo>
                <a:lnTo>
                  <a:pt x="385" y="132"/>
                </a:lnTo>
                <a:lnTo>
                  <a:pt x="378" y="124"/>
                </a:lnTo>
                <a:lnTo>
                  <a:pt x="371" y="118"/>
                </a:lnTo>
                <a:lnTo>
                  <a:pt x="362" y="112"/>
                </a:lnTo>
                <a:lnTo>
                  <a:pt x="351" y="109"/>
                </a:lnTo>
                <a:lnTo>
                  <a:pt x="341" y="1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3" name="Freeform 114"/>
          <p:cNvSpPr>
            <a:spLocks noEditPoints="1"/>
          </p:cNvSpPr>
          <p:nvPr/>
        </p:nvSpPr>
        <p:spPr bwMode="auto">
          <a:xfrm>
            <a:off x="4972348" y="4357688"/>
            <a:ext cx="238125" cy="325934"/>
          </a:xfrm>
          <a:custGeom>
            <a:avLst/>
            <a:gdLst>
              <a:gd name="T0" fmla="*/ 18 w 288"/>
              <a:gd name="T1" fmla="*/ 180 h 396"/>
              <a:gd name="T2" fmla="*/ 23 w 288"/>
              <a:gd name="T3" fmla="*/ 141 h 396"/>
              <a:gd name="T4" fmla="*/ 49 w 288"/>
              <a:gd name="T5" fmla="*/ 107 h 396"/>
              <a:gd name="T6" fmla="*/ 89 w 288"/>
              <a:gd name="T7" fmla="*/ 91 h 396"/>
              <a:gd name="T8" fmla="*/ 108 w 288"/>
              <a:gd name="T9" fmla="*/ 91 h 396"/>
              <a:gd name="T10" fmla="*/ 149 w 288"/>
              <a:gd name="T11" fmla="*/ 107 h 396"/>
              <a:gd name="T12" fmla="*/ 174 w 288"/>
              <a:gd name="T13" fmla="*/ 141 h 396"/>
              <a:gd name="T14" fmla="*/ 100 w 288"/>
              <a:gd name="T15" fmla="*/ 304 h 396"/>
              <a:gd name="T16" fmla="*/ 78 w 288"/>
              <a:gd name="T17" fmla="*/ 326 h 396"/>
              <a:gd name="T18" fmla="*/ 178 w 288"/>
              <a:gd name="T19" fmla="*/ 313 h 396"/>
              <a:gd name="T20" fmla="*/ 156 w 288"/>
              <a:gd name="T21" fmla="*/ 354 h 396"/>
              <a:gd name="T22" fmla="*/ 115 w 288"/>
              <a:gd name="T23" fmla="*/ 377 h 396"/>
              <a:gd name="T24" fmla="*/ 68 w 288"/>
              <a:gd name="T25" fmla="*/ 371 h 396"/>
              <a:gd name="T26" fmla="*/ 32 w 288"/>
              <a:gd name="T27" fmla="*/ 342 h 396"/>
              <a:gd name="T28" fmla="*/ 18 w 288"/>
              <a:gd name="T29" fmla="*/ 297 h 396"/>
              <a:gd name="T30" fmla="*/ 180 w 288"/>
              <a:gd name="T31" fmla="*/ 199 h 396"/>
              <a:gd name="T32" fmla="*/ 180 w 288"/>
              <a:gd name="T33" fmla="*/ 214 h 396"/>
              <a:gd name="T34" fmla="*/ 180 w 288"/>
              <a:gd name="T35" fmla="*/ 247 h 396"/>
              <a:gd name="T36" fmla="*/ 180 w 288"/>
              <a:gd name="T37" fmla="*/ 282 h 396"/>
              <a:gd name="T38" fmla="*/ 180 w 288"/>
              <a:gd name="T39" fmla="*/ 296 h 396"/>
              <a:gd name="T40" fmla="*/ 279 w 288"/>
              <a:gd name="T41" fmla="*/ 0 h 396"/>
              <a:gd name="T42" fmla="*/ 271 w 288"/>
              <a:gd name="T43" fmla="*/ 5 h 396"/>
              <a:gd name="T44" fmla="*/ 245 w 288"/>
              <a:gd name="T45" fmla="*/ 36 h 396"/>
              <a:gd name="T46" fmla="*/ 208 w 288"/>
              <a:gd name="T47" fmla="*/ 48 h 396"/>
              <a:gd name="T48" fmla="*/ 184 w 288"/>
              <a:gd name="T49" fmla="*/ 41 h 396"/>
              <a:gd name="T50" fmla="*/ 155 w 288"/>
              <a:gd name="T51" fmla="*/ 29 h 396"/>
              <a:gd name="T52" fmla="*/ 132 w 288"/>
              <a:gd name="T53" fmla="*/ 27 h 396"/>
              <a:gd name="T54" fmla="*/ 106 w 288"/>
              <a:gd name="T55" fmla="*/ 41 h 396"/>
              <a:gd name="T56" fmla="*/ 90 w 288"/>
              <a:gd name="T57" fmla="*/ 72 h 396"/>
              <a:gd name="T58" fmla="*/ 40 w 288"/>
              <a:gd name="T59" fmla="*/ 92 h 396"/>
              <a:gd name="T60" fmla="*/ 6 w 288"/>
              <a:gd name="T61" fmla="*/ 134 h 396"/>
              <a:gd name="T62" fmla="*/ 0 w 288"/>
              <a:gd name="T63" fmla="*/ 297 h 396"/>
              <a:gd name="T64" fmla="*/ 17 w 288"/>
              <a:gd name="T65" fmla="*/ 352 h 396"/>
              <a:gd name="T66" fmla="*/ 60 w 288"/>
              <a:gd name="T67" fmla="*/ 389 h 396"/>
              <a:gd name="T68" fmla="*/ 118 w 288"/>
              <a:gd name="T69" fmla="*/ 394 h 396"/>
              <a:gd name="T70" fmla="*/ 169 w 288"/>
              <a:gd name="T71" fmla="*/ 367 h 396"/>
              <a:gd name="T72" fmla="*/ 196 w 288"/>
              <a:gd name="T73" fmla="*/ 317 h 396"/>
              <a:gd name="T74" fmla="*/ 196 w 288"/>
              <a:gd name="T75" fmla="*/ 152 h 396"/>
              <a:gd name="T76" fmla="*/ 172 w 288"/>
              <a:gd name="T77" fmla="*/ 105 h 396"/>
              <a:gd name="T78" fmla="*/ 127 w 288"/>
              <a:gd name="T79" fmla="*/ 77 h 396"/>
              <a:gd name="T80" fmla="*/ 114 w 288"/>
              <a:gd name="T81" fmla="*/ 59 h 396"/>
              <a:gd name="T82" fmla="*/ 133 w 288"/>
              <a:gd name="T83" fmla="*/ 45 h 396"/>
              <a:gd name="T84" fmla="*/ 159 w 288"/>
              <a:gd name="T85" fmla="*/ 50 h 396"/>
              <a:gd name="T86" fmla="*/ 190 w 288"/>
              <a:gd name="T87" fmla="*/ 63 h 396"/>
              <a:gd name="T88" fmla="*/ 219 w 288"/>
              <a:gd name="T89" fmla="*/ 65 h 396"/>
              <a:gd name="T90" fmla="*/ 254 w 288"/>
              <a:gd name="T91" fmla="*/ 52 h 396"/>
              <a:gd name="T92" fmla="*/ 287 w 288"/>
              <a:gd name="T93" fmla="*/ 13 h 396"/>
              <a:gd name="T94" fmla="*/ 286 w 288"/>
              <a:gd name="T95" fmla="*/ 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8" h="396">
                <a:moveTo>
                  <a:pt x="180" y="171"/>
                </a:moveTo>
                <a:lnTo>
                  <a:pt x="180" y="180"/>
                </a:lnTo>
                <a:lnTo>
                  <a:pt x="18" y="180"/>
                </a:lnTo>
                <a:lnTo>
                  <a:pt x="18" y="171"/>
                </a:lnTo>
                <a:lnTo>
                  <a:pt x="19" y="156"/>
                </a:lnTo>
                <a:lnTo>
                  <a:pt x="23" y="141"/>
                </a:lnTo>
                <a:lnTo>
                  <a:pt x="30" y="129"/>
                </a:lnTo>
                <a:lnTo>
                  <a:pt x="38" y="117"/>
                </a:lnTo>
                <a:lnTo>
                  <a:pt x="49" y="107"/>
                </a:lnTo>
                <a:lnTo>
                  <a:pt x="61" y="99"/>
                </a:lnTo>
                <a:lnTo>
                  <a:pt x="75" y="94"/>
                </a:lnTo>
                <a:lnTo>
                  <a:pt x="89" y="91"/>
                </a:lnTo>
                <a:lnTo>
                  <a:pt x="89" y="180"/>
                </a:lnTo>
                <a:lnTo>
                  <a:pt x="108" y="180"/>
                </a:lnTo>
                <a:lnTo>
                  <a:pt x="108" y="91"/>
                </a:lnTo>
                <a:lnTo>
                  <a:pt x="123" y="94"/>
                </a:lnTo>
                <a:lnTo>
                  <a:pt x="136" y="99"/>
                </a:lnTo>
                <a:lnTo>
                  <a:pt x="149" y="107"/>
                </a:lnTo>
                <a:lnTo>
                  <a:pt x="159" y="117"/>
                </a:lnTo>
                <a:lnTo>
                  <a:pt x="168" y="129"/>
                </a:lnTo>
                <a:lnTo>
                  <a:pt x="174" y="141"/>
                </a:lnTo>
                <a:lnTo>
                  <a:pt x="178" y="156"/>
                </a:lnTo>
                <a:lnTo>
                  <a:pt x="180" y="171"/>
                </a:lnTo>
                <a:close/>
                <a:moveTo>
                  <a:pt x="100" y="304"/>
                </a:moveTo>
                <a:cubicBezTo>
                  <a:pt x="112" y="304"/>
                  <a:pt x="122" y="314"/>
                  <a:pt x="122" y="326"/>
                </a:cubicBezTo>
                <a:cubicBezTo>
                  <a:pt x="122" y="338"/>
                  <a:pt x="112" y="347"/>
                  <a:pt x="100" y="347"/>
                </a:cubicBezTo>
                <a:cubicBezTo>
                  <a:pt x="88" y="347"/>
                  <a:pt x="78" y="338"/>
                  <a:pt x="78" y="326"/>
                </a:cubicBezTo>
                <a:cubicBezTo>
                  <a:pt x="78" y="314"/>
                  <a:pt x="88" y="304"/>
                  <a:pt x="100" y="304"/>
                </a:cubicBezTo>
                <a:close/>
                <a:moveTo>
                  <a:pt x="180" y="297"/>
                </a:moveTo>
                <a:lnTo>
                  <a:pt x="178" y="313"/>
                </a:lnTo>
                <a:lnTo>
                  <a:pt x="173" y="329"/>
                </a:lnTo>
                <a:lnTo>
                  <a:pt x="166" y="342"/>
                </a:lnTo>
                <a:lnTo>
                  <a:pt x="156" y="354"/>
                </a:lnTo>
                <a:lnTo>
                  <a:pt x="144" y="364"/>
                </a:lnTo>
                <a:lnTo>
                  <a:pt x="130" y="371"/>
                </a:lnTo>
                <a:lnTo>
                  <a:pt x="115" y="377"/>
                </a:lnTo>
                <a:lnTo>
                  <a:pt x="99" y="378"/>
                </a:lnTo>
                <a:lnTo>
                  <a:pt x="83" y="377"/>
                </a:lnTo>
                <a:lnTo>
                  <a:pt x="68" y="371"/>
                </a:lnTo>
                <a:lnTo>
                  <a:pt x="54" y="364"/>
                </a:lnTo>
                <a:lnTo>
                  <a:pt x="42" y="354"/>
                </a:lnTo>
                <a:lnTo>
                  <a:pt x="32" y="342"/>
                </a:lnTo>
                <a:lnTo>
                  <a:pt x="24" y="329"/>
                </a:lnTo>
                <a:lnTo>
                  <a:pt x="19" y="313"/>
                </a:lnTo>
                <a:lnTo>
                  <a:pt x="18" y="297"/>
                </a:lnTo>
                <a:lnTo>
                  <a:pt x="18" y="198"/>
                </a:lnTo>
                <a:lnTo>
                  <a:pt x="180" y="198"/>
                </a:lnTo>
                <a:lnTo>
                  <a:pt x="180" y="199"/>
                </a:lnTo>
                <a:lnTo>
                  <a:pt x="180" y="202"/>
                </a:lnTo>
                <a:lnTo>
                  <a:pt x="180" y="207"/>
                </a:lnTo>
                <a:lnTo>
                  <a:pt x="180" y="214"/>
                </a:lnTo>
                <a:lnTo>
                  <a:pt x="180" y="221"/>
                </a:lnTo>
                <a:lnTo>
                  <a:pt x="180" y="229"/>
                </a:lnTo>
                <a:lnTo>
                  <a:pt x="180" y="247"/>
                </a:lnTo>
                <a:lnTo>
                  <a:pt x="180" y="266"/>
                </a:lnTo>
                <a:lnTo>
                  <a:pt x="180" y="274"/>
                </a:lnTo>
                <a:lnTo>
                  <a:pt x="180" y="282"/>
                </a:lnTo>
                <a:lnTo>
                  <a:pt x="180" y="288"/>
                </a:lnTo>
                <a:lnTo>
                  <a:pt x="180" y="293"/>
                </a:lnTo>
                <a:lnTo>
                  <a:pt x="180" y="296"/>
                </a:lnTo>
                <a:lnTo>
                  <a:pt x="180" y="297"/>
                </a:lnTo>
                <a:close/>
                <a:moveTo>
                  <a:pt x="282" y="1"/>
                </a:moveTo>
                <a:lnTo>
                  <a:pt x="279" y="0"/>
                </a:lnTo>
                <a:lnTo>
                  <a:pt x="276" y="1"/>
                </a:lnTo>
                <a:lnTo>
                  <a:pt x="273" y="2"/>
                </a:lnTo>
                <a:lnTo>
                  <a:pt x="271" y="5"/>
                </a:lnTo>
                <a:lnTo>
                  <a:pt x="263" y="16"/>
                </a:lnTo>
                <a:lnTo>
                  <a:pt x="254" y="27"/>
                </a:lnTo>
                <a:lnTo>
                  <a:pt x="245" y="36"/>
                </a:lnTo>
                <a:lnTo>
                  <a:pt x="234" y="43"/>
                </a:lnTo>
                <a:lnTo>
                  <a:pt x="221" y="48"/>
                </a:lnTo>
                <a:lnTo>
                  <a:pt x="208" y="48"/>
                </a:lnTo>
                <a:lnTo>
                  <a:pt x="200" y="46"/>
                </a:lnTo>
                <a:lnTo>
                  <a:pt x="192" y="45"/>
                </a:lnTo>
                <a:lnTo>
                  <a:pt x="184" y="41"/>
                </a:lnTo>
                <a:lnTo>
                  <a:pt x="174" y="37"/>
                </a:lnTo>
                <a:lnTo>
                  <a:pt x="165" y="32"/>
                </a:lnTo>
                <a:lnTo>
                  <a:pt x="155" y="29"/>
                </a:lnTo>
                <a:lnTo>
                  <a:pt x="148" y="27"/>
                </a:lnTo>
                <a:lnTo>
                  <a:pt x="140" y="27"/>
                </a:lnTo>
                <a:lnTo>
                  <a:pt x="132" y="27"/>
                </a:lnTo>
                <a:lnTo>
                  <a:pt x="126" y="29"/>
                </a:lnTo>
                <a:lnTo>
                  <a:pt x="115" y="35"/>
                </a:lnTo>
                <a:lnTo>
                  <a:pt x="106" y="41"/>
                </a:lnTo>
                <a:lnTo>
                  <a:pt x="99" y="51"/>
                </a:lnTo>
                <a:lnTo>
                  <a:pt x="94" y="62"/>
                </a:lnTo>
                <a:lnTo>
                  <a:pt x="90" y="72"/>
                </a:lnTo>
                <a:lnTo>
                  <a:pt x="72" y="76"/>
                </a:lnTo>
                <a:lnTo>
                  <a:pt x="55" y="82"/>
                </a:lnTo>
                <a:lnTo>
                  <a:pt x="40" y="92"/>
                </a:lnTo>
                <a:lnTo>
                  <a:pt x="26" y="104"/>
                </a:lnTo>
                <a:lnTo>
                  <a:pt x="15" y="118"/>
                </a:lnTo>
                <a:lnTo>
                  <a:pt x="6" y="134"/>
                </a:lnTo>
                <a:lnTo>
                  <a:pt x="1" y="152"/>
                </a:lnTo>
                <a:lnTo>
                  <a:pt x="0" y="171"/>
                </a:lnTo>
                <a:lnTo>
                  <a:pt x="0" y="297"/>
                </a:lnTo>
                <a:lnTo>
                  <a:pt x="2" y="317"/>
                </a:lnTo>
                <a:lnTo>
                  <a:pt x="7" y="336"/>
                </a:lnTo>
                <a:lnTo>
                  <a:pt x="17" y="352"/>
                </a:lnTo>
                <a:lnTo>
                  <a:pt x="29" y="367"/>
                </a:lnTo>
                <a:lnTo>
                  <a:pt x="43" y="379"/>
                </a:lnTo>
                <a:lnTo>
                  <a:pt x="60" y="389"/>
                </a:lnTo>
                <a:lnTo>
                  <a:pt x="78" y="394"/>
                </a:lnTo>
                <a:lnTo>
                  <a:pt x="99" y="396"/>
                </a:lnTo>
                <a:lnTo>
                  <a:pt x="118" y="394"/>
                </a:lnTo>
                <a:lnTo>
                  <a:pt x="137" y="389"/>
                </a:lnTo>
                <a:lnTo>
                  <a:pt x="154" y="379"/>
                </a:lnTo>
                <a:lnTo>
                  <a:pt x="169" y="367"/>
                </a:lnTo>
                <a:lnTo>
                  <a:pt x="181" y="352"/>
                </a:lnTo>
                <a:lnTo>
                  <a:pt x="191" y="336"/>
                </a:lnTo>
                <a:lnTo>
                  <a:pt x="196" y="317"/>
                </a:lnTo>
                <a:lnTo>
                  <a:pt x="198" y="297"/>
                </a:lnTo>
                <a:lnTo>
                  <a:pt x="198" y="171"/>
                </a:lnTo>
                <a:lnTo>
                  <a:pt x="196" y="152"/>
                </a:lnTo>
                <a:lnTo>
                  <a:pt x="191" y="135"/>
                </a:lnTo>
                <a:lnTo>
                  <a:pt x="183" y="119"/>
                </a:lnTo>
                <a:lnTo>
                  <a:pt x="172" y="105"/>
                </a:lnTo>
                <a:lnTo>
                  <a:pt x="159" y="93"/>
                </a:lnTo>
                <a:lnTo>
                  <a:pt x="144" y="83"/>
                </a:lnTo>
                <a:lnTo>
                  <a:pt x="127" y="77"/>
                </a:lnTo>
                <a:lnTo>
                  <a:pt x="109" y="72"/>
                </a:lnTo>
                <a:lnTo>
                  <a:pt x="111" y="66"/>
                </a:lnTo>
                <a:lnTo>
                  <a:pt x="114" y="59"/>
                </a:lnTo>
                <a:lnTo>
                  <a:pt x="119" y="54"/>
                </a:lnTo>
                <a:lnTo>
                  <a:pt x="125" y="50"/>
                </a:lnTo>
                <a:lnTo>
                  <a:pt x="133" y="45"/>
                </a:lnTo>
                <a:lnTo>
                  <a:pt x="143" y="44"/>
                </a:lnTo>
                <a:lnTo>
                  <a:pt x="153" y="48"/>
                </a:lnTo>
                <a:lnTo>
                  <a:pt x="159" y="50"/>
                </a:lnTo>
                <a:lnTo>
                  <a:pt x="167" y="53"/>
                </a:lnTo>
                <a:lnTo>
                  <a:pt x="179" y="58"/>
                </a:lnTo>
                <a:lnTo>
                  <a:pt x="190" y="63"/>
                </a:lnTo>
                <a:lnTo>
                  <a:pt x="200" y="64"/>
                </a:lnTo>
                <a:lnTo>
                  <a:pt x="210" y="65"/>
                </a:lnTo>
                <a:lnTo>
                  <a:pt x="219" y="65"/>
                </a:lnTo>
                <a:lnTo>
                  <a:pt x="226" y="64"/>
                </a:lnTo>
                <a:lnTo>
                  <a:pt x="240" y="59"/>
                </a:lnTo>
                <a:lnTo>
                  <a:pt x="254" y="52"/>
                </a:lnTo>
                <a:lnTo>
                  <a:pt x="267" y="41"/>
                </a:lnTo>
                <a:lnTo>
                  <a:pt x="278" y="28"/>
                </a:lnTo>
                <a:lnTo>
                  <a:pt x="287" y="13"/>
                </a:lnTo>
                <a:lnTo>
                  <a:pt x="288" y="10"/>
                </a:lnTo>
                <a:lnTo>
                  <a:pt x="288" y="7"/>
                </a:lnTo>
                <a:lnTo>
                  <a:pt x="286" y="3"/>
                </a:lnTo>
                <a:lnTo>
                  <a:pt x="282" y="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4" name="Freeform 115"/>
          <p:cNvSpPr>
            <a:spLocks noEditPoints="1"/>
          </p:cNvSpPr>
          <p:nvPr/>
        </p:nvSpPr>
        <p:spPr bwMode="auto">
          <a:xfrm>
            <a:off x="5578079" y="4357688"/>
            <a:ext cx="325934" cy="325934"/>
          </a:xfrm>
          <a:custGeom>
            <a:avLst/>
            <a:gdLst>
              <a:gd name="T0" fmla="*/ 81 w 396"/>
              <a:gd name="T1" fmla="*/ 342 h 396"/>
              <a:gd name="T2" fmla="*/ 117 w 396"/>
              <a:gd name="T3" fmla="*/ 315 h 396"/>
              <a:gd name="T4" fmla="*/ 45 w 396"/>
              <a:gd name="T5" fmla="*/ 351 h 396"/>
              <a:gd name="T6" fmla="*/ 45 w 396"/>
              <a:gd name="T7" fmla="*/ 349 h 396"/>
              <a:gd name="T8" fmla="*/ 81 w 396"/>
              <a:gd name="T9" fmla="*/ 314 h 396"/>
              <a:gd name="T10" fmla="*/ 45 w 396"/>
              <a:gd name="T11" fmla="*/ 226 h 396"/>
              <a:gd name="T12" fmla="*/ 63 w 396"/>
              <a:gd name="T13" fmla="*/ 226 h 396"/>
              <a:gd name="T14" fmla="*/ 63 w 396"/>
              <a:gd name="T15" fmla="*/ 276 h 396"/>
              <a:gd name="T16" fmla="*/ 243 w 396"/>
              <a:gd name="T17" fmla="*/ 334 h 396"/>
              <a:gd name="T18" fmla="*/ 117 w 396"/>
              <a:gd name="T19" fmla="*/ 351 h 396"/>
              <a:gd name="T20" fmla="*/ 334 w 396"/>
              <a:gd name="T21" fmla="*/ 270 h 396"/>
              <a:gd name="T22" fmla="*/ 99 w 396"/>
              <a:gd name="T23" fmla="*/ 280 h 396"/>
              <a:gd name="T24" fmla="*/ 261 w 396"/>
              <a:gd name="T25" fmla="*/ 297 h 396"/>
              <a:gd name="T26" fmla="*/ 261 w 396"/>
              <a:gd name="T27" fmla="*/ 300 h 396"/>
              <a:gd name="T28" fmla="*/ 361 w 396"/>
              <a:gd name="T29" fmla="*/ 378 h 396"/>
              <a:gd name="T30" fmla="*/ 20 w 396"/>
              <a:gd name="T31" fmla="*/ 209 h 396"/>
              <a:gd name="T32" fmla="*/ 377 w 396"/>
              <a:gd name="T33" fmla="*/ 209 h 396"/>
              <a:gd name="T34" fmla="*/ 378 w 396"/>
              <a:gd name="T35" fmla="*/ 262 h 396"/>
              <a:gd name="T36" fmla="*/ 378 w 396"/>
              <a:gd name="T37" fmla="*/ 358 h 396"/>
              <a:gd name="T38" fmla="*/ 212 w 396"/>
              <a:gd name="T39" fmla="*/ 139 h 396"/>
              <a:gd name="T40" fmla="*/ 285 w 396"/>
              <a:gd name="T41" fmla="*/ 95 h 396"/>
              <a:gd name="T42" fmla="*/ 301 w 396"/>
              <a:gd name="T43" fmla="*/ 7 h 396"/>
              <a:gd name="T44" fmla="*/ 283 w 396"/>
              <a:gd name="T45" fmla="*/ 9 h 396"/>
              <a:gd name="T46" fmla="*/ 263 w 396"/>
              <a:gd name="T47" fmla="*/ 91 h 396"/>
              <a:gd name="T48" fmla="*/ 190 w 396"/>
              <a:gd name="T49" fmla="*/ 137 h 396"/>
              <a:gd name="T50" fmla="*/ 29 w 396"/>
              <a:gd name="T51" fmla="*/ 181 h 396"/>
              <a:gd name="T52" fmla="*/ 0 w 396"/>
              <a:gd name="T53" fmla="*/ 216 h 396"/>
              <a:gd name="T54" fmla="*/ 22 w 396"/>
              <a:gd name="T55" fmla="*/ 393 h 396"/>
              <a:gd name="T56" fmla="*/ 385 w 396"/>
              <a:gd name="T57" fmla="*/ 385 h 396"/>
              <a:gd name="T58" fmla="*/ 393 w 396"/>
              <a:gd name="T59" fmla="*/ 202 h 396"/>
              <a:gd name="T60" fmla="*/ 315 w 396"/>
              <a:gd name="T61" fmla="*/ 315 h 396"/>
              <a:gd name="T62" fmla="*/ 315 w 396"/>
              <a:gd name="T63" fmla="*/ 312 h 396"/>
              <a:gd name="T64" fmla="*/ 261 w 396"/>
              <a:gd name="T65" fmla="*/ 334 h 396"/>
              <a:gd name="T66" fmla="*/ 315 w 396"/>
              <a:gd name="T67" fmla="*/ 351 h 396"/>
              <a:gd name="T68" fmla="*/ 297 w 396"/>
              <a:gd name="T69" fmla="*/ 351 h 396"/>
              <a:gd name="T70" fmla="*/ 334 w 396"/>
              <a:gd name="T71" fmla="*/ 336 h 396"/>
              <a:gd name="T72" fmla="*/ 280 w 396"/>
              <a:gd name="T73" fmla="*/ 315 h 396"/>
              <a:gd name="T74" fmla="*/ 297 w 396"/>
              <a:gd name="T75" fmla="*/ 297 h 396"/>
              <a:gd name="T76" fmla="*/ 334 w 396"/>
              <a:gd name="T77" fmla="*/ 234 h 396"/>
              <a:gd name="T78" fmla="*/ 243 w 396"/>
              <a:gd name="T79" fmla="*/ 243 h 396"/>
              <a:gd name="T80" fmla="*/ 243 w 396"/>
              <a:gd name="T81" fmla="*/ 261 h 396"/>
              <a:gd name="T82" fmla="*/ 243 w 396"/>
              <a:gd name="T83" fmla="*/ 263 h 396"/>
              <a:gd name="T84" fmla="*/ 280 w 396"/>
              <a:gd name="T85" fmla="*/ 279 h 396"/>
              <a:gd name="T86" fmla="*/ 297 w 396"/>
              <a:gd name="T87" fmla="*/ 261 h 396"/>
              <a:gd name="T88" fmla="*/ 315 w 396"/>
              <a:gd name="T89" fmla="*/ 262 h 396"/>
              <a:gd name="T90" fmla="*/ 280 w 396"/>
              <a:gd name="T91" fmla="*/ 241 h 396"/>
              <a:gd name="T92" fmla="*/ 297 w 396"/>
              <a:gd name="T93" fmla="*/ 243 h 396"/>
              <a:gd name="T94" fmla="*/ 315 w 396"/>
              <a:gd name="T95" fmla="*/ 226 h 396"/>
              <a:gd name="T96" fmla="*/ 207 w 396"/>
              <a:gd name="T97" fmla="*/ 234 h 396"/>
              <a:gd name="T98" fmla="*/ 99 w 396"/>
              <a:gd name="T99" fmla="*/ 243 h 396"/>
              <a:gd name="T100" fmla="*/ 135 w 396"/>
              <a:gd name="T101" fmla="*/ 315 h 396"/>
              <a:gd name="T102" fmla="*/ 135 w 396"/>
              <a:gd name="T103" fmla="*/ 312 h 396"/>
              <a:gd name="T104" fmla="*/ 135 w 396"/>
              <a:gd name="T105" fmla="*/ 279 h 396"/>
              <a:gd name="T106" fmla="*/ 117 w 396"/>
              <a:gd name="T107" fmla="*/ 226 h 396"/>
              <a:gd name="T108" fmla="*/ 135 w 396"/>
              <a:gd name="T109" fmla="*/ 226 h 396"/>
              <a:gd name="T110" fmla="*/ 171 w 396"/>
              <a:gd name="T111" fmla="*/ 276 h 396"/>
              <a:gd name="T112" fmla="*/ 189 w 396"/>
              <a:gd name="T113" fmla="*/ 280 h 396"/>
              <a:gd name="T114" fmla="*/ 207 w 396"/>
              <a:gd name="T115" fmla="*/ 261 h 396"/>
              <a:gd name="T116" fmla="*/ 171 w 396"/>
              <a:gd name="T117" fmla="*/ 234 h 396"/>
              <a:gd name="T118" fmla="*/ 207 w 396"/>
              <a:gd name="T119" fmla="*/ 297 h 396"/>
              <a:gd name="T120" fmla="*/ 171 w 396"/>
              <a:gd name="T121" fmla="*/ 315 h 396"/>
              <a:gd name="T122" fmla="*/ 171 w 396"/>
              <a:gd name="T123" fmla="*/ 31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6" h="396">
                <a:moveTo>
                  <a:pt x="81" y="351"/>
                </a:moveTo>
                <a:lnTo>
                  <a:pt x="99" y="351"/>
                </a:lnTo>
                <a:lnTo>
                  <a:pt x="99" y="334"/>
                </a:lnTo>
                <a:lnTo>
                  <a:pt x="81" y="334"/>
                </a:lnTo>
                <a:lnTo>
                  <a:pt x="81" y="334"/>
                </a:lnTo>
                <a:lnTo>
                  <a:pt x="81" y="336"/>
                </a:lnTo>
                <a:lnTo>
                  <a:pt x="81" y="342"/>
                </a:lnTo>
                <a:lnTo>
                  <a:pt x="81" y="349"/>
                </a:lnTo>
                <a:lnTo>
                  <a:pt x="81" y="351"/>
                </a:lnTo>
                <a:lnTo>
                  <a:pt x="81" y="351"/>
                </a:lnTo>
                <a:close/>
                <a:moveTo>
                  <a:pt x="117" y="297"/>
                </a:moveTo>
                <a:lnTo>
                  <a:pt x="99" y="297"/>
                </a:lnTo>
                <a:lnTo>
                  <a:pt x="99" y="315"/>
                </a:lnTo>
                <a:lnTo>
                  <a:pt x="117" y="315"/>
                </a:lnTo>
                <a:lnTo>
                  <a:pt x="117" y="314"/>
                </a:lnTo>
                <a:lnTo>
                  <a:pt x="117" y="312"/>
                </a:lnTo>
                <a:lnTo>
                  <a:pt x="117" y="307"/>
                </a:lnTo>
                <a:lnTo>
                  <a:pt x="117" y="300"/>
                </a:lnTo>
                <a:lnTo>
                  <a:pt x="117" y="298"/>
                </a:lnTo>
                <a:lnTo>
                  <a:pt x="117" y="297"/>
                </a:lnTo>
                <a:close/>
                <a:moveTo>
                  <a:pt x="45" y="351"/>
                </a:moveTo>
                <a:lnTo>
                  <a:pt x="63" y="351"/>
                </a:lnTo>
                <a:lnTo>
                  <a:pt x="63" y="334"/>
                </a:lnTo>
                <a:lnTo>
                  <a:pt x="45" y="334"/>
                </a:lnTo>
                <a:lnTo>
                  <a:pt x="45" y="334"/>
                </a:lnTo>
                <a:lnTo>
                  <a:pt x="45" y="336"/>
                </a:lnTo>
                <a:lnTo>
                  <a:pt x="45" y="342"/>
                </a:lnTo>
                <a:lnTo>
                  <a:pt x="45" y="349"/>
                </a:lnTo>
                <a:lnTo>
                  <a:pt x="45" y="351"/>
                </a:lnTo>
                <a:lnTo>
                  <a:pt x="45" y="351"/>
                </a:lnTo>
                <a:close/>
                <a:moveTo>
                  <a:pt x="81" y="297"/>
                </a:moveTo>
                <a:lnTo>
                  <a:pt x="45" y="297"/>
                </a:lnTo>
                <a:lnTo>
                  <a:pt x="45" y="315"/>
                </a:lnTo>
                <a:lnTo>
                  <a:pt x="81" y="315"/>
                </a:lnTo>
                <a:lnTo>
                  <a:pt x="81" y="314"/>
                </a:lnTo>
                <a:lnTo>
                  <a:pt x="81" y="312"/>
                </a:lnTo>
                <a:lnTo>
                  <a:pt x="81" y="307"/>
                </a:lnTo>
                <a:lnTo>
                  <a:pt x="81" y="300"/>
                </a:lnTo>
                <a:lnTo>
                  <a:pt x="81" y="298"/>
                </a:lnTo>
                <a:lnTo>
                  <a:pt x="81" y="297"/>
                </a:lnTo>
                <a:close/>
                <a:moveTo>
                  <a:pt x="63" y="226"/>
                </a:moveTo>
                <a:lnTo>
                  <a:pt x="45" y="226"/>
                </a:lnTo>
                <a:lnTo>
                  <a:pt x="45" y="243"/>
                </a:lnTo>
                <a:lnTo>
                  <a:pt x="63" y="243"/>
                </a:lnTo>
                <a:lnTo>
                  <a:pt x="63" y="243"/>
                </a:lnTo>
                <a:lnTo>
                  <a:pt x="63" y="241"/>
                </a:lnTo>
                <a:lnTo>
                  <a:pt x="63" y="234"/>
                </a:lnTo>
                <a:lnTo>
                  <a:pt x="63" y="228"/>
                </a:lnTo>
                <a:lnTo>
                  <a:pt x="63" y="226"/>
                </a:lnTo>
                <a:lnTo>
                  <a:pt x="63" y="226"/>
                </a:lnTo>
                <a:close/>
                <a:moveTo>
                  <a:pt x="63" y="261"/>
                </a:moveTo>
                <a:lnTo>
                  <a:pt x="45" y="261"/>
                </a:lnTo>
                <a:lnTo>
                  <a:pt x="45" y="280"/>
                </a:lnTo>
                <a:lnTo>
                  <a:pt x="63" y="280"/>
                </a:lnTo>
                <a:lnTo>
                  <a:pt x="63" y="279"/>
                </a:lnTo>
                <a:lnTo>
                  <a:pt x="63" y="276"/>
                </a:lnTo>
                <a:lnTo>
                  <a:pt x="63" y="270"/>
                </a:lnTo>
                <a:lnTo>
                  <a:pt x="63" y="263"/>
                </a:lnTo>
                <a:lnTo>
                  <a:pt x="63" y="262"/>
                </a:lnTo>
                <a:lnTo>
                  <a:pt x="63" y="261"/>
                </a:lnTo>
                <a:close/>
                <a:moveTo>
                  <a:pt x="117" y="351"/>
                </a:moveTo>
                <a:lnTo>
                  <a:pt x="243" y="351"/>
                </a:lnTo>
                <a:lnTo>
                  <a:pt x="243" y="334"/>
                </a:lnTo>
                <a:lnTo>
                  <a:pt x="117" y="334"/>
                </a:lnTo>
                <a:lnTo>
                  <a:pt x="117" y="334"/>
                </a:lnTo>
                <a:lnTo>
                  <a:pt x="117" y="336"/>
                </a:lnTo>
                <a:lnTo>
                  <a:pt x="117" y="342"/>
                </a:lnTo>
                <a:lnTo>
                  <a:pt x="117" y="349"/>
                </a:lnTo>
                <a:lnTo>
                  <a:pt x="117" y="351"/>
                </a:lnTo>
                <a:lnTo>
                  <a:pt x="117" y="351"/>
                </a:lnTo>
                <a:close/>
                <a:moveTo>
                  <a:pt x="334" y="280"/>
                </a:moveTo>
                <a:lnTo>
                  <a:pt x="351" y="280"/>
                </a:lnTo>
                <a:lnTo>
                  <a:pt x="351" y="261"/>
                </a:lnTo>
                <a:lnTo>
                  <a:pt x="334" y="261"/>
                </a:lnTo>
                <a:lnTo>
                  <a:pt x="334" y="262"/>
                </a:lnTo>
                <a:lnTo>
                  <a:pt x="334" y="263"/>
                </a:lnTo>
                <a:lnTo>
                  <a:pt x="334" y="270"/>
                </a:lnTo>
                <a:lnTo>
                  <a:pt x="334" y="276"/>
                </a:lnTo>
                <a:lnTo>
                  <a:pt x="334" y="279"/>
                </a:lnTo>
                <a:lnTo>
                  <a:pt x="334" y="280"/>
                </a:lnTo>
                <a:close/>
                <a:moveTo>
                  <a:pt x="99" y="261"/>
                </a:moveTo>
                <a:lnTo>
                  <a:pt x="81" y="261"/>
                </a:lnTo>
                <a:lnTo>
                  <a:pt x="81" y="280"/>
                </a:lnTo>
                <a:lnTo>
                  <a:pt x="99" y="280"/>
                </a:lnTo>
                <a:lnTo>
                  <a:pt x="99" y="279"/>
                </a:lnTo>
                <a:lnTo>
                  <a:pt x="99" y="276"/>
                </a:lnTo>
                <a:lnTo>
                  <a:pt x="99" y="270"/>
                </a:lnTo>
                <a:lnTo>
                  <a:pt x="99" y="263"/>
                </a:lnTo>
                <a:lnTo>
                  <a:pt x="99" y="262"/>
                </a:lnTo>
                <a:lnTo>
                  <a:pt x="99" y="261"/>
                </a:lnTo>
                <a:close/>
                <a:moveTo>
                  <a:pt x="261" y="297"/>
                </a:moveTo>
                <a:lnTo>
                  <a:pt x="243" y="297"/>
                </a:lnTo>
                <a:lnTo>
                  <a:pt x="243" y="315"/>
                </a:lnTo>
                <a:lnTo>
                  <a:pt x="261" y="315"/>
                </a:lnTo>
                <a:lnTo>
                  <a:pt x="261" y="314"/>
                </a:lnTo>
                <a:lnTo>
                  <a:pt x="261" y="312"/>
                </a:lnTo>
                <a:lnTo>
                  <a:pt x="261" y="307"/>
                </a:lnTo>
                <a:lnTo>
                  <a:pt x="261" y="300"/>
                </a:lnTo>
                <a:lnTo>
                  <a:pt x="261" y="298"/>
                </a:lnTo>
                <a:lnTo>
                  <a:pt x="261" y="297"/>
                </a:lnTo>
                <a:close/>
                <a:moveTo>
                  <a:pt x="378" y="361"/>
                </a:moveTo>
                <a:lnTo>
                  <a:pt x="377" y="367"/>
                </a:lnTo>
                <a:lnTo>
                  <a:pt x="372" y="372"/>
                </a:lnTo>
                <a:lnTo>
                  <a:pt x="367" y="377"/>
                </a:lnTo>
                <a:lnTo>
                  <a:pt x="361" y="378"/>
                </a:lnTo>
                <a:lnTo>
                  <a:pt x="36" y="378"/>
                </a:lnTo>
                <a:lnTo>
                  <a:pt x="29" y="377"/>
                </a:lnTo>
                <a:lnTo>
                  <a:pt x="24" y="372"/>
                </a:lnTo>
                <a:lnTo>
                  <a:pt x="20" y="367"/>
                </a:lnTo>
                <a:lnTo>
                  <a:pt x="18" y="361"/>
                </a:lnTo>
                <a:lnTo>
                  <a:pt x="18" y="216"/>
                </a:lnTo>
                <a:lnTo>
                  <a:pt x="20" y="209"/>
                </a:lnTo>
                <a:lnTo>
                  <a:pt x="24" y="204"/>
                </a:lnTo>
                <a:lnTo>
                  <a:pt x="29" y="200"/>
                </a:lnTo>
                <a:lnTo>
                  <a:pt x="36" y="199"/>
                </a:lnTo>
                <a:lnTo>
                  <a:pt x="361" y="199"/>
                </a:lnTo>
                <a:lnTo>
                  <a:pt x="367" y="200"/>
                </a:lnTo>
                <a:lnTo>
                  <a:pt x="372" y="204"/>
                </a:lnTo>
                <a:lnTo>
                  <a:pt x="377" y="209"/>
                </a:lnTo>
                <a:lnTo>
                  <a:pt x="378" y="216"/>
                </a:lnTo>
                <a:lnTo>
                  <a:pt x="378" y="218"/>
                </a:lnTo>
                <a:lnTo>
                  <a:pt x="378" y="222"/>
                </a:lnTo>
                <a:lnTo>
                  <a:pt x="378" y="230"/>
                </a:lnTo>
                <a:lnTo>
                  <a:pt x="378" y="239"/>
                </a:lnTo>
                <a:lnTo>
                  <a:pt x="378" y="249"/>
                </a:lnTo>
                <a:lnTo>
                  <a:pt x="378" y="262"/>
                </a:lnTo>
                <a:lnTo>
                  <a:pt x="378" y="288"/>
                </a:lnTo>
                <a:lnTo>
                  <a:pt x="378" y="315"/>
                </a:lnTo>
                <a:lnTo>
                  <a:pt x="378" y="327"/>
                </a:lnTo>
                <a:lnTo>
                  <a:pt x="378" y="338"/>
                </a:lnTo>
                <a:lnTo>
                  <a:pt x="378" y="347"/>
                </a:lnTo>
                <a:lnTo>
                  <a:pt x="378" y="354"/>
                </a:lnTo>
                <a:lnTo>
                  <a:pt x="378" y="358"/>
                </a:lnTo>
                <a:lnTo>
                  <a:pt x="378" y="361"/>
                </a:lnTo>
                <a:close/>
                <a:moveTo>
                  <a:pt x="361" y="180"/>
                </a:moveTo>
                <a:lnTo>
                  <a:pt x="201" y="180"/>
                </a:lnTo>
                <a:lnTo>
                  <a:pt x="199" y="171"/>
                </a:lnTo>
                <a:lnTo>
                  <a:pt x="200" y="159"/>
                </a:lnTo>
                <a:lnTo>
                  <a:pt x="204" y="149"/>
                </a:lnTo>
                <a:lnTo>
                  <a:pt x="212" y="139"/>
                </a:lnTo>
                <a:lnTo>
                  <a:pt x="224" y="132"/>
                </a:lnTo>
                <a:lnTo>
                  <a:pt x="238" y="125"/>
                </a:lnTo>
                <a:lnTo>
                  <a:pt x="251" y="121"/>
                </a:lnTo>
                <a:lnTo>
                  <a:pt x="261" y="114"/>
                </a:lnTo>
                <a:lnTo>
                  <a:pt x="271" y="108"/>
                </a:lnTo>
                <a:lnTo>
                  <a:pt x="279" y="102"/>
                </a:lnTo>
                <a:lnTo>
                  <a:pt x="285" y="95"/>
                </a:lnTo>
                <a:lnTo>
                  <a:pt x="290" y="88"/>
                </a:lnTo>
                <a:lnTo>
                  <a:pt x="295" y="80"/>
                </a:lnTo>
                <a:lnTo>
                  <a:pt x="298" y="73"/>
                </a:lnTo>
                <a:lnTo>
                  <a:pt x="303" y="57"/>
                </a:lnTo>
                <a:lnTo>
                  <a:pt x="306" y="41"/>
                </a:lnTo>
                <a:lnTo>
                  <a:pt x="304" y="24"/>
                </a:lnTo>
                <a:lnTo>
                  <a:pt x="301" y="7"/>
                </a:lnTo>
                <a:lnTo>
                  <a:pt x="299" y="3"/>
                </a:lnTo>
                <a:lnTo>
                  <a:pt x="296" y="1"/>
                </a:lnTo>
                <a:lnTo>
                  <a:pt x="293" y="0"/>
                </a:lnTo>
                <a:lnTo>
                  <a:pt x="289" y="0"/>
                </a:lnTo>
                <a:lnTo>
                  <a:pt x="286" y="2"/>
                </a:lnTo>
                <a:lnTo>
                  <a:pt x="284" y="5"/>
                </a:lnTo>
                <a:lnTo>
                  <a:pt x="283" y="9"/>
                </a:lnTo>
                <a:lnTo>
                  <a:pt x="284" y="12"/>
                </a:lnTo>
                <a:lnTo>
                  <a:pt x="287" y="25"/>
                </a:lnTo>
                <a:lnTo>
                  <a:pt x="288" y="39"/>
                </a:lnTo>
                <a:lnTo>
                  <a:pt x="286" y="53"/>
                </a:lnTo>
                <a:lnTo>
                  <a:pt x="282" y="67"/>
                </a:lnTo>
                <a:lnTo>
                  <a:pt x="274" y="80"/>
                </a:lnTo>
                <a:lnTo>
                  <a:pt x="263" y="91"/>
                </a:lnTo>
                <a:lnTo>
                  <a:pt x="249" y="102"/>
                </a:lnTo>
                <a:lnTo>
                  <a:pt x="232" y="109"/>
                </a:lnTo>
                <a:lnTo>
                  <a:pt x="220" y="113"/>
                </a:lnTo>
                <a:lnTo>
                  <a:pt x="210" y="119"/>
                </a:lnTo>
                <a:lnTo>
                  <a:pt x="202" y="124"/>
                </a:lnTo>
                <a:lnTo>
                  <a:pt x="195" y="131"/>
                </a:lnTo>
                <a:lnTo>
                  <a:pt x="190" y="137"/>
                </a:lnTo>
                <a:lnTo>
                  <a:pt x="186" y="144"/>
                </a:lnTo>
                <a:lnTo>
                  <a:pt x="184" y="149"/>
                </a:lnTo>
                <a:lnTo>
                  <a:pt x="181" y="156"/>
                </a:lnTo>
                <a:lnTo>
                  <a:pt x="180" y="167"/>
                </a:lnTo>
                <a:lnTo>
                  <a:pt x="183" y="180"/>
                </a:lnTo>
                <a:lnTo>
                  <a:pt x="36" y="180"/>
                </a:lnTo>
                <a:lnTo>
                  <a:pt x="29" y="181"/>
                </a:lnTo>
                <a:lnTo>
                  <a:pt x="22" y="184"/>
                </a:lnTo>
                <a:lnTo>
                  <a:pt x="16" y="187"/>
                </a:lnTo>
                <a:lnTo>
                  <a:pt x="11" y="191"/>
                </a:lnTo>
                <a:lnTo>
                  <a:pt x="7" y="197"/>
                </a:lnTo>
                <a:lnTo>
                  <a:pt x="2" y="202"/>
                </a:lnTo>
                <a:lnTo>
                  <a:pt x="0" y="209"/>
                </a:lnTo>
                <a:lnTo>
                  <a:pt x="0" y="216"/>
                </a:lnTo>
                <a:lnTo>
                  <a:pt x="0" y="361"/>
                </a:lnTo>
                <a:lnTo>
                  <a:pt x="0" y="368"/>
                </a:lnTo>
                <a:lnTo>
                  <a:pt x="2" y="375"/>
                </a:lnTo>
                <a:lnTo>
                  <a:pt x="7" y="380"/>
                </a:lnTo>
                <a:lnTo>
                  <a:pt x="11" y="385"/>
                </a:lnTo>
                <a:lnTo>
                  <a:pt x="16" y="390"/>
                </a:lnTo>
                <a:lnTo>
                  <a:pt x="22" y="393"/>
                </a:lnTo>
                <a:lnTo>
                  <a:pt x="29" y="395"/>
                </a:lnTo>
                <a:lnTo>
                  <a:pt x="36" y="396"/>
                </a:lnTo>
                <a:lnTo>
                  <a:pt x="361" y="396"/>
                </a:lnTo>
                <a:lnTo>
                  <a:pt x="368" y="395"/>
                </a:lnTo>
                <a:lnTo>
                  <a:pt x="375" y="393"/>
                </a:lnTo>
                <a:lnTo>
                  <a:pt x="380" y="390"/>
                </a:lnTo>
                <a:lnTo>
                  <a:pt x="385" y="385"/>
                </a:lnTo>
                <a:lnTo>
                  <a:pt x="390" y="380"/>
                </a:lnTo>
                <a:lnTo>
                  <a:pt x="393" y="375"/>
                </a:lnTo>
                <a:lnTo>
                  <a:pt x="395" y="368"/>
                </a:lnTo>
                <a:lnTo>
                  <a:pt x="396" y="361"/>
                </a:lnTo>
                <a:lnTo>
                  <a:pt x="396" y="216"/>
                </a:lnTo>
                <a:lnTo>
                  <a:pt x="395" y="209"/>
                </a:lnTo>
                <a:lnTo>
                  <a:pt x="393" y="202"/>
                </a:lnTo>
                <a:lnTo>
                  <a:pt x="390" y="197"/>
                </a:lnTo>
                <a:lnTo>
                  <a:pt x="385" y="191"/>
                </a:lnTo>
                <a:lnTo>
                  <a:pt x="380" y="187"/>
                </a:lnTo>
                <a:lnTo>
                  <a:pt x="375" y="184"/>
                </a:lnTo>
                <a:lnTo>
                  <a:pt x="368" y="181"/>
                </a:lnTo>
                <a:lnTo>
                  <a:pt x="361" y="180"/>
                </a:lnTo>
                <a:close/>
                <a:moveTo>
                  <a:pt x="315" y="315"/>
                </a:moveTo>
                <a:lnTo>
                  <a:pt x="351" y="315"/>
                </a:lnTo>
                <a:lnTo>
                  <a:pt x="351" y="297"/>
                </a:lnTo>
                <a:lnTo>
                  <a:pt x="315" y="297"/>
                </a:lnTo>
                <a:lnTo>
                  <a:pt x="315" y="298"/>
                </a:lnTo>
                <a:lnTo>
                  <a:pt x="315" y="300"/>
                </a:lnTo>
                <a:lnTo>
                  <a:pt x="315" y="307"/>
                </a:lnTo>
                <a:lnTo>
                  <a:pt x="315" y="312"/>
                </a:lnTo>
                <a:lnTo>
                  <a:pt x="315" y="314"/>
                </a:lnTo>
                <a:lnTo>
                  <a:pt x="315" y="315"/>
                </a:lnTo>
                <a:close/>
                <a:moveTo>
                  <a:pt x="261" y="351"/>
                </a:moveTo>
                <a:lnTo>
                  <a:pt x="280" y="351"/>
                </a:lnTo>
                <a:lnTo>
                  <a:pt x="280" y="334"/>
                </a:lnTo>
                <a:lnTo>
                  <a:pt x="261" y="334"/>
                </a:lnTo>
                <a:lnTo>
                  <a:pt x="261" y="334"/>
                </a:lnTo>
                <a:lnTo>
                  <a:pt x="261" y="336"/>
                </a:lnTo>
                <a:lnTo>
                  <a:pt x="261" y="342"/>
                </a:lnTo>
                <a:lnTo>
                  <a:pt x="261" y="349"/>
                </a:lnTo>
                <a:lnTo>
                  <a:pt x="261" y="351"/>
                </a:lnTo>
                <a:lnTo>
                  <a:pt x="261" y="351"/>
                </a:lnTo>
                <a:close/>
                <a:moveTo>
                  <a:pt x="297" y="351"/>
                </a:moveTo>
                <a:lnTo>
                  <a:pt x="315" y="351"/>
                </a:lnTo>
                <a:lnTo>
                  <a:pt x="315" y="334"/>
                </a:lnTo>
                <a:lnTo>
                  <a:pt x="297" y="334"/>
                </a:lnTo>
                <a:lnTo>
                  <a:pt x="297" y="334"/>
                </a:lnTo>
                <a:lnTo>
                  <a:pt x="297" y="336"/>
                </a:lnTo>
                <a:lnTo>
                  <a:pt x="297" y="342"/>
                </a:lnTo>
                <a:lnTo>
                  <a:pt x="297" y="349"/>
                </a:lnTo>
                <a:lnTo>
                  <a:pt x="297" y="351"/>
                </a:lnTo>
                <a:lnTo>
                  <a:pt x="297" y="351"/>
                </a:lnTo>
                <a:close/>
                <a:moveTo>
                  <a:pt x="334" y="351"/>
                </a:moveTo>
                <a:lnTo>
                  <a:pt x="351" y="351"/>
                </a:lnTo>
                <a:lnTo>
                  <a:pt x="351" y="334"/>
                </a:lnTo>
                <a:lnTo>
                  <a:pt x="334" y="334"/>
                </a:lnTo>
                <a:lnTo>
                  <a:pt x="334" y="334"/>
                </a:lnTo>
                <a:lnTo>
                  <a:pt x="334" y="336"/>
                </a:lnTo>
                <a:lnTo>
                  <a:pt x="334" y="342"/>
                </a:lnTo>
                <a:lnTo>
                  <a:pt x="334" y="349"/>
                </a:lnTo>
                <a:lnTo>
                  <a:pt x="334" y="351"/>
                </a:lnTo>
                <a:lnTo>
                  <a:pt x="334" y="351"/>
                </a:lnTo>
                <a:close/>
                <a:moveTo>
                  <a:pt x="297" y="297"/>
                </a:moveTo>
                <a:lnTo>
                  <a:pt x="280" y="297"/>
                </a:lnTo>
                <a:lnTo>
                  <a:pt x="280" y="315"/>
                </a:lnTo>
                <a:lnTo>
                  <a:pt x="297" y="315"/>
                </a:lnTo>
                <a:lnTo>
                  <a:pt x="297" y="314"/>
                </a:lnTo>
                <a:lnTo>
                  <a:pt x="297" y="312"/>
                </a:lnTo>
                <a:lnTo>
                  <a:pt x="297" y="307"/>
                </a:lnTo>
                <a:lnTo>
                  <a:pt x="297" y="300"/>
                </a:lnTo>
                <a:lnTo>
                  <a:pt x="297" y="298"/>
                </a:lnTo>
                <a:lnTo>
                  <a:pt x="297" y="297"/>
                </a:lnTo>
                <a:close/>
                <a:moveTo>
                  <a:pt x="334" y="243"/>
                </a:moveTo>
                <a:lnTo>
                  <a:pt x="351" y="243"/>
                </a:lnTo>
                <a:lnTo>
                  <a:pt x="351" y="226"/>
                </a:lnTo>
                <a:lnTo>
                  <a:pt x="334" y="226"/>
                </a:lnTo>
                <a:lnTo>
                  <a:pt x="334" y="226"/>
                </a:lnTo>
                <a:lnTo>
                  <a:pt x="334" y="228"/>
                </a:lnTo>
                <a:lnTo>
                  <a:pt x="334" y="234"/>
                </a:lnTo>
                <a:lnTo>
                  <a:pt x="334" y="241"/>
                </a:lnTo>
                <a:lnTo>
                  <a:pt x="334" y="243"/>
                </a:lnTo>
                <a:lnTo>
                  <a:pt x="334" y="243"/>
                </a:lnTo>
                <a:close/>
                <a:moveTo>
                  <a:pt x="243" y="226"/>
                </a:moveTo>
                <a:lnTo>
                  <a:pt x="226" y="226"/>
                </a:lnTo>
                <a:lnTo>
                  <a:pt x="226" y="243"/>
                </a:lnTo>
                <a:lnTo>
                  <a:pt x="243" y="243"/>
                </a:lnTo>
                <a:lnTo>
                  <a:pt x="243" y="243"/>
                </a:lnTo>
                <a:lnTo>
                  <a:pt x="243" y="241"/>
                </a:lnTo>
                <a:lnTo>
                  <a:pt x="243" y="234"/>
                </a:lnTo>
                <a:lnTo>
                  <a:pt x="243" y="228"/>
                </a:lnTo>
                <a:lnTo>
                  <a:pt x="243" y="226"/>
                </a:lnTo>
                <a:lnTo>
                  <a:pt x="243" y="226"/>
                </a:lnTo>
                <a:close/>
                <a:moveTo>
                  <a:pt x="243" y="261"/>
                </a:moveTo>
                <a:lnTo>
                  <a:pt x="226" y="261"/>
                </a:lnTo>
                <a:lnTo>
                  <a:pt x="226" y="280"/>
                </a:lnTo>
                <a:lnTo>
                  <a:pt x="243" y="280"/>
                </a:lnTo>
                <a:lnTo>
                  <a:pt x="243" y="279"/>
                </a:lnTo>
                <a:lnTo>
                  <a:pt x="243" y="276"/>
                </a:lnTo>
                <a:lnTo>
                  <a:pt x="243" y="270"/>
                </a:lnTo>
                <a:lnTo>
                  <a:pt x="243" y="263"/>
                </a:lnTo>
                <a:lnTo>
                  <a:pt x="243" y="262"/>
                </a:lnTo>
                <a:lnTo>
                  <a:pt x="243" y="261"/>
                </a:lnTo>
                <a:close/>
                <a:moveTo>
                  <a:pt x="280" y="261"/>
                </a:moveTo>
                <a:lnTo>
                  <a:pt x="261" y="261"/>
                </a:lnTo>
                <a:lnTo>
                  <a:pt x="261" y="280"/>
                </a:lnTo>
                <a:lnTo>
                  <a:pt x="280" y="280"/>
                </a:lnTo>
                <a:lnTo>
                  <a:pt x="280" y="279"/>
                </a:lnTo>
                <a:lnTo>
                  <a:pt x="280" y="276"/>
                </a:lnTo>
                <a:lnTo>
                  <a:pt x="280" y="270"/>
                </a:lnTo>
                <a:lnTo>
                  <a:pt x="280" y="263"/>
                </a:lnTo>
                <a:lnTo>
                  <a:pt x="280" y="262"/>
                </a:lnTo>
                <a:lnTo>
                  <a:pt x="280" y="261"/>
                </a:lnTo>
                <a:close/>
                <a:moveTo>
                  <a:pt x="315" y="261"/>
                </a:moveTo>
                <a:lnTo>
                  <a:pt x="297" y="261"/>
                </a:lnTo>
                <a:lnTo>
                  <a:pt x="297" y="280"/>
                </a:lnTo>
                <a:lnTo>
                  <a:pt x="315" y="280"/>
                </a:lnTo>
                <a:lnTo>
                  <a:pt x="315" y="279"/>
                </a:lnTo>
                <a:lnTo>
                  <a:pt x="315" y="276"/>
                </a:lnTo>
                <a:lnTo>
                  <a:pt x="315" y="270"/>
                </a:lnTo>
                <a:lnTo>
                  <a:pt x="315" y="263"/>
                </a:lnTo>
                <a:lnTo>
                  <a:pt x="315" y="262"/>
                </a:lnTo>
                <a:lnTo>
                  <a:pt x="315" y="261"/>
                </a:lnTo>
                <a:close/>
                <a:moveTo>
                  <a:pt x="280" y="226"/>
                </a:moveTo>
                <a:lnTo>
                  <a:pt x="261" y="226"/>
                </a:lnTo>
                <a:lnTo>
                  <a:pt x="261" y="243"/>
                </a:lnTo>
                <a:lnTo>
                  <a:pt x="280" y="243"/>
                </a:lnTo>
                <a:lnTo>
                  <a:pt x="280" y="243"/>
                </a:lnTo>
                <a:lnTo>
                  <a:pt x="280" y="241"/>
                </a:lnTo>
                <a:lnTo>
                  <a:pt x="280" y="234"/>
                </a:lnTo>
                <a:lnTo>
                  <a:pt x="280" y="228"/>
                </a:lnTo>
                <a:lnTo>
                  <a:pt x="280" y="226"/>
                </a:lnTo>
                <a:lnTo>
                  <a:pt x="280" y="226"/>
                </a:lnTo>
                <a:close/>
                <a:moveTo>
                  <a:pt x="315" y="226"/>
                </a:moveTo>
                <a:lnTo>
                  <a:pt x="297" y="226"/>
                </a:lnTo>
                <a:lnTo>
                  <a:pt x="297" y="243"/>
                </a:lnTo>
                <a:lnTo>
                  <a:pt x="315" y="243"/>
                </a:lnTo>
                <a:lnTo>
                  <a:pt x="315" y="243"/>
                </a:lnTo>
                <a:lnTo>
                  <a:pt x="315" y="241"/>
                </a:lnTo>
                <a:lnTo>
                  <a:pt x="315" y="234"/>
                </a:lnTo>
                <a:lnTo>
                  <a:pt x="315" y="228"/>
                </a:lnTo>
                <a:lnTo>
                  <a:pt x="315" y="226"/>
                </a:lnTo>
                <a:lnTo>
                  <a:pt x="315" y="226"/>
                </a:lnTo>
                <a:close/>
                <a:moveTo>
                  <a:pt x="207" y="226"/>
                </a:moveTo>
                <a:lnTo>
                  <a:pt x="189" y="226"/>
                </a:lnTo>
                <a:lnTo>
                  <a:pt x="189" y="243"/>
                </a:lnTo>
                <a:lnTo>
                  <a:pt x="207" y="243"/>
                </a:lnTo>
                <a:lnTo>
                  <a:pt x="207" y="243"/>
                </a:lnTo>
                <a:lnTo>
                  <a:pt x="207" y="241"/>
                </a:lnTo>
                <a:lnTo>
                  <a:pt x="207" y="234"/>
                </a:lnTo>
                <a:lnTo>
                  <a:pt x="207" y="228"/>
                </a:lnTo>
                <a:lnTo>
                  <a:pt x="207" y="226"/>
                </a:lnTo>
                <a:lnTo>
                  <a:pt x="207" y="226"/>
                </a:lnTo>
                <a:close/>
                <a:moveTo>
                  <a:pt x="99" y="226"/>
                </a:moveTo>
                <a:lnTo>
                  <a:pt x="81" y="226"/>
                </a:lnTo>
                <a:lnTo>
                  <a:pt x="81" y="243"/>
                </a:lnTo>
                <a:lnTo>
                  <a:pt x="99" y="243"/>
                </a:lnTo>
                <a:lnTo>
                  <a:pt x="99" y="243"/>
                </a:lnTo>
                <a:lnTo>
                  <a:pt x="99" y="241"/>
                </a:lnTo>
                <a:lnTo>
                  <a:pt x="99" y="234"/>
                </a:lnTo>
                <a:lnTo>
                  <a:pt x="99" y="228"/>
                </a:lnTo>
                <a:lnTo>
                  <a:pt x="99" y="226"/>
                </a:lnTo>
                <a:lnTo>
                  <a:pt x="99" y="226"/>
                </a:lnTo>
                <a:close/>
                <a:moveTo>
                  <a:pt x="135" y="315"/>
                </a:moveTo>
                <a:lnTo>
                  <a:pt x="153" y="315"/>
                </a:lnTo>
                <a:lnTo>
                  <a:pt x="153" y="297"/>
                </a:lnTo>
                <a:lnTo>
                  <a:pt x="135" y="297"/>
                </a:lnTo>
                <a:lnTo>
                  <a:pt x="135" y="298"/>
                </a:lnTo>
                <a:lnTo>
                  <a:pt x="135" y="300"/>
                </a:lnTo>
                <a:lnTo>
                  <a:pt x="135" y="307"/>
                </a:lnTo>
                <a:lnTo>
                  <a:pt x="135" y="312"/>
                </a:lnTo>
                <a:lnTo>
                  <a:pt x="135" y="314"/>
                </a:lnTo>
                <a:lnTo>
                  <a:pt x="135" y="315"/>
                </a:lnTo>
                <a:close/>
                <a:moveTo>
                  <a:pt x="135" y="261"/>
                </a:moveTo>
                <a:lnTo>
                  <a:pt x="117" y="261"/>
                </a:lnTo>
                <a:lnTo>
                  <a:pt x="117" y="280"/>
                </a:lnTo>
                <a:lnTo>
                  <a:pt x="135" y="280"/>
                </a:lnTo>
                <a:lnTo>
                  <a:pt x="135" y="279"/>
                </a:lnTo>
                <a:lnTo>
                  <a:pt x="135" y="276"/>
                </a:lnTo>
                <a:lnTo>
                  <a:pt x="135" y="270"/>
                </a:lnTo>
                <a:lnTo>
                  <a:pt x="135" y="263"/>
                </a:lnTo>
                <a:lnTo>
                  <a:pt x="135" y="262"/>
                </a:lnTo>
                <a:lnTo>
                  <a:pt x="135" y="261"/>
                </a:lnTo>
                <a:close/>
                <a:moveTo>
                  <a:pt x="135" y="226"/>
                </a:moveTo>
                <a:lnTo>
                  <a:pt x="117" y="226"/>
                </a:lnTo>
                <a:lnTo>
                  <a:pt x="117" y="243"/>
                </a:lnTo>
                <a:lnTo>
                  <a:pt x="135" y="243"/>
                </a:lnTo>
                <a:lnTo>
                  <a:pt x="135" y="243"/>
                </a:lnTo>
                <a:lnTo>
                  <a:pt x="135" y="241"/>
                </a:lnTo>
                <a:lnTo>
                  <a:pt x="135" y="234"/>
                </a:lnTo>
                <a:lnTo>
                  <a:pt x="135" y="228"/>
                </a:lnTo>
                <a:lnTo>
                  <a:pt x="135" y="226"/>
                </a:lnTo>
                <a:lnTo>
                  <a:pt x="135" y="226"/>
                </a:lnTo>
                <a:close/>
                <a:moveTo>
                  <a:pt x="171" y="261"/>
                </a:moveTo>
                <a:lnTo>
                  <a:pt x="153" y="261"/>
                </a:lnTo>
                <a:lnTo>
                  <a:pt x="153" y="280"/>
                </a:lnTo>
                <a:lnTo>
                  <a:pt x="171" y="280"/>
                </a:lnTo>
                <a:lnTo>
                  <a:pt x="171" y="279"/>
                </a:lnTo>
                <a:lnTo>
                  <a:pt x="171" y="276"/>
                </a:lnTo>
                <a:lnTo>
                  <a:pt x="171" y="270"/>
                </a:lnTo>
                <a:lnTo>
                  <a:pt x="171" y="263"/>
                </a:lnTo>
                <a:lnTo>
                  <a:pt x="171" y="262"/>
                </a:lnTo>
                <a:lnTo>
                  <a:pt x="171" y="261"/>
                </a:lnTo>
                <a:close/>
                <a:moveTo>
                  <a:pt x="207" y="261"/>
                </a:moveTo>
                <a:lnTo>
                  <a:pt x="189" y="261"/>
                </a:lnTo>
                <a:lnTo>
                  <a:pt x="189" y="280"/>
                </a:lnTo>
                <a:lnTo>
                  <a:pt x="207" y="280"/>
                </a:lnTo>
                <a:lnTo>
                  <a:pt x="207" y="279"/>
                </a:lnTo>
                <a:lnTo>
                  <a:pt x="207" y="276"/>
                </a:lnTo>
                <a:lnTo>
                  <a:pt x="207" y="270"/>
                </a:lnTo>
                <a:lnTo>
                  <a:pt x="207" y="263"/>
                </a:lnTo>
                <a:lnTo>
                  <a:pt x="207" y="262"/>
                </a:lnTo>
                <a:lnTo>
                  <a:pt x="207" y="261"/>
                </a:lnTo>
                <a:close/>
                <a:moveTo>
                  <a:pt x="171" y="226"/>
                </a:moveTo>
                <a:lnTo>
                  <a:pt x="153" y="226"/>
                </a:lnTo>
                <a:lnTo>
                  <a:pt x="153" y="243"/>
                </a:lnTo>
                <a:lnTo>
                  <a:pt x="171" y="243"/>
                </a:lnTo>
                <a:lnTo>
                  <a:pt x="171" y="243"/>
                </a:lnTo>
                <a:lnTo>
                  <a:pt x="171" y="241"/>
                </a:lnTo>
                <a:lnTo>
                  <a:pt x="171" y="234"/>
                </a:lnTo>
                <a:lnTo>
                  <a:pt x="171" y="228"/>
                </a:lnTo>
                <a:lnTo>
                  <a:pt x="171" y="226"/>
                </a:lnTo>
                <a:lnTo>
                  <a:pt x="171" y="226"/>
                </a:lnTo>
                <a:close/>
                <a:moveTo>
                  <a:pt x="207" y="315"/>
                </a:moveTo>
                <a:lnTo>
                  <a:pt x="226" y="315"/>
                </a:lnTo>
                <a:lnTo>
                  <a:pt x="226" y="297"/>
                </a:lnTo>
                <a:lnTo>
                  <a:pt x="207" y="297"/>
                </a:lnTo>
                <a:lnTo>
                  <a:pt x="207" y="298"/>
                </a:lnTo>
                <a:lnTo>
                  <a:pt x="207" y="300"/>
                </a:lnTo>
                <a:lnTo>
                  <a:pt x="207" y="307"/>
                </a:lnTo>
                <a:lnTo>
                  <a:pt x="207" y="312"/>
                </a:lnTo>
                <a:lnTo>
                  <a:pt x="207" y="314"/>
                </a:lnTo>
                <a:lnTo>
                  <a:pt x="207" y="315"/>
                </a:lnTo>
                <a:close/>
                <a:moveTo>
                  <a:pt x="171" y="315"/>
                </a:moveTo>
                <a:lnTo>
                  <a:pt x="189" y="315"/>
                </a:lnTo>
                <a:lnTo>
                  <a:pt x="189" y="297"/>
                </a:lnTo>
                <a:lnTo>
                  <a:pt x="171" y="297"/>
                </a:lnTo>
                <a:lnTo>
                  <a:pt x="171" y="298"/>
                </a:lnTo>
                <a:lnTo>
                  <a:pt x="171" y="300"/>
                </a:lnTo>
                <a:lnTo>
                  <a:pt x="171" y="307"/>
                </a:lnTo>
                <a:lnTo>
                  <a:pt x="171" y="312"/>
                </a:lnTo>
                <a:lnTo>
                  <a:pt x="171" y="314"/>
                </a:lnTo>
                <a:lnTo>
                  <a:pt x="171" y="31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5" name="Freeform 116"/>
          <p:cNvSpPr>
            <a:spLocks noEditPoints="1"/>
          </p:cNvSpPr>
          <p:nvPr/>
        </p:nvSpPr>
        <p:spPr bwMode="auto">
          <a:xfrm>
            <a:off x="6340078" y="4357688"/>
            <a:ext cx="328911" cy="325934"/>
          </a:xfrm>
          <a:custGeom>
            <a:avLst/>
            <a:gdLst>
              <a:gd name="T0" fmla="*/ 375 w 396"/>
              <a:gd name="T1" fmla="*/ 362 h 396"/>
              <a:gd name="T2" fmla="*/ 356 w 396"/>
              <a:gd name="T3" fmla="*/ 378 h 396"/>
              <a:gd name="T4" fmla="*/ 340 w 396"/>
              <a:gd name="T5" fmla="*/ 376 h 396"/>
              <a:gd name="T6" fmla="*/ 324 w 396"/>
              <a:gd name="T7" fmla="*/ 356 h 396"/>
              <a:gd name="T8" fmla="*/ 324 w 396"/>
              <a:gd name="T9" fmla="*/ 256 h 396"/>
              <a:gd name="T10" fmla="*/ 340 w 396"/>
              <a:gd name="T11" fmla="*/ 236 h 396"/>
              <a:gd name="T12" fmla="*/ 356 w 396"/>
              <a:gd name="T13" fmla="*/ 234 h 396"/>
              <a:gd name="T14" fmla="*/ 375 w 396"/>
              <a:gd name="T15" fmla="*/ 250 h 396"/>
              <a:gd name="T16" fmla="*/ 377 w 396"/>
              <a:gd name="T17" fmla="*/ 262 h 396"/>
              <a:gd name="T18" fmla="*/ 377 w 396"/>
              <a:gd name="T19" fmla="*/ 275 h 396"/>
              <a:gd name="T20" fmla="*/ 377 w 396"/>
              <a:gd name="T21" fmla="*/ 323 h 396"/>
              <a:gd name="T22" fmla="*/ 377 w 396"/>
              <a:gd name="T23" fmla="*/ 348 h 396"/>
              <a:gd name="T24" fmla="*/ 72 w 396"/>
              <a:gd name="T25" fmla="*/ 261 h 396"/>
              <a:gd name="T26" fmla="*/ 70 w 396"/>
              <a:gd name="T27" fmla="*/ 362 h 396"/>
              <a:gd name="T28" fmla="*/ 50 w 396"/>
              <a:gd name="T29" fmla="*/ 378 h 396"/>
              <a:gd name="T30" fmla="*/ 34 w 396"/>
              <a:gd name="T31" fmla="*/ 376 h 396"/>
              <a:gd name="T32" fmla="*/ 18 w 396"/>
              <a:gd name="T33" fmla="*/ 356 h 396"/>
              <a:gd name="T34" fmla="*/ 18 w 396"/>
              <a:gd name="T35" fmla="*/ 256 h 396"/>
              <a:gd name="T36" fmla="*/ 34 w 396"/>
              <a:gd name="T37" fmla="*/ 236 h 396"/>
              <a:gd name="T38" fmla="*/ 50 w 396"/>
              <a:gd name="T39" fmla="*/ 234 h 396"/>
              <a:gd name="T40" fmla="*/ 70 w 396"/>
              <a:gd name="T41" fmla="*/ 250 h 396"/>
              <a:gd name="T42" fmla="*/ 360 w 396"/>
              <a:gd name="T43" fmla="*/ 217 h 396"/>
              <a:gd name="T44" fmla="*/ 358 w 396"/>
              <a:gd name="T45" fmla="*/ 86 h 396"/>
              <a:gd name="T46" fmla="*/ 328 w 396"/>
              <a:gd name="T47" fmla="*/ 31 h 396"/>
              <a:gd name="T48" fmla="*/ 274 w 396"/>
              <a:gd name="T49" fmla="*/ 2 h 396"/>
              <a:gd name="T50" fmla="*/ 143 w 396"/>
              <a:gd name="T51" fmla="*/ 0 h 396"/>
              <a:gd name="T52" fmla="*/ 101 w 396"/>
              <a:gd name="T53" fmla="*/ 9 h 396"/>
              <a:gd name="T54" fmla="*/ 54 w 396"/>
              <a:gd name="T55" fmla="*/ 48 h 396"/>
              <a:gd name="T56" fmla="*/ 36 w 396"/>
              <a:gd name="T57" fmla="*/ 97 h 396"/>
              <a:gd name="T58" fmla="*/ 28 w 396"/>
              <a:gd name="T59" fmla="*/ 219 h 396"/>
              <a:gd name="T60" fmla="*/ 9 w 396"/>
              <a:gd name="T61" fmla="*/ 232 h 396"/>
              <a:gd name="T62" fmla="*/ 0 w 396"/>
              <a:gd name="T63" fmla="*/ 253 h 396"/>
              <a:gd name="T64" fmla="*/ 1 w 396"/>
              <a:gd name="T65" fmla="*/ 361 h 396"/>
              <a:gd name="T66" fmla="*/ 13 w 396"/>
              <a:gd name="T67" fmla="*/ 383 h 396"/>
              <a:gd name="T68" fmla="*/ 35 w 396"/>
              <a:gd name="T69" fmla="*/ 395 h 396"/>
              <a:gd name="T70" fmla="*/ 62 w 396"/>
              <a:gd name="T71" fmla="*/ 393 h 396"/>
              <a:gd name="T72" fmla="*/ 82 w 396"/>
              <a:gd name="T73" fmla="*/ 377 h 396"/>
              <a:gd name="T74" fmla="*/ 89 w 396"/>
              <a:gd name="T75" fmla="*/ 351 h 396"/>
              <a:gd name="T76" fmla="*/ 87 w 396"/>
              <a:gd name="T77" fmla="*/ 246 h 396"/>
              <a:gd name="T78" fmla="*/ 74 w 396"/>
              <a:gd name="T79" fmla="*/ 227 h 396"/>
              <a:gd name="T80" fmla="*/ 54 w 396"/>
              <a:gd name="T81" fmla="*/ 217 h 396"/>
              <a:gd name="T82" fmla="*/ 61 w 396"/>
              <a:gd name="T83" fmla="*/ 73 h 396"/>
              <a:gd name="T84" fmla="*/ 93 w 396"/>
              <a:gd name="T85" fmla="*/ 34 h 396"/>
              <a:gd name="T86" fmla="*/ 143 w 396"/>
              <a:gd name="T87" fmla="*/ 18 h 396"/>
              <a:gd name="T88" fmla="*/ 287 w 396"/>
              <a:gd name="T89" fmla="*/ 25 h 396"/>
              <a:gd name="T90" fmla="*/ 327 w 396"/>
              <a:gd name="T91" fmla="*/ 58 h 396"/>
              <a:gd name="T92" fmla="*/ 342 w 396"/>
              <a:gd name="T93" fmla="*/ 108 h 396"/>
              <a:gd name="T94" fmla="*/ 328 w 396"/>
              <a:gd name="T95" fmla="*/ 222 h 396"/>
              <a:gd name="T96" fmla="*/ 312 w 396"/>
              <a:gd name="T97" fmla="*/ 239 h 396"/>
              <a:gd name="T98" fmla="*/ 306 w 396"/>
              <a:gd name="T99" fmla="*/ 261 h 396"/>
              <a:gd name="T100" fmla="*/ 309 w 396"/>
              <a:gd name="T101" fmla="*/ 368 h 396"/>
              <a:gd name="T102" fmla="*/ 326 w 396"/>
              <a:gd name="T103" fmla="*/ 389 h 396"/>
              <a:gd name="T104" fmla="*/ 350 w 396"/>
              <a:gd name="T105" fmla="*/ 396 h 396"/>
              <a:gd name="T106" fmla="*/ 376 w 396"/>
              <a:gd name="T107" fmla="*/ 389 h 396"/>
              <a:gd name="T108" fmla="*/ 392 w 396"/>
              <a:gd name="T109" fmla="*/ 368 h 396"/>
              <a:gd name="T110" fmla="*/ 396 w 396"/>
              <a:gd name="T111" fmla="*/ 261 h 396"/>
              <a:gd name="T112" fmla="*/ 389 w 396"/>
              <a:gd name="T113" fmla="*/ 239 h 396"/>
              <a:gd name="T114" fmla="*/ 374 w 396"/>
              <a:gd name="T115" fmla="*/ 22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6" h="396">
                <a:moveTo>
                  <a:pt x="377" y="351"/>
                </a:moveTo>
                <a:lnTo>
                  <a:pt x="377" y="356"/>
                </a:lnTo>
                <a:lnTo>
                  <a:pt x="375" y="362"/>
                </a:lnTo>
                <a:lnTo>
                  <a:pt x="370" y="370"/>
                </a:lnTo>
                <a:lnTo>
                  <a:pt x="361" y="376"/>
                </a:lnTo>
                <a:lnTo>
                  <a:pt x="356" y="378"/>
                </a:lnTo>
                <a:lnTo>
                  <a:pt x="350" y="378"/>
                </a:lnTo>
                <a:lnTo>
                  <a:pt x="345" y="378"/>
                </a:lnTo>
                <a:lnTo>
                  <a:pt x="340" y="376"/>
                </a:lnTo>
                <a:lnTo>
                  <a:pt x="332" y="370"/>
                </a:lnTo>
                <a:lnTo>
                  <a:pt x="326" y="362"/>
                </a:lnTo>
                <a:lnTo>
                  <a:pt x="324" y="356"/>
                </a:lnTo>
                <a:lnTo>
                  <a:pt x="323" y="351"/>
                </a:lnTo>
                <a:lnTo>
                  <a:pt x="323" y="261"/>
                </a:lnTo>
                <a:lnTo>
                  <a:pt x="324" y="256"/>
                </a:lnTo>
                <a:lnTo>
                  <a:pt x="326" y="250"/>
                </a:lnTo>
                <a:lnTo>
                  <a:pt x="332" y="242"/>
                </a:lnTo>
                <a:lnTo>
                  <a:pt x="340" y="236"/>
                </a:lnTo>
                <a:lnTo>
                  <a:pt x="345" y="234"/>
                </a:lnTo>
                <a:lnTo>
                  <a:pt x="350" y="234"/>
                </a:lnTo>
                <a:lnTo>
                  <a:pt x="356" y="234"/>
                </a:lnTo>
                <a:lnTo>
                  <a:pt x="361" y="236"/>
                </a:lnTo>
                <a:lnTo>
                  <a:pt x="370" y="242"/>
                </a:lnTo>
                <a:lnTo>
                  <a:pt x="375" y="250"/>
                </a:lnTo>
                <a:lnTo>
                  <a:pt x="377" y="256"/>
                </a:lnTo>
                <a:lnTo>
                  <a:pt x="377" y="261"/>
                </a:lnTo>
                <a:lnTo>
                  <a:pt x="377" y="262"/>
                </a:lnTo>
                <a:lnTo>
                  <a:pt x="377" y="265"/>
                </a:lnTo>
                <a:lnTo>
                  <a:pt x="377" y="269"/>
                </a:lnTo>
                <a:lnTo>
                  <a:pt x="377" y="275"/>
                </a:lnTo>
                <a:lnTo>
                  <a:pt x="377" y="289"/>
                </a:lnTo>
                <a:lnTo>
                  <a:pt x="377" y="307"/>
                </a:lnTo>
                <a:lnTo>
                  <a:pt x="377" y="323"/>
                </a:lnTo>
                <a:lnTo>
                  <a:pt x="377" y="337"/>
                </a:lnTo>
                <a:lnTo>
                  <a:pt x="377" y="343"/>
                </a:lnTo>
                <a:lnTo>
                  <a:pt x="377" y="348"/>
                </a:lnTo>
                <a:lnTo>
                  <a:pt x="377" y="350"/>
                </a:lnTo>
                <a:lnTo>
                  <a:pt x="377" y="351"/>
                </a:lnTo>
                <a:close/>
                <a:moveTo>
                  <a:pt x="72" y="261"/>
                </a:moveTo>
                <a:lnTo>
                  <a:pt x="72" y="351"/>
                </a:lnTo>
                <a:lnTo>
                  <a:pt x="71" y="356"/>
                </a:lnTo>
                <a:lnTo>
                  <a:pt x="70" y="362"/>
                </a:lnTo>
                <a:lnTo>
                  <a:pt x="64" y="370"/>
                </a:lnTo>
                <a:lnTo>
                  <a:pt x="56" y="376"/>
                </a:lnTo>
                <a:lnTo>
                  <a:pt x="50" y="378"/>
                </a:lnTo>
                <a:lnTo>
                  <a:pt x="45" y="378"/>
                </a:lnTo>
                <a:lnTo>
                  <a:pt x="40" y="378"/>
                </a:lnTo>
                <a:lnTo>
                  <a:pt x="34" y="376"/>
                </a:lnTo>
                <a:lnTo>
                  <a:pt x="25" y="370"/>
                </a:lnTo>
                <a:lnTo>
                  <a:pt x="20" y="362"/>
                </a:lnTo>
                <a:lnTo>
                  <a:pt x="18" y="356"/>
                </a:lnTo>
                <a:lnTo>
                  <a:pt x="18" y="351"/>
                </a:lnTo>
                <a:lnTo>
                  <a:pt x="18" y="261"/>
                </a:lnTo>
                <a:lnTo>
                  <a:pt x="18" y="256"/>
                </a:lnTo>
                <a:lnTo>
                  <a:pt x="20" y="250"/>
                </a:lnTo>
                <a:lnTo>
                  <a:pt x="25" y="242"/>
                </a:lnTo>
                <a:lnTo>
                  <a:pt x="34" y="236"/>
                </a:lnTo>
                <a:lnTo>
                  <a:pt x="40" y="234"/>
                </a:lnTo>
                <a:lnTo>
                  <a:pt x="45" y="234"/>
                </a:lnTo>
                <a:lnTo>
                  <a:pt x="50" y="234"/>
                </a:lnTo>
                <a:lnTo>
                  <a:pt x="56" y="236"/>
                </a:lnTo>
                <a:lnTo>
                  <a:pt x="64" y="242"/>
                </a:lnTo>
                <a:lnTo>
                  <a:pt x="70" y="250"/>
                </a:lnTo>
                <a:lnTo>
                  <a:pt x="71" y="256"/>
                </a:lnTo>
                <a:lnTo>
                  <a:pt x="72" y="261"/>
                </a:lnTo>
                <a:close/>
                <a:moveTo>
                  <a:pt x="360" y="217"/>
                </a:moveTo>
                <a:lnTo>
                  <a:pt x="360" y="108"/>
                </a:lnTo>
                <a:lnTo>
                  <a:pt x="359" y="97"/>
                </a:lnTo>
                <a:lnTo>
                  <a:pt x="358" y="86"/>
                </a:lnTo>
                <a:lnTo>
                  <a:pt x="351" y="66"/>
                </a:lnTo>
                <a:lnTo>
                  <a:pt x="342" y="48"/>
                </a:lnTo>
                <a:lnTo>
                  <a:pt x="328" y="31"/>
                </a:lnTo>
                <a:lnTo>
                  <a:pt x="313" y="18"/>
                </a:lnTo>
                <a:lnTo>
                  <a:pt x="294" y="9"/>
                </a:lnTo>
                <a:lnTo>
                  <a:pt x="274" y="2"/>
                </a:lnTo>
                <a:lnTo>
                  <a:pt x="263" y="0"/>
                </a:lnTo>
                <a:lnTo>
                  <a:pt x="252" y="0"/>
                </a:lnTo>
                <a:lnTo>
                  <a:pt x="143" y="0"/>
                </a:lnTo>
                <a:lnTo>
                  <a:pt x="132" y="0"/>
                </a:lnTo>
                <a:lnTo>
                  <a:pt x="122" y="2"/>
                </a:lnTo>
                <a:lnTo>
                  <a:pt x="101" y="9"/>
                </a:lnTo>
                <a:lnTo>
                  <a:pt x="83" y="18"/>
                </a:lnTo>
                <a:lnTo>
                  <a:pt x="68" y="31"/>
                </a:lnTo>
                <a:lnTo>
                  <a:pt x="54" y="48"/>
                </a:lnTo>
                <a:lnTo>
                  <a:pt x="44" y="66"/>
                </a:lnTo>
                <a:lnTo>
                  <a:pt x="37" y="86"/>
                </a:lnTo>
                <a:lnTo>
                  <a:pt x="36" y="97"/>
                </a:lnTo>
                <a:lnTo>
                  <a:pt x="35" y="108"/>
                </a:lnTo>
                <a:lnTo>
                  <a:pt x="35" y="217"/>
                </a:lnTo>
                <a:lnTo>
                  <a:pt x="28" y="219"/>
                </a:lnTo>
                <a:lnTo>
                  <a:pt x="21" y="222"/>
                </a:lnTo>
                <a:lnTo>
                  <a:pt x="15" y="227"/>
                </a:lnTo>
                <a:lnTo>
                  <a:pt x="9" y="232"/>
                </a:lnTo>
                <a:lnTo>
                  <a:pt x="5" y="239"/>
                </a:lnTo>
                <a:lnTo>
                  <a:pt x="2" y="246"/>
                </a:lnTo>
                <a:lnTo>
                  <a:pt x="0" y="253"/>
                </a:lnTo>
                <a:lnTo>
                  <a:pt x="0" y="261"/>
                </a:lnTo>
                <a:lnTo>
                  <a:pt x="0" y="351"/>
                </a:lnTo>
                <a:lnTo>
                  <a:pt x="1" y="361"/>
                </a:lnTo>
                <a:lnTo>
                  <a:pt x="3" y="368"/>
                </a:lnTo>
                <a:lnTo>
                  <a:pt x="7" y="377"/>
                </a:lnTo>
                <a:lnTo>
                  <a:pt x="13" y="383"/>
                </a:lnTo>
                <a:lnTo>
                  <a:pt x="19" y="389"/>
                </a:lnTo>
                <a:lnTo>
                  <a:pt x="28" y="393"/>
                </a:lnTo>
                <a:lnTo>
                  <a:pt x="35" y="395"/>
                </a:lnTo>
                <a:lnTo>
                  <a:pt x="45" y="396"/>
                </a:lnTo>
                <a:lnTo>
                  <a:pt x="54" y="395"/>
                </a:lnTo>
                <a:lnTo>
                  <a:pt x="62" y="393"/>
                </a:lnTo>
                <a:lnTo>
                  <a:pt x="70" y="389"/>
                </a:lnTo>
                <a:lnTo>
                  <a:pt x="76" y="383"/>
                </a:lnTo>
                <a:lnTo>
                  <a:pt x="82" y="377"/>
                </a:lnTo>
                <a:lnTo>
                  <a:pt x="86" y="368"/>
                </a:lnTo>
                <a:lnTo>
                  <a:pt x="88" y="361"/>
                </a:lnTo>
                <a:lnTo>
                  <a:pt x="89" y="351"/>
                </a:lnTo>
                <a:lnTo>
                  <a:pt x="89" y="261"/>
                </a:lnTo>
                <a:lnTo>
                  <a:pt x="89" y="253"/>
                </a:lnTo>
                <a:lnTo>
                  <a:pt x="87" y="246"/>
                </a:lnTo>
                <a:lnTo>
                  <a:pt x="84" y="239"/>
                </a:lnTo>
                <a:lnTo>
                  <a:pt x="79" y="232"/>
                </a:lnTo>
                <a:lnTo>
                  <a:pt x="74" y="227"/>
                </a:lnTo>
                <a:lnTo>
                  <a:pt x="68" y="222"/>
                </a:lnTo>
                <a:lnTo>
                  <a:pt x="61" y="219"/>
                </a:lnTo>
                <a:lnTo>
                  <a:pt x="54" y="217"/>
                </a:lnTo>
                <a:lnTo>
                  <a:pt x="54" y="108"/>
                </a:lnTo>
                <a:lnTo>
                  <a:pt x="56" y="90"/>
                </a:lnTo>
                <a:lnTo>
                  <a:pt x="61" y="73"/>
                </a:lnTo>
                <a:lnTo>
                  <a:pt x="69" y="58"/>
                </a:lnTo>
                <a:lnTo>
                  <a:pt x="81" y="44"/>
                </a:lnTo>
                <a:lnTo>
                  <a:pt x="93" y="34"/>
                </a:lnTo>
                <a:lnTo>
                  <a:pt x="109" y="25"/>
                </a:lnTo>
                <a:lnTo>
                  <a:pt x="126" y="20"/>
                </a:lnTo>
                <a:lnTo>
                  <a:pt x="143" y="18"/>
                </a:lnTo>
                <a:lnTo>
                  <a:pt x="252" y="18"/>
                </a:lnTo>
                <a:lnTo>
                  <a:pt x="271" y="20"/>
                </a:lnTo>
                <a:lnTo>
                  <a:pt x="287" y="25"/>
                </a:lnTo>
                <a:lnTo>
                  <a:pt x="302" y="34"/>
                </a:lnTo>
                <a:lnTo>
                  <a:pt x="316" y="44"/>
                </a:lnTo>
                <a:lnTo>
                  <a:pt x="327" y="58"/>
                </a:lnTo>
                <a:lnTo>
                  <a:pt x="334" y="73"/>
                </a:lnTo>
                <a:lnTo>
                  <a:pt x="340" y="90"/>
                </a:lnTo>
                <a:lnTo>
                  <a:pt x="342" y="108"/>
                </a:lnTo>
                <a:lnTo>
                  <a:pt x="342" y="217"/>
                </a:lnTo>
                <a:lnTo>
                  <a:pt x="334" y="219"/>
                </a:lnTo>
                <a:lnTo>
                  <a:pt x="328" y="222"/>
                </a:lnTo>
                <a:lnTo>
                  <a:pt x="321" y="227"/>
                </a:lnTo>
                <a:lnTo>
                  <a:pt x="316" y="232"/>
                </a:lnTo>
                <a:lnTo>
                  <a:pt x="312" y="239"/>
                </a:lnTo>
                <a:lnTo>
                  <a:pt x="308" y="246"/>
                </a:lnTo>
                <a:lnTo>
                  <a:pt x="306" y="253"/>
                </a:lnTo>
                <a:lnTo>
                  <a:pt x="306" y="261"/>
                </a:lnTo>
                <a:lnTo>
                  <a:pt x="306" y="351"/>
                </a:lnTo>
                <a:lnTo>
                  <a:pt x="307" y="361"/>
                </a:lnTo>
                <a:lnTo>
                  <a:pt x="309" y="368"/>
                </a:lnTo>
                <a:lnTo>
                  <a:pt x="314" y="377"/>
                </a:lnTo>
                <a:lnTo>
                  <a:pt x="319" y="383"/>
                </a:lnTo>
                <a:lnTo>
                  <a:pt x="326" y="389"/>
                </a:lnTo>
                <a:lnTo>
                  <a:pt x="333" y="393"/>
                </a:lnTo>
                <a:lnTo>
                  <a:pt x="342" y="395"/>
                </a:lnTo>
                <a:lnTo>
                  <a:pt x="350" y="396"/>
                </a:lnTo>
                <a:lnTo>
                  <a:pt x="360" y="395"/>
                </a:lnTo>
                <a:lnTo>
                  <a:pt x="368" y="393"/>
                </a:lnTo>
                <a:lnTo>
                  <a:pt x="376" y="389"/>
                </a:lnTo>
                <a:lnTo>
                  <a:pt x="383" y="383"/>
                </a:lnTo>
                <a:lnTo>
                  <a:pt x="388" y="377"/>
                </a:lnTo>
                <a:lnTo>
                  <a:pt x="392" y="368"/>
                </a:lnTo>
                <a:lnTo>
                  <a:pt x="395" y="361"/>
                </a:lnTo>
                <a:lnTo>
                  <a:pt x="396" y="351"/>
                </a:lnTo>
                <a:lnTo>
                  <a:pt x="396" y="261"/>
                </a:lnTo>
                <a:lnTo>
                  <a:pt x="395" y="253"/>
                </a:lnTo>
                <a:lnTo>
                  <a:pt x="392" y="246"/>
                </a:lnTo>
                <a:lnTo>
                  <a:pt x="389" y="239"/>
                </a:lnTo>
                <a:lnTo>
                  <a:pt x="385" y="232"/>
                </a:lnTo>
                <a:lnTo>
                  <a:pt x="381" y="227"/>
                </a:lnTo>
                <a:lnTo>
                  <a:pt x="374" y="222"/>
                </a:lnTo>
                <a:lnTo>
                  <a:pt x="368" y="219"/>
                </a:lnTo>
                <a:lnTo>
                  <a:pt x="360" y="21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6" name="Freeform 117"/>
          <p:cNvSpPr>
            <a:spLocks noEditPoints="1"/>
          </p:cNvSpPr>
          <p:nvPr/>
        </p:nvSpPr>
        <p:spPr bwMode="auto">
          <a:xfrm>
            <a:off x="7057430" y="4357688"/>
            <a:ext cx="361653" cy="325934"/>
          </a:xfrm>
          <a:custGeom>
            <a:avLst/>
            <a:gdLst>
              <a:gd name="T0" fmla="*/ 385 w 434"/>
              <a:gd name="T1" fmla="*/ 340 h 396"/>
              <a:gd name="T2" fmla="*/ 390 w 434"/>
              <a:gd name="T3" fmla="*/ 275 h 396"/>
              <a:gd name="T4" fmla="*/ 396 w 434"/>
              <a:gd name="T5" fmla="*/ 294 h 396"/>
              <a:gd name="T6" fmla="*/ 396 w 434"/>
              <a:gd name="T7" fmla="*/ 318 h 396"/>
              <a:gd name="T8" fmla="*/ 434 w 434"/>
              <a:gd name="T9" fmla="*/ 306 h 396"/>
              <a:gd name="T10" fmla="*/ 411 w 434"/>
              <a:gd name="T11" fmla="*/ 338 h 396"/>
              <a:gd name="T12" fmla="*/ 392 w 434"/>
              <a:gd name="T13" fmla="*/ 357 h 396"/>
              <a:gd name="T14" fmla="*/ 375 w 434"/>
              <a:gd name="T15" fmla="*/ 368 h 396"/>
              <a:gd name="T16" fmla="*/ 356 w 434"/>
              <a:gd name="T17" fmla="*/ 390 h 396"/>
              <a:gd name="T18" fmla="*/ 324 w 434"/>
              <a:gd name="T19" fmla="*/ 395 h 396"/>
              <a:gd name="T20" fmla="*/ 296 w 434"/>
              <a:gd name="T21" fmla="*/ 377 h 396"/>
              <a:gd name="T22" fmla="*/ 289 w 434"/>
              <a:gd name="T23" fmla="*/ 261 h 396"/>
              <a:gd name="T24" fmla="*/ 302 w 434"/>
              <a:gd name="T25" fmla="*/ 229 h 396"/>
              <a:gd name="T26" fmla="*/ 333 w 434"/>
              <a:gd name="T27" fmla="*/ 216 h 396"/>
              <a:gd name="T28" fmla="*/ 360 w 434"/>
              <a:gd name="T29" fmla="*/ 226 h 396"/>
              <a:gd name="T30" fmla="*/ 345 w 434"/>
              <a:gd name="T31" fmla="*/ 58 h 396"/>
              <a:gd name="T32" fmla="*/ 289 w 434"/>
              <a:gd name="T33" fmla="*/ 20 h 396"/>
              <a:gd name="T34" fmla="*/ 128 w 434"/>
              <a:gd name="T35" fmla="*/ 25 h 396"/>
              <a:gd name="T36" fmla="*/ 79 w 434"/>
              <a:gd name="T37" fmla="*/ 73 h 396"/>
              <a:gd name="T38" fmla="*/ 78 w 434"/>
              <a:gd name="T39" fmla="*/ 221 h 396"/>
              <a:gd name="T40" fmla="*/ 109 w 434"/>
              <a:gd name="T41" fmla="*/ 217 h 396"/>
              <a:gd name="T42" fmla="*/ 137 w 434"/>
              <a:gd name="T43" fmla="*/ 236 h 396"/>
              <a:gd name="T44" fmla="*/ 144 w 434"/>
              <a:gd name="T45" fmla="*/ 351 h 396"/>
              <a:gd name="T46" fmla="*/ 131 w 434"/>
              <a:gd name="T47" fmla="*/ 383 h 396"/>
              <a:gd name="T48" fmla="*/ 100 w 434"/>
              <a:gd name="T49" fmla="*/ 396 h 396"/>
              <a:gd name="T50" fmla="*/ 71 w 434"/>
              <a:gd name="T51" fmla="*/ 385 h 396"/>
              <a:gd name="T52" fmla="*/ 56 w 434"/>
              <a:gd name="T53" fmla="*/ 361 h 396"/>
              <a:gd name="T54" fmla="*/ 35 w 434"/>
              <a:gd name="T55" fmla="*/ 354 h 396"/>
              <a:gd name="T56" fmla="*/ 19 w 434"/>
              <a:gd name="T57" fmla="*/ 331 h 396"/>
              <a:gd name="T58" fmla="*/ 18 w 434"/>
              <a:gd name="T59" fmla="*/ 288 h 396"/>
              <a:gd name="T60" fmla="*/ 26 w 434"/>
              <a:gd name="T61" fmla="*/ 268 h 396"/>
              <a:gd name="T62" fmla="*/ 48 w 434"/>
              <a:gd name="T63" fmla="*/ 253 h 396"/>
              <a:gd name="T64" fmla="*/ 57 w 434"/>
              <a:gd name="T65" fmla="*/ 86 h 396"/>
              <a:gd name="T66" fmla="*/ 102 w 434"/>
              <a:gd name="T67" fmla="*/ 18 h 396"/>
              <a:gd name="T68" fmla="*/ 163 w 434"/>
              <a:gd name="T69" fmla="*/ 0 h 396"/>
              <a:gd name="T70" fmla="*/ 313 w 434"/>
              <a:gd name="T71" fmla="*/ 9 h 396"/>
              <a:gd name="T72" fmla="*/ 370 w 434"/>
              <a:gd name="T73" fmla="*/ 66 h 396"/>
              <a:gd name="T74" fmla="*/ 378 w 434"/>
              <a:gd name="T75" fmla="*/ 253 h 396"/>
              <a:gd name="T76" fmla="*/ 403 w 434"/>
              <a:gd name="T77" fmla="*/ 262 h 396"/>
              <a:gd name="T78" fmla="*/ 414 w 434"/>
              <a:gd name="T79" fmla="*/ 288 h 396"/>
              <a:gd name="T80" fmla="*/ 358 w 434"/>
              <a:gd name="T81" fmla="*/ 362 h 396"/>
              <a:gd name="T82" fmla="*/ 333 w 434"/>
              <a:gd name="T83" fmla="*/ 378 h 396"/>
              <a:gd name="T84" fmla="*/ 308 w 434"/>
              <a:gd name="T85" fmla="*/ 362 h 396"/>
              <a:gd name="T86" fmla="*/ 307 w 434"/>
              <a:gd name="T87" fmla="*/ 256 h 396"/>
              <a:gd name="T88" fmla="*/ 328 w 434"/>
              <a:gd name="T89" fmla="*/ 234 h 396"/>
              <a:gd name="T90" fmla="*/ 353 w 434"/>
              <a:gd name="T91" fmla="*/ 242 h 396"/>
              <a:gd name="T92" fmla="*/ 360 w 434"/>
              <a:gd name="T93" fmla="*/ 262 h 396"/>
              <a:gd name="T94" fmla="*/ 360 w 434"/>
              <a:gd name="T95" fmla="*/ 289 h 396"/>
              <a:gd name="T96" fmla="*/ 360 w 434"/>
              <a:gd name="T97" fmla="*/ 343 h 396"/>
              <a:gd name="T98" fmla="*/ 100 w 434"/>
              <a:gd name="T99" fmla="*/ 234 h 396"/>
              <a:gd name="T100" fmla="*/ 125 w 434"/>
              <a:gd name="T101" fmla="*/ 250 h 396"/>
              <a:gd name="T102" fmla="*/ 126 w 434"/>
              <a:gd name="T103" fmla="*/ 356 h 396"/>
              <a:gd name="T104" fmla="*/ 105 w 434"/>
              <a:gd name="T105" fmla="*/ 378 h 396"/>
              <a:gd name="T106" fmla="*/ 81 w 434"/>
              <a:gd name="T107" fmla="*/ 370 h 396"/>
              <a:gd name="T108" fmla="*/ 73 w 434"/>
              <a:gd name="T109" fmla="*/ 261 h 396"/>
              <a:gd name="T110" fmla="*/ 89 w 434"/>
              <a:gd name="T111" fmla="*/ 236 h 396"/>
              <a:gd name="T112" fmla="*/ 48 w 434"/>
              <a:gd name="T113" fmla="*/ 340 h 396"/>
              <a:gd name="T114" fmla="*/ 37 w 434"/>
              <a:gd name="T115" fmla="*/ 288 h 396"/>
              <a:gd name="T116" fmla="*/ 55 w 434"/>
              <a:gd name="T117" fmla="*/ 270 h 396"/>
              <a:gd name="T118" fmla="*/ 55 w 434"/>
              <a:gd name="T119" fmla="*/ 282 h 396"/>
              <a:gd name="T120" fmla="*/ 55 w 434"/>
              <a:gd name="T121" fmla="*/ 330 h 396"/>
              <a:gd name="T122" fmla="*/ 55 w 434"/>
              <a:gd name="T123" fmla="*/ 34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4" h="396">
                <a:moveTo>
                  <a:pt x="396" y="324"/>
                </a:moveTo>
                <a:lnTo>
                  <a:pt x="395" y="331"/>
                </a:lnTo>
                <a:lnTo>
                  <a:pt x="390" y="337"/>
                </a:lnTo>
                <a:lnTo>
                  <a:pt x="385" y="340"/>
                </a:lnTo>
                <a:lnTo>
                  <a:pt x="378" y="342"/>
                </a:lnTo>
                <a:lnTo>
                  <a:pt x="378" y="270"/>
                </a:lnTo>
                <a:lnTo>
                  <a:pt x="385" y="272"/>
                </a:lnTo>
                <a:lnTo>
                  <a:pt x="390" y="275"/>
                </a:lnTo>
                <a:lnTo>
                  <a:pt x="395" y="281"/>
                </a:lnTo>
                <a:lnTo>
                  <a:pt x="396" y="288"/>
                </a:lnTo>
                <a:lnTo>
                  <a:pt x="396" y="289"/>
                </a:lnTo>
                <a:lnTo>
                  <a:pt x="396" y="294"/>
                </a:lnTo>
                <a:lnTo>
                  <a:pt x="396" y="299"/>
                </a:lnTo>
                <a:lnTo>
                  <a:pt x="396" y="307"/>
                </a:lnTo>
                <a:lnTo>
                  <a:pt x="396" y="313"/>
                </a:lnTo>
                <a:lnTo>
                  <a:pt x="396" y="318"/>
                </a:lnTo>
                <a:lnTo>
                  <a:pt x="396" y="323"/>
                </a:lnTo>
                <a:lnTo>
                  <a:pt x="396" y="324"/>
                </a:lnTo>
                <a:close/>
                <a:moveTo>
                  <a:pt x="415" y="288"/>
                </a:moveTo>
                <a:cubicBezTo>
                  <a:pt x="425" y="288"/>
                  <a:pt x="434" y="296"/>
                  <a:pt x="434" y="306"/>
                </a:cubicBezTo>
                <a:cubicBezTo>
                  <a:pt x="434" y="316"/>
                  <a:pt x="425" y="324"/>
                  <a:pt x="415" y="324"/>
                </a:cubicBezTo>
                <a:lnTo>
                  <a:pt x="414" y="324"/>
                </a:lnTo>
                <a:lnTo>
                  <a:pt x="413" y="331"/>
                </a:lnTo>
                <a:lnTo>
                  <a:pt x="411" y="338"/>
                </a:lnTo>
                <a:lnTo>
                  <a:pt x="408" y="344"/>
                </a:lnTo>
                <a:lnTo>
                  <a:pt x="403" y="350"/>
                </a:lnTo>
                <a:lnTo>
                  <a:pt x="398" y="354"/>
                </a:lnTo>
                <a:lnTo>
                  <a:pt x="392" y="357"/>
                </a:lnTo>
                <a:lnTo>
                  <a:pt x="386" y="360"/>
                </a:lnTo>
                <a:lnTo>
                  <a:pt x="378" y="361"/>
                </a:lnTo>
                <a:lnTo>
                  <a:pt x="377" y="361"/>
                </a:lnTo>
                <a:lnTo>
                  <a:pt x="375" y="368"/>
                </a:lnTo>
                <a:lnTo>
                  <a:pt x="372" y="375"/>
                </a:lnTo>
                <a:lnTo>
                  <a:pt x="368" y="381"/>
                </a:lnTo>
                <a:lnTo>
                  <a:pt x="362" y="385"/>
                </a:lnTo>
                <a:lnTo>
                  <a:pt x="356" y="390"/>
                </a:lnTo>
                <a:lnTo>
                  <a:pt x="349" y="393"/>
                </a:lnTo>
                <a:lnTo>
                  <a:pt x="342" y="395"/>
                </a:lnTo>
                <a:lnTo>
                  <a:pt x="333" y="396"/>
                </a:lnTo>
                <a:lnTo>
                  <a:pt x="324" y="395"/>
                </a:lnTo>
                <a:lnTo>
                  <a:pt x="316" y="393"/>
                </a:lnTo>
                <a:lnTo>
                  <a:pt x="308" y="389"/>
                </a:lnTo>
                <a:lnTo>
                  <a:pt x="302" y="383"/>
                </a:lnTo>
                <a:lnTo>
                  <a:pt x="296" y="377"/>
                </a:lnTo>
                <a:lnTo>
                  <a:pt x="292" y="368"/>
                </a:lnTo>
                <a:lnTo>
                  <a:pt x="290" y="361"/>
                </a:lnTo>
                <a:lnTo>
                  <a:pt x="289" y="351"/>
                </a:lnTo>
                <a:lnTo>
                  <a:pt x="289" y="261"/>
                </a:lnTo>
                <a:lnTo>
                  <a:pt x="290" y="252"/>
                </a:lnTo>
                <a:lnTo>
                  <a:pt x="292" y="244"/>
                </a:lnTo>
                <a:lnTo>
                  <a:pt x="296" y="236"/>
                </a:lnTo>
                <a:lnTo>
                  <a:pt x="302" y="229"/>
                </a:lnTo>
                <a:lnTo>
                  <a:pt x="308" y="224"/>
                </a:lnTo>
                <a:lnTo>
                  <a:pt x="316" y="220"/>
                </a:lnTo>
                <a:lnTo>
                  <a:pt x="324" y="217"/>
                </a:lnTo>
                <a:lnTo>
                  <a:pt x="333" y="216"/>
                </a:lnTo>
                <a:lnTo>
                  <a:pt x="341" y="217"/>
                </a:lnTo>
                <a:lnTo>
                  <a:pt x="348" y="218"/>
                </a:lnTo>
                <a:lnTo>
                  <a:pt x="355" y="221"/>
                </a:lnTo>
                <a:lnTo>
                  <a:pt x="360" y="226"/>
                </a:lnTo>
                <a:lnTo>
                  <a:pt x="360" y="108"/>
                </a:lnTo>
                <a:lnTo>
                  <a:pt x="359" y="90"/>
                </a:lnTo>
                <a:lnTo>
                  <a:pt x="354" y="73"/>
                </a:lnTo>
                <a:lnTo>
                  <a:pt x="345" y="58"/>
                </a:lnTo>
                <a:lnTo>
                  <a:pt x="334" y="44"/>
                </a:lnTo>
                <a:lnTo>
                  <a:pt x="320" y="34"/>
                </a:lnTo>
                <a:lnTo>
                  <a:pt x="305" y="25"/>
                </a:lnTo>
                <a:lnTo>
                  <a:pt x="289" y="20"/>
                </a:lnTo>
                <a:lnTo>
                  <a:pt x="271" y="18"/>
                </a:lnTo>
                <a:lnTo>
                  <a:pt x="163" y="18"/>
                </a:lnTo>
                <a:lnTo>
                  <a:pt x="144" y="20"/>
                </a:lnTo>
                <a:lnTo>
                  <a:pt x="128" y="25"/>
                </a:lnTo>
                <a:lnTo>
                  <a:pt x="113" y="34"/>
                </a:lnTo>
                <a:lnTo>
                  <a:pt x="99" y="44"/>
                </a:lnTo>
                <a:lnTo>
                  <a:pt x="88" y="58"/>
                </a:lnTo>
                <a:lnTo>
                  <a:pt x="79" y="73"/>
                </a:lnTo>
                <a:lnTo>
                  <a:pt x="74" y="90"/>
                </a:lnTo>
                <a:lnTo>
                  <a:pt x="73" y="108"/>
                </a:lnTo>
                <a:lnTo>
                  <a:pt x="73" y="226"/>
                </a:lnTo>
                <a:lnTo>
                  <a:pt x="78" y="221"/>
                </a:lnTo>
                <a:lnTo>
                  <a:pt x="85" y="218"/>
                </a:lnTo>
                <a:lnTo>
                  <a:pt x="92" y="217"/>
                </a:lnTo>
                <a:lnTo>
                  <a:pt x="100" y="216"/>
                </a:lnTo>
                <a:lnTo>
                  <a:pt x="109" y="217"/>
                </a:lnTo>
                <a:lnTo>
                  <a:pt x="117" y="220"/>
                </a:lnTo>
                <a:lnTo>
                  <a:pt x="125" y="224"/>
                </a:lnTo>
                <a:lnTo>
                  <a:pt x="131" y="229"/>
                </a:lnTo>
                <a:lnTo>
                  <a:pt x="137" y="236"/>
                </a:lnTo>
                <a:lnTo>
                  <a:pt x="141" y="244"/>
                </a:lnTo>
                <a:lnTo>
                  <a:pt x="143" y="252"/>
                </a:lnTo>
                <a:lnTo>
                  <a:pt x="144" y="261"/>
                </a:lnTo>
                <a:lnTo>
                  <a:pt x="144" y="351"/>
                </a:lnTo>
                <a:lnTo>
                  <a:pt x="143" y="361"/>
                </a:lnTo>
                <a:lnTo>
                  <a:pt x="141" y="368"/>
                </a:lnTo>
                <a:lnTo>
                  <a:pt x="137" y="377"/>
                </a:lnTo>
                <a:lnTo>
                  <a:pt x="131" y="383"/>
                </a:lnTo>
                <a:lnTo>
                  <a:pt x="125" y="389"/>
                </a:lnTo>
                <a:lnTo>
                  <a:pt x="117" y="393"/>
                </a:lnTo>
                <a:lnTo>
                  <a:pt x="109" y="395"/>
                </a:lnTo>
                <a:lnTo>
                  <a:pt x="100" y="396"/>
                </a:lnTo>
                <a:lnTo>
                  <a:pt x="91" y="395"/>
                </a:lnTo>
                <a:lnTo>
                  <a:pt x="85" y="393"/>
                </a:lnTo>
                <a:lnTo>
                  <a:pt x="77" y="390"/>
                </a:lnTo>
                <a:lnTo>
                  <a:pt x="71" y="385"/>
                </a:lnTo>
                <a:lnTo>
                  <a:pt x="65" y="381"/>
                </a:lnTo>
                <a:lnTo>
                  <a:pt x="61" y="375"/>
                </a:lnTo>
                <a:lnTo>
                  <a:pt x="58" y="368"/>
                </a:lnTo>
                <a:lnTo>
                  <a:pt x="56" y="361"/>
                </a:lnTo>
                <a:lnTo>
                  <a:pt x="55" y="361"/>
                </a:lnTo>
                <a:lnTo>
                  <a:pt x="48" y="360"/>
                </a:lnTo>
                <a:lnTo>
                  <a:pt x="41" y="357"/>
                </a:lnTo>
                <a:lnTo>
                  <a:pt x="35" y="354"/>
                </a:lnTo>
                <a:lnTo>
                  <a:pt x="30" y="350"/>
                </a:lnTo>
                <a:lnTo>
                  <a:pt x="26" y="344"/>
                </a:lnTo>
                <a:lnTo>
                  <a:pt x="21" y="338"/>
                </a:lnTo>
                <a:lnTo>
                  <a:pt x="19" y="331"/>
                </a:lnTo>
                <a:lnTo>
                  <a:pt x="19" y="324"/>
                </a:lnTo>
                <a:lnTo>
                  <a:pt x="18" y="324"/>
                </a:lnTo>
                <a:cubicBezTo>
                  <a:pt x="8" y="324"/>
                  <a:pt x="0" y="316"/>
                  <a:pt x="0" y="306"/>
                </a:cubicBezTo>
                <a:cubicBezTo>
                  <a:pt x="0" y="296"/>
                  <a:pt x="8" y="288"/>
                  <a:pt x="18" y="288"/>
                </a:cubicBezTo>
                <a:lnTo>
                  <a:pt x="19" y="288"/>
                </a:lnTo>
                <a:lnTo>
                  <a:pt x="19" y="281"/>
                </a:lnTo>
                <a:lnTo>
                  <a:pt x="21" y="274"/>
                </a:lnTo>
                <a:lnTo>
                  <a:pt x="26" y="268"/>
                </a:lnTo>
                <a:lnTo>
                  <a:pt x="30" y="262"/>
                </a:lnTo>
                <a:lnTo>
                  <a:pt x="35" y="258"/>
                </a:lnTo>
                <a:lnTo>
                  <a:pt x="41" y="255"/>
                </a:lnTo>
                <a:lnTo>
                  <a:pt x="48" y="253"/>
                </a:lnTo>
                <a:lnTo>
                  <a:pt x="55" y="253"/>
                </a:lnTo>
                <a:lnTo>
                  <a:pt x="55" y="108"/>
                </a:lnTo>
                <a:lnTo>
                  <a:pt x="56" y="97"/>
                </a:lnTo>
                <a:lnTo>
                  <a:pt x="57" y="86"/>
                </a:lnTo>
                <a:lnTo>
                  <a:pt x="63" y="66"/>
                </a:lnTo>
                <a:lnTo>
                  <a:pt x="73" y="48"/>
                </a:lnTo>
                <a:lnTo>
                  <a:pt x="86" y="31"/>
                </a:lnTo>
                <a:lnTo>
                  <a:pt x="102" y="18"/>
                </a:lnTo>
                <a:lnTo>
                  <a:pt x="120" y="9"/>
                </a:lnTo>
                <a:lnTo>
                  <a:pt x="141" y="2"/>
                </a:lnTo>
                <a:lnTo>
                  <a:pt x="152" y="0"/>
                </a:lnTo>
                <a:lnTo>
                  <a:pt x="163" y="0"/>
                </a:lnTo>
                <a:lnTo>
                  <a:pt x="271" y="0"/>
                </a:lnTo>
                <a:lnTo>
                  <a:pt x="281" y="0"/>
                </a:lnTo>
                <a:lnTo>
                  <a:pt x="292" y="2"/>
                </a:lnTo>
                <a:lnTo>
                  <a:pt x="313" y="9"/>
                </a:lnTo>
                <a:lnTo>
                  <a:pt x="331" y="18"/>
                </a:lnTo>
                <a:lnTo>
                  <a:pt x="347" y="31"/>
                </a:lnTo>
                <a:lnTo>
                  <a:pt x="360" y="48"/>
                </a:lnTo>
                <a:lnTo>
                  <a:pt x="370" y="66"/>
                </a:lnTo>
                <a:lnTo>
                  <a:pt x="376" y="86"/>
                </a:lnTo>
                <a:lnTo>
                  <a:pt x="377" y="97"/>
                </a:lnTo>
                <a:lnTo>
                  <a:pt x="378" y="108"/>
                </a:lnTo>
                <a:lnTo>
                  <a:pt x="378" y="253"/>
                </a:lnTo>
                <a:lnTo>
                  <a:pt x="386" y="253"/>
                </a:lnTo>
                <a:lnTo>
                  <a:pt x="392" y="255"/>
                </a:lnTo>
                <a:lnTo>
                  <a:pt x="398" y="258"/>
                </a:lnTo>
                <a:lnTo>
                  <a:pt x="403" y="262"/>
                </a:lnTo>
                <a:lnTo>
                  <a:pt x="408" y="268"/>
                </a:lnTo>
                <a:lnTo>
                  <a:pt x="411" y="274"/>
                </a:lnTo>
                <a:lnTo>
                  <a:pt x="413" y="281"/>
                </a:lnTo>
                <a:lnTo>
                  <a:pt x="414" y="288"/>
                </a:lnTo>
                <a:lnTo>
                  <a:pt x="415" y="288"/>
                </a:lnTo>
                <a:close/>
                <a:moveTo>
                  <a:pt x="360" y="351"/>
                </a:moveTo>
                <a:lnTo>
                  <a:pt x="360" y="356"/>
                </a:lnTo>
                <a:lnTo>
                  <a:pt x="358" y="362"/>
                </a:lnTo>
                <a:lnTo>
                  <a:pt x="353" y="370"/>
                </a:lnTo>
                <a:lnTo>
                  <a:pt x="344" y="376"/>
                </a:lnTo>
                <a:lnTo>
                  <a:pt x="339" y="378"/>
                </a:lnTo>
                <a:lnTo>
                  <a:pt x="333" y="378"/>
                </a:lnTo>
                <a:lnTo>
                  <a:pt x="328" y="378"/>
                </a:lnTo>
                <a:lnTo>
                  <a:pt x="322" y="376"/>
                </a:lnTo>
                <a:lnTo>
                  <a:pt x="315" y="370"/>
                </a:lnTo>
                <a:lnTo>
                  <a:pt x="308" y="362"/>
                </a:lnTo>
                <a:lnTo>
                  <a:pt x="307" y="356"/>
                </a:lnTo>
                <a:lnTo>
                  <a:pt x="306" y="351"/>
                </a:lnTo>
                <a:lnTo>
                  <a:pt x="306" y="261"/>
                </a:lnTo>
                <a:lnTo>
                  <a:pt x="307" y="256"/>
                </a:lnTo>
                <a:lnTo>
                  <a:pt x="308" y="250"/>
                </a:lnTo>
                <a:lnTo>
                  <a:pt x="315" y="242"/>
                </a:lnTo>
                <a:lnTo>
                  <a:pt x="322" y="236"/>
                </a:lnTo>
                <a:lnTo>
                  <a:pt x="328" y="234"/>
                </a:lnTo>
                <a:lnTo>
                  <a:pt x="333" y="234"/>
                </a:lnTo>
                <a:lnTo>
                  <a:pt x="339" y="234"/>
                </a:lnTo>
                <a:lnTo>
                  <a:pt x="344" y="236"/>
                </a:lnTo>
                <a:lnTo>
                  <a:pt x="353" y="242"/>
                </a:lnTo>
                <a:lnTo>
                  <a:pt x="358" y="250"/>
                </a:lnTo>
                <a:lnTo>
                  <a:pt x="360" y="256"/>
                </a:lnTo>
                <a:lnTo>
                  <a:pt x="360" y="261"/>
                </a:lnTo>
                <a:lnTo>
                  <a:pt x="360" y="262"/>
                </a:lnTo>
                <a:lnTo>
                  <a:pt x="360" y="265"/>
                </a:lnTo>
                <a:lnTo>
                  <a:pt x="360" y="269"/>
                </a:lnTo>
                <a:lnTo>
                  <a:pt x="360" y="275"/>
                </a:lnTo>
                <a:lnTo>
                  <a:pt x="360" y="289"/>
                </a:lnTo>
                <a:lnTo>
                  <a:pt x="360" y="307"/>
                </a:lnTo>
                <a:lnTo>
                  <a:pt x="360" y="323"/>
                </a:lnTo>
                <a:lnTo>
                  <a:pt x="360" y="337"/>
                </a:lnTo>
                <a:lnTo>
                  <a:pt x="360" y="343"/>
                </a:lnTo>
                <a:lnTo>
                  <a:pt x="360" y="348"/>
                </a:lnTo>
                <a:lnTo>
                  <a:pt x="360" y="350"/>
                </a:lnTo>
                <a:lnTo>
                  <a:pt x="360" y="351"/>
                </a:lnTo>
                <a:close/>
                <a:moveTo>
                  <a:pt x="100" y="234"/>
                </a:moveTo>
                <a:lnTo>
                  <a:pt x="105" y="234"/>
                </a:lnTo>
                <a:lnTo>
                  <a:pt x="111" y="236"/>
                </a:lnTo>
                <a:lnTo>
                  <a:pt x="119" y="242"/>
                </a:lnTo>
                <a:lnTo>
                  <a:pt x="125" y="250"/>
                </a:lnTo>
                <a:lnTo>
                  <a:pt x="126" y="256"/>
                </a:lnTo>
                <a:lnTo>
                  <a:pt x="127" y="261"/>
                </a:lnTo>
                <a:lnTo>
                  <a:pt x="127" y="351"/>
                </a:lnTo>
                <a:lnTo>
                  <a:pt x="126" y="356"/>
                </a:lnTo>
                <a:lnTo>
                  <a:pt x="125" y="362"/>
                </a:lnTo>
                <a:lnTo>
                  <a:pt x="119" y="370"/>
                </a:lnTo>
                <a:lnTo>
                  <a:pt x="111" y="376"/>
                </a:lnTo>
                <a:lnTo>
                  <a:pt x="105" y="378"/>
                </a:lnTo>
                <a:lnTo>
                  <a:pt x="100" y="378"/>
                </a:lnTo>
                <a:lnTo>
                  <a:pt x="95" y="378"/>
                </a:lnTo>
                <a:lnTo>
                  <a:pt x="89" y="376"/>
                </a:lnTo>
                <a:lnTo>
                  <a:pt x="81" y="370"/>
                </a:lnTo>
                <a:lnTo>
                  <a:pt x="75" y="362"/>
                </a:lnTo>
                <a:lnTo>
                  <a:pt x="73" y="356"/>
                </a:lnTo>
                <a:lnTo>
                  <a:pt x="73" y="351"/>
                </a:lnTo>
                <a:lnTo>
                  <a:pt x="73" y="261"/>
                </a:lnTo>
                <a:lnTo>
                  <a:pt x="73" y="256"/>
                </a:lnTo>
                <a:lnTo>
                  <a:pt x="75" y="250"/>
                </a:lnTo>
                <a:lnTo>
                  <a:pt x="81" y="242"/>
                </a:lnTo>
                <a:lnTo>
                  <a:pt x="89" y="236"/>
                </a:lnTo>
                <a:lnTo>
                  <a:pt x="95" y="234"/>
                </a:lnTo>
                <a:lnTo>
                  <a:pt x="100" y="234"/>
                </a:lnTo>
                <a:close/>
                <a:moveTo>
                  <a:pt x="55" y="342"/>
                </a:moveTo>
                <a:lnTo>
                  <a:pt x="48" y="340"/>
                </a:lnTo>
                <a:lnTo>
                  <a:pt x="43" y="337"/>
                </a:lnTo>
                <a:lnTo>
                  <a:pt x="38" y="331"/>
                </a:lnTo>
                <a:lnTo>
                  <a:pt x="37" y="324"/>
                </a:lnTo>
                <a:lnTo>
                  <a:pt x="37" y="288"/>
                </a:lnTo>
                <a:lnTo>
                  <a:pt x="38" y="281"/>
                </a:lnTo>
                <a:lnTo>
                  <a:pt x="43" y="275"/>
                </a:lnTo>
                <a:lnTo>
                  <a:pt x="48" y="272"/>
                </a:lnTo>
                <a:lnTo>
                  <a:pt x="55" y="270"/>
                </a:lnTo>
                <a:lnTo>
                  <a:pt x="55" y="271"/>
                </a:lnTo>
                <a:lnTo>
                  <a:pt x="55" y="273"/>
                </a:lnTo>
                <a:lnTo>
                  <a:pt x="55" y="276"/>
                </a:lnTo>
                <a:lnTo>
                  <a:pt x="55" y="282"/>
                </a:lnTo>
                <a:lnTo>
                  <a:pt x="55" y="293"/>
                </a:lnTo>
                <a:lnTo>
                  <a:pt x="55" y="307"/>
                </a:lnTo>
                <a:lnTo>
                  <a:pt x="55" y="320"/>
                </a:lnTo>
                <a:lnTo>
                  <a:pt x="55" y="330"/>
                </a:lnTo>
                <a:lnTo>
                  <a:pt x="55" y="336"/>
                </a:lnTo>
                <a:lnTo>
                  <a:pt x="55" y="339"/>
                </a:lnTo>
                <a:lnTo>
                  <a:pt x="55" y="341"/>
                </a:lnTo>
                <a:lnTo>
                  <a:pt x="55" y="34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7" name="Freeform 118"/>
          <p:cNvSpPr>
            <a:spLocks noEditPoints="1"/>
          </p:cNvSpPr>
          <p:nvPr/>
        </p:nvSpPr>
        <p:spPr bwMode="auto">
          <a:xfrm>
            <a:off x="11816953" y="6033493"/>
            <a:ext cx="334864" cy="325934"/>
          </a:xfrm>
          <a:custGeom>
            <a:avLst/>
            <a:gdLst>
              <a:gd name="T0" fmla="*/ 359 w 407"/>
              <a:gd name="T1" fmla="*/ 128 h 395"/>
              <a:gd name="T2" fmla="*/ 359 w 407"/>
              <a:gd name="T3" fmla="*/ 206 h 395"/>
              <a:gd name="T4" fmla="*/ 359 w 407"/>
              <a:gd name="T5" fmla="*/ 27 h 395"/>
              <a:gd name="T6" fmla="*/ 352 w 407"/>
              <a:gd name="T7" fmla="*/ 7 h 395"/>
              <a:gd name="T8" fmla="*/ 332 w 407"/>
              <a:gd name="T9" fmla="*/ 0 h 395"/>
              <a:gd name="T10" fmla="*/ 314 w 407"/>
              <a:gd name="T11" fmla="*/ 7 h 395"/>
              <a:gd name="T12" fmla="*/ 305 w 407"/>
              <a:gd name="T13" fmla="*/ 27 h 395"/>
              <a:gd name="T14" fmla="*/ 41 w 407"/>
              <a:gd name="T15" fmla="*/ 108 h 395"/>
              <a:gd name="T16" fmla="*/ 11 w 407"/>
              <a:gd name="T17" fmla="*/ 109 h 395"/>
              <a:gd name="T18" fmla="*/ 0 w 407"/>
              <a:gd name="T19" fmla="*/ 125 h 395"/>
              <a:gd name="T20" fmla="*/ 5 w 407"/>
              <a:gd name="T21" fmla="*/ 227 h 395"/>
              <a:gd name="T22" fmla="*/ 36 w 407"/>
              <a:gd name="T23" fmla="*/ 233 h 395"/>
              <a:gd name="T24" fmla="*/ 56 w 407"/>
              <a:gd name="T25" fmla="*/ 234 h 395"/>
              <a:gd name="T26" fmla="*/ 93 w 407"/>
              <a:gd name="T27" fmla="*/ 393 h 395"/>
              <a:gd name="T28" fmla="*/ 171 w 407"/>
              <a:gd name="T29" fmla="*/ 395 h 395"/>
              <a:gd name="T30" fmla="*/ 179 w 407"/>
              <a:gd name="T31" fmla="*/ 389 h 395"/>
              <a:gd name="T32" fmla="*/ 179 w 407"/>
              <a:gd name="T33" fmla="*/ 384 h 395"/>
              <a:gd name="T34" fmla="*/ 305 w 407"/>
              <a:gd name="T35" fmla="*/ 314 h 395"/>
              <a:gd name="T36" fmla="*/ 314 w 407"/>
              <a:gd name="T37" fmla="*/ 333 h 395"/>
              <a:gd name="T38" fmla="*/ 332 w 407"/>
              <a:gd name="T39" fmla="*/ 341 h 395"/>
              <a:gd name="T40" fmla="*/ 352 w 407"/>
              <a:gd name="T41" fmla="*/ 333 h 395"/>
              <a:gd name="T42" fmla="*/ 359 w 407"/>
              <a:gd name="T43" fmla="*/ 314 h 395"/>
              <a:gd name="T44" fmla="*/ 407 w 407"/>
              <a:gd name="T45" fmla="*/ 172 h 395"/>
              <a:gd name="T46" fmla="*/ 341 w 407"/>
              <a:gd name="T47" fmla="*/ 317 h 395"/>
              <a:gd name="T48" fmla="*/ 332 w 407"/>
              <a:gd name="T49" fmla="*/ 322 h 395"/>
              <a:gd name="T50" fmla="*/ 325 w 407"/>
              <a:gd name="T51" fmla="*/ 317 h 395"/>
              <a:gd name="T52" fmla="*/ 325 w 407"/>
              <a:gd name="T53" fmla="*/ 22 h 395"/>
              <a:gd name="T54" fmla="*/ 332 w 407"/>
              <a:gd name="T55" fmla="*/ 17 h 395"/>
              <a:gd name="T56" fmla="*/ 341 w 407"/>
              <a:gd name="T57" fmla="*/ 22 h 395"/>
              <a:gd name="T58" fmla="*/ 342 w 407"/>
              <a:gd name="T59" fmla="*/ 30 h 395"/>
              <a:gd name="T60" fmla="*/ 342 w 407"/>
              <a:gd name="T61" fmla="*/ 45 h 395"/>
              <a:gd name="T62" fmla="*/ 342 w 407"/>
              <a:gd name="T63" fmla="*/ 92 h 395"/>
              <a:gd name="T64" fmla="*/ 342 w 407"/>
              <a:gd name="T65" fmla="*/ 170 h 395"/>
              <a:gd name="T66" fmla="*/ 342 w 407"/>
              <a:gd name="T67" fmla="*/ 247 h 395"/>
              <a:gd name="T68" fmla="*/ 342 w 407"/>
              <a:gd name="T69" fmla="*/ 294 h 395"/>
              <a:gd name="T70" fmla="*/ 342 w 407"/>
              <a:gd name="T71" fmla="*/ 310 h 395"/>
              <a:gd name="T72" fmla="*/ 305 w 407"/>
              <a:gd name="T73" fmla="*/ 288 h 395"/>
              <a:gd name="T74" fmla="*/ 305 w 407"/>
              <a:gd name="T75" fmla="*/ 51 h 395"/>
              <a:gd name="T76" fmla="*/ 305 w 407"/>
              <a:gd name="T77" fmla="*/ 58 h 395"/>
              <a:gd name="T78" fmla="*/ 305 w 407"/>
              <a:gd name="T79" fmla="*/ 89 h 395"/>
              <a:gd name="T80" fmla="*/ 305 w 407"/>
              <a:gd name="T81" fmla="*/ 148 h 395"/>
              <a:gd name="T82" fmla="*/ 305 w 407"/>
              <a:gd name="T83" fmla="*/ 213 h 395"/>
              <a:gd name="T84" fmla="*/ 305 w 407"/>
              <a:gd name="T85" fmla="*/ 266 h 395"/>
              <a:gd name="T86" fmla="*/ 305 w 407"/>
              <a:gd name="T87" fmla="*/ 286 h 395"/>
              <a:gd name="T88" fmla="*/ 159 w 407"/>
              <a:gd name="T89" fmla="*/ 374 h 395"/>
              <a:gd name="T90" fmla="*/ 160 w 407"/>
              <a:gd name="T91" fmla="*/ 376 h 395"/>
              <a:gd name="T92" fmla="*/ 103 w 407"/>
              <a:gd name="T93" fmla="*/ 363 h 395"/>
              <a:gd name="T94" fmla="*/ 102 w 407"/>
              <a:gd name="T95" fmla="*/ 358 h 395"/>
              <a:gd name="T96" fmla="*/ 76 w 407"/>
              <a:gd name="T97" fmla="*/ 239 h 395"/>
              <a:gd name="T98" fmla="*/ 132 w 407"/>
              <a:gd name="T99" fmla="*/ 260 h 395"/>
              <a:gd name="T100" fmla="*/ 36 w 407"/>
              <a:gd name="T101" fmla="*/ 214 h 395"/>
              <a:gd name="T102" fmla="*/ 36 w 407"/>
              <a:gd name="T103" fmla="*/ 125 h 395"/>
              <a:gd name="T104" fmla="*/ 36 w 407"/>
              <a:gd name="T105" fmla="*/ 133 h 395"/>
              <a:gd name="T106" fmla="*/ 36 w 407"/>
              <a:gd name="T107" fmla="*/ 170 h 395"/>
              <a:gd name="T108" fmla="*/ 36 w 407"/>
              <a:gd name="T109" fmla="*/ 207 h 395"/>
              <a:gd name="T110" fmla="*/ 36 w 407"/>
              <a:gd name="T111" fmla="*/ 21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7" h="395">
                <a:moveTo>
                  <a:pt x="359" y="206"/>
                </a:moveTo>
                <a:lnTo>
                  <a:pt x="359" y="135"/>
                </a:lnTo>
                <a:lnTo>
                  <a:pt x="359" y="128"/>
                </a:lnTo>
                <a:cubicBezTo>
                  <a:pt x="378" y="134"/>
                  <a:pt x="392" y="152"/>
                  <a:pt x="392" y="172"/>
                </a:cubicBezTo>
                <a:cubicBezTo>
                  <a:pt x="392" y="192"/>
                  <a:pt x="378" y="210"/>
                  <a:pt x="359" y="216"/>
                </a:cubicBezTo>
                <a:lnTo>
                  <a:pt x="359" y="206"/>
                </a:lnTo>
                <a:close/>
                <a:moveTo>
                  <a:pt x="359" y="114"/>
                </a:moveTo>
                <a:lnTo>
                  <a:pt x="359" y="80"/>
                </a:lnTo>
                <a:lnTo>
                  <a:pt x="359" y="27"/>
                </a:lnTo>
                <a:lnTo>
                  <a:pt x="359" y="21"/>
                </a:lnTo>
                <a:lnTo>
                  <a:pt x="357" y="16"/>
                </a:lnTo>
                <a:lnTo>
                  <a:pt x="352" y="7"/>
                </a:lnTo>
                <a:lnTo>
                  <a:pt x="343" y="2"/>
                </a:lnTo>
                <a:lnTo>
                  <a:pt x="338" y="0"/>
                </a:lnTo>
                <a:lnTo>
                  <a:pt x="332" y="0"/>
                </a:lnTo>
                <a:lnTo>
                  <a:pt x="327" y="0"/>
                </a:lnTo>
                <a:lnTo>
                  <a:pt x="323" y="2"/>
                </a:lnTo>
                <a:lnTo>
                  <a:pt x="314" y="7"/>
                </a:lnTo>
                <a:lnTo>
                  <a:pt x="308" y="16"/>
                </a:lnTo>
                <a:lnTo>
                  <a:pt x="307" y="21"/>
                </a:lnTo>
                <a:lnTo>
                  <a:pt x="305" y="27"/>
                </a:lnTo>
                <a:lnTo>
                  <a:pt x="305" y="33"/>
                </a:lnTo>
                <a:lnTo>
                  <a:pt x="45" y="110"/>
                </a:lnTo>
                <a:lnTo>
                  <a:pt x="41" y="108"/>
                </a:lnTo>
                <a:lnTo>
                  <a:pt x="36" y="108"/>
                </a:lnTo>
                <a:lnTo>
                  <a:pt x="17" y="108"/>
                </a:lnTo>
                <a:lnTo>
                  <a:pt x="11" y="109"/>
                </a:lnTo>
                <a:lnTo>
                  <a:pt x="5" y="113"/>
                </a:lnTo>
                <a:lnTo>
                  <a:pt x="1" y="118"/>
                </a:lnTo>
                <a:lnTo>
                  <a:pt x="0" y="125"/>
                </a:lnTo>
                <a:lnTo>
                  <a:pt x="0" y="214"/>
                </a:lnTo>
                <a:lnTo>
                  <a:pt x="1" y="222"/>
                </a:lnTo>
                <a:lnTo>
                  <a:pt x="5" y="227"/>
                </a:lnTo>
                <a:lnTo>
                  <a:pt x="11" y="232"/>
                </a:lnTo>
                <a:lnTo>
                  <a:pt x="17" y="233"/>
                </a:lnTo>
                <a:lnTo>
                  <a:pt x="36" y="233"/>
                </a:lnTo>
                <a:lnTo>
                  <a:pt x="41" y="232"/>
                </a:lnTo>
                <a:lnTo>
                  <a:pt x="45" y="231"/>
                </a:lnTo>
                <a:lnTo>
                  <a:pt x="56" y="234"/>
                </a:lnTo>
                <a:lnTo>
                  <a:pt x="90" y="387"/>
                </a:lnTo>
                <a:lnTo>
                  <a:pt x="91" y="387"/>
                </a:lnTo>
                <a:lnTo>
                  <a:pt x="93" y="393"/>
                </a:lnTo>
                <a:lnTo>
                  <a:pt x="96" y="394"/>
                </a:lnTo>
                <a:lnTo>
                  <a:pt x="98" y="395"/>
                </a:lnTo>
                <a:lnTo>
                  <a:pt x="171" y="395"/>
                </a:lnTo>
                <a:lnTo>
                  <a:pt x="174" y="394"/>
                </a:lnTo>
                <a:lnTo>
                  <a:pt x="177" y="391"/>
                </a:lnTo>
                <a:lnTo>
                  <a:pt x="179" y="389"/>
                </a:lnTo>
                <a:lnTo>
                  <a:pt x="180" y="385"/>
                </a:lnTo>
                <a:lnTo>
                  <a:pt x="179" y="384"/>
                </a:lnTo>
                <a:lnTo>
                  <a:pt x="179" y="384"/>
                </a:lnTo>
                <a:lnTo>
                  <a:pt x="151" y="262"/>
                </a:lnTo>
                <a:lnTo>
                  <a:pt x="305" y="307"/>
                </a:lnTo>
                <a:lnTo>
                  <a:pt x="305" y="314"/>
                </a:lnTo>
                <a:lnTo>
                  <a:pt x="307" y="319"/>
                </a:lnTo>
                <a:lnTo>
                  <a:pt x="308" y="325"/>
                </a:lnTo>
                <a:lnTo>
                  <a:pt x="314" y="333"/>
                </a:lnTo>
                <a:lnTo>
                  <a:pt x="323" y="339"/>
                </a:lnTo>
                <a:lnTo>
                  <a:pt x="327" y="340"/>
                </a:lnTo>
                <a:lnTo>
                  <a:pt x="332" y="341"/>
                </a:lnTo>
                <a:lnTo>
                  <a:pt x="338" y="340"/>
                </a:lnTo>
                <a:lnTo>
                  <a:pt x="343" y="339"/>
                </a:lnTo>
                <a:lnTo>
                  <a:pt x="352" y="333"/>
                </a:lnTo>
                <a:lnTo>
                  <a:pt x="357" y="325"/>
                </a:lnTo>
                <a:lnTo>
                  <a:pt x="359" y="319"/>
                </a:lnTo>
                <a:lnTo>
                  <a:pt x="359" y="314"/>
                </a:lnTo>
                <a:lnTo>
                  <a:pt x="359" y="245"/>
                </a:lnTo>
                <a:lnTo>
                  <a:pt x="359" y="230"/>
                </a:lnTo>
                <a:cubicBezTo>
                  <a:pt x="386" y="229"/>
                  <a:pt x="407" y="203"/>
                  <a:pt x="407" y="172"/>
                </a:cubicBezTo>
                <a:cubicBezTo>
                  <a:pt x="407" y="140"/>
                  <a:pt x="386" y="115"/>
                  <a:pt x="359" y="114"/>
                </a:cubicBezTo>
                <a:close/>
                <a:moveTo>
                  <a:pt x="342" y="314"/>
                </a:moveTo>
                <a:lnTo>
                  <a:pt x="341" y="317"/>
                </a:lnTo>
                <a:lnTo>
                  <a:pt x="339" y="320"/>
                </a:lnTo>
                <a:lnTo>
                  <a:pt x="337" y="322"/>
                </a:lnTo>
                <a:lnTo>
                  <a:pt x="332" y="322"/>
                </a:lnTo>
                <a:lnTo>
                  <a:pt x="329" y="322"/>
                </a:lnTo>
                <a:lnTo>
                  <a:pt x="327" y="320"/>
                </a:lnTo>
                <a:lnTo>
                  <a:pt x="325" y="317"/>
                </a:lnTo>
                <a:lnTo>
                  <a:pt x="324" y="314"/>
                </a:lnTo>
                <a:lnTo>
                  <a:pt x="324" y="27"/>
                </a:lnTo>
                <a:lnTo>
                  <a:pt x="325" y="22"/>
                </a:lnTo>
                <a:lnTo>
                  <a:pt x="327" y="20"/>
                </a:lnTo>
                <a:lnTo>
                  <a:pt x="329" y="18"/>
                </a:lnTo>
                <a:lnTo>
                  <a:pt x="332" y="17"/>
                </a:lnTo>
                <a:lnTo>
                  <a:pt x="337" y="18"/>
                </a:lnTo>
                <a:lnTo>
                  <a:pt x="339" y="20"/>
                </a:lnTo>
                <a:lnTo>
                  <a:pt x="341" y="22"/>
                </a:lnTo>
                <a:lnTo>
                  <a:pt x="342" y="27"/>
                </a:lnTo>
                <a:lnTo>
                  <a:pt x="342" y="27"/>
                </a:lnTo>
                <a:lnTo>
                  <a:pt x="342" y="30"/>
                </a:lnTo>
                <a:lnTo>
                  <a:pt x="342" y="33"/>
                </a:lnTo>
                <a:lnTo>
                  <a:pt x="342" y="38"/>
                </a:lnTo>
                <a:lnTo>
                  <a:pt x="342" y="45"/>
                </a:lnTo>
                <a:lnTo>
                  <a:pt x="342" y="53"/>
                </a:lnTo>
                <a:lnTo>
                  <a:pt x="342" y="71"/>
                </a:lnTo>
                <a:lnTo>
                  <a:pt x="342" y="92"/>
                </a:lnTo>
                <a:lnTo>
                  <a:pt x="342" y="117"/>
                </a:lnTo>
                <a:lnTo>
                  <a:pt x="342" y="143"/>
                </a:lnTo>
                <a:lnTo>
                  <a:pt x="342" y="170"/>
                </a:lnTo>
                <a:lnTo>
                  <a:pt x="342" y="197"/>
                </a:lnTo>
                <a:lnTo>
                  <a:pt x="342" y="223"/>
                </a:lnTo>
                <a:lnTo>
                  <a:pt x="342" y="247"/>
                </a:lnTo>
                <a:lnTo>
                  <a:pt x="342" y="268"/>
                </a:lnTo>
                <a:lnTo>
                  <a:pt x="342" y="287"/>
                </a:lnTo>
                <a:lnTo>
                  <a:pt x="342" y="294"/>
                </a:lnTo>
                <a:lnTo>
                  <a:pt x="342" y="301"/>
                </a:lnTo>
                <a:lnTo>
                  <a:pt x="342" y="306"/>
                </a:lnTo>
                <a:lnTo>
                  <a:pt x="342" y="310"/>
                </a:lnTo>
                <a:lnTo>
                  <a:pt x="342" y="313"/>
                </a:lnTo>
                <a:lnTo>
                  <a:pt x="342" y="314"/>
                </a:lnTo>
                <a:close/>
                <a:moveTo>
                  <a:pt x="305" y="288"/>
                </a:moveTo>
                <a:lnTo>
                  <a:pt x="54" y="214"/>
                </a:lnTo>
                <a:lnTo>
                  <a:pt x="54" y="126"/>
                </a:lnTo>
                <a:lnTo>
                  <a:pt x="305" y="51"/>
                </a:lnTo>
                <a:lnTo>
                  <a:pt x="305" y="53"/>
                </a:lnTo>
                <a:lnTo>
                  <a:pt x="305" y="55"/>
                </a:lnTo>
                <a:lnTo>
                  <a:pt x="305" y="58"/>
                </a:lnTo>
                <a:lnTo>
                  <a:pt x="305" y="62"/>
                </a:lnTo>
                <a:lnTo>
                  <a:pt x="305" y="74"/>
                </a:lnTo>
                <a:lnTo>
                  <a:pt x="305" y="89"/>
                </a:lnTo>
                <a:lnTo>
                  <a:pt x="305" y="106"/>
                </a:lnTo>
                <a:lnTo>
                  <a:pt x="305" y="127"/>
                </a:lnTo>
                <a:lnTo>
                  <a:pt x="305" y="148"/>
                </a:lnTo>
                <a:lnTo>
                  <a:pt x="305" y="170"/>
                </a:lnTo>
                <a:lnTo>
                  <a:pt x="305" y="192"/>
                </a:lnTo>
                <a:lnTo>
                  <a:pt x="305" y="213"/>
                </a:lnTo>
                <a:lnTo>
                  <a:pt x="305" y="234"/>
                </a:lnTo>
                <a:lnTo>
                  <a:pt x="305" y="251"/>
                </a:lnTo>
                <a:lnTo>
                  <a:pt x="305" y="266"/>
                </a:lnTo>
                <a:lnTo>
                  <a:pt x="305" y="278"/>
                </a:lnTo>
                <a:lnTo>
                  <a:pt x="305" y="282"/>
                </a:lnTo>
                <a:lnTo>
                  <a:pt x="305" y="286"/>
                </a:lnTo>
                <a:lnTo>
                  <a:pt x="305" y="288"/>
                </a:lnTo>
                <a:lnTo>
                  <a:pt x="305" y="288"/>
                </a:lnTo>
                <a:close/>
                <a:moveTo>
                  <a:pt x="159" y="374"/>
                </a:moveTo>
                <a:lnTo>
                  <a:pt x="159" y="375"/>
                </a:lnTo>
                <a:lnTo>
                  <a:pt x="160" y="376"/>
                </a:lnTo>
                <a:lnTo>
                  <a:pt x="160" y="376"/>
                </a:lnTo>
                <a:lnTo>
                  <a:pt x="106" y="376"/>
                </a:lnTo>
                <a:lnTo>
                  <a:pt x="103" y="363"/>
                </a:lnTo>
                <a:lnTo>
                  <a:pt x="103" y="363"/>
                </a:lnTo>
                <a:lnTo>
                  <a:pt x="103" y="363"/>
                </a:lnTo>
                <a:lnTo>
                  <a:pt x="101" y="358"/>
                </a:lnTo>
                <a:lnTo>
                  <a:pt x="102" y="358"/>
                </a:lnTo>
                <a:lnTo>
                  <a:pt x="94" y="323"/>
                </a:lnTo>
                <a:lnTo>
                  <a:pt x="94" y="323"/>
                </a:lnTo>
                <a:lnTo>
                  <a:pt x="76" y="239"/>
                </a:lnTo>
                <a:lnTo>
                  <a:pt x="132" y="255"/>
                </a:lnTo>
                <a:lnTo>
                  <a:pt x="132" y="257"/>
                </a:lnTo>
                <a:lnTo>
                  <a:pt x="132" y="260"/>
                </a:lnTo>
                <a:cubicBezTo>
                  <a:pt x="136" y="273"/>
                  <a:pt x="138" y="285"/>
                  <a:pt x="141" y="299"/>
                </a:cubicBezTo>
                <a:lnTo>
                  <a:pt x="159" y="374"/>
                </a:lnTo>
                <a:close/>
                <a:moveTo>
                  <a:pt x="36" y="214"/>
                </a:moveTo>
                <a:lnTo>
                  <a:pt x="17" y="214"/>
                </a:lnTo>
                <a:lnTo>
                  <a:pt x="17" y="125"/>
                </a:lnTo>
                <a:lnTo>
                  <a:pt x="36" y="125"/>
                </a:lnTo>
                <a:lnTo>
                  <a:pt x="36" y="126"/>
                </a:lnTo>
                <a:lnTo>
                  <a:pt x="36" y="129"/>
                </a:lnTo>
                <a:lnTo>
                  <a:pt x="36" y="133"/>
                </a:lnTo>
                <a:lnTo>
                  <a:pt x="36" y="139"/>
                </a:lnTo>
                <a:lnTo>
                  <a:pt x="36" y="153"/>
                </a:lnTo>
                <a:lnTo>
                  <a:pt x="36" y="170"/>
                </a:lnTo>
                <a:lnTo>
                  <a:pt x="36" y="186"/>
                </a:lnTo>
                <a:lnTo>
                  <a:pt x="36" y="200"/>
                </a:lnTo>
                <a:lnTo>
                  <a:pt x="36" y="207"/>
                </a:lnTo>
                <a:lnTo>
                  <a:pt x="36" y="211"/>
                </a:lnTo>
                <a:lnTo>
                  <a:pt x="36" y="213"/>
                </a:lnTo>
                <a:lnTo>
                  <a:pt x="36" y="21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8" name="Freeform 119"/>
          <p:cNvSpPr>
            <a:spLocks noEditPoints="1"/>
          </p:cNvSpPr>
          <p:nvPr/>
        </p:nvSpPr>
        <p:spPr bwMode="auto">
          <a:xfrm>
            <a:off x="13207008" y="6048376"/>
            <a:ext cx="337840" cy="296168"/>
          </a:xfrm>
          <a:custGeom>
            <a:avLst/>
            <a:gdLst>
              <a:gd name="T0" fmla="*/ 391 w 406"/>
              <a:gd name="T1" fmla="*/ 180 h 360"/>
              <a:gd name="T2" fmla="*/ 172 w 406"/>
              <a:gd name="T3" fmla="*/ 186 h 360"/>
              <a:gd name="T4" fmla="*/ 56 w 406"/>
              <a:gd name="T5" fmla="*/ 204 h 360"/>
              <a:gd name="T6" fmla="*/ 306 w 406"/>
              <a:gd name="T7" fmla="*/ 307 h 360"/>
              <a:gd name="T8" fmla="*/ 306 w 406"/>
              <a:gd name="T9" fmla="*/ 300 h 360"/>
              <a:gd name="T10" fmla="*/ 306 w 406"/>
              <a:gd name="T11" fmla="*/ 267 h 360"/>
              <a:gd name="T12" fmla="*/ 306 w 406"/>
              <a:gd name="T13" fmla="*/ 181 h 360"/>
              <a:gd name="T14" fmla="*/ 306 w 406"/>
              <a:gd name="T15" fmla="*/ 93 h 360"/>
              <a:gd name="T16" fmla="*/ 306 w 406"/>
              <a:gd name="T17" fmla="*/ 60 h 360"/>
              <a:gd name="T18" fmla="*/ 54 w 406"/>
              <a:gd name="T19" fmla="*/ 135 h 360"/>
              <a:gd name="T20" fmla="*/ 172 w 406"/>
              <a:gd name="T21" fmla="*/ 159 h 360"/>
              <a:gd name="T22" fmla="*/ 56 w 406"/>
              <a:gd name="T23" fmla="*/ 177 h 360"/>
              <a:gd name="T24" fmla="*/ 360 w 406"/>
              <a:gd name="T25" fmla="*/ 122 h 360"/>
              <a:gd name="T26" fmla="*/ 358 w 406"/>
              <a:gd name="T27" fmla="*/ 17 h 360"/>
              <a:gd name="T28" fmla="*/ 333 w 406"/>
              <a:gd name="T29" fmla="*/ 0 h 360"/>
              <a:gd name="T30" fmla="*/ 309 w 406"/>
              <a:gd name="T31" fmla="*/ 17 h 360"/>
              <a:gd name="T32" fmla="*/ 44 w 406"/>
              <a:gd name="T33" fmla="*/ 119 h 360"/>
              <a:gd name="T34" fmla="*/ 11 w 406"/>
              <a:gd name="T35" fmla="*/ 119 h 360"/>
              <a:gd name="T36" fmla="*/ 0 w 406"/>
              <a:gd name="T37" fmla="*/ 225 h 360"/>
              <a:gd name="T38" fmla="*/ 18 w 406"/>
              <a:gd name="T39" fmla="*/ 243 h 360"/>
              <a:gd name="T40" fmla="*/ 86 w 406"/>
              <a:gd name="T41" fmla="*/ 255 h 360"/>
              <a:gd name="T42" fmla="*/ 83 w 406"/>
              <a:gd name="T43" fmla="*/ 286 h 360"/>
              <a:gd name="T44" fmla="*/ 100 w 406"/>
              <a:gd name="T45" fmla="*/ 308 h 360"/>
              <a:gd name="T46" fmla="*/ 215 w 406"/>
              <a:gd name="T47" fmla="*/ 343 h 360"/>
              <a:gd name="T48" fmla="*/ 238 w 406"/>
              <a:gd name="T49" fmla="*/ 330 h 360"/>
              <a:gd name="T50" fmla="*/ 306 w 406"/>
              <a:gd name="T51" fmla="*/ 325 h 360"/>
              <a:gd name="T52" fmla="*/ 314 w 406"/>
              <a:gd name="T53" fmla="*/ 352 h 360"/>
              <a:gd name="T54" fmla="*/ 339 w 406"/>
              <a:gd name="T55" fmla="*/ 359 h 360"/>
              <a:gd name="T56" fmla="*/ 359 w 406"/>
              <a:gd name="T57" fmla="*/ 338 h 360"/>
              <a:gd name="T58" fmla="*/ 406 w 406"/>
              <a:gd name="T59" fmla="*/ 180 h 360"/>
              <a:gd name="T60" fmla="*/ 339 w 406"/>
              <a:gd name="T61" fmla="*/ 339 h 360"/>
              <a:gd name="T62" fmla="*/ 327 w 406"/>
              <a:gd name="T63" fmla="*/ 339 h 360"/>
              <a:gd name="T64" fmla="*/ 325 w 406"/>
              <a:gd name="T65" fmla="*/ 24 h 360"/>
              <a:gd name="T66" fmla="*/ 337 w 406"/>
              <a:gd name="T67" fmla="*/ 19 h 360"/>
              <a:gd name="T68" fmla="*/ 342 w 406"/>
              <a:gd name="T69" fmla="*/ 29 h 360"/>
              <a:gd name="T70" fmla="*/ 342 w 406"/>
              <a:gd name="T71" fmla="*/ 47 h 360"/>
              <a:gd name="T72" fmla="*/ 342 w 406"/>
              <a:gd name="T73" fmla="*/ 99 h 360"/>
              <a:gd name="T74" fmla="*/ 342 w 406"/>
              <a:gd name="T75" fmla="*/ 209 h 360"/>
              <a:gd name="T76" fmla="*/ 342 w 406"/>
              <a:gd name="T77" fmla="*/ 296 h 360"/>
              <a:gd name="T78" fmla="*/ 342 w 406"/>
              <a:gd name="T79" fmla="*/ 325 h 360"/>
              <a:gd name="T80" fmla="*/ 229 w 406"/>
              <a:gd name="T81" fmla="*/ 312 h 360"/>
              <a:gd name="T82" fmla="*/ 206 w 406"/>
              <a:gd name="T83" fmla="*/ 323 h 360"/>
              <a:gd name="T84" fmla="*/ 99 w 406"/>
              <a:gd name="T85" fmla="*/ 278 h 360"/>
              <a:gd name="T86" fmla="*/ 232 w 406"/>
              <a:gd name="T87" fmla="*/ 304 h 360"/>
              <a:gd name="T88" fmla="*/ 35 w 406"/>
              <a:gd name="T89" fmla="*/ 225 h 360"/>
              <a:gd name="T90" fmla="*/ 35 w 406"/>
              <a:gd name="T91" fmla="*/ 136 h 360"/>
              <a:gd name="T92" fmla="*/ 35 w 406"/>
              <a:gd name="T93" fmla="*/ 163 h 360"/>
              <a:gd name="T94" fmla="*/ 35 w 406"/>
              <a:gd name="T95" fmla="*/ 217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06" h="360">
                <a:moveTo>
                  <a:pt x="360" y="216"/>
                </a:moveTo>
                <a:lnTo>
                  <a:pt x="360" y="144"/>
                </a:lnTo>
                <a:lnTo>
                  <a:pt x="360" y="137"/>
                </a:lnTo>
                <a:cubicBezTo>
                  <a:pt x="379" y="143"/>
                  <a:pt x="391" y="160"/>
                  <a:pt x="391" y="180"/>
                </a:cubicBezTo>
                <a:cubicBezTo>
                  <a:pt x="391" y="200"/>
                  <a:pt x="379" y="217"/>
                  <a:pt x="360" y="224"/>
                </a:cubicBezTo>
                <a:lnTo>
                  <a:pt x="360" y="216"/>
                </a:lnTo>
                <a:close/>
                <a:moveTo>
                  <a:pt x="56" y="186"/>
                </a:moveTo>
                <a:lnTo>
                  <a:pt x="172" y="186"/>
                </a:lnTo>
                <a:cubicBezTo>
                  <a:pt x="177" y="186"/>
                  <a:pt x="182" y="190"/>
                  <a:pt x="182" y="195"/>
                </a:cubicBezTo>
                <a:lnTo>
                  <a:pt x="182" y="195"/>
                </a:lnTo>
                <a:cubicBezTo>
                  <a:pt x="182" y="200"/>
                  <a:pt x="177" y="204"/>
                  <a:pt x="172" y="204"/>
                </a:cubicBezTo>
                <a:lnTo>
                  <a:pt x="56" y="204"/>
                </a:lnTo>
                <a:cubicBezTo>
                  <a:pt x="55" y="204"/>
                  <a:pt x="54" y="204"/>
                  <a:pt x="54" y="204"/>
                </a:cubicBezTo>
                <a:lnTo>
                  <a:pt x="54" y="225"/>
                </a:lnTo>
                <a:lnTo>
                  <a:pt x="54" y="225"/>
                </a:lnTo>
                <a:lnTo>
                  <a:pt x="306" y="307"/>
                </a:lnTo>
                <a:lnTo>
                  <a:pt x="306" y="307"/>
                </a:lnTo>
                <a:lnTo>
                  <a:pt x="306" y="306"/>
                </a:lnTo>
                <a:lnTo>
                  <a:pt x="306" y="304"/>
                </a:lnTo>
                <a:lnTo>
                  <a:pt x="306" y="300"/>
                </a:lnTo>
                <a:lnTo>
                  <a:pt x="306" y="296"/>
                </a:lnTo>
                <a:lnTo>
                  <a:pt x="306" y="290"/>
                </a:lnTo>
                <a:lnTo>
                  <a:pt x="306" y="283"/>
                </a:lnTo>
                <a:lnTo>
                  <a:pt x="306" y="267"/>
                </a:lnTo>
                <a:lnTo>
                  <a:pt x="306" y="248"/>
                </a:lnTo>
                <a:lnTo>
                  <a:pt x="306" y="227"/>
                </a:lnTo>
                <a:lnTo>
                  <a:pt x="306" y="203"/>
                </a:lnTo>
                <a:lnTo>
                  <a:pt x="306" y="181"/>
                </a:lnTo>
                <a:lnTo>
                  <a:pt x="306" y="157"/>
                </a:lnTo>
                <a:lnTo>
                  <a:pt x="306" y="133"/>
                </a:lnTo>
                <a:lnTo>
                  <a:pt x="306" y="113"/>
                </a:lnTo>
                <a:lnTo>
                  <a:pt x="306" y="93"/>
                </a:lnTo>
                <a:lnTo>
                  <a:pt x="306" y="77"/>
                </a:lnTo>
                <a:lnTo>
                  <a:pt x="306" y="71"/>
                </a:lnTo>
                <a:lnTo>
                  <a:pt x="306" y="64"/>
                </a:lnTo>
                <a:lnTo>
                  <a:pt x="306" y="60"/>
                </a:lnTo>
                <a:lnTo>
                  <a:pt x="306" y="57"/>
                </a:lnTo>
                <a:lnTo>
                  <a:pt x="306" y="54"/>
                </a:lnTo>
                <a:lnTo>
                  <a:pt x="306" y="53"/>
                </a:lnTo>
                <a:lnTo>
                  <a:pt x="54" y="135"/>
                </a:lnTo>
                <a:lnTo>
                  <a:pt x="54" y="135"/>
                </a:lnTo>
                <a:lnTo>
                  <a:pt x="54" y="159"/>
                </a:lnTo>
                <a:cubicBezTo>
                  <a:pt x="54" y="159"/>
                  <a:pt x="55" y="159"/>
                  <a:pt x="56" y="159"/>
                </a:cubicBezTo>
                <a:lnTo>
                  <a:pt x="172" y="159"/>
                </a:lnTo>
                <a:cubicBezTo>
                  <a:pt x="177" y="159"/>
                  <a:pt x="182" y="163"/>
                  <a:pt x="182" y="168"/>
                </a:cubicBezTo>
                <a:lnTo>
                  <a:pt x="182" y="168"/>
                </a:lnTo>
                <a:cubicBezTo>
                  <a:pt x="182" y="173"/>
                  <a:pt x="177" y="177"/>
                  <a:pt x="172" y="177"/>
                </a:cubicBezTo>
                <a:lnTo>
                  <a:pt x="56" y="177"/>
                </a:lnTo>
                <a:cubicBezTo>
                  <a:pt x="55" y="177"/>
                  <a:pt x="54" y="177"/>
                  <a:pt x="54" y="177"/>
                </a:cubicBezTo>
                <a:lnTo>
                  <a:pt x="54" y="186"/>
                </a:lnTo>
                <a:cubicBezTo>
                  <a:pt x="54" y="186"/>
                  <a:pt x="55" y="186"/>
                  <a:pt x="56" y="186"/>
                </a:cubicBezTo>
                <a:close/>
                <a:moveTo>
                  <a:pt x="360" y="122"/>
                </a:moveTo>
                <a:lnTo>
                  <a:pt x="360" y="101"/>
                </a:lnTo>
                <a:lnTo>
                  <a:pt x="360" y="27"/>
                </a:lnTo>
                <a:lnTo>
                  <a:pt x="359" y="22"/>
                </a:lnTo>
                <a:lnTo>
                  <a:pt x="358" y="17"/>
                </a:lnTo>
                <a:lnTo>
                  <a:pt x="352" y="8"/>
                </a:lnTo>
                <a:lnTo>
                  <a:pt x="343" y="3"/>
                </a:lnTo>
                <a:lnTo>
                  <a:pt x="339" y="0"/>
                </a:lnTo>
                <a:lnTo>
                  <a:pt x="333" y="0"/>
                </a:lnTo>
                <a:lnTo>
                  <a:pt x="328" y="0"/>
                </a:lnTo>
                <a:lnTo>
                  <a:pt x="323" y="3"/>
                </a:lnTo>
                <a:lnTo>
                  <a:pt x="314" y="8"/>
                </a:lnTo>
                <a:lnTo>
                  <a:pt x="309" y="17"/>
                </a:lnTo>
                <a:lnTo>
                  <a:pt x="306" y="22"/>
                </a:lnTo>
                <a:lnTo>
                  <a:pt x="306" y="27"/>
                </a:lnTo>
                <a:lnTo>
                  <a:pt x="306" y="35"/>
                </a:lnTo>
                <a:lnTo>
                  <a:pt x="44" y="119"/>
                </a:lnTo>
                <a:lnTo>
                  <a:pt x="40" y="118"/>
                </a:lnTo>
                <a:lnTo>
                  <a:pt x="35" y="117"/>
                </a:lnTo>
                <a:lnTo>
                  <a:pt x="18" y="117"/>
                </a:lnTo>
                <a:lnTo>
                  <a:pt x="11" y="119"/>
                </a:lnTo>
                <a:lnTo>
                  <a:pt x="5" y="122"/>
                </a:lnTo>
                <a:lnTo>
                  <a:pt x="1" y="128"/>
                </a:lnTo>
                <a:lnTo>
                  <a:pt x="0" y="135"/>
                </a:lnTo>
                <a:lnTo>
                  <a:pt x="0" y="225"/>
                </a:lnTo>
                <a:lnTo>
                  <a:pt x="1" y="232"/>
                </a:lnTo>
                <a:lnTo>
                  <a:pt x="5" y="238"/>
                </a:lnTo>
                <a:lnTo>
                  <a:pt x="11" y="241"/>
                </a:lnTo>
                <a:lnTo>
                  <a:pt x="18" y="243"/>
                </a:lnTo>
                <a:lnTo>
                  <a:pt x="35" y="243"/>
                </a:lnTo>
                <a:lnTo>
                  <a:pt x="40" y="242"/>
                </a:lnTo>
                <a:lnTo>
                  <a:pt x="44" y="241"/>
                </a:lnTo>
                <a:lnTo>
                  <a:pt x="86" y="255"/>
                </a:lnTo>
                <a:lnTo>
                  <a:pt x="83" y="266"/>
                </a:lnTo>
                <a:lnTo>
                  <a:pt x="81" y="272"/>
                </a:lnTo>
                <a:lnTo>
                  <a:pt x="81" y="280"/>
                </a:lnTo>
                <a:lnTo>
                  <a:pt x="83" y="286"/>
                </a:lnTo>
                <a:lnTo>
                  <a:pt x="85" y="293"/>
                </a:lnTo>
                <a:lnTo>
                  <a:pt x="89" y="298"/>
                </a:lnTo>
                <a:lnTo>
                  <a:pt x="94" y="304"/>
                </a:lnTo>
                <a:lnTo>
                  <a:pt x="100" y="308"/>
                </a:lnTo>
                <a:lnTo>
                  <a:pt x="107" y="311"/>
                </a:lnTo>
                <a:lnTo>
                  <a:pt x="201" y="340"/>
                </a:lnTo>
                <a:lnTo>
                  <a:pt x="208" y="343"/>
                </a:lnTo>
                <a:lnTo>
                  <a:pt x="215" y="343"/>
                </a:lnTo>
                <a:lnTo>
                  <a:pt x="222" y="342"/>
                </a:lnTo>
                <a:lnTo>
                  <a:pt x="229" y="338"/>
                </a:lnTo>
                <a:lnTo>
                  <a:pt x="234" y="335"/>
                </a:lnTo>
                <a:lnTo>
                  <a:pt x="238" y="330"/>
                </a:lnTo>
                <a:lnTo>
                  <a:pt x="243" y="324"/>
                </a:lnTo>
                <a:lnTo>
                  <a:pt x="246" y="318"/>
                </a:lnTo>
                <a:lnTo>
                  <a:pt x="249" y="307"/>
                </a:lnTo>
                <a:lnTo>
                  <a:pt x="306" y="325"/>
                </a:lnTo>
                <a:lnTo>
                  <a:pt x="306" y="333"/>
                </a:lnTo>
                <a:lnTo>
                  <a:pt x="306" y="338"/>
                </a:lnTo>
                <a:lnTo>
                  <a:pt x="309" y="344"/>
                </a:lnTo>
                <a:lnTo>
                  <a:pt x="314" y="352"/>
                </a:lnTo>
                <a:lnTo>
                  <a:pt x="323" y="358"/>
                </a:lnTo>
                <a:lnTo>
                  <a:pt x="328" y="359"/>
                </a:lnTo>
                <a:lnTo>
                  <a:pt x="333" y="360"/>
                </a:lnTo>
                <a:lnTo>
                  <a:pt x="339" y="359"/>
                </a:lnTo>
                <a:lnTo>
                  <a:pt x="343" y="358"/>
                </a:lnTo>
                <a:lnTo>
                  <a:pt x="352" y="352"/>
                </a:lnTo>
                <a:lnTo>
                  <a:pt x="358" y="344"/>
                </a:lnTo>
                <a:lnTo>
                  <a:pt x="359" y="338"/>
                </a:lnTo>
                <a:lnTo>
                  <a:pt x="360" y="333"/>
                </a:lnTo>
                <a:lnTo>
                  <a:pt x="360" y="271"/>
                </a:lnTo>
                <a:lnTo>
                  <a:pt x="360" y="238"/>
                </a:lnTo>
                <a:cubicBezTo>
                  <a:pt x="386" y="236"/>
                  <a:pt x="406" y="211"/>
                  <a:pt x="406" y="180"/>
                </a:cubicBezTo>
                <a:cubicBezTo>
                  <a:pt x="406" y="149"/>
                  <a:pt x="386" y="124"/>
                  <a:pt x="360" y="122"/>
                </a:cubicBezTo>
                <a:close/>
                <a:moveTo>
                  <a:pt x="342" y="333"/>
                </a:moveTo>
                <a:lnTo>
                  <a:pt x="341" y="336"/>
                </a:lnTo>
                <a:lnTo>
                  <a:pt x="339" y="339"/>
                </a:lnTo>
                <a:lnTo>
                  <a:pt x="337" y="342"/>
                </a:lnTo>
                <a:lnTo>
                  <a:pt x="333" y="342"/>
                </a:lnTo>
                <a:lnTo>
                  <a:pt x="329" y="342"/>
                </a:lnTo>
                <a:lnTo>
                  <a:pt x="327" y="339"/>
                </a:lnTo>
                <a:lnTo>
                  <a:pt x="325" y="336"/>
                </a:lnTo>
                <a:lnTo>
                  <a:pt x="324" y="333"/>
                </a:lnTo>
                <a:lnTo>
                  <a:pt x="324" y="27"/>
                </a:lnTo>
                <a:lnTo>
                  <a:pt x="325" y="24"/>
                </a:lnTo>
                <a:lnTo>
                  <a:pt x="327" y="21"/>
                </a:lnTo>
                <a:lnTo>
                  <a:pt x="329" y="19"/>
                </a:lnTo>
                <a:lnTo>
                  <a:pt x="333" y="19"/>
                </a:lnTo>
                <a:lnTo>
                  <a:pt x="337" y="19"/>
                </a:lnTo>
                <a:lnTo>
                  <a:pt x="339" y="21"/>
                </a:lnTo>
                <a:lnTo>
                  <a:pt x="341" y="24"/>
                </a:lnTo>
                <a:lnTo>
                  <a:pt x="342" y="27"/>
                </a:lnTo>
                <a:lnTo>
                  <a:pt x="342" y="29"/>
                </a:lnTo>
                <a:lnTo>
                  <a:pt x="342" y="31"/>
                </a:lnTo>
                <a:lnTo>
                  <a:pt x="342" y="35"/>
                </a:lnTo>
                <a:lnTo>
                  <a:pt x="342" y="40"/>
                </a:lnTo>
                <a:lnTo>
                  <a:pt x="342" y="47"/>
                </a:lnTo>
                <a:lnTo>
                  <a:pt x="342" y="55"/>
                </a:lnTo>
                <a:lnTo>
                  <a:pt x="342" y="65"/>
                </a:lnTo>
                <a:lnTo>
                  <a:pt x="342" y="75"/>
                </a:lnTo>
                <a:lnTo>
                  <a:pt x="342" y="99"/>
                </a:lnTo>
                <a:lnTo>
                  <a:pt x="342" y="123"/>
                </a:lnTo>
                <a:lnTo>
                  <a:pt x="342" y="152"/>
                </a:lnTo>
                <a:lnTo>
                  <a:pt x="342" y="181"/>
                </a:lnTo>
                <a:lnTo>
                  <a:pt x="342" y="209"/>
                </a:lnTo>
                <a:lnTo>
                  <a:pt x="342" y="237"/>
                </a:lnTo>
                <a:lnTo>
                  <a:pt x="342" y="263"/>
                </a:lnTo>
                <a:lnTo>
                  <a:pt x="342" y="285"/>
                </a:lnTo>
                <a:lnTo>
                  <a:pt x="342" y="296"/>
                </a:lnTo>
                <a:lnTo>
                  <a:pt x="342" y="305"/>
                </a:lnTo>
                <a:lnTo>
                  <a:pt x="342" y="313"/>
                </a:lnTo>
                <a:lnTo>
                  <a:pt x="342" y="320"/>
                </a:lnTo>
                <a:lnTo>
                  <a:pt x="342" y="325"/>
                </a:lnTo>
                <a:lnTo>
                  <a:pt x="342" y="330"/>
                </a:lnTo>
                <a:lnTo>
                  <a:pt x="342" y="332"/>
                </a:lnTo>
                <a:lnTo>
                  <a:pt x="342" y="333"/>
                </a:lnTo>
                <a:close/>
                <a:moveTo>
                  <a:pt x="229" y="312"/>
                </a:moveTo>
                <a:lnTo>
                  <a:pt x="225" y="318"/>
                </a:lnTo>
                <a:lnTo>
                  <a:pt x="220" y="322"/>
                </a:lnTo>
                <a:lnTo>
                  <a:pt x="214" y="324"/>
                </a:lnTo>
                <a:lnTo>
                  <a:pt x="206" y="323"/>
                </a:lnTo>
                <a:lnTo>
                  <a:pt x="112" y="294"/>
                </a:lnTo>
                <a:lnTo>
                  <a:pt x="106" y="291"/>
                </a:lnTo>
                <a:lnTo>
                  <a:pt x="101" y="285"/>
                </a:lnTo>
                <a:lnTo>
                  <a:pt x="99" y="278"/>
                </a:lnTo>
                <a:lnTo>
                  <a:pt x="100" y="271"/>
                </a:lnTo>
                <a:lnTo>
                  <a:pt x="103" y="261"/>
                </a:lnTo>
                <a:lnTo>
                  <a:pt x="232" y="302"/>
                </a:lnTo>
                <a:lnTo>
                  <a:pt x="232" y="304"/>
                </a:lnTo>
                <a:lnTo>
                  <a:pt x="231" y="307"/>
                </a:lnTo>
                <a:lnTo>
                  <a:pt x="230" y="310"/>
                </a:lnTo>
                <a:lnTo>
                  <a:pt x="229" y="312"/>
                </a:lnTo>
                <a:close/>
                <a:moveTo>
                  <a:pt x="35" y="225"/>
                </a:moveTo>
                <a:lnTo>
                  <a:pt x="18" y="225"/>
                </a:lnTo>
                <a:lnTo>
                  <a:pt x="18" y="135"/>
                </a:lnTo>
                <a:lnTo>
                  <a:pt x="35" y="135"/>
                </a:lnTo>
                <a:lnTo>
                  <a:pt x="35" y="136"/>
                </a:lnTo>
                <a:lnTo>
                  <a:pt x="35" y="139"/>
                </a:lnTo>
                <a:lnTo>
                  <a:pt x="35" y="143"/>
                </a:lnTo>
                <a:lnTo>
                  <a:pt x="35" y="149"/>
                </a:lnTo>
                <a:lnTo>
                  <a:pt x="35" y="163"/>
                </a:lnTo>
                <a:lnTo>
                  <a:pt x="35" y="181"/>
                </a:lnTo>
                <a:lnTo>
                  <a:pt x="35" y="197"/>
                </a:lnTo>
                <a:lnTo>
                  <a:pt x="35" y="211"/>
                </a:lnTo>
                <a:lnTo>
                  <a:pt x="35" y="217"/>
                </a:lnTo>
                <a:lnTo>
                  <a:pt x="35" y="222"/>
                </a:lnTo>
                <a:lnTo>
                  <a:pt x="35" y="224"/>
                </a:lnTo>
                <a:lnTo>
                  <a:pt x="35" y="22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9" name="Freeform 120"/>
          <p:cNvSpPr>
            <a:spLocks noEditPoints="1"/>
          </p:cNvSpPr>
          <p:nvPr/>
        </p:nvSpPr>
        <p:spPr bwMode="auto">
          <a:xfrm>
            <a:off x="2099965" y="4969372"/>
            <a:ext cx="177105" cy="325933"/>
          </a:xfrm>
          <a:custGeom>
            <a:avLst/>
            <a:gdLst>
              <a:gd name="T0" fmla="*/ 126 w 215"/>
              <a:gd name="T1" fmla="*/ 228 h 395"/>
              <a:gd name="T2" fmla="*/ 193 w 215"/>
              <a:gd name="T3" fmla="*/ 297 h 395"/>
              <a:gd name="T4" fmla="*/ 187 w 215"/>
              <a:gd name="T5" fmla="*/ 302 h 395"/>
              <a:gd name="T6" fmla="*/ 172 w 215"/>
              <a:gd name="T7" fmla="*/ 317 h 395"/>
              <a:gd name="T8" fmla="*/ 147 w 215"/>
              <a:gd name="T9" fmla="*/ 343 h 395"/>
              <a:gd name="T10" fmla="*/ 132 w 215"/>
              <a:gd name="T11" fmla="*/ 358 h 395"/>
              <a:gd name="T12" fmla="*/ 126 w 215"/>
              <a:gd name="T13" fmla="*/ 364 h 395"/>
              <a:gd name="T14" fmla="*/ 126 w 215"/>
              <a:gd name="T15" fmla="*/ 30 h 395"/>
              <a:gd name="T16" fmla="*/ 126 w 215"/>
              <a:gd name="T17" fmla="*/ 167 h 395"/>
              <a:gd name="T18" fmla="*/ 126 w 215"/>
              <a:gd name="T19" fmla="*/ 161 h 395"/>
              <a:gd name="T20" fmla="*/ 126 w 215"/>
              <a:gd name="T21" fmla="*/ 146 h 395"/>
              <a:gd name="T22" fmla="*/ 126 w 215"/>
              <a:gd name="T23" fmla="*/ 124 h 395"/>
              <a:gd name="T24" fmla="*/ 126 w 215"/>
              <a:gd name="T25" fmla="*/ 73 h 395"/>
              <a:gd name="T26" fmla="*/ 126 w 215"/>
              <a:gd name="T27" fmla="*/ 52 h 395"/>
              <a:gd name="T28" fmla="*/ 126 w 215"/>
              <a:gd name="T29" fmla="*/ 37 h 395"/>
              <a:gd name="T30" fmla="*/ 126 w 215"/>
              <a:gd name="T31" fmla="*/ 30 h 395"/>
              <a:gd name="T32" fmla="*/ 213 w 215"/>
              <a:gd name="T33" fmla="*/ 290 h 395"/>
              <a:gd name="T34" fmla="*/ 126 w 215"/>
              <a:gd name="T35" fmla="*/ 203 h 395"/>
              <a:gd name="T36" fmla="*/ 213 w 215"/>
              <a:gd name="T37" fmla="*/ 105 h 395"/>
              <a:gd name="T38" fmla="*/ 213 w 215"/>
              <a:gd name="T39" fmla="*/ 105 h 395"/>
              <a:gd name="T40" fmla="*/ 214 w 215"/>
              <a:gd name="T41" fmla="*/ 103 h 395"/>
              <a:gd name="T42" fmla="*/ 214 w 215"/>
              <a:gd name="T43" fmla="*/ 95 h 395"/>
              <a:gd name="T44" fmla="*/ 123 w 215"/>
              <a:gd name="T45" fmla="*/ 2 h 395"/>
              <a:gd name="T46" fmla="*/ 116 w 215"/>
              <a:gd name="T47" fmla="*/ 0 h 395"/>
              <a:gd name="T48" fmla="*/ 110 w 215"/>
              <a:gd name="T49" fmla="*/ 2 h 395"/>
              <a:gd name="T50" fmla="*/ 107 w 215"/>
              <a:gd name="T51" fmla="*/ 9 h 395"/>
              <a:gd name="T52" fmla="*/ 15 w 215"/>
              <a:gd name="T53" fmla="*/ 93 h 395"/>
              <a:gd name="T54" fmla="*/ 13 w 215"/>
              <a:gd name="T55" fmla="*/ 91 h 395"/>
              <a:gd name="T56" fmla="*/ 5 w 215"/>
              <a:gd name="T57" fmla="*/ 91 h 395"/>
              <a:gd name="T58" fmla="*/ 0 w 215"/>
              <a:gd name="T59" fmla="*/ 95 h 395"/>
              <a:gd name="T60" fmla="*/ 0 w 215"/>
              <a:gd name="T61" fmla="*/ 103 h 395"/>
              <a:gd name="T62" fmla="*/ 2 w 215"/>
              <a:gd name="T63" fmla="*/ 105 h 395"/>
              <a:gd name="T64" fmla="*/ 2 w 215"/>
              <a:gd name="T65" fmla="*/ 105 h 395"/>
              <a:gd name="T66" fmla="*/ 2 w 215"/>
              <a:gd name="T67" fmla="*/ 290 h 395"/>
              <a:gd name="T68" fmla="*/ 2 w 215"/>
              <a:gd name="T69" fmla="*/ 290 h 395"/>
              <a:gd name="T70" fmla="*/ 0 w 215"/>
              <a:gd name="T71" fmla="*/ 293 h 395"/>
              <a:gd name="T72" fmla="*/ 0 w 215"/>
              <a:gd name="T73" fmla="*/ 300 h 395"/>
              <a:gd name="T74" fmla="*/ 5 w 215"/>
              <a:gd name="T75" fmla="*/ 304 h 395"/>
              <a:gd name="T76" fmla="*/ 13 w 215"/>
              <a:gd name="T77" fmla="*/ 304 h 395"/>
              <a:gd name="T78" fmla="*/ 15 w 215"/>
              <a:gd name="T79" fmla="*/ 302 h 395"/>
              <a:gd name="T80" fmla="*/ 107 w 215"/>
              <a:gd name="T81" fmla="*/ 386 h 395"/>
              <a:gd name="T82" fmla="*/ 110 w 215"/>
              <a:gd name="T83" fmla="*/ 392 h 395"/>
              <a:gd name="T84" fmla="*/ 116 w 215"/>
              <a:gd name="T85" fmla="*/ 395 h 395"/>
              <a:gd name="T86" fmla="*/ 123 w 215"/>
              <a:gd name="T87" fmla="*/ 393 h 395"/>
              <a:gd name="T88" fmla="*/ 214 w 215"/>
              <a:gd name="T89" fmla="*/ 300 h 395"/>
              <a:gd name="T90" fmla="*/ 214 w 215"/>
              <a:gd name="T91" fmla="*/ 293 h 395"/>
              <a:gd name="T92" fmla="*/ 213 w 215"/>
              <a:gd name="T93" fmla="*/ 29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5" h="395">
                <a:moveTo>
                  <a:pt x="126" y="365"/>
                </a:moveTo>
                <a:lnTo>
                  <a:pt x="126" y="228"/>
                </a:lnTo>
                <a:lnTo>
                  <a:pt x="194" y="296"/>
                </a:lnTo>
                <a:lnTo>
                  <a:pt x="193" y="297"/>
                </a:lnTo>
                <a:lnTo>
                  <a:pt x="191" y="299"/>
                </a:lnTo>
                <a:lnTo>
                  <a:pt x="187" y="302"/>
                </a:lnTo>
                <a:lnTo>
                  <a:pt x="183" y="307"/>
                </a:lnTo>
                <a:lnTo>
                  <a:pt x="172" y="317"/>
                </a:lnTo>
                <a:lnTo>
                  <a:pt x="159" y="330"/>
                </a:lnTo>
                <a:lnTo>
                  <a:pt x="147" y="343"/>
                </a:lnTo>
                <a:lnTo>
                  <a:pt x="137" y="354"/>
                </a:lnTo>
                <a:lnTo>
                  <a:pt x="132" y="358"/>
                </a:lnTo>
                <a:lnTo>
                  <a:pt x="128" y="362"/>
                </a:lnTo>
                <a:lnTo>
                  <a:pt x="126" y="364"/>
                </a:lnTo>
                <a:lnTo>
                  <a:pt x="126" y="365"/>
                </a:lnTo>
                <a:close/>
                <a:moveTo>
                  <a:pt x="126" y="30"/>
                </a:moveTo>
                <a:lnTo>
                  <a:pt x="194" y="98"/>
                </a:lnTo>
                <a:lnTo>
                  <a:pt x="126" y="167"/>
                </a:lnTo>
                <a:lnTo>
                  <a:pt x="126" y="165"/>
                </a:lnTo>
                <a:lnTo>
                  <a:pt x="126" y="161"/>
                </a:lnTo>
                <a:lnTo>
                  <a:pt x="126" y="154"/>
                </a:lnTo>
                <a:lnTo>
                  <a:pt x="126" y="146"/>
                </a:lnTo>
                <a:lnTo>
                  <a:pt x="126" y="135"/>
                </a:lnTo>
                <a:lnTo>
                  <a:pt x="126" y="124"/>
                </a:lnTo>
                <a:lnTo>
                  <a:pt x="126" y="99"/>
                </a:lnTo>
                <a:lnTo>
                  <a:pt x="126" y="73"/>
                </a:lnTo>
                <a:lnTo>
                  <a:pt x="126" y="63"/>
                </a:lnTo>
                <a:lnTo>
                  <a:pt x="126" y="52"/>
                </a:lnTo>
                <a:lnTo>
                  <a:pt x="126" y="43"/>
                </a:lnTo>
                <a:lnTo>
                  <a:pt x="126" y="37"/>
                </a:lnTo>
                <a:lnTo>
                  <a:pt x="126" y="32"/>
                </a:lnTo>
                <a:lnTo>
                  <a:pt x="126" y="30"/>
                </a:lnTo>
                <a:close/>
                <a:moveTo>
                  <a:pt x="213" y="290"/>
                </a:moveTo>
                <a:lnTo>
                  <a:pt x="213" y="290"/>
                </a:lnTo>
                <a:lnTo>
                  <a:pt x="213" y="290"/>
                </a:lnTo>
                <a:lnTo>
                  <a:pt x="126" y="203"/>
                </a:lnTo>
                <a:lnTo>
                  <a:pt x="126" y="192"/>
                </a:lnTo>
                <a:lnTo>
                  <a:pt x="213" y="105"/>
                </a:lnTo>
                <a:lnTo>
                  <a:pt x="213" y="105"/>
                </a:lnTo>
                <a:lnTo>
                  <a:pt x="213" y="105"/>
                </a:lnTo>
                <a:lnTo>
                  <a:pt x="213" y="105"/>
                </a:lnTo>
                <a:lnTo>
                  <a:pt x="214" y="103"/>
                </a:lnTo>
                <a:lnTo>
                  <a:pt x="215" y="98"/>
                </a:lnTo>
                <a:lnTo>
                  <a:pt x="214" y="95"/>
                </a:lnTo>
                <a:lnTo>
                  <a:pt x="213" y="93"/>
                </a:lnTo>
                <a:lnTo>
                  <a:pt x="123" y="2"/>
                </a:lnTo>
                <a:lnTo>
                  <a:pt x="120" y="0"/>
                </a:lnTo>
                <a:lnTo>
                  <a:pt x="116" y="0"/>
                </a:lnTo>
                <a:lnTo>
                  <a:pt x="113" y="0"/>
                </a:lnTo>
                <a:lnTo>
                  <a:pt x="110" y="2"/>
                </a:lnTo>
                <a:lnTo>
                  <a:pt x="107" y="5"/>
                </a:lnTo>
                <a:lnTo>
                  <a:pt x="107" y="9"/>
                </a:lnTo>
                <a:lnTo>
                  <a:pt x="107" y="185"/>
                </a:lnTo>
                <a:lnTo>
                  <a:pt x="15" y="93"/>
                </a:lnTo>
                <a:lnTo>
                  <a:pt x="15" y="93"/>
                </a:lnTo>
                <a:lnTo>
                  <a:pt x="13" y="91"/>
                </a:lnTo>
                <a:lnTo>
                  <a:pt x="8" y="90"/>
                </a:lnTo>
                <a:lnTo>
                  <a:pt x="5" y="91"/>
                </a:lnTo>
                <a:lnTo>
                  <a:pt x="2" y="93"/>
                </a:lnTo>
                <a:lnTo>
                  <a:pt x="0" y="95"/>
                </a:lnTo>
                <a:lnTo>
                  <a:pt x="0" y="98"/>
                </a:lnTo>
                <a:lnTo>
                  <a:pt x="0" y="103"/>
                </a:lnTo>
                <a:lnTo>
                  <a:pt x="2" y="105"/>
                </a:lnTo>
                <a:lnTo>
                  <a:pt x="2" y="105"/>
                </a:lnTo>
                <a:lnTo>
                  <a:pt x="2" y="105"/>
                </a:lnTo>
                <a:lnTo>
                  <a:pt x="2" y="105"/>
                </a:lnTo>
                <a:lnTo>
                  <a:pt x="95" y="198"/>
                </a:lnTo>
                <a:lnTo>
                  <a:pt x="2" y="290"/>
                </a:lnTo>
                <a:lnTo>
                  <a:pt x="2" y="290"/>
                </a:lnTo>
                <a:lnTo>
                  <a:pt x="2" y="290"/>
                </a:lnTo>
                <a:lnTo>
                  <a:pt x="2" y="290"/>
                </a:lnTo>
                <a:lnTo>
                  <a:pt x="0" y="293"/>
                </a:lnTo>
                <a:lnTo>
                  <a:pt x="0" y="296"/>
                </a:lnTo>
                <a:lnTo>
                  <a:pt x="0" y="300"/>
                </a:lnTo>
                <a:lnTo>
                  <a:pt x="2" y="302"/>
                </a:lnTo>
                <a:lnTo>
                  <a:pt x="5" y="304"/>
                </a:lnTo>
                <a:lnTo>
                  <a:pt x="8" y="305"/>
                </a:lnTo>
                <a:lnTo>
                  <a:pt x="13" y="304"/>
                </a:lnTo>
                <a:lnTo>
                  <a:pt x="15" y="302"/>
                </a:lnTo>
                <a:lnTo>
                  <a:pt x="15" y="302"/>
                </a:lnTo>
                <a:lnTo>
                  <a:pt x="107" y="210"/>
                </a:lnTo>
                <a:lnTo>
                  <a:pt x="107" y="386"/>
                </a:lnTo>
                <a:lnTo>
                  <a:pt x="107" y="390"/>
                </a:lnTo>
                <a:lnTo>
                  <a:pt x="110" y="392"/>
                </a:lnTo>
                <a:lnTo>
                  <a:pt x="113" y="394"/>
                </a:lnTo>
                <a:lnTo>
                  <a:pt x="116" y="395"/>
                </a:lnTo>
                <a:lnTo>
                  <a:pt x="120" y="394"/>
                </a:lnTo>
                <a:lnTo>
                  <a:pt x="123" y="393"/>
                </a:lnTo>
                <a:lnTo>
                  <a:pt x="213" y="302"/>
                </a:lnTo>
                <a:lnTo>
                  <a:pt x="214" y="300"/>
                </a:lnTo>
                <a:lnTo>
                  <a:pt x="215" y="296"/>
                </a:lnTo>
                <a:lnTo>
                  <a:pt x="214" y="293"/>
                </a:lnTo>
                <a:lnTo>
                  <a:pt x="213" y="290"/>
                </a:lnTo>
                <a:lnTo>
                  <a:pt x="213" y="29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0" name="Freeform 121"/>
          <p:cNvSpPr>
            <a:spLocks noEditPoints="1"/>
          </p:cNvSpPr>
          <p:nvPr/>
        </p:nvSpPr>
        <p:spPr bwMode="auto">
          <a:xfrm>
            <a:off x="2744391" y="4969372"/>
            <a:ext cx="269379" cy="325933"/>
          </a:xfrm>
          <a:custGeom>
            <a:avLst/>
            <a:gdLst>
              <a:gd name="T0" fmla="*/ 197 w 323"/>
              <a:gd name="T1" fmla="*/ 275 h 395"/>
              <a:gd name="T2" fmla="*/ 197 w 323"/>
              <a:gd name="T3" fmla="*/ 305 h 395"/>
              <a:gd name="T4" fmla="*/ 89 w 323"/>
              <a:gd name="T5" fmla="*/ 359 h 395"/>
              <a:gd name="T6" fmla="*/ 35 w 323"/>
              <a:gd name="T7" fmla="*/ 348 h 395"/>
              <a:gd name="T8" fmla="*/ 72 w 323"/>
              <a:gd name="T9" fmla="*/ 323 h 395"/>
              <a:gd name="T10" fmla="*/ 197 w 323"/>
              <a:gd name="T11" fmla="*/ 359 h 395"/>
              <a:gd name="T12" fmla="*/ 143 w 323"/>
              <a:gd name="T13" fmla="*/ 348 h 395"/>
              <a:gd name="T14" fmla="*/ 180 w 323"/>
              <a:gd name="T15" fmla="*/ 323 h 395"/>
              <a:gd name="T16" fmla="*/ 143 w 323"/>
              <a:gd name="T17" fmla="*/ 167 h 395"/>
              <a:gd name="T18" fmla="*/ 143 w 323"/>
              <a:gd name="T19" fmla="*/ 198 h 395"/>
              <a:gd name="T20" fmla="*/ 197 w 323"/>
              <a:gd name="T21" fmla="*/ 221 h 395"/>
              <a:gd name="T22" fmla="*/ 197 w 323"/>
              <a:gd name="T23" fmla="*/ 252 h 395"/>
              <a:gd name="T24" fmla="*/ 251 w 323"/>
              <a:gd name="T25" fmla="*/ 167 h 395"/>
              <a:gd name="T26" fmla="*/ 251 w 323"/>
              <a:gd name="T27" fmla="*/ 198 h 395"/>
              <a:gd name="T28" fmla="*/ 35 w 323"/>
              <a:gd name="T29" fmla="*/ 377 h 395"/>
              <a:gd name="T30" fmla="*/ 19 w 323"/>
              <a:gd name="T31" fmla="*/ 29 h 395"/>
              <a:gd name="T32" fmla="*/ 300 w 323"/>
              <a:gd name="T33" fmla="*/ 24 h 395"/>
              <a:gd name="T34" fmla="*/ 305 w 323"/>
              <a:gd name="T35" fmla="*/ 50 h 395"/>
              <a:gd name="T36" fmla="*/ 305 w 323"/>
              <a:gd name="T37" fmla="*/ 138 h 395"/>
              <a:gd name="T38" fmla="*/ 305 w 323"/>
              <a:gd name="T39" fmla="*/ 309 h 395"/>
              <a:gd name="T40" fmla="*/ 305 w 323"/>
              <a:gd name="T41" fmla="*/ 355 h 395"/>
              <a:gd name="T42" fmla="*/ 21 w 323"/>
              <a:gd name="T43" fmla="*/ 2 h 395"/>
              <a:gd name="T44" fmla="*/ 0 w 323"/>
              <a:gd name="T45" fmla="*/ 36 h 395"/>
              <a:gd name="T46" fmla="*/ 16 w 323"/>
              <a:gd name="T47" fmla="*/ 389 h 395"/>
              <a:gd name="T48" fmla="*/ 302 w 323"/>
              <a:gd name="T49" fmla="*/ 392 h 395"/>
              <a:gd name="T50" fmla="*/ 323 w 323"/>
              <a:gd name="T51" fmla="*/ 359 h 395"/>
              <a:gd name="T52" fmla="*/ 307 w 323"/>
              <a:gd name="T53" fmla="*/ 6 h 395"/>
              <a:gd name="T54" fmla="*/ 234 w 323"/>
              <a:gd name="T55" fmla="*/ 162 h 395"/>
              <a:gd name="T56" fmla="*/ 197 w 323"/>
              <a:gd name="T57" fmla="*/ 186 h 395"/>
              <a:gd name="T58" fmla="*/ 270 w 323"/>
              <a:gd name="T59" fmla="*/ 125 h 395"/>
              <a:gd name="T60" fmla="*/ 54 w 323"/>
              <a:gd name="T61" fmla="*/ 103 h 395"/>
              <a:gd name="T62" fmla="*/ 54 w 323"/>
              <a:gd name="T63" fmla="*/ 55 h 395"/>
              <a:gd name="T64" fmla="*/ 35 w 323"/>
              <a:gd name="T65" fmla="*/ 37 h 395"/>
              <a:gd name="T66" fmla="*/ 35 w 323"/>
              <a:gd name="T67" fmla="*/ 90 h 395"/>
              <a:gd name="T68" fmla="*/ 35 w 323"/>
              <a:gd name="T69" fmla="*/ 142 h 395"/>
              <a:gd name="T70" fmla="*/ 143 w 323"/>
              <a:gd name="T71" fmla="*/ 217 h 395"/>
              <a:gd name="T72" fmla="*/ 143 w 323"/>
              <a:gd name="T73" fmla="*/ 249 h 395"/>
              <a:gd name="T74" fmla="*/ 251 w 323"/>
              <a:gd name="T75" fmla="*/ 217 h 395"/>
              <a:gd name="T76" fmla="*/ 251 w 323"/>
              <a:gd name="T77" fmla="*/ 287 h 395"/>
              <a:gd name="T78" fmla="*/ 251 w 323"/>
              <a:gd name="T79" fmla="*/ 357 h 395"/>
              <a:gd name="T80" fmla="*/ 35 w 323"/>
              <a:gd name="T81" fmla="*/ 271 h 395"/>
              <a:gd name="T82" fmla="*/ 35 w 323"/>
              <a:gd name="T83" fmla="*/ 303 h 395"/>
              <a:gd name="T84" fmla="*/ 35 w 323"/>
              <a:gd name="T85" fmla="*/ 163 h 395"/>
              <a:gd name="T86" fmla="*/ 35 w 323"/>
              <a:gd name="T87" fmla="*/ 195 h 395"/>
              <a:gd name="T88" fmla="*/ 35 w 323"/>
              <a:gd name="T89" fmla="*/ 217 h 395"/>
              <a:gd name="T90" fmla="*/ 35 w 323"/>
              <a:gd name="T91" fmla="*/ 249 h 395"/>
              <a:gd name="T92" fmla="*/ 143 w 323"/>
              <a:gd name="T93" fmla="*/ 271 h 395"/>
              <a:gd name="T94" fmla="*/ 143 w 323"/>
              <a:gd name="T95" fmla="*/ 303 h 395"/>
              <a:gd name="T96" fmla="*/ 89 w 323"/>
              <a:gd name="T97" fmla="*/ 271 h 395"/>
              <a:gd name="T98" fmla="*/ 89 w 323"/>
              <a:gd name="T99" fmla="*/ 303 h 395"/>
              <a:gd name="T100" fmla="*/ 89 w 323"/>
              <a:gd name="T101" fmla="*/ 217 h 395"/>
              <a:gd name="T102" fmla="*/ 89 w 323"/>
              <a:gd name="T103" fmla="*/ 249 h 395"/>
              <a:gd name="T104" fmla="*/ 89 w 323"/>
              <a:gd name="T105" fmla="*/ 163 h 395"/>
              <a:gd name="T106" fmla="*/ 89 w 323"/>
              <a:gd name="T107" fmla="*/ 195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3" h="395">
                <a:moveTo>
                  <a:pt x="197" y="305"/>
                </a:moveTo>
                <a:lnTo>
                  <a:pt x="234" y="305"/>
                </a:lnTo>
                <a:lnTo>
                  <a:pt x="234" y="270"/>
                </a:lnTo>
                <a:lnTo>
                  <a:pt x="197" y="270"/>
                </a:lnTo>
                <a:lnTo>
                  <a:pt x="197" y="271"/>
                </a:lnTo>
                <a:lnTo>
                  <a:pt x="197" y="275"/>
                </a:lnTo>
                <a:lnTo>
                  <a:pt x="197" y="281"/>
                </a:lnTo>
                <a:lnTo>
                  <a:pt x="197" y="287"/>
                </a:lnTo>
                <a:lnTo>
                  <a:pt x="197" y="294"/>
                </a:lnTo>
                <a:lnTo>
                  <a:pt x="197" y="300"/>
                </a:lnTo>
                <a:lnTo>
                  <a:pt x="197" y="303"/>
                </a:lnTo>
                <a:lnTo>
                  <a:pt x="197" y="305"/>
                </a:lnTo>
                <a:close/>
                <a:moveTo>
                  <a:pt x="72" y="323"/>
                </a:moveTo>
                <a:lnTo>
                  <a:pt x="89" y="323"/>
                </a:lnTo>
                <a:lnTo>
                  <a:pt x="126" y="323"/>
                </a:lnTo>
                <a:lnTo>
                  <a:pt x="126" y="359"/>
                </a:lnTo>
                <a:lnTo>
                  <a:pt x="89" y="359"/>
                </a:lnTo>
                <a:lnTo>
                  <a:pt x="89" y="359"/>
                </a:lnTo>
                <a:lnTo>
                  <a:pt x="72" y="359"/>
                </a:lnTo>
                <a:lnTo>
                  <a:pt x="35" y="359"/>
                </a:lnTo>
                <a:lnTo>
                  <a:pt x="35" y="359"/>
                </a:lnTo>
                <a:lnTo>
                  <a:pt x="35" y="357"/>
                </a:lnTo>
                <a:lnTo>
                  <a:pt x="35" y="354"/>
                </a:lnTo>
                <a:lnTo>
                  <a:pt x="35" y="348"/>
                </a:lnTo>
                <a:lnTo>
                  <a:pt x="35" y="341"/>
                </a:lnTo>
                <a:lnTo>
                  <a:pt x="35" y="335"/>
                </a:lnTo>
                <a:lnTo>
                  <a:pt x="35" y="329"/>
                </a:lnTo>
                <a:lnTo>
                  <a:pt x="35" y="325"/>
                </a:lnTo>
                <a:lnTo>
                  <a:pt x="35" y="323"/>
                </a:lnTo>
                <a:lnTo>
                  <a:pt x="72" y="323"/>
                </a:lnTo>
                <a:close/>
                <a:moveTo>
                  <a:pt x="180" y="323"/>
                </a:moveTo>
                <a:lnTo>
                  <a:pt x="197" y="323"/>
                </a:lnTo>
                <a:lnTo>
                  <a:pt x="234" y="323"/>
                </a:lnTo>
                <a:lnTo>
                  <a:pt x="234" y="359"/>
                </a:lnTo>
                <a:lnTo>
                  <a:pt x="197" y="359"/>
                </a:lnTo>
                <a:lnTo>
                  <a:pt x="197" y="359"/>
                </a:lnTo>
                <a:lnTo>
                  <a:pt x="180" y="359"/>
                </a:lnTo>
                <a:lnTo>
                  <a:pt x="143" y="359"/>
                </a:lnTo>
                <a:lnTo>
                  <a:pt x="143" y="359"/>
                </a:lnTo>
                <a:lnTo>
                  <a:pt x="143" y="357"/>
                </a:lnTo>
                <a:lnTo>
                  <a:pt x="143" y="354"/>
                </a:lnTo>
                <a:lnTo>
                  <a:pt x="143" y="348"/>
                </a:lnTo>
                <a:lnTo>
                  <a:pt x="143" y="341"/>
                </a:lnTo>
                <a:lnTo>
                  <a:pt x="143" y="335"/>
                </a:lnTo>
                <a:lnTo>
                  <a:pt x="143" y="329"/>
                </a:lnTo>
                <a:lnTo>
                  <a:pt x="143" y="325"/>
                </a:lnTo>
                <a:lnTo>
                  <a:pt x="143" y="323"/>
                </a:lnTo>
                <a:lnTo>
                  <a:pt x="180" y="323"/>
                </a:lnTo>
                <a:close/>
                <a:moveTo>
                  <a:pt x="143" y="198"/>
                </a:moveTo>
                <a:lnTo>
                  <a:pt x="180" y="198"/>
                </a:lnTo>
                <a:lnTo>
                  <a:pt x="180" y="162"/>
                </a:lnTo>
                <a:lnTo>
                  <a:pt x="143" y="162"/>
                </a:lnTo>
                <a:lnTo>
                  <a:pt x="143" y="163"/>
                </a:lnTo>
                <a:lnTo>
                  <a:pt x="143" y="167"/>
                </a:lnTo>
                <a:lnTo>
                  <a:pt x="143" y="173"/>
                </a:lnTo>
                <a:lnTo>
                  <a:pt x="143" y="179"/>
                </a:lnTo>
                <a:lnTo>
                  <a:pt x="143" y="186"/>
                </a:lnTo>
                <a:lnTo>
                  <a:pt x="143" y="192"/>
                </a:lnTo>
                <a:lnTo>
                  <a:pt x="143" y="195"/>
                </a:lnTo>
                <a:lnTo>
                  <a:pt x="143" y="198"/>
                </a:lnTo>
                <a:close/>
                <a:moveTo>
                  <a:pt x="197" y="252"/>
                </a:moveTo>
                <a:lnTo>
                  <a:pt x="234" y="252"/>
                </a:lnTo>
                <a:lnTo>
                  <a:pt x="234" y="216"/>
                </a:lnTo>
                <a:lnTo>
                  <a:pt x="197" y="216"/>
                </a:lnTo>
                <a:lnTo>
                  <a:pt x="197" y="217"/>
                </a:lnTo>
                <a:lnTo>
                  <a:pt x="197" y="221"/>
                </a:lnTo>
                <a:lnTo>
                  <a:pt x="197" y="227"/>
                </a:lnTo>
                <a:lnTo>
                  <a:pt x="197" y="233"/>
                </a:lnTo>
                <a:lnTo>
                  <a:pt x="197" y="240"/>
                </a:lnTo>
                <a:lnTo>
                  <a:pt x="197" y="246"/>
                </a:lnTo>
                <a:lnTo>
                  <a:pt x="197" y="249"/>
                </a:lnTo>
                <a:lnTo>
                  <a:pt x="197" y="252"/>
                </a:lnTo>
                <a:close/>
                <a:moveTo>
                  <a:pt x="251" y="198"/>
                </a:moveTo>
                <a:lnTo>
                  <a:pt x="288" y="198"/>
                </a:lnTo>
                <a:lnTo>
                  <a:pt x="288" y="162"/>
                </a:lnTo>
                <a:lnTo>
                  <a:pt x="251" y="162"/>
                </a:lnTo>
                <a:lnTo>
                  <a:pt x="251" y="163"/>
                </a:lnTo>
                <a:lnTo>
                  <a:pt x="251" y="167"/>
                </a:lnTo>
                <a:lnTo>
                  <a:pt x="251" y="173"/>
                </a:lnTo>
                <a:lnTo>
                  <a:pt x="251" y="179"/>
                </a:lnTo>
                <a:lnTo>
                  <a:pt x="251" y="186"/>
                </a:lnTo>
                <a:lnTo>
                  <a:pt x="251" y="192"/>
                </a:lnTo>
                <a:lnTo>
                  <a:pt x="251" y="195"/>
                </a:lnTo>
                <a:lnTo>
                  <a:pt x="251" y="198"/>
                </a:lnTo>
                <a:close/>
                <a:moveTo>
                  <a:pt x="305" y="359"/>
                </a:moveTo>
                <a:lnTo>
                  <a:pt x="304" y="366"/>
                </a:lnTo>
                <a:lnTo>
                  <a:pt x="300" y="371"/>
                </a:lnTo>
                <a:lnTo>
                  <a:pt x="294" y="376"/>
                </a:lnTo>
                <a:lnTo>
                  <a:pt x="288" y="377"/>
                </a:lnTo>
                <a:lnTo>
                  <a:pt x="35" y="377"/>
                </a:lnTo>
                <a:lnTo>
                  <a:pt x="29" y="376"/>
                </a:lnTo>
                <a:lnTo>
                  <a:pt x="23" y="371"/>
                </a:lnTo>
                <a:lnTo>
                  <a:pt x="19" y="366"/>
                </a:lnTo>
                <a:lnTo>
                  <a:pt x="18" y="359"/>
                </a:lnTo>
                <a:lnTo>
                  <a:pt x="18" y="36"/>
                </a:lnTo>
                <a:lnTo>
                  <a:pt x="19" y="29"/>
                </a:lnTo>
                <a:lnTo>
                  <a:pt x="23" y="24"/>
                </a:lnTo>
                <a:lnTo>
                  <a:pt x="29" y="19"/>
                </a:lnTo>
                <a:lnTo>
                  <a:pt x="35" y="18"/>
                </a:lnTo>
                <a:lnTo>
                  <a:pt x="288" y="18"/>
                </a:lnTo>
                <a:lnTo>
                  <a:pt x="294" y="19"/>
                </a:lnTo>
                <a:lnTo>
                  <a:pt x="300" y="24"/>
                </a:lnTo>
                <a:lnTo>
                  <a:pt x="304" y="29"/>
                </a:lnTo>
                <a:lnTo>
                  <a:pt x="305" y="36"/>
                </a:lnTo>
                <a:lnTo>
                  <a:pt x="305" y="37"/>
                </a:lnTo>
                <a:lnTo>
                  <a:pt x="305" y="40"/>
                </a:lnTo>
                <a:lnTo>
                  <a:pt x="305" y="44"/>
                </a:lnTo>
                <a:lnTo>
                  <a:pt x="305" y="50"/>
                </a:lnTo>
                <a:lnTo>
                  <a:pt x="305" y="57"/>
                </a:lnTo>
                <a:lnTo>
                  <a:pt x="305" y="66"/>
                </a:lnTo>
                <a:lnTo>
                  <a:pt x="305" y="76"/>
                </a:lnTo>
                <a:lnTo>
                  <a:pt x="305" y="86"/>
                </a:lnTo>
                <a:lnTo>
                  <a:pt x="305" y="111"/>
                </a:lnTo>
                <a:lnTo>
                  <a:pt x="305" y="138"/>
                </a:lnTo>
                <a:lnTo>
                  <a:pt x="305" y="167"/>
                </a:lnTo>
                <a:lnTo>
                  <a:pt x="305" y="198"/>
                </a:lnTo>
                <a:lnTo>
                  <a:pt x="305" y="228"/>
                </a:lnTo>
                <a:lnTo>
                  <a:pt x="305" y="257"/>
                </a:lnTo>
                <a:lnTo>
                  <a:pt x="305" y="284"/>
                </a:lnTo>
                <a:lnTo>
                  <a:pt x="305" y="309"/>
                </a:lnTo>
                <a:lnTo>
                  <a:pt x="305" y="320"/>
                </a:lnTo>
                <a:lnTo>
                  <a:pt x="305" y="329"/>
                </a:lnTo>
                <a:lnTo>
                  <a:pt x="305" y="338"/>
                </a:lnTo>
                <a:lnTo>
                  <a:pt x="305" y="345"/>
                </a:lnTo>
                <a:lnTo>
                  <a:pt x="305" y="351"/>
                </a:lnTo>
                <a:lnTo>
                  <a:pt x="305" y="355"/>
                </a:lnTo>
                <a:lnTo>
                  <a:pt x="305" y="358"/>
                </a:lnTo>
                <a:lnTo>
                  <a:pt x="305" y="359"/>
                </a:lnTo>
                <a:close/>
                <a:moveTo>
                  <a:pt x="288" y="0"/>
                </a:moveTo>
                <a:lnTo>
                  <a:pt x="35" y="0"/>
                </a:lnTo>
                <a:lnTo>
                  <a:pt x="29" y="0"/>
                </a:lnTo>
                <a:lnTo>
                  <a:pt x="21" y="2"/>
                </a:lnTo>
                <a:lnTo>
                  <a:pt x="16" y="6"/>
                </a:lnTo>
                <a:lnTo>
                  <a:pt x="10" y="11"/>
                </a:lnTo>
                <a:lnTo>
                  <a:pt x="6" y="16"/>
                </a:lnTo>
                <a:lnTo>
                  <a:pt x="2" y="22"/>
                </a:lnTo>
                <a:lnTo>
                  <a:pt x="0" y="29"/>
                </a:lnTo>
                <a:lnTo>
                  <a:pt x="0" y="36"/>
                </a:lnTo>
                <a:lnTo>
                  <a:pt x="0" y="359"/>
                </a:lnTo>
                <a:lnTo>
                  <a:pt x="0" y="367"/>
                </a:lnTo>
                <a:lnTo>
                  <a:pt x="2" y="373"/>
                </a:lnTo>
                <a:lnTo>
                  <a:pt x="6" y="379"/>
                </a:lnTo>
                <a:lnTo>
                  <a:pt x="10" y="384"/>
                </a:lnTo>
                <a:lnTo>
                  <a:pt x="16" y="389"/>
                </a:lnTo>
                <a:lnTo>
                  <a:pt x="21" y="392"/>
                </a:lnTo>
                <a:lnTo>
                  <a:pt x="29" y="394"/>
                </a:lnTo>
                <a:lnTo>
                  <a:pt x="35" y="395"/>
                </a:lnTo>
                <a:lnTo>
                  <a:pt x="288" y="395"/>
                </a:lnTo>
                <a:lnTo>
                  <a:pt x="295" y="394"/>
                </a:lnTo>
                <a:lnTo>
                  <a:pt x="302" y="392"/>
                </a:lnTo>
                <a:lnTo>
                  <a:pt x="307" y="389"/>
                </a:lnTo>
                <a:lnTo>
                  <a:pt x="313" y="384"/>
                </a:lnTo>
                <a:lnTo>
                  <a:pt x="317" y="379"/>
                </a:lnTo>
                <a:lnTo>
                  <a:pt x="320" y="373"/>
                </a:lnTo>
                <a:lnTo>
                  <a:pt x="322" y="367"/>
                </a:lnTo>
                <a:lnTo>
                  <a:pt x="323" y="359"/>
                </a:lnTo>
                <a:lnTo>
                  <a:pt x="323" y="36"/>
                </a:lnTo>
                <a:lnTo>
                  <a:pt x="322" y="29"/>
                </a:lnTo>
                <a:lnTo>
                  <a:pt x="320" y="22"/>
                </a:lnTo>
                <a:lnTo>
                  <a:pt x="317" y="16"/>
                </a:lnTo>
                <a:lnTo>
                  <a:pt x="313" y="11"/>
                </a:lnTo>
                <a:lnTo>
                  <a:pt x="307" y="6"/>
                </a:lnTo>
                <a:lnTo>
                  <a:pt x="302" y="2"/>
                </a:lnTo>
                <a:lnTo>
                  <a:pt x="295" y="0"/>
                </a:lnTo>
                <a:lnTo>
                  <a:pt x="288" y="0"/>
                </a:lnTo>
                <a:close/>
                <a:moveTo>
                  <a:pt x="197" y="198"/>
                </a:moveTo>
                <a:lnTo>
                  <a:pt x="234" y="198"/>
                </a:lnTo>
                <a:lnTo>
                  <a:pt x="234" y="162"/>
                </a:lnTo>
                <a:lnTo>
                  <a:pt x="197" y="162"/>
                </a:lnTo>
                <a:lnTo>
                  <a:pt x="197" y="163"/>
                </a:lnTo>
                <a:lnTo>
                  <a:pt x="197" y="167"/>
                </a:lnTo>
                <a:lnTo>
                  <a:pt x="197" y="173"/>
                </a:lnTo>
                <a:lnTo>
                  <a:pt x="197" y="179"/>
                </a:lnTo>
                <a:lnTo>
                  <a:pt x="197" y="186"/>
                </a:lnTo>
                <a:lnTo>
                  <a:pt x="197" y="192"/>
                </a:lnTo>
                <a:lnTo>
                  <a:pt x="197" y="195"/>
                </a:lnTo>
                <a:lnTo>
                  <a:pt x="197" y="198"/>
                </a:lnTo>
                <a:close/>
                <a:moveTo>
                  <a:pt x="54" y="54"/>
                </a:moveTo>
                <a:lnTo>
                  <a:pt x="270" y="54"/>
                </a:lnTo>
                <a:lnTo>
                  <a:pt x="270" y="125"/>
                </a:lnTo>
                <a:lnTo>
                  <a:pt x="54" y="125"/>
                </a:lnTo>
                <a:lnTo>
                  <a:pt x="54" y="125"/>
                </a:lnTo>
                <a:lnTo>
                  <a:pt x="54" y="122"/>
                </a:lnTo>
                <a:lnTo>
                  <a:pt x="54" y="119"/>
                </a:lnTo>
                <a:lnTo>
                  <a:pt x="54" y="114"/>
                </a:lnTo>
                <a:lnTo>
                  <a:pt x="54" y="103"/>
                </a:lnTo>
                <a:lnTo>
                  <a:pt x="54" y="90"/>
                </a:lnTo>
                <a:lnTo>
                  <a:pt x="54" y="77"/>
                </a:lnTo>
                <a:lnTo>
                  <a:pt x="54" y="65"/>
                </a:lnTo>
                <a:lnTo>
                  <a:pt x="54" y="60"/>
                </a:lnTo>
                <a:lnTo>
                  <a:pt x="54" y="57"/>
                </a:lnTo>
                <a:lnTo>
                  <a:pt x="54" y="55"/>
                </a:lnTo>
                <a:lnTo>
                  <a:pt x="54" y="54"/>
                </a:lnTo>
                <a:close/>
                <a:moveTo>
                  <a:pt x="35" y="144"/>
                </a:moveTo>
                <a:lnTo>
                  <a:pt x="288" y="144"/>
                </a:lnTo>
                <a:lnTo>
                  <a:pt x="288" y="36"/>
                </a:lnTo>
                <a:lnTo>
                  <a:pt x="35" y="36"/>
                </a:lnTo>
                <a:lnTo>
                  <a:pt x="35" y="37"/>
                </a:lnTo>
                <a:lnTo>
                  <a:pt x="35" y="41"/>
                </a:lnTo>
                <a:lnTo>
                  <a:pt x="35" y="46"/>
                </a:lnTo>
                <a:lnTo>
                  <a:pt x="35" y="53"/>
                </a:lnTo>
                <a:lnTo>
                  <a:pt x="35" y="60"/>
                </a:lnTo>
                <a:lnTo>
                  <a:pt x="35" y="70"/>
                </a:lnTo>
                <a:lnTo>
                  <a:pt x="35" y="90"/>
                </a:lnTo>
                <a:lnTo>
                  <a:pt x="35" y="110"/>
                </a:lnTo>
                <a:lnTo>
                  <a:pt x="35" y="119"/>
                </a:lnTo>
                <a:lnTo>
                  <a:pt x="35" y="127"/>
                </a:lnTo>
                <a:lnTo>
                  <a:pt x="35" y="134"/>
                </a:lnTo>
                <a:lnTo>
                  <a:pt x="35" y="139"/>
                </a:lnTo>
                <a:lnTo>
                  <a:pt x="35" y="142"/>
                </a:lnTo>
                <a:lnTo>
                  <a:pt x="35" y="144"/>
                </a:lnTo>
                <a:close/>
                <a:moveTo>
                  <a:pt x="143" y="252"/>
                </a:moveTo>
                <a:lnTo>
                  <a:pt x="180" y="252"/>
                </a:lnTo>
                <a:lnTo>
                  <a:pt x="180" y="216"/>
                </a:lnTo>
                <a:lnTo>
                  <a:pt x="143" y="216"/>
                </a:lnTo>
                <a:lnTo>
                  <a:pt x="143" y="217"/>
                </a:lnTo>
                <a:lnTo>
                  <a:pt x="143" y="221"/>
                </a:lnTo>
                <a:lnTo>
                  <a:pt x="143" y="227"/>
                </a:lnTo>
                <a:lnTo>
                  <a:pt x="143" y="233"/>
                </a:lnTo>
                <a:lnTo>
                  <a:pt x="143" y="240"/>
                </a:lnTo>
                <a:lnTo>
                  <a:pt x="143" y="246"/>
                </a:lnTo>
                <a:lnTo>
                  <a:pt x="143" y="249"/>
                </a:lnTo>
                <a:lnTo>
                  <a:pt x="143" y="252"/>
                </a:lnTo>
                <a:close/>
                <a:moveTo>
                  <a:pt x="251" y="359"/>
                </a:moveTo>
                <a:lnTo>
                  <a:pt x="288" y="359"/>
                </a:lnTo>
                <a:lnTo>
                  <a:pt x="288" y="216"/>
                </a:lnTo>
                <a:lnTo>
                  <a:pt x="251" y="216"/>
                </a:lnTo>
                <a:lnTo>
                  <a:pt x="251" y="217"/>
                </a:lnTo>
                <a:lnTo>
                  <a:pt x="251" y="221"/>
                </a:lnTo>
                <a:lnTo>
                  <a:pt x="251" y="229"/>
                </a:lnTo>
                <a:lnTo>
                  <a:pt x="251" y="239"/>
                </a:lnTo>
                <a:lnTo>
                  <a:pt x="251" y="249"/>
                </a:lnTo>
                <a:lnTo>
                  <a:pt x="251" y="261"/>
                </a:lnTo>
                <a:lnTo>
                  <a:pt x="251" y="287"/>
                </a:lnTo>
                <a:lnTo>
                  <a:pt x="251" y="314"/>
                </a:lnTo>
                <a:lnTo>
                  <a:pt x="251" y="326"/>
                </a:lnTo>
                <a:lnTo>
                  <a:pt x="251" y="337"/>
                </a:lnTo>
                <a:lnTo>
                  <a:pt x="251" y="346"/>
                </a:lnTo>
                <a:lnTo>
                  <a:pt x="251" y="353"/>
                </a:lnTo>
                <a:lnTo>
                  <a:pt x="251" y="357"/>
                </a:lnTo>
                <a:lnTo>
                  <a:pt x="251" y="359"/>
                </a:lnTo>
                <a:close/>
                <a:moveTo>
                  <a:pt x="35" y="305"/>
                </a:moveTo>
                <a:lnTo>
                  <a:pt x="72" y="305"/>
                </a:lnTo>
                <a:lnTo>
                  <a:pt x="72" y="270"/>
                </a:lnTo>
                <a:lnTo>
                  <a:pt x="35" y="270"/>
                </a:lnTo>
                <a:lnTo>
                  <a:pt x="35" y="271"/>
                </a:lnTo>
                <a:lnTo>
                  <a:pt x="35" y="275"/>
                </a:lnTo>
                <a:lnTo>
                  <a:pt x="35" y="281"/>
                </a:lnTo>
                <a:lnTo>
                  <a:pt x="35" y="287"/>
                </a:lnTo>
                <a:lnTo>
                  <a:pt x="35" y="294"/>
                </a:lnTo>
                <a:lnTo>
                  <a:pt x="35" y="300"/>
                </a:lnTo>
                <a:lnTo>
                  <a:pt x="35" y="303"/>
                </a:lnTo>
                <a:lnTo>
                  <a:pt x="35" y="305"/>
                </a:lnTo>
                <a:close/>
                <a:moveTo>
                  <a:pt x="35" y="198"/>
                </a:moveTo>
                <a:lnTo>
                  <a:pt x="72" y="198"/>
                </a:lnTo>
                <a:lnTo>
                  <a:pt x="72" y="162"/>
                </a:lnTo>
                <a:lnTo>
                  <a:pt x="35" y="162"/>
                </a:lnTo>
                <a:lnTo>
                  <a:pt x="35" y="163"/>
                </a:lnTo>
                <a:lnTo>
                  <a:pt x="35" y="167"/>
                </a:lnTo>
                <a:lnTo>
                  <a:pt x="35" y="173"/>
                </a:lnTo>
                <a:lnTo>
                  <a:pt x="35" y="179"/>
                </a:lnTo>
                <a:lnTo>
                  <a:pt x="35" y="186"/>
                </a:lnTo>
                <a:lnTo>
                  <a:pt x="35" y="192"/>
                </a:lnTo>
                <a:lnTo>
                  <a:pt x="35" y="195"/>
                </a:lnTo>
                <a:lnTo>
                  <a:pt x="35" y="198"/>
                </a:lnTo>
                <a:close/>
                <a:moveTo>
                  <a:pt x="35" y="252"/>
                </a:moveTo>
                <a:lnTo>
                  <a:pt x="72" y="252"/>
                </a:lnTo>
                <a:lnTo>
                  <a:pt x="72" y="216"/>
                </a:lnTo>
                <a:lnTo>
                  <a:pt x="35" y="216"/>
                </a:lnTo>
                <a:lnTo>
                  <a:pt x="35" y="217"/>
                </a:lnTo>
                <a:lnTo>
                  <a:pt x="35" y="221"/>
                </a:lnTo>
                <a:lnTo>
                  <a:pt x="35" y="227"/>
                </a:lnTo>
                <a:lnTo>
                  <a:pt x="35" y="233"/>
                </a:lnTo>
                <a:lnTo>
                  <a:pt x="35" y="240"/>
                </a:lnTo>
                <a:lnTo>
                  <a:pt x="35" y="246"/>
                </a:lnTo>
                <a:lnTo>
                  <a:pt x="35" y="249"/>
                </a:lnTo>
                <a:lnTo>
                  <a:pt x="35" y="252"/>
                </a:lnTo>
                <a:close/>
                <a:moveTo>
                  <a:pt x="143" y="305"/>
                </a:moveTo>
                <a:lnTo>
                  <a:pt x="180" y="305"/>
                </a:lnTo>
                <a:lnTo>
                  <a:pt x="180" y="270"/>
                </a:lnTo>
                <a:lnTo>
                  <a:pt x="143" y="270"/>
                </a:lnTo>
                <a:lnTo>
                  <a:pt x="143" y="271"/>
                </a:lnTo>
                <a:lnTo>
                  <a:pt x="143" y="275"/>
                </a:lnTo>
                <a:lnTo>
                  <a:pt x="143" y="281"/>
                </a:lnTo>
                <a:lnTo>
                  <a:pt x="143" y="287"/>
                </a:lnTo>
                <a:lnTo>
                  <a:pt x="143" y="294"/>
                </a:lnTo>
                <a:lnTo>
                  <a:pt x="143" y="300"/>
                </a:lnTo>
                <a:lnTo>
                  <a:pt x="143" y="303"/>
                </a:lnTo>
                <a:lnTo>
                  <a:pt x="143" y="305"/>
                </a:lnTo>
                <a:close/>
                <a:moveTo>
                  <a:pt x="89" y="305"/>
                </a:moveTo>
                <a:lnTo>
                  <a:pt x="126" y="305"/>
                </a:lnTo>
                <a:lnTo>
                  <a:pt x="126" y="270"/>
                </a:lnTo>
                <a:lnTo>
                  <a:pt x="89" y="270"/>
                </a:lnTo>
                <a:lnTo>
                  <a:pt x="89" y="271"/>
                </a:lnTo>
                <a:lnTo>
                  <a:pt x="89" y="275"/>
                </a:lnTo>
                <a:lnTo>
                  <a:pt x="89" y="281"/>
                </a:lnTo>
                <a:lnTo>
                  <a:pt x="89" y="287"/>
                </a:lnTo>
                <a:lnTo>
                  <a:pt x="89" y="294"/>
                </a:lnTo>
                <a:lnTo>
                  <a:pt x="89" y="300"/>
                </a:lnTo>
                <a:lnTo>
                  <a:pt x="89" y="303"/>
                </a:lnTo>
                <a:lnTo>
                  <a:pt x="89" y="305"/>
                </a:lnTo>
                <a:close/>
                <a:moveTo>
                  <a:pt x="89" y="252"/>
                </a:moveTo>
                <a:lnTo>
                  <a:pt x="126" y="252"/>
                </a:lnTo>
                <a:lnTo>
                  <a:pt x="126" y="216"/>
                </a:lnTo>
                <a:lnTo>
                  <a:pt x="89" y="216"/>
                </a:lnTo>
                <a:lnTo>
                  <a:pt x="89" y="217"/>
                </a:lnTo>
                <a:lnTo>
                  <a:pt x="89" y="221"/>
                </a:lnTo>
                <a:lnTo>
                  <a:pt x="89" y="227"/>
                </a:lnTo>
                <a:lnTo>
                  <a:pt x="89" y="233"/>
                </a:lnTo>
                <a:lnTo>
                  <a:pt x="89" y="240"/>
                </a:lnTo>
                <a:lnTo>
                  <a:pt x="89" y="246"/>
                </a:lnTo>
                <a:lnTo>
                  <a:pt x="89" y="249"/>
                </a:lnTo>
                <a:lnTo>
                  <a:pt x="89" y="252"/>
                </a:lnTo>
                <a:close/>
                <a:moveTo>
                  <a:pt x="89" y="198"/>
                </a:moveTo>
                <a:lnTo>
                  <a:pt x="126" y="198"/>
                </a:lnTo>
                <a:lnTo>
                  <a:pt x="126" y="162"/>
                </a:lnTo>
                <a:lnTo>
                  <a:pt x="89" y="162"/>
                </a:lnTo>
                <a:lnTo>
                  <a:pt x="89" y="163"/>
                </a:lnTo>
                <a:lnTo>
                  <a:pt x="89" y="167"/>
                </a:lnTo>
                <a:lnTo>
                  <a:pt x="89" y="173"/>
                </a:lnTo>
                <a:lnTo>
                  <a:pt x="89" y="179"/>
                </a:lnTo>
                <a:lnTo>
                  <a:pt x="89" y="186"/>
                </a:lnTo>
                <a:lnTo>
                  <a:pt x="89" y="192"/>
                </a:lnTo>
                <a:lnTo>
                  <a:pt x="89" y="195"/>
                </a:lnTo>
                <a:lnTo>
                  <a:pt x="89" y="19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1" name="Freeform 122"/>
          <p:cNvSpPr>
            <a:spLocks noEditPoints="1"/>
          </p:cNvSpPr>
          <p:nvPr/>
        </p:nvSpPr>
        <p:spPr bwMode="auto">
          <a:xfrm>
            <a:off x="3408165" y="4966395"/>
            <a:ext cx="325934" cy="331886"/>
          </a:xfrm>
          <a:custGeom>
            <a:avLst/>
            <a:gdLst>
              <a:gd name="T0" fmla="*/ 377 w 396"/>
              <a:gd name="T1" fmla="*/ 229 h 399"/>
              <a:gd name="T2" fmla="*/ 236 w 396"/>
              <a:gd name="T3" fmla="*/ 237 h 399"/>
              <a:gd name="T4" fmla="*/ 377 w 396"/>
              <a:gd name="T5" fmla="*/ 247 h 399"/>
              <a:gd name="T6" fmla="*/ 18 w 396"/>
              <a:gd name="T7" fmla="*/ 247 h 399"/>
              <a:gd name="T8" fmla="*/ 159 w 396"/>
              <a:gd name="T9" fmla="*/ 237 h 399"/>
              <a:gd name="T10" fmla="*/ 18 w 396"/>
              <a:gd name="T11" fmla="*/ 229 h 399"/>
              <a:gd name="T12" fmla="*/ 18 w 396"/>
              <a:gd name="T13" fmla="*/ 166 h 399"/>
              <a:gd name="T14" fmla="*/ 19 w 396"/>
              <a:gd name="T15" fmla="*/ 141 h 399"/>
              <a:gd name="T16" fmla="*/ 35 w 396"/>
              <a:gd name="T17" fmla="*/ 130 h 399"/>
              <a:gd name="T18" fmla="*/ 372 w 396"/>
              <a:gd name="T19" fmla="*/ 135 h 399"/>
              <a:gd name="T20" fmla="*/ 377 w 396"/>
              <a:gd name="T21" fmla="*/ 149 h 399"/>
              <a:gd name="T22" fmla="*/ 377 w 396"/>
              <a:gd name="T23" fmla="*/ 161 h 399"/>
              <a:gd name="T24" fmla="*/ 377 w 396"/>
              <a:gd name="T25" fmla="*/ 166 h 399"/>
              <a:gd name="T26" fmla="*/ 40 w 396"/>
              <a:gd name="T27" fmla="*/ 58 h 399"/>
              <a:gd name="T28" fmla="*/ 79 w 396"/>
              <a:gd name="T29" fmla="*/ 29 h 399"/>
              <a:gd name="T30" fmla="*/ 66 w 396"/>
              <a:gd name="T31" fmla="*/ 112 h 399"/>
              <a:gd name="T32" fmla="*/ 91 w 396"/>
              <a:gd name="T33" fmla="*/ 88 h 399"/>
              <a:gd name="T34" fmla="*/ 107 w 396"/>
              <a:gd name="T35" fmla="*/ 77 h 399"/>
              <a:gd name="T36" fmla="*/ 301 w 396"/>
              <a:gd name="T37" fmla="*/ 81 h 399"/>
              <a:gd name="T38" fmla="*/ 306 w 396"/>
              <a:gd name="T39" fmla="*/ 112 h 399"/>
              <a:gd name="T40" fmla="*/ 369 w 396"/>
              <a:gd name="T41" fmla="*/ 113 h 399"/>
              <a:gd name="T42" fmla="*/ 385 w 396"/>
              <a:gd name="T43" fmla="*/ 123 h 399"/>
              <a:gd name="T44" fmla="*/ 395 w 396"/>
              <a:gd name="T45" fmla="*/ 141 h 399"/>
              <a:gd name="T46" fmla="*/ 395 w 396"/>
              <a:gd name="T47" fmla="*/ 371 h 399"/>
              <a:gd name="T48" fmla="*/ 385 w 396"/>
              <a:gd name="T49" fmla="*/ 389 h 399"/>
              <a:gd name="T50" fmla="*/ 368 w 396"/>
              <a:gd name="T51" fmla="*/ 398 h 399"/>
              <a:gd name="T52" fmla="*/ 29 w 396"/>
              <a:gd name="T53" fmla="*/ 398 h 399"/>
              <a:gd name="T54" fmla="*/ 10 w 396"/>
              <a:gd name="T55" fmla="*/ 389 h 399"/>
              <a:gd name="T56" fmla="*/ 0 w 396"/>
              <a:gd name="T57" fmla="*/ 371 h 399"/>
              <a:gd name="T58" fmla="*/ 0 w 396"/>
              <a:gd name="T59" fmla="*/ 141 h 399"/>
              <a:gd name="T60" fmla="*/ 10 w 396"/>
              <a:gd name="T61" fmla="*/ 123 h 399"/>
              <a:gd name="T62" fmla="*/ 29 w 396"/>
              <a:gd name="T63" fmla="*/ 112 h 399"/>
              <a:gd name="T64" fmla="*/ 198 w 396"/>
              <a:gd name="T65" fmla="*/ 220 h 399"/>
              <a:gd name="T66" fmla="*/ 179 w 396"/>
              <a:gd name="T67" fmla="*/ 238 h 399"/>
              <a:gd name="T68" fmla="*/ 143 w 396"/>
              <a:gd name="T69" fmla="*/ 237 h 399"/>
              <a:gd name="T70" fmla="*/ 106 w 396"/>
              <a:gd name="T71" fmla="*/ 200 h 399"/>
              <a:gd name="T72" fmla="*/ 289 w 396"/>
              <a:gd name="T73" fmla="*/ 275 h 399"/>
              <a:gd name="T74" fmla="*/ 377 w 396"/>
              <a:gd name="T75" fmla="*/ 166 h 399"/>
              <a:gd name="T76" fmla="*/ 29 w 396"/>
              <a:gd name="T77" fmla="*/ 380 h 399"/>
              <a:gd name="T78" fmla="*/ 18 w 396"/>
              <a:gd name="T79" fmla="*/ 364 h 399"/>
              <a:gd name="T80" fmla="*/ 372 w 396"/>
              <a:gd name="T81" fmla="*/ 376 h 399"/>
              <a:gd name="T82" fmla="*/ 107 w 396"/>
              <a:gd name="T83" fmla="*/ 94 h 399"/>
              <a:gd name="T84" fmla="*/ 107 w 396"/>
              <a:gd name="T85" fmla="*/ 112 h 399"/>
              <a:gd name="T86" fmla="*/ 107 w 396"/>
              <a:gd name="T87" fmla="*/ 104 h 399"/>
              <a:gd name="T88" fmla="*/ 107 w 396"/>
              <a:gd name="T89" fmla="*/ 94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6" h="399">
                <a:moveTo>
                  <a:pt x="377" y="184"/>
                </a:moveTo>
                <a:lnTo>
                  <a:pt x="377" y="197"/>
                </a:lnTo>
                <a:lnTo>
                  <a:pt x="377" y="229"/>
                </a:lnTo>
                <a:lnTo>
                  <a:pt x="341" y="229"/>
                </a:lnTo>
                <a:cubicBezTo>
                  <a:pt x="337" y="204"/>
                  <a:pt x="315" y="184"/>
                  <a:pt x="289" y="184"/>
                </a:cubicBezTo>
                <a:cubicBezTo>
                  <a:pt x="260" y="184"/>
                  <a:pt x="236" y="208"/>
                  <a:pt x="236" y="237"/>
                </a:cubicBezTo>
                <a:cubicBezTo>
                  <a:pt x="236" y="267"/>
                  <a:pt x="260" y="290"/>
                  <a:pt x="289" y="290"/>
                </a:cubicBezTo>
                <a:cubicBezTo>
                  <a:pt x="315" y="290"/>
                  <a:pt x="336" y="272"/>
                  <a:pt x="341" y="247"/>
                </a:cubicBezTo>
                <a:lnTo>
                  <a:pt x="377" y="247"/>
                </a:lnTo>
                <a:lnTo>
                  <a:pt x="377" y="345"/>
                </a:lnTo>
                <a:lnTo>
                  <a:pt x="18" y="345"/>
                </a:lnTo>
                <a:lnTo>
                  <a:pt x="18" y="247"/>
                </a:lnTo>
                <a:lnTo>
                  <a:pt x="54" y="247"/>
                </a:lnTo>
                <a:cubicBezTo>
                  <a:pt x="59" y="272"/>
                  <a:pt x="80" y="290"/>
                  <a:pt x="106" y="290"/>
                </a:cubicBezTo>
                <a:cubicBezTo>
                  <a:pt x="135" y="290"/>
                  <a:pt x="159" y="267"/>
                  <a:pt x="159" y="237"/>
                </a:cubicBezTo>
                <a:cubicBezTo>
                  <a:pt x="159" y="208"/>
                  <a:pt x="135" y="184"/>
                  <a:pt x="106" y="184"/>
                </a:cubicBezTo>
                <a:cubicBezTo>
                  <a:pt x="80" y="184"/>
                  <a:pt x="58" y="204"/>
                  <a:pt x="54" y="229"/>
                </a:cubicBezTo>
                <a:lnTo>
                  <a:pt x="18" y="229"/>
                </a:lnTo>
                <a:lnTo>
                  <a:pt x="18" y="197"/>
                </a:lnTo>
                <a:lnTo>
                  <a:pt x="18" y="184"/>
                </a:lnTo>
                <a:lnTo>
                  <a:pt x="18" y="166"/>
                </a:lnTo>
                <a:lnTo>
                  <a:pt x="18" y="161"/>
                </a:lnTo>
                <a:lnTo>
                  <a:pt x="18" y="148"/>
                </a:lnTo>
                <a:lnTo>
                  <a:pt x="19" y="141"/>
                </a:lnTo>
                <a:lnTo>
                  <a:pt x="23" y="135"/>
                </a:lnTo>
                <a:lnTo>
                  <a:pt x="29" y="132"/>
                </a:lnTo>
                <a:lnTo>
                  <a:pt x="35" y="130"/>
                </a:lnTo>
                <a:lnTo>
                  <a:pt x="360" y="130"/>
                </a:lnTo>
                <a:lnTo>
                  <a:pt x="367" y="132"/>
                </a:lnTo>
                <a:lnTo>
                  <a:pt x="372" y="135"/>
                </a:lnTo>
                <a:lnTo>
                  <a:pt x="376" y="141"/>
                </a:lnTo>
                <a:lnTo>
                  <a:pt x="377" y="148"/>
                </a:lnTo>
                <a:lnTo>
                  <a:pt x="377" y="149"/>
                </a:lnTo>
                <a:lnTo>
                  <a:pt x="377" y="151"/>
                </a:lnTo>
                <a:lnTo>
                  <a:pt x="377" y="158"/>
                </a:lnTo>
                <a:lnTo>
                  <a:pt x="377" y="161"/>
                </a:lnTo>
                <a:lnTo>
                  <a:pt x="377" y="163"/>
                </a:lnTo>
                <a:lnTo>
                  <a:pt x="377" y="165"/>
                </a:lnTo>
                <a:lnTo>
                  <a:pt x="377" y="166"/>
                </a:lnTo>
                <a:lnTo>
                  <a:pt x="377" y="184"/>
                </a:lnTo>
                <a:close/>
                <a:moveTo>
                  <a:pt x="40" y="112"/>
                </a:moveTo>
                <a:lnTo>
                  <a:pt x="40" y="58"/>
                </a:lnTo>
                <a:cubicBezTo>
                  <a:pt x="28" y="54"/>
                  <a:pt x="20" y="43"/>
                  <a:pt x="20" y="29"/>
                </a:cubicBezTo>
                <a:cubicBezTo>
                  <a:pt x="20" y="13"/>
                  <a:pt x="33" y="0"/>
                  <a:pt x="50" y="0"/>
                </a:cubicBezTo>
                <a:cubicBezTo>
                  <a:pt x="66" y="0"/>
                  <a:pt x="79" y="13"/>
                  <a:pt x="79" y="29"/>
                </a:cubicBezTo>
                <a:cubicBezTo>
                  <a:pt x="79" y="43"/>
                  <a:pt x="71" y="54"/>
                  <a:pt x="58" y="58"/>
                </a:cubicBezTo>
                <a:lnTo>
                  <a:pt x="58" y="112"/>
                </a:lnTo>
                <a:lnTo>
                  <a:pt x="66" y="112"/>
                </a:lnTo>
                <a:lnTo>
                  <a:pt x="89" y="112"/>
                </a:lnTo>
                <a:lnTo>
                  <a:pt x="89" y="94"/>
                </a:lnTo>
                <a:lnTo>
                  <a:pt x="91" y="88"/>
                </a:lnTo>
                <a:lnTo>
                  <a:pt x="95" y="81"/>
                </a:lnTo>
                <a:lnTo>
                  <a:pt x="101" y="78"/>
                </a:lnTo>
                <a:lnTo>
                  <a:pt x="107" y="77"/>
                </a:lnTo>
                <a:lnTo>
                  <a:pt x="288" y="77"/>
                </a:lnTo>
                <a:lnTo>
                  <a:pt x="294" y="78"/>
                </a:lnTo>
                <a:lnTo>
                  <a:pt x="301" y="81"/>
                </a:lnTo>
                <a:lnTo>
                  <a:pt x="304" y="88"/>
                </a:lnTo>
                <a:lnTo>
                  <a:pt x="306" y="94"/>
                </a:lnTo>
                <a:lnTo>
                  <a:pt x="306" y="112"/>
                </a:lnTo>
                <a:lnTo>
                  <a:pt x="308" y="112"/>
                </a:lnTo>
                <a:lnTo>
                  <a:pt x="308" y="113"/>
                </a:lnTo>
                <a:lnTo>
                  <a:pt x="369" y="113"/>
                </a:lnTo>
                <a:lnTo>
                  <a:pt x="374" y="115"/>
                </a:lnTo>
                <a:lnTo>
                  <a:pt x="379" y="119"/>
                </a:lnTo>
                <a:lnTo>
                  <a:pt x="385" y="123"/>
                </a:lnTo>
                <a:lnTo>
                  <a:pt x="389" y="129"/>
                </a:lnTo>
                <a:lnTo>
                  <a:pt x="392" y="134"/>
                </a:lnTo>
                <a:lnTo>
                  <a:pt x="395" y="141"/>
                </a:lnTo>
                <a:lnTo>
                  <a:pt x="396" y="148"/>
                </a:lnTo>
                <a:lnTo>
                  <a:pt x="396" y="364"/>
                </a:lnTo>
                <a:lnTo>
                  <a:pt x="395" y="371"/>
                </a:lnTo>
                <a:lnTo>
                  <a:pt x="392" y="378"/>
                </a:lnTo>
                <a:lnTo>
                  <a:pt x="389" y="383"/>
                </a:lnTo>
                <a:lnTo>
                  <a:pt x="385" y="389"/>
                </a:lnTo>
                <a:lnTo>
                  <a:pt x="379" y="393"/>
                </a:lnTo>
                <a:lnTo>
                  <a:pt x="374" y="396"/>
                </a:lnTo>
                <a:lnTo>
                  <a:pt x="368" y="398"/>
                </a:lnTo>
                <a:lnTo>
                  <a:pt x="360" y="399"/>
                </a:lnTo>
                <a:lnTo>
                  <a:pt x="35" y="399"/>
                </a:lnTo>
                <a:lnTo>
                  <a:pt x="29" y="398"/>
                </a:lnTo>
                <a:lnTo>
                  <a:pt x="21" y="396"/>
                </a:lnTo>
                <a:lnTo>
                  <a:pt x="16" y="393"/>
                </a:lnTo>
                <a:lnTo>
                  <a:pt x="10" y="389"/>
                </a:lnTo>
                <a:lnTo>
                  <a:pt x="6" y="383"/>
                </a:lnTo>
                <a:lnTo>
                  <a:pt x="2" y="378"/>
                </a:lnTo>
                <a:lnTo>
                  <a:pt x="0" y="371"/>
                </a:lnTo>
                <a:lnTo>
                  <a:pt x="0" y="364"/>
                </a:lnTo>
                <a:lnTo>
                  <a:pt x="0" y="148"/>
                </a:lnTo>
                <a:lnTo>
                  <a:pt x="0" y="141"/>
                </a:lnTo>
                <a:lnTo>
                  <a:pt x="2" y="134"/>
                </a:lnTo>
                <a:lnTo>
                  <a:pt x="6" y="129"/>
                </a:lnTo>
                <a:lnTo>
                  <a:pt x="10" y="123"/>
                </a:lnTo>
                <a:lnTo>
                  <a:pt x="16" y="119"/>
                </a:lnTo>
                <a:lnTo>
                  <a:pt x="21" y="115"/>
                </a:lnTo>
                <a:lnTo>
                  <a:pt x="29" y="112"/>
                </a:lnTo>
                <a:lnTo>
                  <a:pt x="35" y="112"/>
                </a:lnTo>
                <a:lnTo>
                  <a:pt x="40" y="112"/>
                </a:lnTo>
                <a:close/>
                <a:moveTo>
                  <a:pt x="198" y="220"/>
                </a:moveTo>
                <a:cubicBezTo>
                  <a:pt x="208" y="220"/>
                  <a:pt x="216" y="228"/>
                  <a:pt x="216" y="238"/>
                </a:cubicBezTo>
                <a:cubicBezTo>
                  <a:pt x="216" y="249"/>
                  <a:pt x="208" y="257"/>
                  <a:pt x="198" y="257"/>
                </a:cubicBezTo>
                <a:cubicBezTo>
                  <a:pt x="187" y="257"/>
                  <a:pt x="179" y="249"/>
                  <a:pt x="179" y="238"/>
                </a:cubicBezTo>
                <a:cubicBezTo>
                  <a:pt x="179" y="228"/>
                  <a:pt x="187" y="220"/>
                  <a:pt x="198" y="220"/>
                </a:cubicBezTo>
                <a:close/>
                <a:moveTo>
                  <a:pt x="106" y="200"/>
                </a:moveTo>
                <a:cubicBezTo>
                  <a:pt x="127" y="200"/>
                  <a:pt x="143" y="217"/>
                  <a:pt x="143" y="237"/>
                </a:cubicBezTo>
                <a:cubicBezTo>
                  <a:pt x="143" y="258"/>
                  <a:pt x="127" y="275"/>
                  <a:pt x="106" y="275"/>
                </a:cubicBezTo>
                <a:cubicBezTo>
                  <a:pt x="86" y="275"/>
                  <a:pt x="69" y="258"/>
                  <a:pt x="69" y="237"/>
                </a:cubicBezTo>
                <a:cubicBezTo>
                  <a:pt x="69" y="217"/>
                  <a:pt x="86" y="200"/>
                  <a:pt x="106" y="200"/>
                </a:cubicBezTo>
                <a:close/>
                <a:moveTo>
                  <a:pt x="289" y="200"/>
                </a:moveTo>
                <a:cubicBezTo>
                  <a:pt x="310" y="200"/>
                  <a:pt x="326" y="217"/>
                  <a:pt x="326" y="237"/>
                </a:cubicBezTo>
                <a:cubicBezTo>
                  <a:pt x="326" y="258"/>
                  <a:pt x="310" y="275"/>
                  <a:pt x="289" y="275"/>
                </a:cubicBezTo>
                <a:cubicBezTo>
                  <a:pt x="268" y="275"/>
                  <a:pt x="252" y="258"/>
                  <a:pt x="252" y="237"/>
                </a:cubicBezTo>
                <a:cubicBezTo>
                  <a:pt x="252" y="217"/>
                  <a:pt x="268" y="200"/>
                  <a:pt x="289" y="200"/>
                </a:cubicBezTo>
                <a:close/>
                <a:moveTo>
                  <a:pt x="377" y="166"/>
                </a:moveTo>
                <a:close/>
                <a:moveTo>
                  <a:pt x="360" y="381"/>
                </a:moveTo>
                <a:lnTo>
                  <a:pt x="35" y="381"/>
                </a:lnTo>
                <a:lnTo>
                  <a:pt x="29" y="380"/>
                </a:lnTo>
                <a:lnTo>
                  <a:pt x="23" y="376"/>
                </a:lnTo>
                <a:lnTo>
                  <a:pt x="19" y="370"/>
                </a:lnTo>
                <a:lnTo>
                  <a:pt x="18" y="364"/>
                </a:lnTo>
                <a:lnTo>
                  <a:pt x="377" y="364"/>
                </a:lnTo>
                <a:lnTo>
                  <a:pt x="376" y="370"/>
                </a:lnTo>
                <a:lnTo>
                  <a:pt x="372" y="376"/>
                </a:lnTo>
                <a:lnTo>
                  <a:pt x="367" y="380"/>
                </a:lnTo>
                <a:lnTo>
                  <a:pt x="360" y="381"/>
                </a:lnTo>
                <a:close/>
                <a:moveTo>
                  <a:pt x="107" y="94"/>
                </a:moveTo>
                <a:lnTo>
                  <a:pt x="288" y="94"/>
                </a:lnTo>
                <a:lnTo>
                  <a:pt x="288" y="112"/>
                </a:lnTo>
                <a:lnTo>
                  <a:pt x="107" y="112"/>
                </a:lnTo>
                <a:lnTo>
                  <a:pt x="107" y="111"/>
                </a:lnTo>
                <a:lnTo>
                  <a:pt x="107" y="109"/>
                </a:lnTo>
                <a:lnTo>
                  <a:pt x="107" y="104"/>
                </a:lnTo>
                <a:lnTo>
                  <a:pt x="107" y="97"/>
                </a:lnTo>
                <a:lnTo>
                  <a:pt x="107" y="95"/>
                </a:lnTo>
                <a:lnTo>
                  <a:pt x="107" y="9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2" name="Freeform 123"/>
          <p:cNvSpPr>
            <a:spLocks noEditPoints="1"/>
          </p:cNvSpPr>
          <p:nvPr/>
        </p:nvSpPr>
        <p:spPr bwMode="auto">
          <a:xfrm>
            <a:off x="4158258" y="4966395"/>
            <a:ext cx="328911" cy="331886"/>
          </a:xfrm>
          <a:custGeom>
            <a:avLst/>
            <a:gdLst>
              <a:gd name="T0" fmla="*/ 54 w 396"/>
              <a:gd name="T1" fmla="*/ 257 h 401"/>
              <a:gd name="T2" fmla="*/ 58 w 396"/>
              <a:gd name="T3" fmla="*/ 276 h 401"/>
              <a:gd name="T4" fmla="*/ 76 w 396"/>
              <a:gd name="T5" fmla="*/ 276 h 401"/>
              <a:gd name="T6" fmla="*/ 119 w 396"/>
              <a:gd name="T7" fmla="*/ 276 h 401"/>
              <a:gd name="T8" fmla="*/ 171 w 396"/>
              <a:gd name="T9" fmla="*/ 276 h 401"/>
              <a:gd name="T10" fmla="*/ 219 w 396"/>
              <a:gd name="T11" fmla="*/ 276 h 401"/>
              <a:gd name="T12" fmla="*/ 246 w 396"/>
              <a:gd name="T13" fmla="*/ 276 h 401"/>
              <a:gd name="T14" fmla="*/ 344 w 396"/>
              <a:gd name="T15" fmla="*/ 262 h 401"/>
              <a:gd name="T16" fmla="*/ 330 w 396"/>
              <a:gd name="T17" fmla="*/ 276 h 401"/>
              <a:gd name="T18" fmla="*/ 365 w 396"/>
              <a:gd name="T19" fmla="*/ 333 h 401"/>
              <a:gd name="T20" fmla="*/ 344 w 396"/>
              <a:gd name="T21" fmla="*/ 311 h 401"/>
              <a:gd name="T22" fmla="*/ 90 w 396"/>
              <a:gd name="T23" fmla="*/ 59 h 401"/>
              <a:gd name="T24" fmla="*/ 368 w 396"/>
              <a:gd name="T25" fmla="*/ 96 h 401"/>
              <a:gd name="T26" fmla="*/ 385 w 396"/>
              <a:gd name="T27" fmla="*/ 106 h 401"/>
              <a:gd name="T28" fmla="*/ 395 w 396"/>
              <a:gd name="T29" fmla="*/ 124 h 401"/>
              <a:gd name="T30" fmla="*/ 395 w 396"/>
              <a:gd name="T31" fmla="*/ 373 h 401"/>
              <a:gd name="T32" fmla="*/ 385 w 396"/>
              <a:gd name="T33" fmla="*/ 390 h 401"/>
              <a:gd name="T34" fmla="*/ 368 w 396"/>
              <a:gd name="T35" fmla="*/ 400 h 401"/>
              <a:gd name="T36" fmla="*/ 29 w 396"/>
              <a:gd name="T37" fmla="*/ 400 h 401"/>
              <a:gd name="T38" fmla="*/ 11 w 396"/>
              <a:gd name="T39" fmla="*/ 390 h 401"/>
              <a:gd name="T40" fmla="*/ 0 w 396"/>
              <a:gd name="T41" fmla="*/ 373 h 401"/>
              <a:gd name="T42" fmla="*/ 0 w 396"/>
              <a:gd name="T43" fmla="*/ 124 h 401"/>
              <a:gd name="T44" fmla="*/ 11 w 396"/>
              <a:gd name="T45" fmla="*/ 106 h 401"/>
              <a:gd name="T46" fmla="*/ 29 w 396"/>
              <a:gd name="T47" fmla="*/ 96 h 401"/>
              <a:gd name="T48" fmla="*/ 72 w 396"/>
              <a:gd name="T49" fmla="*/ 59 h 401"/>
              <a:gd name="T50" fmla="*/ 378 w 396"/>
              <a:gd name="T51" fmla="*/ 365 h 401"/>
              <a:gd name="T52" fmla="*/ 367 w 396"/>
              <a:gd name="T53" fmla="*/ 381 h 401"/>
              <a:gd name="T54" fmla="*/ 307 w 396"/>
              <a:gd name="T55" fmla="*/ 114 h 401"/>
              <a:gd name="T56" fmla="*/ 372 w 396"/>
              <a:gd name="T57" fmla="*/ 119 h 401"/>
              <a:gd name="T58" fmla="*/ 378 w 396"/>
              <a:gd name="T59" fmla="*/ 132 h 401"/>
              <a:gd name="T60" fmla="*/ 378 w 396"/>
              <a:gd name="T61" fmla="*/ 142 h 401"/>
              <a:gd name="T62" fmla="*/ 378 w 396"/>
              <a:gd name="T63" fmla="*/ 185 h 401"/>
              <a:gd name="T64" fmla="*/ 378 w 396"/>
              <a:gd name="T65" fmla="*/ 249 h 401"/>
              <a:gd name="T66" fmla="*/ 378 w 396"/>
              <a:gd name="T67" fmla="*/ 311 h 401"/>
              <a:gd name="T68" fmla="*/ 378 w 396"/>
              <a:gd name="T69" fmla="*/ 354 h 401"/>
              <a:gd name="T70" fmla="*/ 378 w 396"/>
              <a:gd name="T71" fmla="*/ 364 h 401"/>
              <a:gd name="T72" fmla="*/ 36 w 396"/>
              <a:gd name="T73" fmla="*/ 382 h 401"/>
              <a:gd name="T74" fmla="*/ 19 w 396"/>
              <a:gd name="T75" fmla="*/ 372 h 401"/>
              <a:gd name="T76" fmla="*/ 19 w 396"/>
              <a:gd name="T77" fmla="*/ 124 h 401"/>
              <a:gd name="T78" fmla="*/ 36 w 396"/>
              <a:gd name="T79" fmla="*/ 114 h 401"/>
              <a:gd name="T80" fmla="*/ 288 w 396"/>
              <a:gd name="T81" fmla="*/ 117 h 401"/>
              <a:gd name="T82" fmla="*/ 288 w 396"/>
              <a:gd name="T83" fmla="*/ 131 h 401"/>
              <a:gd name="T84" fmla="*/ 288 w 396"/>
              <a:gd name="T85" fmla="*/ 176 h 401"/>
              <a:gd name="T86" fmla="*/ 288 w 396"/>
              <a:gd name="T87" fmla="*/ 249 h 401"/>
              <a:gd name="T88" fmla="*/ 288 w 396"/>
              <a:gd name="T89" fmla="*/ 320 h 401"/>
              <a:gd name="T90" fmla="*/ 288 w 396"/>
              <a:gd name="T91" fmla="*/ 365 h 401"/>
              <a:gd name="T92" fmla="*/ 288 w 396"/>
              <a:gd name="T93" fmla="*/ 379 h 401"/>
              <a:gd name="T94" fmla="*/ 77 w 396"/>
              <a:gd name="T95" fmla="*/ 311 h 401"/>
              <a:gd name="T96" fmla="*/ 241 w 396"/>
              <a:gd name="T97" fmla="*/ 293 h 401"/>
              <a:gd name="T98" fmla="*/ 77 w 396"/>
              <a:gd name="T99" fmla="*/ 311 h 401"/>
              <a:gd name="T100" fmla="*/ 123 w 396"/>
              <a:gd name="T101" fmla="*/ 155 h 401"/>
              <a:gd name="T102" fmla="*/ 209 w 396"/>
              <a:gd name="T103" fmla="*/ 168 h 401"/>
              <a:gd name="T104" fmla="*/ 168 w 396"/>
              <a:gd name="T105" fmla="*/ 150 h 401"/>
              <a:gd name="T106" fmla="*/ 168 w 396"/>
              <a:gd name="T107" fmla="*/ 346 h 401"/>
              <a:gd name="T108" fmla="*/ 209 w 396"/>
              <a:gd name="T109" fmla="*/ 328 h 401"/>
              <a:gd name="T110" fmla="*/ 123 w 396"/>
              <a:gd name="T111" fmla="*/ 342 h 401"/>
              <a:gd name="T112" fmla="*/ 229 w 396"/>
              <a:gd name="T113" fmla="*/ 185 h 401"/>
              <a:gd name="T114" fmla="*/ 65 w 396"/>
              <a:gd name="T115" fmla="*/ 203 h 401"/>
              <a:gd name="T116" fmla="*/ 229 w 396"/>
              <a:gd name="T117" fmla="*/ 185 h 401"/>
              <a:gd name="T118" fmla="*/ 56 w 396"/>
              <a:gd name="T119" fmla="*/ 230 h 401"/>
              <a:gd name="T120" fmla="*/ 250 w 396"/>
              <a:gd name="T121" fmla="*/ 23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6" h="401">
                <a:moveTo>
                  <a:pt x="248" y="276"/>
                </a:moveTo>
                <a:lnTo>
                  <a:pt x="251" y="257"/>
                </a:lnTo>
                <a:lnTo>
                  <a:pt x="54" y="257"/>
                </a:lnTo>
                <a:lnTo>
                  <a:pt x="56" y="266"/>
                </a:lnTo>
                <a:lnTo>
                  <a:pt x="58" y="276"/>
                </a:lnTo>
                <a:lnTo>
                  <a:pt x="58" y="276"/>
                </a:lnTo>
                <a:lnTo>
                  <a:pt x="60" y="276"/>
                </a:lnTo>
                <a:lnTo>
                  <a:pt x="66" y="276"/>
                </a:lnTo>
                <a:lnTo>
                  <a:pt x="76" y="276"/>
                </a:lnTo>
                <a:lnTo>
                  <a:pt x="87" y="276"/>
                </a:lnTo>
                <a:lnTo>
                  <a:pt x="103" y="276"/>
                </a:lnTo>
                <a:lnTo>
                  <a:pt x="119" y="276"/>
                </a:lnTo>
                <a:lnTo>
                  <a:pt x="136" y="276"/>
                </a:lnTo>
                <a:lnTo>
                  <a:pt x="153" y="276"/>
                </a:lnTo>
                <a:lnTo>
                  <a:pt x="171" y="276"/>
                </a:lnTo>
                <a:lnTo>
                  <a:pt x="188" y="276"/>
                </a:lnTo>
                <a:lnTo>
                  <a:pt x="204" y="276"/>
                </a:lnTo>
                <a:lnTo>
                  <a:pt x="219" y="276"/>
                </a:lnTo>
                <a:lnTo>
                  <a:pt x="231" y="276"/>
                </a:lnTo>
                <a:lnTo>
                  <a:pt x="241" y="276"/>
                </a:lnTo>
                <a:lnTo>
                  <a:pt x="246" y="276"/>
                </a:lnTo>
                <a:lnTo>
                  <a:pt x="248" y="276"/>
                </a:lnTo>
                <a:lnTo>
                  <a:pt x="248" y="276"/>
                </a:lnTo>
                <a:close/>
                <a:moveTo>
                  <a:pt x="344" y="262"/>
                </a:moveTo>
                <a:cubicBezTo>
                  <a:pt x="351" y="262"/>
                  <a:pt x="357" y="268"/>
                  <a:pt x="357" y="276"/>
                </a:cubicBezTo>
                <a:cubicBezTo>
                  <a:pt x="357" y="283"/>
                  <a:pt x="351" y="290"/>
                  <a:pt x="344" y="290"/>
                </a:cubicBezTo>
                <a:cubicBezTo>
                  <a:pt x="336" y="290"/>
                  <a:pt x="330" y="283"/>
                  <a:pt x="330" y="276"/>
                </a:cubicBezTo>
                <a:cubicBezTo>
                  <a:pt x="330" y="268"/>
                  <a:pt x="336" y="262"/>
                  <a:pt x="344" y="262"/>
                </a:cubicBezTo>
                <a:close/>
                <a:moveTo>
                  <a:pt x="344" y="311"/>
                </a:moveTo>
                <a:cubicBezTo>
                  <a:pt x="356" y="311"/>
                  <a:pt x="365" y="321"/>
                  <a:pt x="365" y="333"/>
                </a:cubicBezTo>
                <a:cubicBezTo>
                  <a:pt x="365" y="345"/>
                  <a:pt x="356" y="354"/>
                  <a:pt x="344" y="354"/>
                </a:cubicBezTo>
                <a:cubicBezTo>
                  <a:pt x="332" y="354"/>
                  <a:pt x="322" y="345"/>
                  <a:pt x="322" y="333"/>
                </a:cubicBezTo>
                <a:cubicBezTo>
                  <a:pt x="322" y="321"/>
                  <a:pt x="332" y="311"/>
                  <a:pt x="344" y="311"/>
                </a:cubicBezTo>
                <a:close/>
                <a:moveTo>
                  <a:pt x="81" y="0"/>
                </a:moveTo>
                <a:cubicBezTo>
                  <a:pt x="98" y="0"/>
                  <a:pt x="112" y="14"/>
                  <a:pt x="112" y="30"/>
                </a:cubicBezTo>
                <a:cubicBezTo>
                  <a:pt x="112" y="44"/>
                  <a:pt x="102" y="56"/>
                  <a:pt x="90" y="59"/>
                </a:cubicBezTo>
                <a:lnTo>
                  <a:pt x="90" y="95"/>
                </a:lnTo>
                <a:lnTo>
                  <a:pt x="360" y="95"/>
                </a:lnTo>
                <a:lnTo>
                  <a:pt x="368" y="96"/>
                </a:lnTo>
                <a:lnTo>
                  <a:pt x="375" y="98"/>
                </a:lnTo>
                <a:lnTo>
                  <a:pt x="380" y="102"/>
                </a:lnTo>
                <a:lnTo>
                  <a:pt x="385" y="106"/>
                </a:lnTo>
                <a:lnTo>
                  <a:pt x="390" y="111"/>
                </a:lnTo>
                <a:lnTo>
                  <a:pt x="393" y="118"/>
                </a:lnTo>
                <a:lnTo>
                  <a:pt x="395" y="124"/>
                </a:lnTo>
                <a:lnTo>
                  <a:pt x="396" y="131"/>
                </a:lnTo>
                <a:lnTo>
                  <a:pt x="396" y="365"/>
                </a:lnTo>
                <a:lnTo>
                  <a:pt x="395" y="373"/>
                </a:lnTo>
                <a:lnTo>
                  <a:pt x="393" y="379"/>
                </a:lnTo>
                <a:lnTo>
                  <a:pt x="390" y="385"/>
                </a:lnTo>
                <a:lnTo>
                  <a:pt x="385" y="390"/>
                </a:lnTo>
                <a:lnTo>
                  <a:pt x="380" y="394"/>
                </a:lnTo>
                <a:lnTo>
                  <a:pt x="375" y="397"/>
                </a:lnTo>
                <a:lnTo>
                  <a:pt x="368" y="400"/>
                </a:lnTo>
                <a:lnTo>
                  <a:pt x="360" y="401"/>
                </a:lnTo>
                <a:lnTo>
                  <a:pt x="36" y="401"/>
                </a:lnTo>
                <a:lnTo>
                  <a:pt x="29" y="400"/>
                </a:lnTo>
                <a:lnTo>
                  <a:pt x="22" y="397"/>
                </a:lnTo>
                <a:lnTo>
                  <a:pt x="16" y="394"/>
                </a:lnTo>
                <a:lnTo>
                  <a:pt x="11" y="390"/>
                </a:lnTo>
                <a:lnTo>
                  <a:pt x="6" y="385"/>
                </a:lnTo>
                <a:lnTo>
                  <a:pt x="2" y="379"/>
                </a:lnTo>
                <a:lnTo>
                  <a:pt x="0" y="373"/>
                </a:lnTo>
                <a:lnTo>
                  <a:pt x="0" y="365"/>
                </a:lnTo>
                <a:lnTo>
                  <a:pt x="0" y="131"/>
                </a:lnTo>
                <a:lnTo>
                  <a:pt x="0" y="124"/>
                </a:lnTo>
                <a:lnTo>
                  <a:pt x="2" y="118"/>
                </a:lnTo>
                <a:lnTo>
                  <a:pt x="6" y="111"/>
                </a:lnTo>
                <a:lnTo>
                  <a:pt x="11" y="106"/>
                </a:lnTo>
                <a:lnTo>
                  <a:pt x="16" y="102"/>
                </a:lnTo>
                <a:lnTo>
                  <a:pt x="22" y="98"/>
                </a:lnTo>
                <a:lnTo>
                  <a:pt x="29" y="96"/>
                </a:lnTo>
                <a:lnTo>
                  <a:pt x="36" y="95"/>
                </a:lnTo>
                <a:lnTo>
                  <a:pt x="72" y="95"/>
                </a:lnTo>
                <a:lnTo>
                  <a:pt x="72" y="59"/>
                </a:lnTo>
                <a:cubicBezTo>
                  <a:pt x="60" y="55"/>
                  <a:pt x="51" y="44"/>
                  <a:pt x="51" y="30"/>
                </a:cubicBezTo>
                <a:cubicBezTo>
                  <a:pt x="51" y="14"/>
                  <a:pt x="65" y="0"/>
                  <a:pt x="81" y="0"/>
                </a:cubicBezTo>
                <a:close/>
                <a:moveTo>
                  <a:pt x="378" y="365"/>
                </a:moveTo>
                <a:lnTo>
                  <a:pt x="377" y="372"/>
                </a:lnTo>
                <a:lnTo>
                  <a:pt x="372" y="377"/>
                </a:lnTo>
                <a:lnTo>
                  <a:pt x="367" y="381"/>
                </a:lnTo>
                <a:lnTo>
                  <a:pt x="360" y="382"/>
                </a:lnTo>
                <a:lnTo>
                  <a:pt x="307" y="382"/>
                </a:lnTo>
                <a:lnTo>
                  <a:pt x="307" y="114"/>
                </a:lnTo>
                <a:lnTo>
                  <a:pt x="360" y="114"/>
                </a:lnTo>
                <a:lnTo>
                  <a:pt x="367" y="115"/>
                </a:lnTo>
                <a:lnTo>
                  <a:pt x="372" y="119"/>
                </a:lnTo>
                <a:lnTo>
                  <a:pt x="377" y="124"/>
                </a:lnTo>
                <a:lnTo>
                  <a:pt x="378" y="131"/>
                </a:lnTo>
                <a:lnTo>
                  <a:pt x="378" y="132"/>
                </a:lnTo>
                <a:lnTo>
                  <a:pt x="378" y="134"/>
                </a:lnTo>
                <a:lnTo>
                  <a:pt x="378" y="137"/>
                </a:lnTo>
                <a:lnTo>
                  <a:pt x="378" y="142"/>
                </a:lnTo>
                <a:lnTo>
                  <a:pt x="378" y="152"/>
                </a:lnTo>
                <a:lnTo>
                  <a:pt x="378" y="168"/>
                </a:lnTo>
                <a:lnTo>
                  <a:pt x="378" y="185"/>
                </a:lnTo>
                <a:lnTo>
                  <a:pt x="378" y="205"/>
                </a:lnTo>
                <a:lnTo>
                  <a:pt x="378" y="226"/>
                </a:lnTo>
                <a:lnTo>
                  <a:pt x="378" y="249"/>
                </a:lnTo>
                <a:lnTo>
                  <a:pt x="378" y="270"/>
                </a:lnTo>
                <a:lnTo>
                  <a:pt x="378" y="291"/>
                </a:lnTo>
                <a:lnTo>
                  <a:pt x="378" y="311"/>
                </a:lnTo>
                <a:lnTo>
                  <a:pt x="378" y="328"/>
                </a:lnTo>
                <a:lnTo>
                  <a:pt x="378" y="344"/>
                </a:lnTo>
                <a:lnTo>
                  <a:pt x="378" y="354"/>
                </a:lnTo>
                <a:lnTo>
                  <a:pt x="378" y="359"/>
                </a:lnTo>
                <a:lnTo>
                  <a:pt x="378" y="362"/>
                </a:lnTo>
                <a:lnTo>
                  <a:pt x="378" y="364"/>
                </a:lnTo>
                <a:lnTo>
                  <a:pt x="378" y="365"/>
                </a:lnTo>
                <a:close/>
                <a:moveTo>
                  <a:pt x="288" y="382"/>
                </a:moveTo>
                <a:lnTo>
                  <a:pt x="36" y="382"/>
                </a:lnTo>
                <a:lnTo>
                  <a:pt x="29" y="381"/>
                </a:lnTo>
                <a:lnTo>
                  <a:pt x="24" y="377"/>
                </a:lnTo>
                <a:lnTo>
                  <a:pt x="19" y="372"/>
                </a:lnTo>
                <a:lnTo>
                  <a:pt x="18" y="365"/>
                </a:lnTo>
                <a:lnTo>
                  <a:pt x="18" y="131"/>
                </a:lnTo>
                <a:lnTo>
                  <a:pt x="19" y="124"/>
                </a:lnTo>
                <a:lnTo>
                  <a:pt x="24" y="119"/>
                </a:lnTo>
                <a:lnTo>
                  <a:pt x="29" y="115"/>
                </a:lnTo>
                <a:lnTo>
                  <a:pt x="36" y="114"/>
                </a:lnTo>
                <a:lnTo>
                  <a:pt x="288" y="114"/>
                </a:lnTo>
                <a:lnTo>
                  <a:pt x="288" y="114"/>
                </a:lnTo>
                <a:lnTo>
                  <a:pt x="288" y="117"/>
                </a:lnTo>
                <a:lnTo>
                  <a:pt x="288" y="120"/>
                </a:lnTo>
                <a:lnTo>
                  <a:pt x="288" y="125"/>
                </a:lnTo>
                <a:lnTo>
                  <a:pt x="288" y="131"/>
                </a:lnTo>
                <a:lnTo>
                  <a:pt x="288" y="138"/>
                </a:lnTo>
                <a:lnTo>
                  <a:pt x="288" y="156"/>
                </a:lnTo>
                <a:lnTo>
                  <a:pt x="288" y="176"/>
                </a:lnTo>
                <a:lnTo>
                  <a:pt x="288" y="199"/>
                </a:lnTo>
                <a:lnTo>
                  <a:pt x="288" y="223"/>
                </a:lnTo>
                <a:lnTo>
                  <a:pt x="288" y="249"/>
                </a:lnTo>
                <a:lnTo>
                  <a:pt x="288" y="273"/>
                </a:lnTo>
                <a:lnTo>
                  <a:pt x="288" y="297"/>
                </a:lnTo>
                <a:lnTo>
                  <a:pt x="288" y="320"/>
                </a:lnTo>
                <a:lnTo>
                  <a:pt x="288" y="340"/>
                </a:lnTo>
                <a:lnTo>
                  <a:pt x="288" y="358"/>
                </a:lnTo>
                <a:lnTo>
                  <a:pt x="288" y="365"/>
                </a:lnTo>
                <a:lnTo>
                  <a:pt x="288" y="372"/>
                </a:lnTo>
                <a:lnTo>
                  <a:pt x="288" y="376"/>
                </a:lnTo>
                <a:lnTo>
                  <a:pt x="288" y="379"/>
                </a:lnTo>
                <a:lnTo>
                  <a:pt x="288" y="382"/>
                </a:lnTo>
                <a:lnTo>
                  <a:pt x="288" y="382"/>
                </a:lnTo>
                <a:close/>
                <a:moveTo>
                  <a:pt x="77" y="311"/>
                </a:moveTo>
                <a:lnTo>
                  <a:pt x="229" y="311"/>
                </a:lnTo>
                <a:lnTo>
                  <a:pt x="235" y="302"/>
                </a:lnTo>
                <a:lnTo>
                  <a:pt x="241" y="293"/>
                </a:lnTo>
                <a:lnTo>
                  <a:pt x="65" y="293"/>
                </a:lnTo>
                <a:lnTo>
                  <a:pt x="70" y="302"/>
                </a:lnTo>
                <a:lnTo>
                  <a:pt x="77" y="311"/>
                </a:lnTo>
                <a:close/>
                <a:moveTo>
                  <a:pt x="153" y="149"/>
                </a:moveTo>
                <a:lnTo>
                  <a:pt x="137" y="150"/>
                </a:lnTo>
                <a:lnTo>
                  <a:pt x="123" y="155"/>
                </a:lnTo>
                <a:lnTo>
                  <a:pt x="109" y="160"/>
                </a:lnTo>
                <a:lnTo>
                  <a:pt x="96" y="168"/>
                </a:lnTo>
                <a:lnTo>
                  <a:pt x="209" y="168"/>
                </a:lnTo>
                <a:lnTo>
                  <a:pt x="196" y="160"/>
                </a:lnTo>
                <a:lnTo>
                  <a:pt x="183" y="155"/>
                </a:lnTo>
                <a:lnTo>
                  <a:pt x="168" y="150"/>
                </a:lnTo>
                <a:lnTo>
                  <a:pt x="153" y="149"/>
                </a:lnTo>
                <a:close/>
                <a:moveTo>
                  <a:pt x="153" y="347"/>
                </a:moveTo>
                <a:lnTo>
                  <a:pt x="168" y="346"/>
                </a:lnTo>
                <a:lnTo>
                  <a:pt x="183" y="342"/>
                </a:lnTo>
                <a:lnTo>
                  <a:pt x="196" y="336"/>
                </a:lnTo>
                <a:lnTo>
                  <a:pt x="209" y="328"/>
                </a:lnTo>
                <a:lnTo>
                  <a:pt x="96" y="328"/>
                </a:lnTo>
                <a:lnTo>
                  <a:pt x="109" y="336"/>
                </a:lnTo>
                <a:lnTo>
                  <a:pt x="123" y="342"/>
                </a:lnTo>
                <a:lnTo>
                  <a:pt x="137" y="346"/>
                </a:lnTo>
                <a:lnTo>
                  <a:pt x="153" y="347"/>
                </a:lnTo>
                <a:close/>
                <a:moveTo>
                  <a:pt x="229" y="185"/>
                </a:moveTo>
                <a:lnTo>
                  <a:pt x="77" y="185"/>
                </a:lnTo>
                <a:lnTo>
                  <a:pt x="70" y="193"/>
                </a:lnTo>
                <a:lnTo>
                  <a:pt x="65" y="203"/>
                </a:lnTo>
                <a:lnTo>
                  <a:pt x="241" y="203"/>
                </a:lnTo>
                <a:lnTo>
                  <a:pt x="235" y="193"/>
                </a:lnTo>
                <a:lnTo>
                  <a:pt x="229" y="185"/>
                </a:lnTo>
                <a:close/>
                <a:moveTo>
                  <a:pt x="248" y="222"/>
                </a:moveTo>
                <a:lnTo>
                  <a:pt x="58" y="222"/>
                </a:lnTo>
                <a:lnTo>
                  <a:pt x="56" y="230"/>
                </a:lnTo>
                <a:lnTo>
                  <a:pt x="54" y="239"/>
                </a:lnTo>
                <a:lnTo>
                  <a:pt x="251" y="239"/>
                </a:lnTo>
                <a:lnTo>
                  <a:pt x="250" y="230"/>
                </a:lnTo>
                <a:lnTo>
                  <a:pt x="248" y="22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3" name="Freeform 124"/>
          <p:cNvSpPr>
            <a:spLocks noEditPoints="1"/>
          </p:cNvSpPr>
          <p:nvPr/>
        </p:nvSpPr>
        <p:spPr bwMode="auto">
          <a:xfrm>
            <a:off x="4927700" y="4969372"/>
            <a:ext cx="327422" cy="325933"/>
          </a:xfrm>
          <a:custGeom>
            <a:avLst/>
            <a:gdLst>
              <a:gd name="T0" fmla="*/ 216 w 395"/>
              <a:gd name="T1" fmla="*/ 377 h 395"/>
              <a:gd name="T2" fmla="*/ 162 w 395"/>
              <a:gd name="T3" fmla="*/ 359 h 395"/>
              <a:gd name="T4" fmla="*/ 179 w 395"/>
              <a:gd name="T5" fmla="*/ 305 h 395"/>
              <a:gd name="T6" fmla="*/ 233 w 395"/>
              <a:gd name="T7" fmla="*/ 323 h 395"/>
              <a:gd name="T8" fmla="*/ 233 w 395"/>
              <a:gd name="T9" fmla="*/ 348 h 395"/>
              <a:gd name="T10" fmla="*/ 179 w 395"/>
              <a:gd name="T11" fmla="*/ 287 h 395"/>
              <a:gd name="T12" fmla="*/ 150 w 395"/>
              <a:gd name="T13" fmla="*/ 303 h 395"/>
              <a:gd name="T14" fmla="*/ 145 w 395"/>
              <a:gd name="T15" fmla="*/ 367 h 395"/>
              <a:gd name="T16" fmla="*/ 165 w 395"/>
              <a:gd name="T17" fmla="*/ 392 h 395"/>
              <a:gd name="T18" fmla="*/ 230 w 395"/>
              <a:gd name="T19" fmla="*/ 392 h 395"/>
              <a:gd name="T20" fmla="*/ 251 w 395"/>
              <a:gd name="T21" fmla="*/ 367 h 395"/>
              <a:gd name="T22" fmla="*/ 245 w 395"/>
              <a:gd name="T23" fmla="*/ 303 h 395"/>
              <a:gd name="T24" fmla="*/ 216 w 395"/>
              <a:gd name="T25" fmla="*/ 287 h 395"/>
              <a:gd name="T26" fmla="*/ 360 w 395"/>
              <a:gd name="T27" fmla="*/ 377 h 395"/>
              <a:gd name="T28" fmla="*/ 306 w 395"/>
              <a:gd name="T29" fmla="*/ 359 h 395"/>
              <a:gd name="T30" fmla="*/ 323 w 395"/>
              <a:gd name="T31" fmla="*/ 305 h 395"/>
              <a:gd name="T32" fmla="*/ 377 w 395"/>
              <a:gd name="T33" fmla="*/ 323 h 395"/>
              <a:gd name="T34" fmla="*/ 377 w 395"/>
              <a:gd name="T35" fmla="*/ 348 h 395"/>
              <a:gd name="T36" fmla="*/ 323 w 395"/>
              <a:gd name="T37" fmla="*/ 287 h 395"/>
              <a:gd name="T38" fmla="*/ 294 w 395"/>
              <a:gd name="T39" fmla="*/ 303 h 395"/>
              <a:gd name="T40" fmla="*/ 288 w 395"/>
              <a:gd name="T41" fmla="*/ 367 h 395"/>
              <a:gd name="T42" fmla="*/ 310 w 395"/>
              <a:gd name="T43" fmla="*/ 392 h 395"/>
              <a:gd name="T44" fmla="*/ 374 w 395"/>
              <a:gd name="T45" fmla="*/ 392 h 395"/>
              <a:gd name="T46" fmla="*/ 394 w 395"/>
              <a:gd name="T47" fmla="*/ 367 h 395"/>
              <a:gd name="T48" fmla="*/ 389 w 395"/>
              <a:gd name="T49" fmla="*/ 303 h 395"/>
              <a:gd name="T50" fmla="*/ 360 w 395"/>
              <a:gd name="T51" fmla="*/ 287 h 395"/>
              <a:gd name="T52" fmla="*/ 73 w 395"/>
              <a:gd name="T53" fmla="*/ 377 h 395"/>
              <a:gd name="T54" fmla="*/ 19 w 395"/>
              <a:gd name="T55" fmla="*/ 359 h 395"/>
              <a:gd name="T56" fmla="*/ 36 w 395"/>
              <a:gd name="T57" fmla="*/ 305 h 395"/>
              <a:gd name="T58" fmla="*/ 90 w 395"/>
              <a:gd name="T59" fmla="*/ 323 h 395"/>
              <a:gd name="T60" fmla="*/ 90 w 395"/>
              <a:gd name="T61" fmla="*/ 348 h 395"/>
              <a:gd name="T62" fmla="*/ 36 w 395"/>
              <a:gd name="T63" fmla="*/ 287 h 395"/>
              <a:gd name="T64" fmla="*/ 7 w 395"/>
              <a:gd name="T65" fmla="*/ 303 h 395"/>
              <a:gd name="T66" fmla="*/ 0 w 395"/>
              <a:gd name="T67" fmla="*/ 367 h 395"/>
              <a:gd name="T68" fmla="*/ 22 w 395"/>
              <a:gd name="T69" fmla="*/ 392 h 395"/>
              <a:gd name="T70" fmla="*/ 87 w 395"/>
              <a:gd name="T71" fmla="*/ 392 h 395"/>
              <a:gd name="T72" fmla="*/ 107 w 395"/>
              <a:gd name="T73" fmla="*/ 367 h 395"/>
              <a:gd name="T74" fmla="*/ 102 w 395"/>
              <a:gd name="T75" fmla="*/ 303 h 395"/>
              <a:gd name="T76" fmla="*/ 73 w 395"/>
              <a:gd name="T77" fmla="*/ 287 h 395"/>
              <a:gd name="T78" fmla="*/ 63 w 395"/>
              <a:gd name="T79" fmla="*/ 260 h 395"/>
              <a:gd name="T80" fmla="*/ 191 w 395"/>
              <a:gd name="T81" fmla="*/ 267 h 395"/>
              <a:gd name="T82" fmla="*/ 206 w 395"/>
              <a:gd name="T83" fmla="*/ 264 h 395"/>
              <a:gd name="T84" fmla="*/ 333 w 395"/>
              <a:gd name="T85" fmla="*/ 264 h 395"/>
              <a:gd name="T86" fmla="*/ 348 w 395"/>
              <a:gd name="T87" fmla="*/ 267 h 395"/>
              <a:gd name="T88" fmla="*/ 348 w 395"/>
              <a:gd name="T89" fmla="*/ 182 h 395"/>
              <a:gd name="T90" fmla="*/ 206 w 395"/>
              <a:gd name="T91" fmla="*/ 132 h 395"/>
              <a:gd name="T92" fmla="*/ 191 w 395"/>
              <a:gd name="T93" fmla="*/ 128 h 395"/>
              <a:gd name="T94" fmla="*/ 51 w 395"/>
              <a:gd name="T95" fmla="*/ 180 h 395"/>
              <a:gd name="T96" fmla="*/ 46 w 395"/>
              <a:gd name="T97" fmla="*/ 264 h 395"/>
              <a:gd name="T98" fmla="*/ 163 w 395"/>
              <a:gd name="T99" fmla="*/ 29 h 395"/>
              <a:gd name="T100" fmla="*/ 223 w 395"/>
              <a:gd name="T101" fmla="*/ 19 h 395"/>
              <a:gd name="T102" fmla="*/ 232 w 395"/>
              <a:gd name="T103" fmla="*/ 79 h 395"/>
              <a:gd name="T104" fmla="*/ 173 w 395"/>
              <a:gd name="T105" fmla="*/ 89 h 395"/>
              <a:gd name="T106" fmla="*/ 162 w 395"/>
              <a:gd name="T107" fmla="*/ 67 h 395"/>
              <a:gd name="T108" fmla="*/ 162 w 395"/>
              <a:gd name="T109" fmla="*/ 38 h 395"/>
              <a:gd name="T110" fmla="*/ 230 w 395"/>
              <a:gd name="T111" fmla="*/ 105 h 395"/>
              <a:gd name="T112" fmla="*/ 251 w 395"/>
              <a:gd name="T113" fmla="*/ 79 h 395"/>
              <a:gd name="T114" fmla="*/ 245 w 395"/>
              <a:gd name="T115" fmla="*/ 16 h 395"/>
              <a:gd name="T116" fmla="*/ 216 w 395"/>
              <a:gd name="T117" fmla="*/ 0 h 395"/>
              <a:gd name="T118" fmla="*/ 155 w 395"/>
              <a:gd name="T119" fmla="*/ 11 h 395"/>
              <a:gd name="T120" fmla="*/ 144 w 395"/>
              <a:gd name="T121" fmla="*/ 72 h 395"/>
              <a:gd name="T122" fmla="*/ 160 w 395"/>
              <a:gd name="T123" fmla="*/ 10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5" h="395">
                <a:moveTo>
                  <a:pt x="233" y="359"/>
                </a:moveTo>
                <a:lnTo>
                  <a:pt x="232" y="366"/>
                </a:lnTo>
                <a:lnTo>
                  <a:pt x="228" y="371"/>
                </a:lnTo>
                <a:lnTo>
                  <a:pt x="223" y="376"/>
                </a:lnTo>
                <a:lnTo>
                  <a:pt x="216" y="377"/>
                </a:lnTo>
                <a:lnTo>
                  <a:pt x="179" y="377"/>
                </a:lnTo>
                <a:lnTo>
                  <a:pt x="173" y="376"/>
                </a:lnTo>
                <a:lnTo>
                  <a:pt x="167" y="371"/>
                </a:lnTo>
                <a:lnTo>
                  <a:pt x="163" y="366"/>
                </a:lnTo>
                <a:lnTo>
                  <a:pt x="162" y="359"/>
                </a:lnTo>
                <a:lnTo>
                  <a:pt x="162" y="323"/>
                </a:lnTo>
                <a:lnTo>
                  <a:pt x="163" y="316"/>
                </a:lnTo>
                <a:lnTo>
                  <a:pt x="167" y="311"/>
                </a:lnTo>
                <a:lnTo>
                  <a:pt x="173" y="307"/>
                </a:lnTo>
                <a:lnTo>
                  <a:pt x="179" y="305"/>
                </a:lnTo>
                <a:lnTo>
                  <a:pt x="216" y="305"/>
                </a:lnTo>
                <a:lnTo>
                  <a:pt x="223" y="307"/>
                </a:lnTo>
                <a:lnTo>
                  <a:pt x="228" y="311"/>
                </a:lnTo>
                <a:lnTo>
                  <a:pt x="232" y="316"/>
                </a:lnTo>
                <a:lnTo>
                  <a:pt x="233" y="323"/>
                </a:lnTo>
                <a:lnTo>
                  <a:pt x="233" y="325"/>
                </a:lnTo>
                <a:lnTo>
                  <a:pt x="233" y="329"/>
                </a:lnTo>
                <a:lnTo>
                  <a:pt x="233" y="335"/>
                </a:lnTo>
                <a:lnTo>
                  <a:pt x="233" y="341"/>
                </a:lnTo>
                <a:lnTo>
                  <a:pt x="233" y="348"/>
                </a:lnTo>
                <a:lnTo>
                  <a:pt x="233" y="354"/>
                </a:lnTo>
                <a:lnTo>
                  <a:pt x="233" y="357"/>
                </a:lnTo>
                <a:lnTo>
                  <a:pt x="233" y="359"/>
                </a:lnTo>
                <a:close/>
                <a:moveTo>
                  <a:pt x="216" y="287"/>
                </a:moveTo>
                <a:lnTo>
                  <a:pt x="179" y="287"/>
                </a:lnTo>
                <a:lnTo>
                  <a:pt x="173" y="288"/>
                </a:lnTo>
                <a:lnTo>
                  <a:pt x="165" y="290"/>
                </a:lnTo>
                <a:lnTo>
                  <a:pt x="160" y="294"/>
                </a:lnTo>
                <a:lnTo>
                  <a:pt x="155" y="298"/>
                </a:lnTo>
                <a:lnTo>
                  <a:pt x="150" y="303"/>
                </a:lnTo>
                <a:lnTo>
                  <a:pt x="147" y="310"/>
                </a:lnTo>
                <a:lnTo>
                  <a:pt x="145" y="316"/>
                </a:lnTo>
                <a:lnTo>
                  <a:pt x="144" y="323"/>
                </a:lnTo>
                <a:lnTo>
                  <a:pt x="144" y="359"/>
                </a:lnTo>
                <a:lnTo>
                  <a:pt x="145" y="367"/>
                </a:lnTo>
                <a:lnTo>
                  <a:pt x="147" y="373"/>
                </a:lnTo>
                <a:lnTo>
                  <a:pt x="150" y="379"/>
                </a:lnTo>
                <a:lnTo>
                  <a:pt x="155" y="384"/>
                </a:lnTo>
                <a:lnTo>
                  <a:pt x="160" y="389"/>
                </a:lnTo>
                <a:lnTo>
                  <a:pt x="165" y="392"/>
                </a:lnTo>
                <a:lnTo>
                  <a:pt x="173" y="394"/>
                </a:lnTo>
                <a:lnTo>
                  <a:pt x="179" y="395"/>
                </a:lnTo>
                <a:lnTo>
                  <a:pt x="216" y="395"/>
                </a:lnTo>
                <a:lnTo>
                  <a:pt x="223" y="394"/>
                </a:lnTo>
                <a:lnTo>
                  <a:pt x="230" y="392"/>
                </a:lnTo>
                <a:lnTo>
                  <a:pt x="235" y="389"/>
                </a:lnTo>
                <a:lnTo>
                  <a:pt x="241" y="384"/>
                </a:lnTo>
                <a:lnTo>
                  <a:pt x="245" y="379"/>
                </a:lnTo>
                <a:lnTo>
                  <a:pt x="248" y="373"/>
                </a:lnTo>
                <a:lnTo>
                  <a:pt x="251" y="367"/>
                </a:lnTo>
                <a:lnTo>
                  <a:pt x="252" y="359"/>
                </a:lnTo>
                <a:lnTo>
                  <a:pt x="252" y="323"/>
                </a:lnTo>
                <a:lnTo>
                  <a:pt x="251" y="316"/>
                </a:lnTo>
                <a:lnTo>
                  <a:pt x="248" y="310"/>
                </a:lnTo>
                <a:lnTo>
                  <a:pt x="245" y="303"/>
                </a:lnTo>
                <a:lnTo>
                  <a:pt x="241" y="298"/>
                </a:lnTo>
                <a:lnTo>
                  <a:pt x="235" y="294"/>
                </a:lnTo>
                <a:lnTo>
                  <a:pt x="230" y="290"/>
                </a:lnTo>
                <a:lnTo>
                  <a:pt x="223" y="288"/>
                </a:lnTo>
                <a:lnTo>
                  <a:pt x="216" y="287"/>
                </a:lnTo>
                <a:close/>
                <a:moveTo>
                  <a:pt x="377" y="359"/>
                </a:moveTo>
                <a:lnTo>
                  <a:pt x="376" y="366"/>
                </a:lnTo>
                <a:lnTo>
                  <a:pt x="371" y="371"/>
                </a:lnTo>
                <a:lnTo>
                  <a:pt x="366" y="376"/>
                </a:lnTo>
                <a:lnTo>
                  <a:pt x="360" y="377"/>
                </a:lnTo>
                <a:lnTo>
                  <a:pt x="323" y="377"/>
                </a:lnTo>
                <a:lnTo>
                  <a:pt x="316" y="376"/>
                </a:lnTo>
                <a:lnTo>
                  <a:pt x="311" y="371"/>
                </a:lnTo>
                <a:lnTo>
                  <a:pt x="307" y="366"/>
                </a:lnTo>
                <a:lnTo>
                  <a:pt x="306" y="359"/>
                </a:lnTo>
                <a:lnTo>
                  <a:pt x="306" y="323"/>
                </a:lnTo>
                <a:lnTo>
                  <a:pt x="307" y="316"/>
                </a:lnTo>
                <a:lnTo>
                  <a:pt x="311" y="311"/>
                </a:lnTo>
                <a:lnTo>
                  <a:pt x="316" y="307"/>
                </a:lnTo>
                <a:lnTo>
                  <a:pt x="323" y="305"/>
                </a:lnTo>
                <a:lnTo>
                  <a:pt x="360" y="305"/>
                </a:lnTo>
                <a:lnTo>
                  <a:pt x="366" y="307"/>
                </a:lnTo>
                <a:lnTo>
                  <a:pt x="371" y="311"/>
                </a:lnTo>
                <a:lnTo>
                  <a:pt x="376" y="316"/>
                </a:lnTo>
                <a:lnTo>
                  <a:pt x="377" y="323"/>
                </a:lnTo>
                <a:lnTo>
                  <a:pt x="377" y="325"/>
                </a:lnTo>
                <a:lnTo>
                  <a:pt x="377" y="329"/>
                </a:lnTo>
                <a:lnTo>
                  <a:pt x="377" y="335"/>
                </a:lnTo>
                <a:lnTo>
                  <a:pt x="377" y="341"/>
                </a:lnTo>
                <a:lnTo>
                  <a:pt x="377" y="348"/>
                </a:lnTo>
                <a:lnTo>
                  <a:pt x="377" y="354"/>
                </a:lnTo>
                <a:lnTo>
                  <a:pt x="377" y="357"/>
                </a:lnTo>
                <a:lnTo>
                  <a:pt x="377" y="359"/>
                </a:lnTo>
                <a:close/>
                <a:moveTo>
                  <a:pt x="360" y="287"/>
                </a:moveTo>
                <a:lnTo>
                  <a:pt x="323" y="287"/>
                </a:lnTo>
                <a:lnTo>
                  <a:pt x="316" y="288"/>
                </a:lnTo>
                <a:lnTo>
                  <a:pt x="310" y="290"/>
                </a:lnTo>
                <a:lnTo>
                  <a:pt x="303" y="294"/>
                </a:lnTo>
                <a:lnTo>
                  <a:pt x="298" y="298"/>
                </a:lnTo>
                <a:lnTo>
                  <a:pt x="294" y="303"/>
                </a:lnTo>
                <a:lnTo>
                  <a:pt x="291" y="310"/>
                </a:lnTo>
                <a:lnTo>
                  <a:pt x="288" y="316"/>
                </a:lnTo>
                <a:lnTo>
                  <a:pt x="287" y="323"/>
                </a:lnTo>
                <a:lnTo>
                  <a:pt x="287" y="359"/>
                </a:lnTo>
                <a:lnTo>
                  <a:pt x="288" y="367"/>
                </a:lnTo>
                <a:lnTo>
                  <a:pt x="291" y="373"/>
                </a:lnTo>
                <a:lnTo>
                  <a:pt x="294" y="379"/>
                </a:lnTo>
                <a:lnTo>
                  <a:pt x="298" y="384"/>
                </a:lnTo>
                <a:lnTo>
                  <a:pt x="303" y="389"/>
                </a:lnTo>
                <a:lnTo>
                  <a:pt x="310" y="392"/>
                </a:lnTo>
                <a:lnTo>
                  <a:pt x="316" y="394"/>
                </a:lnTo>
                <a:lnTo>
                  <a:pt x="323" y="395"/>
                </a:lnTo>
                <a:lnTo>
                  <a:pt x="360" y="395"/>
                </a:lnTo>
                <a:lnTo>
                  <a:pt x="367" y="394"/>
                </a:lnTo>
                <a:lnTo>
                  <a:pt x="374" y="392"/>
                </a:lnTo>
                <a:lnTo>
                  <a:pt x="379" y="389"/>
                </a:lnTo>
                <a:lnTo>
                  <a:pt x="384" y="384"/>
                </a:lnTo>
                <a:lnTo>
                  <a:pt x="389" y="379"/>
                </a:lnTo>
                <a:lnTo>
                  <a:pt x="392" y="373"/>
                </a:lnTo>
                <a:lnTo>
                  <a:pt x="394" y="367"/>
                </a:lnTo>
                <a:lnTo>
                  <a:pt x="395" y="359"/>
                </a:lnTo>
                <a:lnTo>
                  <a:pt x="395" y="323"/>
                </a:lnTo>
                <a:lnTo>
                  <a:pt x="394" y="316"/>
                </a:lnTo>
                <a:lnTo>
                  <a:pt x="392" y="310"/>
                </a:lnTo>
                <a:lnTo>
                  <a:pt x="389" y="303"/>
                </a:lnTo>
                <a:lnTo>
                  <a:pt x="384" y="298"/>
                </a:lnTo>
                <a:lnTo>
                  <a:pt x="379" y="294"/>
                </a:lnTo>
                <a:lnTo>
                  <a:pt x="374" y="290"/>
                </a:lnTo>
                <a:lnTo>
                  <a:pt x="367" y="288"/>
                </a:lnTo>
                <a:lnTo>
                  <a:pt x="360" y="287"/>
                </a:lnTo>
                <a:close/>
                <a:moveTo>
                  <a:pt x="90" y="359"/>
                </a:moveTo>
                <a:lnTo>
                  <a:pt x="89" y="366"/>
                </a:lnTo>
                <a:lnTo>
                  <a:pt x="84" y="371"/>
                </a:lnTo>
                <a:lnTo>
                  <a:pt x="79" y="376"/>
                </a:lnTo>
                <a:lnTo>
                  <a:pt x="73" y="377"/>
                </a:lnTo>
                <a:lnTo>
                  <a:pt x="36" y="377"/>
                </a:lnTo>
                <a:lnTo>
                  <a:pt x="29" y="376"/>
                </a:lnTo>
                <a:lnTo>
                  <a:pt x="24" y="371"/>
                </a:lnTo>
                <a:lnTo>
                  <a:pt x="20" y="366"/>
                </a:lnTo>
                <a:lnTo>
                  <a:pt x="19" y="359"/>
                </a:lnTo>
                <a:lnTo>
                  <a:pt x="19" y="323"/>
                </a:lnTo>
                <a:lnTo>
                  <a:pt x="20" y="316"/>
                </a:lnTo>
                <a:lnTo>
                  <a:pt x="24" y="311"/>
                </a:lnTo>
                <a:lnTo>
                  <a:pt x="29" y="307"/>
                </a:lnTo>
                <a:lnTo>
                  <a:pt x="36" y="305"/>
                </a:lnTo>
                <a:lnTo>
                  <a:pt x="73" y="305"/>
                </a:lnTo>
                <a:lnTo>
                  <a:pt x="79" y="307"/>
                </a:lnTo>
                <a:lnTo>
                  <a:pt x="84" y="311"/>
                </a:lnTo>
                <a:lnTo>
                  <a:pt x="89" y="316"/>
                </a:lnTo>
                <a:lnTo>
                  <a:pt x="90" y="323"/>
                </a:lnTo>
                <a:lnTo>
                  <a:pt x="90" y="325"/>
                </a:lnTo>
                <a:lnTo>
                  <a:pt x="90" y="329"/>
                </a:lnTo>
                <a:lnTo>
                  <a:pt x="90" y="335"/>
                </a:lnTo>
                <a:lnTo>
                  <a:pt x="90" y="341"/>
                </a:lnTo>
                <a:lnTo>
                  <a:pt x="90" y="348"/>
                </a:lnTo>
                <a:lnTo>
                  <a:pt x="90" y="354"/>
                </a:lnTo>
                <a:lnTo>
                  <a:pt x="90" y="357"/>
                </a:lnTo>
                <a:lnTo>
                  <a:pt x="90" y="359"/>
                </a:lnTo>
                <a:close/>
                <a:moveTo>
                  <a:pt x="73" y="287"/>
                </a:moveTo>
                <a:lnTo>
                  <a:pt x="36" y="287"/>
                </a:lnTo>
                <a:lnTo>
                  <a:pt x="29" y="288"/>
                </a:lnTo>
                <a:lnTo>
                  <a:pt x="22" y="290"/>
                </a:lnTo>
                <a:lnTo>
                  <a:pt x="16" y="294"/>
                </a:lnTo>
                <a:lnTo>
                  <a:pt x="11" y="298"/>
                </a:lnTo>
                <a:lnTo>
                  <a:pt x="7" y="303"/>
                </a:lnTo>
                <a:lnTo>
                  <a:pt x="2" y="310"/>
                </a:lnTo>
                <a:lnTo>
                  <a:pt x="0" y="316"/>
                </a:lnTo>
                <a:lnTo>
                  <a:pt x="0" y="323"/>
                </a:lnTo>
                <a:lnTo>
                  <a:pt x="0" y="359"/>
                </a:lnTo>
                <a:lnTo>
                  <a:pt x="0" y="367"/>
                </a:lnTo>
                <a:lnTo>
                  <a:pt x="2" y="373"/>
                </a:lnTo>
                <a:lnTo>
                  <a:pt x="7" y="379"/>
                </a:lnTo>
                <a:lnTo>
                  <a:pt x="11" y="384"/>
                </a:lnTo>
                <a:lnTo>
                  <a:pt x="16" y="389"/>
                </a:lnTo>
                <a:lnTo>
                  <a:pt x="22" y="392"/>
                </a:lnTo>
                <a:lnTo>
                  <a:pt x="29" y="394"/>
                </a:lnTo>
                <a:lnTo>
                  <a:pt x="36" y="395"/>
                </a:lnTo>
                <a:lnTo>
                  <a:pt x="73" y="395"/>
                </a:lnTo>
                <a:lnTo>
                  <a:pt x="79" y="394"/>
                </a:lnTo>
                <a:lnTo>
                  <a:pt x="87" y="392"/>
                </a:lnTo>
                <a:lnTo>
                  <a:pt x="92" y="389"/>
                </a:lnTo>
                <a:lnTo>
                  <a:pt x="97" y="384"/>
                </a:lnTo>
                <a:lnTo>
                  <a:pt x="102" y="379"/>
                </a:lnTo>
                <a:lnTo>
                  <a:pt x="105" y="373"/>
                </a:lnTo>
                <a:lnTo>
                  <a:pt x="107" y="367"/>
                </a:lnTo>
                <a:lnTo>
                  <a:pt x="108" y="359"/>
                </a:lnTo>
                <a:lnTo>
                  <a:pt x="108" y="323"/>
                </a:lnTo>
                <a:lnTo>
                  <a:pt x="107" y="316"/>
                </a:lnTo>
                <a:lnTo>
                  <a:pt x="105" y="310"/>
                </a:lnTo>
                <a:lnTo>
                  <a:pt x="102" y="303"/>
                </a:lnTo>
                <a:lnTo>
                  <a:pt x="97" y="298"/>
                </a:lnTo>
                <a:lnTo>
                  <a:pt x="92" y="294"/>
                </a:lnTo>
                <a:lnTo>
                  <a:pt x="87" y="290"/>
                </a:lnTo>
                <a:lnTo>
                  <a:pt x="79" y="288"/>
                </a:lnTo>
                <a:lnTo>
                  <a:pt x="73" y="287"/>
                </a:lnTo>
                <a:close/>
                <a:moveTo>
                  <a:pt x="54" y="270"/>
                </a:moveTo>
                <a:lnTo>
                  <a:pt x="57" y="269"/>
                </a:lnTo>
                <a:lnTo>
                  <a:pt x="61" y="267"/>
                </a:lnTo>
                <a:lnTo>
                  <a:pt x="63" y="264"/>
                </a:lnTo>
                <a:lnTo>
                  <a:pt x="63" y="260"/>
                </a:lnTo>
                <a:lnTo>
                  <a:pt x="63" y="198"/>
                </a:lnTo>
                <a:lnTo>
                  <a:pt x="189" y="198"/>
                </a:lnTo>
                <a:lnTo>
                  <a:pt x="189" y="260"/>
                </a:lnTo>
                <a:lnTo>
                  <a:pt x="189" y="264"/>
                </a:lnTo>
                <a:lnTo>
                  <a:pt x="191" y="267"/>
                </a:lnTo>
                <a:lnTo>
                  <a:pt x="194" y="269"/>
                </a:lnTo>
                <a:lnTo>
                  <a:pt x="198" y="270"/>
                </a:lnTo>
                <a:lnTo>
                  <a:pt x="201" y="269"/>
                </a:lnTo>
                <a:lnTo>
                  <a:pt x="204" y="267"/>
                </a:lnTo>
                <a:lnTo>
                  <a:pt x="206" y="264"/>
                </a:lnTo>
                <a:lnTo>
                  <a:pt x="206" y="260"/>
                </a:lnTo>
                <a:lnTo>
                  <a:pt x="206" y="198"/>
                </a:lnTo>
                <a:lnTo>
                  <a:pt x="333" y="198"/>
                </a:lnTo>
                <a:lnTo>
                  <a:pt x="333" y="260"/>
                </a:lnTo>
                <a:lnTo>
                  <a:pt x="333" y="264"/>
                </a:lnTo>
                <a:lnTo>
                  <a:pt x="335" y="267"/>
                </a:lnTo>
                <a:lnTo>
                  <a:pt x="338" y="269"/>
                </a:lnTo>
                <a:lnTo>
                  <a:pt x="341" y="270"/>
                </a:lnTo>
                <a:lnTo>
                  <a:pt x="345" y="269"/>
                </a:lnTo>
                <a:lnTo>
                  <a:pt x="348" y="267"/>
                </a:lnTo>
                <a:lnTo>
                  <a:pt x="350" y="264"/>
                </a:lnTo>
                <a:lnTo>
                  <a:pt x="350" y="260"/>
                </a:lnTo>
                <a:lnTo>
                  <a:pt x="350" y="189"/>
                </a:lnTo>
                <a:lnTo>
                  <a:pt x="350" y="186"/>
                </a:lnTo>
                <a:lnTo>
                  <a:pt x="348" y="182"/>
                </a:lnTo>
                <a:lnTo>
                  <a:pt x="345" y="180"/>
                </a:lnTo>
                <a:lnTo>
                  <a:pt x="341" y="179"/>
                </a:lnTo>
                <a:lnTo>
                  <a:pt x="206" y="179"/>
                </a:lnTo>
                <a:lnTo>
                  <a:pt x="206" y="135"/>
                </a:lnTo>
                <a:lnTo>
                  <a:pt x="206" y="132"/>
                </a:lnTo>
                <a:lnTo>
                  <a:pt x="204" y="128"/>
                </a:lnTo>
                <a:lnTo>
                  <a:pt x="201" y="126"/>
                </a:lnTo>
                <a:lnTo>
                  <a:pt x="198" y="125"/>
                </a:lnTo>
                <a:lnTo>
                  <a:pt x="194" y="126"/>
                </a:lnTo>
                <a:lnTo>
                  <a:pt x="191" y="128"/>
                </a:lnTo>
                <a:lnTo>
                  <a:pt x="189" y="132"/>
                </a:lnTo>
                <a:lnTo>
                  <a:pt x="189" y="135"/>
                </a:lnTo>
                <a:lnTo>
                  <a:pt x="189" y="179"/>
                </a:lnTo>
                <a:lnTo>
                  <a:pt x="54" y="179"/>
                </a:lnTo>
                <a:lnTo>
                  <a:pt x="51" y="180"/>
                </a:lnTo>
                <a:lnTo>
                  <a:pt x="48" y="182"/>
                </a:lnTo>
                <a:lnTo>
                  <a:pt x="46" y="186"/>
                </a:lnTo>
                <a:lnTo>
                  <a:pt x="46" y="189"/>
                </a:lnTo>
                <a:lnTo>
                  <a:pt x="46" y="260"/>
                </a:lnTo>
                <a:lnTo>
                  <a:pt x="46" y="264"/>
                </a:lnTo>
                <a:lnTo>
                  <a:pt x="48" y="267"/>
                </a:lnTo>
                <a:lnTo>
                  <a:pt x="51" y="269"/>
                </a:lnTo>
                <a:lnTo>
                  <a:pt x="54" y="270"/>
                </a:lnTo>
                <a:close/>
                <a:moveTo>
                  <a:pt x="162" y="36"/>
                </a:moveTo>
                <a:lnTo>
                  <a:pt x="163" y="29"/>
                </a:lnTo>
                <a:lnTo>
                  <a:pt x="167" y="24"/>
                </a:lnTo>
                <a:lnTo>
                  <a:pt x="173" y="19"/>
                </a:lnTo>
                <a:lnTo>
                  <a:pt x="179" y="18"/>
                </a:lnTo>
                <a:lnTo>
                  <a:pt x="216" y="18"/>
                </a:lnTo>
                <a:lnTo>
                  <a:pt x="223" y="19"/>
                </a:lnTo>
                <a:lnTo>
                  <a:pt x="228" y="24"/>
                </a:lnTo>
                <a:lnTo>
                  <a:pt x="232" y="29"/>
                </a:lnTo>
                <a:lnTo>
                  <a:pt x="233" y="36"/>
                </a:lnTo>
                <a:lnTo>
                  <a:pt x="233" y="72"/>
                </a:lnTo>
                <a:lnTo>
                  <a:pt x="232" y="79"/>
                </a:lnTo>
                <a:lnTo>
                  <a:pt x="228" y="84"/>
                </a:lnTo>
                <a:lnTo>
                  <a:pt x="223" y="89"/>
                </a:lnTo>
                <a:lnTo>
                  <a:pt x="216" y="90"/>
                </a:lnTo>
                <a:lnTo>
                  <a:pt x="179" y="90"/>
                </a:lnTo>
                <a:lnTo>
                  <a:pt x="173" y="89"/>
                </a:lnTo>
                <a:lnTo>
                  <a:pt x="167" y="84"/>
                </a:lnTo>
                <a:lnTo>
                  <a:pt x="163" y="79"/>
                </a:lnTo>
                <a:lnTo>
                  <a:pt x="162" y="72"/>
                </a:lnTo>
                <a:lnTo>
                  <a:pt x="162" y="70"/>
                </a:lnTo>
                <a:lnTo>
                  <a:pt x="162" y="67"/>
                </a:lnTo>
                <a:lnTo>
                  <a:pt x="162" y="60"/>
                </a:lnTo>
                <a:lnTo>
                  <a:pt x="162" y="54"/>
                </a:lnTo>
                <a:lnTo>
                  <a:pt x="162" y="48"/>
                </a:lnTo>
                <a:lnTo>
                  <a:pt x="162" y="42"/>
                </a:lnTo>
                <a:lnTo>
                  <a:pt x="162" y="38"/>
                </a:lnTo>
                <a:lnTo>
                  <a:pt x="162" y="36"/>
                </a:lnTo>
                <a:close/>
                <a:moveTo>
                  <a:pt x="179" y="108"/>
                </a:moveTo>
                <a:lnTo>
                  <a:pt x="216" y="108"/>
                </a:lnTo>
                <a:lnTo>
                  <a:pt x="223" y="107"/>
                </a:lnTo>
                <a:lnTo>
                  <a:pt x="230" y="105"/>
                </a:lnTo>
                <a:lnTo>
                  <a:pt x="235" y="101"/>
                </a:lnTo>
                <a:lnTo>
                  <a:pt x="241" y="97"/>
                </a:lnTo>
                <a:lnTo>
                  <a:pt x="245" y="92"/>
                </a:lnTo>
                <a:lnTo>
                  <a:pt x="248" y="86"/>
                </a:lnTo>
                <a:lnTo>
                  <a:pt x="251" y="79"/>
                </a:lnTo>
                <a:lnTo>
                  <a:pt x="252" y="72"/>
                </a:lnTo>
                <a:lnTo>
                  <a:pt x="252" y="36"/>
                </a:lnTo>
                <a:lnTo>
                  <a:pt x="251" y="29"/>
                </a:lnTo>
                <a:lnTo>
                  <a:pt x="248" y="22"/>
                </a:lnTo>
                <a:lnTo>
                  <a:pt x="245" y="16"/>
                </a:lnTo>
                <a:lnTo>
                  <a:pt x="241" y="11"/>
                </a:lnTo>
                <a:lnTo>
                  <a:pt x="235" y="6"/>
                </a:lnTo>
                <a:lnTo>
                  <a:pt x="230" y="2"/>
                </a:lnTo>
                <a:lnTo>
                  <a:pt x="223" y="0"/>
                </a:lnTo>
                <a:lnTo>
                  <a:pt x="216" y="0"/>
                </a:lnTo>
                <a:lnTo>
                  <a:pt x="179" y="0"/>
                </a:lnTo>
                <a:lnTo>
                  <a:pt x="173" y="0"/>
                </a:lnTo>
                <a:lnTo>
                  <a:pt x="165" y="2"/>
                </a:lnTo>
                <a:lnTo>
                  <a:pt x="160" y="6"/>
                </a:lnTo>
                <a:lnTo>
                  <a:pt x="155" y="11"/>
                </a:lnTo>
                <a:lnTo>
                  <a:pt x="150" y="16"/>
                </a:lnTo>
                <a:lnTo>
                  <a:pt x="147" y="22"/>
                </a:lnTo>
                <a:lnTo>
                  <a:pt x="145" y="29"/>
                </a:lnTo>
                <a:lnTo>
                  <a:pt x="144" y="36"/>
                </a:lnTo>
                <a:lnTo>
                  <a:pt x="144" y="72"/>
                </a:lnTo>
                <a:lnTo>
                  <a:pt x="145" y="79"/>
                </a:lnTo>
                <a:lnTo>
                  <a:pt x="147" y="86"/>
                </a:lnTo>
                <a:lnTo>
                  <a:pt x="150" y="92"/>
                </a:lnTo>
                <a:lnTo>
                  <a:pt x="155" y="97"/>
                </a:lnTo>
                <a:lnTo>
                  <a:pt x="160" y="101"/>
                </a:lnTo>
                <a:lnTo>
                  <a:pt x="165" y="105"/>
                </a:lnTo>
                <a:lnTo>
                  <a:pt x="173" y="107"/>
                </a:lnTo>
                <a:lnTo>
                  <a:pt x="179" y="1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4" name="Freeform 125"/>
          <p:cNvSpPr>
            <a:spLocks noEditPoints="1"/>
          </p:cNvSpPr>
          <p:nvPr/>
        </p:nvSpPr>
        <p:spPr bwMode="auto">
          <a:xfrm>
            <a:off x="11834813" y="4963418"/>
            <a:ext cx="296168" cy="285750"/>
          </a:xfrm>
          <a:custGeom>
            <a:avLst/>
            <a:gdLst>
              <a:gd name="T0" fmla="*/ 197 w 359"/>
              <a:gd name="T1" fmla="*/ 188 h 345"/>
              <a:gd name="T2" fmla="*/ 197 w 359"/>
              <a:gd name="T3" fmla="*/ 169 h 345"/>
              <a:gd name="T4" fmla="*/ 197 w 359"/>
              <a:gd name="T5" fmla="*/ 152 h 345"/>
              <a:gd name="T6" fmla="*/ 89 w 359"/>
              <a:gd name="T7" fmla="*/ 238 h 345"/>
              <a:gd name="T8" fmla="*/ 89 w 359"/>
              <a:gd name="T9" fmla="*/ 220 h 345"/>
              <a:gd name="T10" fmla="*/ 89 w 359"/>
              <a:gd name="T11" fmla="*/ 203 h 345"/>
              <a:gd name="T12" fmla="*/ 269 w 359"/>
              <a:gd name="T13" fmla="*/ 203 h 345"/>
              <a:gd name="T14" fmla="*/ 269 w 359"/>
              <a:gd name="T15" fmla="*/ 220 h 345"/>
              <a:gd name="T16" fmla="*/ 269 w 359"/>
              <a:gd name="T17" fmla="*/ 238 h 345"/>
              <a:gd name="T18" fmla="*/ 143 w 359"/>
              <a:gd name="T19" fmla="*/ 238 h 345"/>
              <a:gd name="T20" fmla="*/ 143 w 359"/>
              <a:gd name="T21" fmla="*/ 220 h 345"/>
              <a:gd name="T22" fmla="*/ 143 w 359"/>
              <a:gd name="T23" fmla="*/ 203 h 345"/>
              <a:gd name="T24" fmla="*/ 251 w 359"/>
              <a:gd name="T25" fmla="*/ 238 h 345"/>
              <a:gd name="T26" fmla="*/ 251 w 359"/>
              <a:gd name="T27" fmla="*/ 220 h 345"/>
              <a:gd name="T28" fmla="*/ 251 w 359"/>
              <a:gd name="T29" fmla="*/ 203 h 345"/>
              <a:gd name="T30" fmla="*/ 197 w 359"/>
              <a:gd name="T31" fmla="*/ 238 h 345"/>
              <a:gd name="T32" fmla="*/ 197 w 359"/>
              <a:gd name="T33" fmla="*/ 220 h 345"/>
              <a:gd name="T34" fmla="*/ 197 w 359"/>
              <a:gd name="T35" fmla="*/ 203 h 345"/>
              <a:gd name="T36" fmla="*/ 89 w 359"/>
              <a:gd name="T37" fmla="*/ 188 h 345"/>
              <a:gd name="T38" fmla="*/ 89 w 359"/>
              <a:gd name="T39" fmla="*/ 169 h 345"/>
              <a:gd name="T40" fmla="*/ 89 w 359"/>
              <a:gd name="T41" fmla="*/ 152 h 345"/>
              <a:gd name="T42" fmla="*/ 87 w 359"/>
              <a:gd name="T43" fmla="*/ 260 h 345"/>
              <a:gd name="T44" fmla="*/ 87 w 359"/>
              <a:gd name="T45" fmla="*/ 277 h 345"/>
              <a:gd name="T46" fmla="*/ 87 w 359"/>
              <a:gd name="T47" fmla="*/ 296 h 345"/>
              <a:gd name="T48" fmla="*/ 21 w 359"/>
              <a:gd name="T49" fmla="*/ 97 h 345"/>
              <a:gd name="T50" fmla="*/ 2 w 359"/>
              <a:gd name="T51" fmla="*/ 115 h 345"/>
              <a:gd name="T52" fmla="*/ 0 w 359"/>
              <a:gd name="T53" fmla="*/ 316 h 345"/>
              <a:gd name="T54" fmla="*/ 15 w 359"/>
              <a:gd name="T55" fmla="*/ 338 h 345"/>
              <a:gd name="T56" fmla="*/ 323 w 359"/>
              <a:gd name="T57" fmla="*/ 345 h 345"/>
              <a:gd name="T58" fmla="*/ 348 w 359"/>
              <a:gd name="T59" fmla="*/ 334 h 345"/>
              <a:gd name="T60" fmla="*/ 359 w 359"/>
              <a:gd name="T61" fmla="*/ 308 h 345"/>
              <a:gd name="T62" fmla="*/ 353 w 359"/>
              <a:gd name="T63" fmla="*/ 110 h 345"/>
              <a:gd name="T64" fmla="*/ 330 w 359"/>
              <a:gd name="T65" fmla="*/ 95 h 345"/>
              <a:gd name="T66" fmla="*/ 335 w 359"/>
              <a:gd name="T67" fmla="*/ 321 h 345"/>
              <a:gd name="T68" fmla="*/ 29 w 359"/>
              <a:gd name="T69" fmla="*/ 325 h 345"/>
              <a:gd name="T70" fmla="*/ 17 w 359"/>
              <a:gd name="T71" fmla="*/ 129 h 345"/>
              <a:gd name="T72" fmla="*/ 35 w 359"/>
              <a:gd name="T73" fmla="*/ 111 h 345"/>
              <a:gd name="T74" fmla="*/ 340 w 359"/>
              <a:gd name="T75" fmla="*/ 123 h 345"/>
              <a:gd name="T76" fmla="*/ 341 w 359"/>
              <a:gd name="T77" fmla="*/ 145 h 345"/>
              <a:gd name="T78" fmla="*/ 341 w 359"/>
              <a:gd name="T79" fmla="*/ 219 h 345"/>
              <a:gd name="T80" fmla="*/ 341 w 359"/>
              <a:gd name="T81" fmla="*/ 292 h 345"/>
              <a:gd name="T82" fmla="*/ 269 w 359"/>
              <a:gd name="T83" fmla="*/ 188 h 345"/>
              <a:gd name="T84" fmla="*/ 269 w 359"/>
              <a:gd name="T85" fmla="*/ 153 h 345"/>
              <a:gd name="T86" fmla="*/ 269 w 359"/>
              <a:gd name="T87" fmla="*/ 177 h 345"/>
              <a:gd name="T88" fmla="*/ 179 w 359"/>
              <a:gd name="T89" fmla="*/ 0 h 345"/>
              <a:gd name="T90" fmla="*/ 109 w 359"/>
              <a:gd name="T91" fmla="*/ 71 h 345"/>
              <a:gd name="T92" fmla="*/ 180 w 359"/>
              <a:gd name="T93" fmla="*/ 0 h 345"/>
              <a:gd name="T94" fmla="*/ 143 w 359"/>
              <a:gd name="T95" fmla="*/ 152 h 345"/>
              <a:gd name="T96" fmla="*/ 143 w 359"/>
              <a:gd name="T97" fmla="*/ 187 h 345"/>
              <a:gd name="T98" fmla="*/ 143 w 359"/>
              <a:gd name="T99" fmla="*/ 163 h 345"/>
              <a:gd name="T100" fmla="*/ 251 w 359"/>
              <a:gd name="T101" fmla="*/ 152 h 345"/>
              <a:gd name="T102" fmla="*/ 251 w 359"/>
              <a:gd name="T103" fmla="*/ 187 h 345"/>
              <a:gd name="T104" fmla="*/ 251 w 359"/>
              <a:gd name="T105" fmla="*/ 163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9" h="345">
                <a:moveTo>
                  <a:pt x="197" y="152"/>
                </a:moveTo>
                <a:lnTo>
                  <a:pt x="162" y="152"/>
                </a:lnTo>
                <a:lnTo>
                  <a:pt x="162" y="188"/>
                </a:lnTo>
                <a:lnTo>
                  <a:pt x="197" y="188"/>
                </a:lnTo>
                <a:lnTo>
                  <a:pt x="197" y="187"/>
                </a:lnTo>
                <a:lnTo>
                  <a:pt x="197" y="182"/>
                </a:lnTo>
                <a:lnTo>
                  <a:pt x="197" y="177"/>
                </a:lnTo>
                <a:lnTo>
                  <a:pt x="197" y="169"/>
                </a:lnTo>
                <a:lnTo>
                  <a:pt x="197" y="163"/>
                </a:lnTo>
                <a:lnTo>
                  <a:pt x="197" y="157"/>
                </a:lnTo>
                <a:lnTo>
                  <a:pt x="197" y="153"/>
                </a:lnTo>
                <a:lnTo>
                  <a:pt x="197" y="152"/>
                </a:lnTo>
                <a:close/>
                <a:moveTo>
                  <a:pt x="89" y="203"/>
                </a:moveTo>
                <a:lnTo>
                  <a:pt x="54" y="203"/>
                </a:lnTo>
                <a:lnTo>
                  <a:pt x="54" y="238"/>
                </a:lnTo>
                <a:lnTo>
                  <a:pt x="89" y="238"/>
                </a:lnTo>
                <a:lnTo>
                  <a:pt x="89" y="237"/>
                </a:lnTo>
                <a:lnTo>
                  <a:pt x="89" y="233"/>
                </a:lnTo>
                <a:lnTo>
                  <a:pt x="89" y="228"/>
                </a:lnTo>
                <a:lnTo>
                  <a:pt x="89" y="220"/>
                </a:lnTo>
                <a:lnTo>
                  <a:pt x="89" y="214"/>
                </a:lnTo>
                <a:lnTo>
                  <a:pt x="89" y="208"/>
                </a:lnTo>
                <a:lnTo>
                  <a:pt x="89" y="204"/>
                </a:lnTo>
                <a:lnTo>
                  <a:pt x="89" y="203"/>
                </a:lnTo>
                <a:close/>
                <a:moveTo>
                  <a:pt x="269" y="238"/>
                </a:moveTo>
                <a:lnTo>
                  <a:pt x="305" y="238"/>
                </a:lnTo>
                <a:lnTo>
                  <a:pt x="305" y="203"/>
                </a:lnTo>
                <a:lnTo>
                  <a:pt x="269" y="203"/>
                </a:lnTo>
                <a:lnTo>
                  <a:pt x="269" y="204"/>
                </a:lnTo>
                <a:lnTo>
                  <a:pt x="269" y="208"/>
                </a:lnTo>
                <a:lnTo>
                  <a:pt x="269" y="214"/>
                </a:lnTo>
                <a:lnTo>
                  <a:pt x="269" y="220"/>
                </a:lnTo>
                <a:lnTo>
                  <a:pt x="269" y="228"/>
                </a:lnTo>
                <a:lnTo>
                  <a:pt x="269" y="233"/>
                </a:lnTo>
                <a:lnTo>
                  <a:pt x="269" y="237"/>
                </a:lnTo>
                <a:lnTo>
                  <a:pt x="269" y="238"/>
                </a:lnTo>
                <a:close/>
                <a:moveTo>
                  <a:pt x="143" y="203"/>
                </a:moveTo>
                <a:lnTo>
                  <a:pt x="108" y="203"/>
                </a:lnTo>
                <a:lnTo>
                  <a:pt x="108" y="238"/>
                </a:lnTo>
                <a:lnTo>
                  <a:pt x="143" y="238"/>
                </a:lnTo>
                <a:lnTo>
                  <a:pt x="143" y="237"/>
                </a:lnTo>
                <a:lnTo>
                  <a:pt x="143" y="233"/>
                </a:lnTo>
                <a:lnTo>
                  <a:pt x="143" y="228"/>
                </a:lnTo>
                <a:lnTo>
                  <a:pt x="143" y="220"/>
                </a:lnTo>
                <a:lnTo>
                  <a:pt x="143" y="214"/>
                </a:lnTo>
                <a:lnTo>
                  <a:pt x="143" y="208"/>
                </a:lnTo>
                <a:lnTo>
                  <a:pt x="143" y="204"/>
                </a:lnTo>
                <a:lnTo>
                  <a:pt x="143" y="203"/>
                </a:lnTo>
                <a:close/>
                <a:moveTo>
                  <a:pt x="251" y="203"/>
                </a:moveTo>
                <a:lnTo>
                  <a:pt x="216" y="203"/>
                </a:lnTo>
                <a:lnTo>
                  <a:pt x="216" y="238"/>
                </a:lnTo>
                <a:lnTo>
                  <a:pt x="251" y="238"/>
                </a:lnTo>
                <a:lnTo>
                  <a:pt x="251" y="237"/>
                </a:lnTo>
                <a:lnTo>
                  <a:pt x="251" y="233"/>
                </a:lnTo>
                <a:lnTo>
                  <a:pt x="251" y="228"/>
                </a:lnTo>
                <a:lnTo>
                  <a:pt x="251" y="220"/>
                </a:lnTo>
                <a:lnTo>
                  <a:pt x="251" y="214"/>
                </a:lnTo>
                <a:lnTo>
                  <a:pt x="251" y="208"/>
                </a:lnTo>
                <a:lnTo>
                  <a:pt x="251" y="204"/>
                </a:lnTo>
                <a:lnTo>
                  <a:pt x="251" y="203"/>
                </a:lnTo>
                <a:close/>
                <a:moveTo>
                  <a:pt x="197" y="203"/>
                </a:moveTo>
                <a:lnTo>
                  <a:pt x="162" y="203"/>
                </a:lnTo>
                <a:lnTo>
                  <a:pt x="162" y="238"/>
                </a:lnTo>
                <a:lnTo>
                  <a:pt x="197" y="238"/>
                </a:lnTo>
                <a:lnTo>
                  <a:pt x="197" y="237"/>
                </a:lnTo>
                <a:lnTo>
                  <a:pt x="197" y="233"/>
                </a:lnTo>
                <a:lnTo>
                  <a:pt x="197" y="228"/>
                </a:lnTo>
                <a:lnTo>
                  <a:pt x="197" y="220"/>
                </a:lnTo>
                <a:lnTo>
                  <a:pt x="197" y="214"/>
                </a:lnTo>
                <a:lnTo>
                  <a:pt x="197" y="208"/>
                </a:lnTo>
                <a:lnTo>
                  <a:pt x="197" y="204"/>
                </a:lnTo>
                <a:lnTo>
                  <a:pt x="197" y="203"/>
                </a:lnTo>
                <a:close/>
                <a:moveTo>
                  <a:pt x="89" y="152"/>
                </a:moveTo>
                <a:lnTo>
                  <a:pt x="54" y="152"/>
                </a:lnTo>
                <a:lnTo>
                  <a:pt x="54" y="188"/>
                </a:lnTo>
                <a:lnTo>
                  <a:pt x="89" y="188"/>
                </a:lnTo>
                <a:lnTo>
                  <a:pt x="89" y="187"/>
                </a:lnTo>
                <a:lnTo>
                  <a:pt x="89" y="182"/>
                </a:lnTo>
                <a:lnTo>
                  <a:pt x="89" y="177"/>
                </a:lnTo>
                <a:lnTo>
                  <a:pt x="89" y="169"/>
                </a:lnTo>
                <a:lnTo>
                  <a:pt x="89" y="163"/>
                </a:lnTo>
                <a:lnTo>
                  <a:pt x="89" y="157"/>
                </a:lnTo>
                <a:lnTo>
                  <a:pt x="89" y="153"/>
                </a:lnTo>
                <a:lnTo>
                  <a:pt x="89" y="152"/>
                </a:lnTo>
                <a:close/>
                <a:moveTo>
                  <a:pt x="87" y="296"/>
                </a:moveTo>
                <a:lnTo>
                  <a:pt x="271" y="296"/>
                </a:lnTo>
                <a:lnTo>
                  <a:pt x="271" y="260"/>
                </a:lnTo>
                <a:lnTo>
                  <a:pt x="87" y="260"/>
                </a:lnTo>
                <a:lnTo>
                  <a:pt x="87" y="261"/>
                </a:lnTo>
                <a:lnTo>
                  <a:pt x="87" y="265"/>
                </a:lnTo>
                <a:lnTo>
                  <a:pt x="87" y="271"/>
                </a:lnTo>
                <a:lnTo>
                  <a:pt x="87" y="277"/>
                </a:lnTo>
                <a:lnTo>
                  <a:pt x="87" y="284"/>
                </a:lnTo>
                <a:lnTo>
                  <a:pt x="87" y="290"/>
                </a:lnTo>
                <a:lnTo>
                  <a:pt x="87" y="293"/>
                </a:lnTo>
                <a:lnTo>
                  <a:pt x="87" y="296"/>
                </a:lnTo>
                <a:close/>
                <a:moveTo>
                  <a:pt x="323" y="93"/>
                </a:moveTo>
                <a:lnTo>
                  <a:pt x="35" y="93"/>
                </a:lnTo>
                <a:lnTo>
                  <a:pt x="28" y="95"/>
                </a:lnTo>
                <a:lnTo>
                  <a:pt x="21" y="97"/>
                </a:lnTo>
                <a:lnTo>
                  <a:pt x="15" y="100"/>
                </a:lnTo>
                <a:lnTo>
                  <a:pt x="10" y="104"/>
                </a:lnTo>
                <a:lnTo>
                  <a:pt x="5" y="110"/>
                </a:lnTo>
                <a:lnTo>
                  <a:pt x="2" y="115"/>
                </a:lnTo>
                <a:lnTo>
                  <a:pt x="0" y="122"/>
                </a:lnTo>
                <a:lnTo>
                  <a:pt x="0" y="129"/>
                </a:lnTo>
                <a:lnTo>
                  <a:pt x="0" y="308"/>
                </a:lnTo>
                <a:lnTo>
                  <a:pt x="0" y="316"/>
                </a:lnTo>
                <a:lnTo>
                  <a:pt x="2" y="322"/>
                </a:lnTo>
                <a:lnTo>
                  <a:pt x="5" y="329"/>
                </a:lnTo>
                <a:lnTo>
                  <a:pt x="10" y="334"/>
                </a:lnTo>
                <a:lnTo>
                  <a:pt x="15" y="338"/>
                </a:lnTo>
                <a:lnTo>
                  <a:pt x="21" y="342"/>
                </a:lnTo>
                <a:lnTo>
                  <a:pt x="28" y="344"/>
                </a:lnTo>
                <a:lnTo>
                  <a:pt x="35" y="345"/>
                </a:lnTo>
                <a:lnTo>
                  <a:pt x="323" y="345"/>
                </a:lnTo>
                <a:lnTo>
                  <a:pt x="330" y="344"/>
                </a:lnTo>
                <a:lnTo>
                  <a:pt x="337" y="342"/>
                </a:lnTo>
                <a:lnTo>
                  <a:pt x="343" y="338"/>
                </a:lnTo>
                <a:lnTo>
                  <a:pt x="348" y="334"/>
                </a:lnTo>
                <a:lnTo>
                  <a:pt x="353" y="329"/>
                </a:lnTo>
                <a:lnTo>
                  <a:pt x="356" y="322"/>
                </a:lnTo>
                <a:lnTo>
                  <a:pt x="358" y="316"/>
                </a:lnTo>
                <a:lnTo>
                  <a:pt x="359" y="308"/>
                </a:lnTo>
                <a:lnTo>
                  <a:pt x="359" y="129"/>
                </a:lnTo>
                <a:lnTo>
                  <a:pt x="358" y="122"/>
                </a:lnTo>
                <a:lnTo>
                  <a:pt x="356" y="115"/>
                </a:lnTo>
                <a:lnTo>
                  <a:pt x="353" y="110"/>
                </a:lnTo>
                <a:lnTo>
                  <a:pt x="348" y="104"/>
                </a:lnTo>
                <a:lnTo>
                  <a:pt x="343" y="100"/>
                </a:lnTo>
                <a:lnTo>
                  <a:pt x="337" y="97"/>
                </a:lnTo>
                <a:lnTo>
                  <a:pt x="330" y="95"/>
                </a:lnTo>
                <a:lnTo>
                  <a:pt x="323" y="93"/>
                </a:lnTo>
                <a:close/>
                <a:moveTo>
                  <a:pt x="341" y="308"/>
                </a:moveTo>
                <a:lnTo>
                  <a:pt x="340" y="316"/>
                </a:lnTo>
                <a:lnTo>
                  <a:pt x="335" y="321"/>
                </a:lnTo>
                <a:lnTo>
                  <a:pt x="330" y="325"/>
                </a:lnTo>
                <a:lnTo>
                  <a:pt x="323" y="327"/>
                </a:lnTo>
                <a:lnTo>
                  <a:pt x="35" y="327"/>
                </a:lnTo>
                <a:lnTo>
                  <a:pt x="29" y="325"/>
                </a:lnTo>
                <a:lnTo>
                  <a:pt x="22" y="321"/>
                </a:lnTo>
                <a:lnTo>
                  <a:pt x="19" y="316"/>
                </a:lnTo>
                <a:lnTo>
                  <a:pt x="17" y="308"/>
                </a:lnTo>
                <a:lnTo>
                  <a:pt x="17" y="129"/>
                </a:lnTo>
                <a:lnTo>
                  <a:pt x="19" y="123"/>
                </a:lnTo>
                <a:lnTo>
                  <a:pt x="22" y="116"/>
                </a:lnTo>
                <a:lnTo>
                  <a:pt x="29" y="113"/>
                </a:lnTo>
                <a:lnTo>
                  <a:pt x="35" y="111"/>
                </a:lnTo>
                <a:lnTo>
                  <a:pt x="323" y="111"/>
                </a:lnTo>
                <a:lnTo>
                  <a:pt x="330" y="113"/>
                </a:lnTo>
                <a:lnTo>
                  <a:pt x="335" y="116"/>
                </a:lnTo>
                <a:lnTo>
                  <a:pt x="340" y="123"/>
                </a:lnTo>
                <a:lnTo>
                  <a:pt x="341" y="129"/>
                </a:lnTo>
                <a:lnTo>
                  <a:pt x="341" y="131"/>
                </a:lnTo>
                <a:lnTo>
                  <a:pt x="341" y="137"/>
                </a:lnTo>
                <a:lnTo>
                  <a:pt x="341" y="145"/>
                </a:lnTo>
                <a:lnTo>
                  <a:pt x="341" y="157"/>
                </a:lnTo>
                <a:lnTo>
                  <a:pt x="341" y="171"/>
                </a:lnTo>
                <a:lnTo>
                  <a:pt x="341" y="186"/>
                </a:lnTo>
                <a:lnTo>
                  <a:pt x="341" y="219"/>
                </a:lnTo>
                <a:lnTo>
                  <a:pt x="341" y="252"/>
                </a:lnTo>
                <a:lnTo>
                  <a:pt x="341" y="267"/>
                </a:lnTo>
                <a:lnTo>
                  <a:pt x="341" y="280"/>
                </a:lnTo>
                <a:lnTo>
                  <a:pt x="341" y="292"/>
                </a:lnTo>
                <a:lnTo>
                  <a:pt x="341" y="301"/>
                </a:lnTo>
                <a:lnTo>
                  <a:pt x="341" y="307"/>
                </a:lnTo>
                <a:lnTo>
                  <a:pt x="341" y="308"/>
                </a:lnTo>
                <a:close/>
                <a:moveTo>
                  <a:pt x="269" y="188"/>
                </a:moveTo>
                <a:lnTo>
                  <a:pt x="305" y="188"/>
                </a:lnTo>
                <a:lnTo>
                  <a:pt x="305" y="152"/>
                </a:lnTo>
                <a:lnTo>
                  <a:pt x="269" y="152"/>
                </a:lnTo>
                <a:lnTo>
                  <a:pt x="269" y="153"/>
                </a:lnTo>
                <a:lnTo>
                  <a:pt x="269" y="157"/>
                </a:lnTo>
                <a:lnTo>
                  <a:pt x="269" y="163"/>
                </a:lnTo>
                <a:lnTo>
                  <a:pt x="269" y="169"/>
                </a:lnTo>
                <a:lnTo>
                  <a:pt x="269" y="177"/>
                </a:lnTo>
                <a:lnTo>
                  <a:pt x="269" y="182"/>
                </a:lnTo>
                <a:lnTo>
                  <a:pt x="269" y="187"/>
                </a:lnTo>
                <a:lnTo>
                  <a:pt x="269" y="188"/>
                </a:lnTo>
                <a:close/>
                <a:moveTo>
                  <a:pt x="179" y="0"/>
                </a:moveTo>
                <a:lnTo>
                  <a:pt x="143" y="36"/>
                </a:lnTo>
                <a:lnTo>
                  <a:pt x="130" y="49"/>
                </a:lnTo>
                <a:lnTo>
                  <a:pt x="108" y="71"/>
                </a:lnTo>
                <a:lnTo>
                  <a:pt x="109" y="71"/>
                </a:lnTo>
                <a:lnTo>
                  <a:pt x="251" y="71"/>
                </a:lnTo>
                <a:lnTo>
                  <a:pt x="229" y="49"/>
                </a:lnTo>
                <a:lnTo>
                  <a:pt x="216" y="36"/>
                </a:lnTo>
                <a:lnTo>
                  <a:pt x="180" y="0"/>
                </a:lnTo>
                <a:lnTo>
                  <a:pt x="179" y="0"/>
                </a:lnTo>
                <a:close/>
                <a:moveTo>
                  <a:pt x="251" y="71"/>
                </a:moveTo>
                <a:lnTo>
                  <a:pt x="250" y="71"/>
                </a:lnTo>
                <a:moveTo>
                  <a:pt x="143" y="152"/>
                </a:moveTo>
                <a:lnTo>
                  <a:pt x="108" y="152"/>
                </a:lnTo>
                <a:lnTo>
                  <a:pt x="108" y="188"/>
                </a:lnTo>
                <a:lnTo>
                  <a:pt x="143" y="188"/>
                </a:lnTo>
                <a:lnTo>
                  <a:pt x="143" y="187"/>
                </a:lnTo>
                <a:lnTo>
                  <a:pt x="143" y="182"/>
                </a:lnTo>
                <a:lnTo>
                  <a:pt x="143" y="177"/>
                </a:lnTo>
                <a:lnTo>
                  <a:pt x="143" y="169"/>
                </a:lnTo>
                <a:lnTo>
                  <a:pt x="143" y="163"/>
                </a:lnTo>
                <a:lnTo>
                  <a:pt x="143" y="157"/>
                </a:lnTo>
                <a:lnTo>
                  <a:pt x="143" y="153"/>
                </a:lnTo>
                <a:lnTo>
                  <a:pt x="143" y="152"/>
                </a:lnTo>
                <a:close/>
                <a:moveTo>
                  <a:pt x="251" y="152"/>
                </a:moveTo>
                <a:lnTo>
                  <a:pt x="216" y="152"/>
                </a:lnTo>
                <a:lnTo>
                  <a:pt x="216" y="188"/>
                </a:lnTo>
                <a:lnTo>
                  <a:pt x="251" y="188"/>
                </a:lnTo>
                <a:lnTo>
                  <a:pt x="251" y="187"/>
                </a:lnTo>
                <a:lnTo>
                  <a:pt x="251" y="182"/>
                </a:lnTo>
                <a:lnTo>
                  <a:pt x="251" y="177"/>
                </a:lnTo>
                <a:lnTo>
                  <a:pt x="251" y="169"/>
                </a:lnTo>
                <a:lnTo>
                  <a:pt x="251" y="163"/>
                </a:lnTo>
                <a:lnTo>
                  <a:pt x="251" y="157"/>
                </a:lnTo>
                <a:lnTo>
                  <a:pt x="251" y="153"/>
                </a:lnTo>
                <a:lnTo>
                  <a:pt x="251" y="15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5" name="Freeform 126"/>
          <p:cNvSpPr>
            <a:spLocks noEditPoints="1"/>
          </p:cNvSpPr>
          <p:nvPr/>
        </p:nvSpPr>
        <p:spPr bwMode="auto">
          <a:xfrm>
            <a:off x="11819930" y="4344294"/>
            <a:ext cx="328911" cy="331886"/>
          </a:xfrm>
          <a:custGeom>
            <a:avLst/>
            <a:gdLst>
              <a:gd name="T0" fmla="*/ 398 w 399"/>
              <a:gd name="T1" fmla="*/ 197 h 399"/>
              <a:gd name="T2" fmla="*/ 1 w 399"/>
              <a:gd name="T3" fmla="*/ 201 h 399"/>
              <a:gd name="T4" fmla="*/ 199 w 399"/>
              <a:gd name="T5" fmla="*/ 125 h 399"/>
              <a:gd name="T6" fmla="*/ 200 w 399"/>
              <a:gd name="T7" fmla="*/ 273 h 399"/>
              <a:gd name="T8" fmla="*/ 199 w 399"/>
              <a:gd name="T9" fmla="*/ 125 h 399"/>
              <a:gd name="T10" fmla="*/ 278 w 399"/>
              <a:gd name="T11" fmla="*/ 243 h 399"/>
              <a:gd name="T12" fmla="*/ 282 w 399"/>
              <a:gd name="T13" fmla="*/ 234 h 399"/>
              <a:gd name="T14" fmla="*/ 289 w 399"/>
              <a:gd name="T15" fmla="*/ 211 h 399"/>
              <a:gd name="T16" fmla="*/ 289 w 399"/>
              <a:gd name="T17" fmla="*/ 188 h 399"/>
              <a:gd name="T18" fmla="*/ 284 w 399"/>
              <a:gd name="T19" fmla="*/ 168 h 399"/>
              <a:gd name="T20" fmla="*/ 268 w 399"/>
              <a:gd name="T21" fmla="*/ 141 h 399"/>
              <a:gd name="T22" fmla="*/ 357 w 399"/>
              <a:gd name="T23" fmla="*/ 127 h 399"/>
              <a:gd name="T24" fmla="*/ 203 w 399"/>
              <a:gd name="T25" fmla="*/ 372 h 399"/>
              <a:gd name="T26" fmla="*/ 348 w 399"/>
              <a:gd name="T27" fmla="*/ 110 h 399"/>
              <a:gd name="T28" fmla="*/ 183 w 399"/>
              <a:gd name="T29" fmla="*/ 111 h 399"/>
              <a:gd name="T30" fmla="*/ 153 w 399"/>
              <a:gd name="T31" fmla="*/ 123 h 399"/>
              <a:gd name="T32" fmla="*/ 129 w 399"/>
              <a:gd name="T33" fmla="*/ 144 h 399"/>
              <a:gd name="T34" fmla="*/ 114 w 399"/>
              <a:gd name="T35" fmla="*/ 172 h 399"/>
              <a:gd name="T36" fmla="*/ 58 w 399"/>
              <a:gd name="T37" fmla="*/ 99 h 399"/>
              <a:gd name="T38" fmla="*/ 183 w 399"/>
              <a:gd name="T39" fmla="*/ 372 h 399"/>
              <a:gd name="T40" fmla="*/ 47 w 399"/>
              <a:gd name="T41" fmla="*/ 116 h 399"/>
              <a:gd name="T42" fmla="*/ 127 w 399"/>
              <a:gd name="T43" fmla="*/ 251 h 399"/>
              <a:gd name="T44" fmla="*/ 143 w 399"/>
              <a:gd name="T45" fmla="*/ 269 h 399"/>
              <a:gd name="T46" fmla="*/ 163 w 399"/>
              <a:gd name="T47" fmla="*/ 281 h 399"/>
              <a:gd name="T48" fmla="*/ 187 w 399"/>
              <a:gd name="T49" fmla="*/ 288 h 399"/>
              <a:gd name="T50" fmla="*/ 218 w 399"/>
              <a:gd name="T51" fmla="*/ 287 h 399"/>
              <a:gd name="T52" fmla="*/ 235 w 399"/>
              <a:gd name="T53" fmla="*/ 282 h 399"/>
              <a:gd name="T54" fmla="*/ 230 w 399"/>
              <a:gd name="T55" fmla="*/ 290 h 399"/>
              <a:gd name="T56" fmla="*/ 222 w 399"/>
              <a:gd name="T57" fmla="*/ 304 h 399"/>
              <a:gd name="T58" fmla="*/ 208 w 399"/>
              <a:gd name="T59" fmla="*/ 330 h 399"/>
              <a:gd name="T60" fmla="*/ 193 w 399"/>
              <a:gd name="T61" fmla="*/ 356 h 399"/>
              <a:gd name="T62" fmla="*/ 185 w 399"/>
              <a:gd name="T63" fmla="*/ 36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9" h="399">
                <a:moveTo>
                  <a:pt x="198" y="0"/>
                </a:moveTo>
                <a:cubicBezTo>
                  <a:pt x="307" y="0"/>
                  <a:pt x="397" y="88"/>
                  <a:pt x="398" y="197"/>
                </a:cubicBezTo>
                <a:cubicBezTo>
                  <a:pt x="399" y="307"/>
                  <a:pt x="311" y="397"/>
                  <a:pt x="201" y="398"/>
                </a:cubicBezTo>
                <a:cubicBezTo>
                  <a:pt x="92" y="399"/>
                  <a:pt x="2" y="311"/>
                  <a:pt x="1" y="201"/>
                </a:cubicBezTo>
                <a:cubicBezTo>
                  <a:pt x="0" y="91"/>
                  <a:pt x="88" y="1"/>
                  <a:pt x="198" y="0"/>
                </a:cubicBezTo>
                <a:close/>
                <a:moveTo>
                  <a:pt x="199" y="125"/>
                </a:moveTo>
                <a:cubicBezTo>
                  <a:pt x="240" y="125"/>
                  <a:pt x="273" y="158"/>
                  <a:pt x="273" y="198"/>
                </a:cubicBezTo>
                <a:cubicBezTo>
                  <a:pt x="274" y="239"/>
                  <a:pt x="241" y="273"/>
                  <a:pt x="200" y="273"/>
                </a:cubicBezTo>
                <a:cubicBezTo>
                  <a:pt x="159" y="273"/>
                  <a:pt x="126" y="241"/>
                  <a:pt x="126" y="200"/>
                </a:cubicBezTo>
                <a:cubicBezTo>
                  <a:pt x="125" y="159"/>
                  <a:pt x="158" y="126"/>
                  <a:pt x="199" y="125"/>
                </a:cubicBezTo>
                <a:close/>
                <a:moveTo>
                  <a:pt x="203" y="372"/>
                </a:moveTo>
                <a:lnTo>
                  <a:pt x="278" y="243"/>
                </a:lnTo>
                <a:lnTo>
                  <a:pt x="278" y="243"/>
                </a:lnTo>
                <a:lnTo>
                  <a:pt x="282" y="234"/>
                </a:lnTo>
                <a:lnTo>
                  <a:pt x="286" y="222"/>
                </a:lnTo>
                <a:lnTo>
                  <a:pt x="289" y="211"/>
                </a:lnTo>
                <a:lnTo>
                  <a:pt x="290" y="199"/>
                </a:lnTo>
                <a:lnTo>
                  <a:pt x="289" y="188"/>
                </a:lnTo>
                <a:lnTo>
                  <a:pt x="286" y="178"/>
                </a:lnTo>
                <a:lnTo>
                  <a:pt x="284" y="168"/>
                </a:lnTo>
                <a:lnTo>
                  <a:pt x="280" y="158"/>
                </a:lnTo>
                <a:lnTo>
                  <a:pt x="268" y="141"/>
                </a:lnTo>
                <a:lnTo>
                  <a:pt x="253" y="127"/>
                </a:lnTo>
                <a:lnTo>
                  <a:pt x="357" y="127"/>
                </a:lnTo>
                <a:cubicBezTo>
                  <a:pt x="367" y="148"/>
                  <a:pt x="373" y="172"/>
                  <a:pt x="373" y="198"/>
                </a:cubicBezTo>
                <a:cubicBezTo>
                  <a:pt x="374" y="292"/>
                  <a:pt x="298" y="370"/>
                  <a:pt x="203" y="372"/>
                </a:cubicBezTo>
                <a:close/>
                <a:moveTo>
                  <a:pt x="198" y="26"/>
                </a:moveTo>
                <a:cubicBezTo>
                  <a:pt x="261" y="25"/>
                  <a:pt x="317" y="59"/>
                  <a:pt x="348" y="110"/>
                </a:cubicBezTo>
                <a:lnTo>
                  <a:pt x="199" y="110"/>
                </a:lnTo>
                <a:lnTo>
                  <a:pt x="183" y="111"/>
                </a:lnTo>
                <a:lnTo>
                  <a:pt x="167" y="115"/>
                </a:lnTo>
                <a:lnTo>
                  <a:pt x="153" y="123"/>
                </a:lnTo>
                <a:lnTo>
                  <a:pt x="140" y="132"/>
                </a:lnTo>
                <a:lnTo>
                  <a:pt x="129" y="144"/>
                </a:lnTo>
                <a:lnTo>
                  <a:pt x="120" y="157"/>
                </a:lnTo>
                <a:lnTo>
                  <a:pt x="114" y="172"/>
                </a:lnTo>
                <a:lnTo>
                  <a:pt x="110" y="188"/>
                </a:lnTo>
                <a:lnTo>
                  <a:pt x="58" y="99"/>
                </a:lnTo>
                <a:cubicBezTo>
                  <a:pt x="89" y="55"/>
                  <a:pt x="140" y="26"/>
                  <a:pt x="198" y="26"/>
                </a:cubicBezTo>
                <a:close/>
                <a:moveTo>
                  <a:pt x="183" y="372"/>
                </a:moveTo>
                <a:cubicBezTo>
                  <a:pt x="96" y="363"/>
                  <a:pt x="27" y="290"/>
                  <a:pt x="26" y="201"/>
                </a:cubicBezTo>
                <a:cubicBezTo>
                  <a:pt x="26" y="170"/>
                  <a:pt x="34" y="141"/>
                  <a:pt x="47" y="116"/>
                </a:cubicBezTo>
                <a:lnTo>
                  <a:pt x="120" y="241"/>
                </a:lnTo>
                <a:lnTo>
                  <a:pt x="127" y="251"/>
                </a:lnTo>
                <a:lnTo>
                  <a:pt x="134" y="261"/>
                </a:lnTo>
                <a:lnTo>
                  <a:pt x="143" y="269"/>
                </a:lnTo>
                <a:lnTo>
                  <a:pt x="153" y="276"/>
                </a:lnTo>
                <a:lnTo>
                  <a:pt x="163" y="281"/>
                </a:lnTo>
                <a:lnTo>
                  <a:pt x="174" y="285"/>
                </a:lnTo>
                <a:lnTo>
                  <a:pt x="187" y="288"/>
                </a:lnTo>
                <a:lnTo>
                  <a:pt x="199" y="289"/>
                </a:lnTo>
                <a:lnTo>
                  <a:pt x="218" y="287"/>
                </a:lnTo>
                <a:lnTo>
                  <a:pt x="235" y="281"/>
                </a:lnTo>
                <a:lnTo>
                  <a:pt x="235" y="282"/>
                </a:lnTo>
                <a:lnTo>
                  <a:pt x="232" y="285"/>
                </a:lnTo>
                <a:lnTo>
                  <a:pt x="230" y="290"/>
                </a:lnTo>
                <a:lnTo>
                  <a:pt x="226" y="296"/>
                </a:lnTo>
                <a:lnTo>
                  <a:pt x="222" y="304"/>
                </a:lnTo>
                <a:lnTo>
                  <a:pt x="217" y="311"/>
                </a:lnTo>
                <a:lnTo>
                  <a:pt x="208" y="330"/>
                </a:lnTo>
                <a:lnTo>
                  <a:pt x="197" y="347"/>
                </a:lnTo>
                <a:lnTo>
                  <a:pt x="193" y="356"/>
                </a:lnTo>
                <a:lnTo>
                  <a:pt x="188" y="362"/>
                </a:lnTo>
                <a:lnTo>
                  <a:pt x="185" y="369"/>
                </a:lnTo>
                <a:lnTo>
                  <a:pt x="183" y="37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6" name="Freeform 127"/>
          <p:cNvSpPr>
            <a:spLocks noEditPoints="1"/>
          </p:cNvSpPr>
          <p:nvPr/>
        </p:nvSpPr>
        <p:spPr bwMode="auto">
          <a:xfrm>
            <a:off x="13212961" y="6683872"/>
            <a:ext cx="325934" cy="147339"/>
          </a:xfrm>
          <a:custGeom>
            <a:avLst/>
            <a:gdLst>
              <a:gd name="T0" fmla="*/ 321 w 395"/>
              <a:gd name="T1" fmla="*/ 73 h 180"/>
              <a:gd name="T2" fmla="*/ 305 w 395"/>
              <a:gd name="T3" fmla="*/ 76 h 180"/>
              <a:gd name="T4" fmla="*/ 305 w 395"/>
              <a:gd name="T5" fmla="*/ 100 h 180"/>
              <a:gd name="T6" fmla="*/ 305 w 395"/>
              <a:gd name="T7" fmla="*/ 124 h 180"/>
              <a:gd name="T8" fmla="*/ 314 w 395"/>
              <a:gd name="T9" fmla="*/ 50 h 180"/>
              <a:gd name="T10" fmla="*/ 304 w 395"/>
              <a:gd name="T11" fmla="*/ 60 h 180"/>
              <a:gd name="T12" fmla="*/ 165 w 395"/>
              <a:gd name="T13" fmla="*/ 60 h 180"/>
              <a:gd name="T14" fmla="*/ 155 w 395"/>
              <a:gd name="T15" fmla="*/ 50 h 180"/>
              <a:gd name="T16" fmla="*/ 260 w 395"/>
              <a:gd name="T17" fmla="*/ 97 h 180"/>
              <a:gd name="T18" fmla="*/ 260 w 395"/>
              <a:gd name="T19" fmla="*/ 84 h 180"/>
              <a:gd name="T20" fmla="*/ 286 w 395"/>
              <a:gd name="T21" fmla="*/ 54 h 180"/>
              <a:gd name="T22" fmla="*/ 244 w 395"/>
              <a:gd name="T23" fmla="*/ 57 h 180"/>
              <a:gd name="T24" fmla="*/ 244 w 395"/>
              <a:gd name="T25" fmla="*/ 77 h 180"/>
              <a:gd name="T26" fmla="*/ 244 w 395"/>
              <a:gd name="T27" fmla="*/ 114 h 180"/>
              <a:gd name="T28" fmla="*/ 244 w 395"/>
              <a:gd name="T29" fmla="*/ 125 h 180"/>
              <a:gd name="T30" fmla="*/ 375 w 395"/>
              <a:gd name="T31" fmla="*/ 119 h 180"/>
              <a:gd name="T32" fmla="*/ 361 w 395"/>
              <a:gd name="T33" fmla="*/ 147 h 180"/>
              <a:gd name="T34" fmla="*/ 333 w 395"/>
              <a:gd name="T35" fmla="*/ 161 h 180"/>
              <a:gd name="T36" fmla="*/ 154 w 395"/>
              <a:gd name="T37" fmla="*/ 161 h 180"/>
              <a:gd name="T38" fmla="*/ 181 w 395"/>
              <a:gd name="T39" fmla="*/ 147 h 180"/>
              <a:gd name="T40" fmla="*/ 196 w 395"/>
              <a:gd name="T41" fmla="*/ 119 h 180"/>
              <a:gd name="T42" fmla="*/ 198 w 395"/>
              <a:gd name="T43" fmla="*/ 62 h 180"/>
              <a:gd name="T44" fmla="*/ 212 w 395"/>
              <a:gd name="T45" fmla="*/ 34 h 180"/>
              <a:gd name="T46" fmla="*/ 240 w 395"/>
              <a:gd name="T47" fmla="*/ 20 h 180"/>
              <a:gd name="T48" fmla="*/ 333 w 395"/>
              <a:gd name="T49" fmla="*/ 20 h 180"/>
              <a:gd name="T50" fmla="*/ 361 w 395"/>
              <a:gd name="T51" fmla="*/ 34 h 180"/>
              <a:gd name="T52" fmla="*/ 375 w 395"/>
              <a:gd name="T53" fmla="*/ 62 h 180"/>
              <a:gd name="T54" fmla="*/ 376 w 395"/>
              <a:gd name="T55" fmla="*/ 78 h 180"/>
              <a:gd name="T56" fmla="*/ 376 w 395"/>
              <a:gd name="T57" fmla="*/ 97 h 180"/>
              <a:gd name="T58" fmla="*/ 376 w 395"/>
              <a:gd name="T59" fmla="*/ 108 h 180"/>
              <a:gd name="T60" fmla="*/ 98 w 395"/>
              <a:gd name="T61" fmla="*/ 95 h 180"/>
              <a:gd name="T62" fmla="*/ 94 w 395"/>
              <a:gd name="T63" fmla="*/ 72 h 180"/>
              <a:gd name="T64" fmla="*/ 83 w 395"/>
              <a:gd name="T65" fmla="*/ 126 h 180"/>
              <a:gd name="T66" fmla="*/ 67 w 395"/>
              <a:gd name="T67" fmla="*/ 54 h 180"/>
              <a:gd name="T68" fmla="*/ 75 w 395"/>
              <a:gd name="T69" fmla="*/ 109 h 180"/>
              <a:gd name="T70" fmla="*/ 81 w 395"/>
              <a:gd name="T71" fmla="*/ 83 h 180"/>
              <a:gd name="T72" fmla="*/ 109 w 395"/>
              <a:gd name="T73" fmla="*/ 84 h 180"/>
              <a:gd name="T74" fmla="*/ 113 w 395"/>
              <a:gd name="T75" fmla="*/ 109 h 180"/>
              <a:gd name="T76" fmla="*/ 139 w 395"/>
              <a:gd name="T77" fmla="*/ 55 h 180"/>
              <a:gd name="T78" fmla="*/ 163 w 395"/>
              <a:gd name="T79" fmla="*/ 126 h 180"/>
              <a:gd name="T80" fmla="*/ 163 w 395"/>
              <a:gd name="T81" fmla="*/ 73 h 180"/>
              <a:gd name="T82" fmla="*/ 163 w 395"/>
              <a:gd name="T83" fmla="*/ 82 h 180"/>
              <a:gd name="T84" fmla="*/ 163 w 395"/>
              <a:gd name="T85" fmla="*/ 109 h 180"/>
              <a:gd name="T86" fmla="*/ 163 w 395"/>
              <a:gd name="T87" fmla="*/ 125 h 180"/>
              <a:gd name="T88" fmla="*/ 72 w 395"/>
              <a:gd name="T89" fmla="*/ 0 h 180"/>
              <a:gd name="T90" fmla="*/ 31 w 395"/>
              <a:gd name="T91" fmla="*/ 12 h 180"/>
              <a:gd name="T92" fmla="*/ 5 w 395"/>
              <a:gd name="T93" fmla="*/ 44 h 180"/>
              <a:gd name="T94" fmla="*/ 0 w 395"/>
              <a:gd name="T95" fmla="*/ 108 h 180"/>
              <a:gd name="T96" fmla="*/ 12 w 395"/>
              <a:gd name="T97" fmla="*/ 149 h 180"/>
              <a:gd name="T98" fmla="*/ 44 w 395"/>
              <a:gd name="T99" fmla="*/ 175 h 180"/>
              <a:gd name="T100" fmla="*/ 322 w 395"/>
              <a:gd name="T101" fmla="*/ 180 h 180"/>
              <a:gd name="T102" fmla="*/ 363 w 395"/>
              <a:gd name="T103" fmla="*/ 167 h 180"/>
              <a:gd name="T104" fmla="*/ 389 w 395"/>
              <a:gd name="T105" fmla="*/ 136 h 180"/>
              <a:gd name="T106" fmla="*/ 395 w 395"/>
              <a:gd name="T107" fmla="*/ 72 h 180"/>
              <a:gd name="T108" fmla="*/ 382 w 395"/>
              <a:gd name="T109" fmla="*/ 31 h 180"/>
              <a:gd name="T110" fmla="*/ 350 w 395"/>
              <a:gd name="T111" fmla="*/ 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180">
                <a:moveTo>
                  <a:pt x="305" y="126"/>
                </a:moveTo>
                <a:lnTo>
                  <a:pt x="321" y="126"/>
                </a:lnTo>
                <a:lnTo>
                  <a:pt x="321" y="73"/>
                </a:lnTo>
                <a:lnTo>
                  <a:pt x="305" y="73"/>
                </a:lnTo>
                <a:lnTo>
                  <a:pt x="305" y="75"/>
                </a:lnTo>
                <a:lnTo>
                  <a:pt x="305" y="76"/>
                </a:lnTo>
                <a:lnTo>
                  <a:pt x="305" y="82"/>
                </a:lnTo>
                <a:lnTo>
                  <a:pt x="305" y="91"/>
                </a:lnTo>
                <a:lnTo>
                  <a:pt x="305" y="100"/>
                </a:lnTo>
                <a:lnTo>
                  <a:pt x="305" y="109"/>
                </a:lnTo>
                <a:lnTo>
                  <a:pt x="305" y="118"/>
                </a:lnTo>
                <a:lnTo>
                  <a:pt x="305" y="124"/>
                </a:lnTo>
                <a:lnTo>
                  <a:pt x="305" y="125"/>
                </a:lnTo>
                <a:lnTo>
                  <a:pt x="305" y="126"/>
                </a:lnTo>
                <a:close/>
                <a:moveTo>
                  <a:pt x="314" y="50"/>
                </a:moveTo>
                <a:cubicBezTo>
                  <a:pt x="319" y="50"/>
                  <a:pt x="324" y="55"/>
                  <a:pt x="324" y="60"/>
                </a:cubicBezTo>
                <a:cubicBezTo>
                  <a:pt x="324" y="65"/>
                  <a:pt x="319" y="70"/>
                  <a:pt x="314" y="70"/>
                </a:cubicBezTo>
                <a:cubicBezTo>
                  <a:pt x="308" y="70"/>
                  <a:pt x="304" y="65"/>
                  <a:pt x="304" y="60"/>
                </a:cubicBezTo>
                <a:cubicBezTo>
                  <a:pt x="304" y="55"/>
                  <a:pt x="308" y="50"/>
                  <a:pt x="314" y="50"/>
                </a:cubicBezTo>
                <a:close/>
                <a:moveTo>
                  <a:pt x="155" y="50"/>
                </a:moveTo>
                <a:cubicBezTo>
                  <a:pt x="160" y="50"/>
                  <a:pt x="165" y="55"/>
                  <a:pt x="165" y="60"/>
                </a:cubicBezTo>
                <a:cubicBezTo>
                  <a:pt x="165" y="65"/>
                  <a:pt x="160" y="70"/>
                  <a:pt x="155" y="70"/>
                </a:cubicBezTo>
                <a:cubicBezTo>
                  <a:pt x="149" y="70"/>
                  <a:pt x="145" y="65"/>
                  <a:pt x="145" y="60"/>
                </a:cubicBezTo>
                <a:cubicBezTo>
                  <a:pt x="145" y="55"/>
                  <a:pt x="149" y="50"/>
                  <a:pt x="155" y="50"/>
                </a:cubicBezTo>
                <a:close/>
                <a:moveTo>
                  <a:pt x="244" y="126"/>
                </a:moveTo>
                <a:lnTo>
                  <a:pt x="260" y="126"/>
                </a:lnTo>
                <a:lnTo>
                  <a:pt x="260" y="97"/>
                </a:lnTo>
                <a:lnTo>
                  <a:pt x="285" y="97"/>
                </a:lnTo>
                <a:lnTo>
                  <a:pt x="285" y="84"/>
                </a:lnTo>
                <a:lnTo>
                  <a:pt x="260" y="84"/>
                </a:lnTo>
                <a:lnTo>
                  <a:pt x="260" y="67"/>
                </a:lnTo>
                <a:lnTo>
                  <a:pt x="286" y="67"/>
                </a:lnTo>
                <a:lnTo>
                  <a:pt x="286" y="54"/>
                </a:lnTo>
                <a:lnTo>
                  <a:pt x="244" y="54"/>
                </a:lnTo>
                <a:lnTo>
                  <a:pt x="244" y="55"/>
                </a:lnTo>
                <a:lnTo>
                  <a:pt x="244" y="57"/>
                </a:lnTo>
                <a:lnTo>
                  <a:pt x="244" y="61"/>
                </a:lnTo>
                <a:lnTo>
                  <a:pt x="244" y="66"/>
                </a:lnTo>
                <a:lnTo>
                  <a:pt x="244" y="77"/>
                </a:lnTo>
                <a:lnTo>
                  <a:pt x="244" y="91"/>
                </a:lnTo>
                <a:lnTo>
                  <a:pt x="244" y="104"/>
                </a:lnTo>
                <a:lnTo>
                  <a:pt x="244" y="114"/>
                </a:lnTo>
                <a:lnTo>
                  <a:pt x="244" y="120"/>
                </a:lnTo>
                <a:lnTo>
                  <a:pt x="244" y="123"/>
                </a:lnTo>
                <a:lnTo>
                  <a:pt x="244" y="125"/>
                </a:lnTo>
                <a:lnTo>
                  <a:pt x="244" y="126"/>
                </a:lnTo>
                <a:close/>
                <a:moveTo>
                  <a:pt x="376" y="108"/>
                </a:moveTo>
                <a:lnTo>
                  <a:pt x="375" y="119"/>
                </a:lnTo>
                <a:lnTo>
                  <a:pt x="372" y="130"/>
                </a:lnTo>
                <a:lnTo>
                  <a:pt x="368" y="138"/>
                </a:lnTo>
                <a:lnTo>
                  <a:pt x="361" y="147"/>
                </a:lnTo>
                <a:lnTo>
                  <a:pt x="353" y="153"/>
                </a:lnTo>
                <a:lnTo>
                  <a:pt x="344" y="158"/>
                </a:lnTo>
                <a:lnTo>
                  <a:pt x="333" y="161"/>
                </a:lnTo>
                <a:lnTo>
                  <a:pt x="322" y="162"/>
                </a:lnTo>
                <a:lnTo>
                  <a:pt x="143" y="162"/>
                </a:lnTo>
                <a:lnTo>
                  <a:pt x="154" y="161"/>
                </a:lnTo>
                <a:lnTo>
                  <a:pt x="165" y="158"/>
                </a:lnTo>
                <a:lnTo>
                  <a:pt x="173" y="153"/>
                </a:lnTo>
                <a:lnTo>
                  <a:pt x="181" y="147"/>
                </a:lnTo>
                <a:lnTo>
                  <a:pt x="187" y="138"/>
                </a:lnTo>
                <a:lnTo>
                  <a:pt x="193" y="130"/>
                </a:lnTo>
                <a:lnTo>
                  <a:pt x="196" y="119"/>
                </a:lnTo>
                <a:lnTo>
                  <a:pt x="197" y="108"/>
                </a:lnTo>
                <a:lnTo>
                  <a:pt x="197" y="72"/>
                </a:lnTo>
                <a:lnTo>
                  <a:pt x="198" y="62"/>
                </a:lnTo>
                <a:lnTo>
                  <a:pt x="201" y="51"/>
                </a:lnTo>
                <a:lnTo>
                  <a:pt x="206" y="42"/>
                </a:lnTo>
                <a:lnTo>
                  <a:pt x="212" y="34"/>
                </a:lnTo>
                <a:lnTo>
                  <a:pt x="221" y="27"/>
                </a:lnTo>
                <a:lnTo>
                  <a:pt x="230" y="23"/>
                </a:lnTo>
                <a:lnTo>
                  <a:pt x="240" y="20"/>
                </a:lnTo>
                <a:lnTo>
                  <a:pt x="251" y="18"/>
                </a:lnTo>
                <a:lnTo>
                  <a:pt x="322" y="18"/>
                </a:lnTo>
                <a:lnTo>
                  <a:pt x="333" y="20"/>
                </a:lnTo>
                <a:lnTo>
                  <a:pt x="344" y="23"/>
                </a:lnTo>
                <a:lnTo>
                  <a:pt x="353" y="27"/>
                </a:lnTo>
                <a:lnTo>
                  <a:pt x="361" y="34"/>
                </a:lnTo>
                <a:lnTo>
                  <a:pt x="368" y="42"/>
                </a:lnTo>
                <a:lnTo>
                  <a:pt x="372" y="51"/>
                </a:lnTo>
                <a:lnTo>
                  <a:pt x="375" y="62"/>
                </a:lnTo>
                <a:lnTo>
                  <a:pt x="376" y="72"/>
                </a:lnTo>
                <a:lnTo>
                  <a:pt x="376" y="73"/>
                </a:lnTo>
                <a:lnTo>
                  <a:pt x="376" y="78"/>
                </a:lnTo>
                <a:lnTo>
                  <a:pt x="376" y="83"/>
                </a:lnTo>
                <a:lnTo>
                  <a:pt x="376" y="91"/>
                </a:lnTo>
                <a:lnTo>
                  <a:pt x="376" y="97"/>
                </a:lnTo>
                <a:lnTo>
                  <a:pt x="376" y="103"/>
                </a:lnTo>
                <a:lnTo>
                  <a:pt x="376" y="107"/>
                </a:lnTo>
                <a:lnTo>
                  <a:pt x="376" y="108"/>
                </a:lnTo>
                <a:close/>
                <a:moveTo>
                  <a:pt x="121" y="126"/>
                </a:moveTo>
                <a:lnTo>
                  <a:pt x="103" y="126"/>
                </a:lnTo>
                <a:lnTo>
                  <a:pt x="98" y="95"/>
                </a:lnTo>
                <a:lnTo>
                  <a:pt x="96" y="84"/>
                </a:lnTo>
                <a:lnTo>
                  <a:pt x="95" y="72"/>
                </a:lnTo>
                <a:lnTo>
                  <a:pt x="94" y="72"/>
                </a:lnTo>
                <a:lnTo>
                  <a:pt x="92" y="84"/>
                </a:lnTo>
                <a:lnTo>
                  <a:pt x="90" y="95"/>
                </a:lnTo>
                <a:lnTo>
                  <a:pt x="83" y="126"/>
                </a:lnTo>
                <a:lnTo>
                  <a:pt x="65" y="126"/>
                </a:lnTo>
                <a:lnTo>
                  <a:pt x="49" y="54"/>
                </a:lnTo>
                <a:lnTo>
                  <a:pt x="67" y="54"/>
                </a:lnTo>
                <a:lnTo>
                  <a:pt x="72" y="84"/>
                </a:lnTo>
                <a:lnTo>
                  <a:pt x="74" y="97"/>
                </a:lnTo>
                <a:lnTo>
                  <a:pt x="75" y="109"/>
                </a:lnTo>
                <a:lnTo>
                  <a:pt x="76" y="109"/>
                </a:lnTo>
                <a:lnTo>
                  <a:pt x="78" y="97"/>
                </a:lnTo>
                <a:lnTo>
                  <a:pt x="81" y="83"/>
                </a:lnTo>
                <a:lnTo>
                  <a:pt x="86" y="54"/>
                </a:lnTo>
                <a:lnTo>
                  <a:pt x="103" y="54"/>
                </a:lnTo>
                <a:lnTo>
                  <a:pt x="109" y="84"/>
                </a:lnTo>
                <a:lnTo>
                  <a:pt x="111" y="97"/>
                </a:lnTo>
                <a:lnTo>
                  <a:pt x="113" y="109"/>
                </a:lnTo>
                <a:lnTo>
                  <a:pt x="113" y="109"/>
                </a:lnTo>
                <a:lnTo>
                  <a:pt x="123" y="54"/>
                </a:lnTo>
                <a:lnTo>
                  <a:pt x="139" y="54"/>
                </a:lnTo>
                <a:lnTo>
                  <a:pt x="139" y="55"/>
                </a:lnTo>
                <a:lnTo>
                  <a:pt x="121" y="125"/>
                </a:lnTo>
                <a:lnTo>
                  <a:pt x="121" y="126"/>
                </a:lnTo>
                <a:close/>
                <a:moveTo>
                  <a:pt x="163" y="126"/>
                </a:moveTo>
                <a:lnTo>
                  <a:pt x="148" y="126"/>
                </a:lnTo>
                <a:lnTo>
                  <a:pt x="148" y="73"/>
                </a:lnTo>
                <a:lnTo>
                  <a:pt x="163" y="73"/>
                </a:lnTo>
                <a:lnTo>
                  <a:pt x="163" y="75"/>
                </a:lnTo>
                <a:lnTo>
                  <a:pt x="163" y="76"/>
                </a:lnTo>
                <a:lnTo>
                  <a:pt x="163" y="82"/>
                </a:lnTo>
                <a:lnTo>
                  <a:pt x="163" y="91"/>
                </a:lnTo>
                <a:lnTo>
                  <a:pt x="163" y="100"/>
                </a:lnTo>
                <a:lnTo>
                  <a:pt x="163" y="109"/>
                </a:lnTo>
                <a:lnTo>
                  <a:pt x="163" y="118"/>
                </a:lnTo>
                <a:lnTo>
                  <a:pt x="163" y="124"/>
                </a:lnTo>
                <a:lnTo>
                  <a:pt x="163" y="125"/>
                </a:lnTo>
                <a:lnTo>
                  <a:pt x="163" y="126"/>
                </a:lnTo>
                <a:close/>
                <a:moveTo>
                  <a:pt x="322" y="0"/>
                </a:moveTo>
                <a:lnTo>
                  <a:pt x="72" y="0"/>
                </a:lnTo>
                <a:lnTo>
                  <a:pt x="57" y="1"/>
                </a:lnTo>
                <a:lnTo>
                  <a:pt x="44" y="5"/>
                </a:lnTo>
                <a:lnTo>
                  <a:pt x="31" y="12"/>
                </a:lnTo>
                <a:lnTo>
                  <a:pt x="20" y="21"/>
                </a:lnTo>
                <a:lnTo>
                  <a:pt x="12" y="31"/>
                </a:lnTo>
                <a:lnTo>
                  <a:pt x="5" y="44"/>
                </a:lnTo>
                <a:lnTo>
                  <a:pt x="1" y="57"/>
                </a:lnTo>
                <a:lnTo>
                  <a:pt x="0" y="72"/>
                </a:lnTo>
                <a:lnTo>
                  <a:pt x="0" y="108"/>
                </a:lnTo>
                <a:lnTo>
                  <a:pt x="1" y="123"/>
                </a:lnTo>
                <a:lnTo>
                  <a:pt x="5" y="136"/>
                </a:lnTo>
                <a:lnTo>
                  <a:pt x="12" y="149"/>
                </a:lnTo>
                <a:lnTo>
                  <a:pt x="20" y="159"/>
                </a:lnTo>
                <a:lnTo>
                  <a:pt x="31" y="167"/>
                </a:lnTo>
                <a:lnTo>
                  <a:pt x="44" y="175"/>
                </a:lnTo>
                <a:lnTo>
                  <a:pt x="57" y="178"/>
                </a:lnTo>
                <a:lnTo>
                  <a:pt x="72" y="180"/>
                </a:lnTo>
                <a:lnTo>
                  <a:pt x="322" y="180"/>
                </a:lnTo>
                <a:lnTo>
                  <a:pt x="337" y="178"/>
                </a:lnTo>
                <a:lnTo>
                  <a:pt x="350" y="175"/>
                </a:lnTo>
                <a:lnTo>
                  <a:pt x="363" y="167"/>
                </a:lnTo>
                <a:lnTo>
                  <a:pt x="373" y="159"/>
                </a:lnTo>
                <a:lnTo>
                  <a:pt x="382" y="149"/>
                </a:lnTo>
                <a:lnTo>
                  <a:pt x="389" y="136"/>
                </a:lnTo>
                <a:lnTo>
                  <a:pt x="393" y="123"/>
                </a:lnTo>
                <a:lnTo>
                  <a:pt x="395" y="108"/>
                </a:lnTo>
                <a:lnTo>
                  <a:pt x="395" y="72"/>
                </a:lnTo>
                <a:lnTo>
                  <a:pt x="393" y="57"/>
                </a:lnTo>
                <a:lnTo>
                  <a:pt x="389" y="44"/>
                </a:lnTo>
                <a:lnTo>
                  <a:pt x="382" y="31"/>
                </a:lnTo>
                <a:lnTo>
                  <a:pt x="373" y="21"/>
                </a:lnTo>
                <a:lnTo>
                  <a:pt x="363" y="12"/>
                </a:lnTo>
                <a:lnTo>
                  <a:pt x="350" y="5"/>
                </a:lnTo>
                <a:lnTo>
                  <a:pt x="337" y="1"/>
                </a:lnTo>
                <a:lnTo>
                  <a:pt x="322"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7" name="Freeform 128"/>
          <p:cNvSpPr>
            <a:spLocks noEditPoints="1"/>
          </p:cNvSpPr>
          <p:nvPr/>
        </p:nvSpPr>
        <p:spPr bwMode="auto">
          <a:xfrm>
            <a:off x="12525375" y="2558357"/>
            <a:ext cx="328911" cy="330398"/>
          </a:xfrm>
          <a:custGeom>
            <a:avLst/>
            <a:gdLst>
              <a:gd name="T0" fmla="*/ 143 w 396"/>
              <a:gd name="T1" fmla="*/ 162 h 396"/>
              <a:gd name="T2" fmla="*/ 18 w 396"/>
              <a:gd name="T3" fmla="*/ 158 h 396"/>
              <a:gd name="T4" fmla="*/ 18 w 396"/>
              <a:gd name="T5" fmla="*/ 140 h 396"/>
              <a:gd name="T6" fmla="*/ 18 w 396"/>
              <a:gd name="T7" fmla="*/ 99 h 396"/>
              <a:gd name="T8" fmla="*/ 18 w 396"/>
              <a:gd name="T9" fmla="*/ 78 h 396"/>
              <a:gd name="T10" fmla="*/ 18 w 396"/>
              <a:gd name="T11" fmla="*/ 70 h 396"/>
              <a:gd name="T12" fmla="*/ 162 w 396"/>
              <a:gd name="T13" fmla="*/ 32 h 396"/>
              <a:gd name="T14" fmla="*/ 0 w 396"/>
              <a:gd name="T15" fmla="*/ 59 h 396"/>
              <a:gd name="T16" fmla="*/ 0 w 396"/>
              <a:gd name="T17" fmla="*/ 83 h 396"/>
              <a:gd name="T18" fmla="*/ 0 w 396"/>
              <a:gd name="T19" fmla="*/ 140 h 396"/>
              <a:gd name="T20" fmla="*/ 0 w 396"/>
              <a:gd name="T21" fmla="*/ 168 h 396"/>
              <a:gd name="T22" fmla="*/ 0 w 396"/>
              <a:gd name="T23" fmla="*/ 180 h 396"/>
              <a:gd name="T24" fmla="*/ 215 w 396"/>
              <a:gd name="T25" fmla="*/ 43 h 396"/>
              <a:gd name="T26" fmla="*/ 377 w 396"/>
              <a:gd name="T27" fmla="*/ 27 h 396"/>
              <a:gd name="T28" fmla="*/ 377 w 396"/>
              <a:gd name="T29" fmla="*/ 54 h 396"/>
              <a:gd name="T30" fmla="*/ 377 w 396"/>
              <a:gd name="T31" fmla="*/ 117 h 396"/>
              <a:gd name="T32" fmla="*/ 377 w 396"/>
              <a:gd name="T33" fmla="*/ 149 h 396"/>
              <a:gd name="T34" fmla="*/ 377 w 396"/>
              <a:gd name="T35" fmla="*/ 162 h 396"/>
              <a:gd name="T36" fmla="*/ 396 w 396"/>
              <a:gd name="T37" fmla="*/ 180 h 396"/>
              <a:gd name="T38" fmla="*/ 394 w 396"/>
              <a:gd name="T39" fmla="*/ 0 h 396"/>
              <a:gd name="T40" fmla="*/ 364 w 396"/>
              <a:gd name="T41" fmla="*/ 4 h 396"/>
              <a:gd name="T42" fmla="*/ 315 w 396"/>
              <a:gd name="T43" fmla="*/ 10 h 396"/>
              <a:gd name="T44" fmla="*/ 260 w 396"/>
              <a:gd name="T45" fmla="*/ 18 h 396"/>
              <a:gd name="T46" fmla="*/ 215 w 396"/>
              <a:gd name="T47" fmla="*/ 24 h 396"/>
              <a:gd name="T48" fmla="*/ 198 w 396"/>
              <a:gd name="T49" fmla="*/ 27 h 396"/>
              <a:gd name="T50" fmla="*/ 143 w 396"/>
              <a:gd name="T51" fmla="*/ 234 h 396"/>
              <a:gd name="T52" fmla="*/ 18 w 396"/>
              <a:gd name="T53" fmla="*/ 325 h 396"/>
              <a:gd name="T54" fmla="*/ 18 w 396"/>
              <a:gd name="T55" fmla="*/ 312 h 396"/>
              <a:gd name="T56" fmla="*/ 18 w 396"/>
              <a:gd name="T57" fmla="*/ 280 h 396"/>
              <a:gd name="T58" fmla="*/ 18 w 396"/>
              <a:gd name="T59" fmla="*/ 248 h 396"/>
              <a:gd name="T60" fmla="*/ 18 w 396"/>
              <a:gd name="T61" fmla="*/ 235 h 396"/>
              <a:gd name="T62" fmla="*/ 162 w 396"/>
              <a:gd name="T63" fmla="*/ 363 h 396"/>
              <a:gd name="T64" fmla="*/ 0 w 396"/>
              <a:gd name="T65" fmla="*/ 218 h 396"/>
              <a:gd name="T66" fmla="*/ 0 w 396"/>
              <a:gd name="T67" fmla="*/ 235 h 396"/>
              <a:gd name="T68" fmla="*/ 0 w 396"/>
              <a:gd name="T69" fmla="*/ 279 h 396"/>
              <a:gd name="T70" fmla="*/ 0 w 396"/>
              <a:gd name="T71" fmla="*/ 322 h 396"/>
              <a:gd name="T72" fmla="*/ 0 w 396"/>
              <a:gd name="T73" fmla="*/ 340 h 396"/>
              <a:gd name="T74" fmla="*/ 377 w 396"/>
              <a:gd name="T75" fmla="*/ 234 h 396"/>
              <a:gd name="T76" fmla="*/ 215 w 396"/>
              <a:gd name="T77" fmla="*/ 352 h 396"/>
              <a:gd name="T78" fmla="*/ 215 w 396"/>
              <a:gd name="T79" fmla="*/ 334 h 396"/>
              <a:gd name="T80" fmla="*/ 215 w 396"/>
              <a:gd name="T81" fmla="*/ 293 h 396"/>
              <a:gd name="T82" fmla="*/ 215 w 396"/>
              <a:gd name="T83" fmla="*/ 252 h 396"/>
              <a:gd name="T84" fmla="*/ 215 w 396"/>
              <a:gd name="T85" fmla="*/ 235 h 396"/>
              <a:gd name="T86" fmla="*/ 396 w 396"/>
              <a:gd name="T87" fmla="*/ 396 h 396"/>
              <a:gd name="T88" fmla="*/ 197 w 396"/>
              <a:gd name="T89" fmla="*/ 218 h 396"/>
              <a:gd name="T90" fmla="*/ 197 w 396"/>
              <a:gd name="T91" fmla="*/ 239 h 396"/>
              <a:gd name="T92" fmla="*/ 197 w 396"/>
              <a:gd name="T93" fmla="*/ 292 h 396"/>
              <a:gd name="T94" fmla="*/ 197 w 396"/>
              <a:gd name="T95" fmla="*/ 345 h 396"/>
              <a:gd name="T96" fmla="*/ 197 w 396"/>
              <a:gd name="T97" fmla="*/ 36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6" h="396">
                <a:moveTo>
                  <a:pt x="18" y="70"/>
                </a:moveTo>
                <a:lnTo>
                  <a:pt x="143" y="53"/>
                </a:lnTo>
                <a:lnTo>
                  <a:pt x="143" y="162"/>
                </a:lnTo>
                <a:lnTo>
                  <a:pt x="18" y="162"/>
                </a:lnTo>
                <a:lnTo>
                  <a:pt x="18" y="160"/>
                </a:lnTo>
                <a:lnTo>
                  <a:pt x="18" y="158"/>
                </a:lnTo>
                <a:lnTo>
                  <a:pt x="18" y="153"/>
                </a:lnTo>
                <a:lnTo>
                  <a:pt x="18" y="148"/>
                </a:lnTo>
                <a:lnTo>
                  <a:pt x="18" y="140"/>
                </a:lnTo>
                <a:lnTo>
                  <a:pt x="18" y="132"/>
                </a:lnTo>
                <a:lnTo>
                  <a:pt x="18" y="116"/>
                </a:lnTo>
                <a:lnTo>
                  <a:pt x="18" y="99"/>
                </a:lnTo>
                <a:lnTo>
                  <a:pt x="18" y="91"/>
                </a:lnTo>
                <a:lnTo>
                  <a:pt x="18" y="84"/>
                </a:lnTo>
                <a:lnTo>
                  <a:pt x="18" y="78"/>
                </a:lnTo>
                <a:lnTo>
                  <a:pt x="18" y="73"/>
                </a:lnTo>
                <a:lnTo>
                  <a:pt x="18" y="71"/>
                </a:lnTo>
                <a:lnTo>
                  <a:pt x="18" y="70"/>
                </a:lnTo>
                <a:close/>
                <a:moveTo>
                  <a:pt x="0" y="180"/>
                </a:moveTo>
                <a:lnTo>
                  <a:pt x="162" y="180"/>
                </a:lnTo>
                <a:lnTo>
                  <a:pt x="162" y="32"/>
                </a:lnTo>
                <a:lnTo>
                  <a:pt x="0" y="54"/>
                </a:lnTo>
                <a:lnTo>
                  <a:pt x="0" y="56"/>
                </a:lnTo>
                <a:lnTo>
                  <a:pt x="0" y="59"/>
                </a:lnTo>
                <a:lnTo>
                  <a:pt x="0" y="65"/>
                </a:lnTo>
                <a:lnTo>
                  <a:pt x="0" y="73"/>
                </a:lnTo>
                <a:lnTo>
                  <a:pt x="0" y="83"/>
                </a:lnTo>
                <a:lnTo>
                  <a:pt x="0" y="94"/>
                </a:lnTo>
                <a:lnTo>
                  <a:pt x="0" y="117"/>
                </a:lnTo>
                <a:lnTo>
                  <a:pt x="0" y="140"/>
                </a:lnTo>
                <a:lnTo>
                  <a:pt x="0" y="151"/>
                </a:lnTo>
                <a:lnTo>
                  <a:pt x="0" y="160"/>
                </a:lnTo>
                <a:lnTo>
                  <a:pt x="0" y="168"/>
                </a:lnTo>
                <a:lnTo>
                  <a:pt x="0" y="175"/>
                </a:lnTo>
                <a:lnTo>
                  <a:pt x="0" y="178"/>
                </a:lnTo>
                <a:lnTo>
                  <a:pt x="0" y="180"/>
                </a:lnTo>
                <a:close/>
                <a:moveTo>
                  <a:pt x="377" y="162"/>
                </a:moveTo>
                <a:lnTo>
                  <a:pt x="215" y="162"/>
                </a:lnTo>
                <a:lnTo>
                  <a:pt x="215" y="43"/>
                </a:lnTo>
                <a:lnTo>
                  <a:pt x="377" y="20"/>
                </a:lnTo>
                <a:lnTo>
                  <a:pt x="377" y="22"/>
                </a:lnTo>
                <a:lnTo>
                  <a:pt x="377" y="27"/>
                </a:lnTo>
                <a:lnTo>
                  <a:pt x="377" y="33"/>
                </a:lnTo>
                <a:lnTo>
                  <a:pt x="377" y="43"/>
                </a:lnTo>
                <a:lnTo>
                  <a:pt x="377" y="54"/>
                </a:lnTo>
                <a:lnTo>
                  <a:pt x="377" y="65"/>
                </a:lnTo>
                <a:lnTo>
                  <a:pt x="377" y="91"/>
                </a:lnTo>
                <a:lnTo>
                  <a:pt x="377" y="117"/>
                </a:lnTo>
                <a:lnTo>
                  <a:pt x="377" y="129"/>
                </a:lnTo>
                <a:lnTo>
                  <a:pt x="377" y="140"/>
                </a:lnTo>
                <a:lnTo>
                  <a:pt x="377" y="149"/>
                </a:lnTo>
                <a:lnTo>
                  <a:pt x="377" y="156"/>
                </a:lnTo>
                <a:lnTo>
                  <a:pt x="377" y="160"/>
                </a:lnTo>
                <a:lnTo>
                  <a:pt x="377" y="162"/>
                </a:lnTo>
                <a:close/>
                <a:moveTo>
                  <a:pt x="197" y="27"/>
                </a:moveTo>
                <a:lnTo>
                  <a:pt x="197" y="180"/>
                </a:lnTo>
                <a:lnTo>
                  <a:pt x="396" y="180"/>
                </a:lnTo>
                <a:lnTo>
                  <a:pt x="396" y="0"/>
                </a:lnTo>
                <a:lnTo>
                  <a:pt x="395" y="0"/>
                </a:lnTo>
                <a:lnTo>
                  <a:pt x="394" y="0"/>
                </a:lnTo>
                <a:lnTo>
                  <a:pt x="387" y="1"/>
                </a:lnTo>
                <a:lnTo>
                  <a:pt x="377" y="2"/>
                </a:lnTo>
                <a:lnTo>
                  <a:pt x="364" y="4"/>
                </a:lnTo>
                <a:lnTo>
                  <a:pt x="349" y="6"/>
                </a:lnTo>
                <a:lnTo>
                  <a:pt x="333" y="8"/>
                </a:lnTo>
                <a:lnTo>
                  <a:pt x="315" y="10"/>
                </a:lnTo>
                <a:lnTo>
                  <a:pt x="296" y="14"/>
                </a:lnTo>
                <a:lnTo>
                  <a:pt x="278" y="16"/>
                </a:lnTo>
                <a:lnTo>
                  <a:pt x="260" y="18"/>
                </a:lnTo>
                <a:lnTo>
                  <a:pt x="244" y="20"/>
                </a:lnTo>
                <a:lnTo>
                  <a:pt x="228" y="22"/>
                </a:lnTo>
                <a:lnTo>
                  <a:pt x="215" y="24"/>
                </a:lnTo>
                <a:lnTo>
                  <a:pt x="206" y="26"/>
                </a:lnTo>
                <a:lnTo>
                  <a:pt x="199" y="27"/>
                </a:lnTo>
                <a:lnTo>
                  <a:pt x="198" y="27"/>
                </a:lnTo>
                <a:lnTo>
                  <a:pt x="197" y="27"/>
                </a:lnTo>
                <a:close/>
                <a:moveTo>
                  <a:pt x="18" y="234"/>
                </a:moveTo>
                <a:lnTo>
                  <a:pt x="143" y="234"/>
                </a:lnTo>
                <a:lnTo>
                  <a:pt x="143" y="343"/>
                </a:lnTo>
                <a:lnTo>
                  <a:pt x="18" y="326"/>
                </a:lnTo>
                <a:lnTo>
                  <a:pt x="18" y="325"/>
                </a:lnTo>
                <a:lnTo>
                  <a:pt x="18" y="322"/>
                </a:lnTo>
                <a:lnTo>
                  <a:pt x="18" y="317"/>
                </a:lnTo>
                <a:lnTo>
                  <a:pt x="18" y="312"/>
                </a:lnTo>
                <a:lnTo>
                  <a:pt x="18" y="304"/>
                </a:lnTo>
                <a:lnTo>
                  <a:pt x="18" y="296"/>
                </a:lnTo>
                <a:lnTo>
                  <a:pt x="18" y="280"/>
                </a:lnTo>
                <a:lnTo>
                  <a:pt x="18" y="263"/>
                </a:lnTo>
                <a:lnTo>
                  <a:pt x="18" y="255"/>
                </a:lnTo>
                <a:lnTo>
                  <a:pt x="18" y="248"/>
                </a:lnTo>
                <a:lnTo>
                  <a:pt x="18" y="243"/>
                </a:lnTo>
                <a:lnTo>
                  <a:pt x="18" y="237"/>
                </a:lnTo>
                <a:lnTo>
                  <a:pt x="18" y="235"/>
                </a:lnTo>
                <a:lnTo>
                  <a:pt x="18" y="234"/>
                </a:lnTo>
                <a:close/>
                <a:moveTo>
                  <a:pt x="0" y="342"/>
                </a:moveTo>
                <a:lnTo>
                  <a:pt x="162" y="363"/>
                </a:lnTo>
                <a:lnTo>
                  <a:pt x="162" y="216"/>
                </a:lnTo>
                <a:lnTo>
                  <a:pt x="0" y="216"/>
                </a:lnTo>
                <a:lnTo>
                  <a:pt x="0" y="218"/>
                </a:lnTo>
                <a:lnTo>
                  <a:pt x="0" y="221"/>
                </a:lnTo>
                <a:lnTo>
                  <a:pt x="0" y="227"/>
                </a:lnTo>
                <a:lnTo>
                  <a:pt x="0" y="235"/>
                </a:lnTo>
                <a:lnTo>
                  <a:pt x="0" y="245"/>
                </a:lnTo>
                <a:lnTo>
                  <a:pt x="0" y="255"/>
                </a:lnTo>
                <a:lnTo>
                  <a:pt x="0" y="279"/>
                </a:lnTo>
                <a:lnTo>
                  <a:pt x="0" y="302"/>
                </a:lnTo>
                <a:lnTo>
                  <a:pt x="0" y="313"/>
                </a:lnTo>
                <a:lnTo>
                  <a:pt x="0" y="322"/>
                </a:lnTo>
                <a:lnTo>
                  <a:pt x="0" y="330"/>
                </a:lnTo>
                <a:lnTo>
                  <a:pt x="0" y="336"/>
                </a:lnTo>
                <a:lnTo>
                  <a:pt x="0" y="340"/>
                </a:lnTo>
                <a:lnTo>
                  <a:pt x="0" y="342"/>
                </a:lnTo>
                <a:close/>
                <a:moveTo>
                  <a:pt x="215" y="234"/>
                </a:moveTo>
                <a:lnTo>
                  <a:pt x="377" y="234"/>
                </a:lnTo>
                <a:lnTo>
                  <a:pt x="377" y="375"/>
                </a:lnTo>
                <a:lnTo>
                  <a:pt x="215" y="353"/>
                </a:lnTo>
                <a:lnTo>
                  <a:pt x="215" y="352"/>
                </a:lnTo>
                <a:lnTo>
                  <a:pt x="215" y="348"/>
                </a:lnTo>
                <a:lnTo>
                  <a:pt x="215" y="342"/>
                </a:lnTo>
                <a:lnTo>
                  <a:pt x="215" y="334"/>
                </a:lnTo>
                <a:lnTo>
                  <a:pt x="215" y="326"/>
                </a:lnTo>
                <a:lnTo>
                  <a:pt x="215" y="315"/>
                </a:lnTo>
                <a:lnTo>
                  <a:pt x="215" y="293"/>
                </a:lnTo>
                <a:lnTo>
                  <a:pt x="215" y="272"/>
                </a:lnTo>
                <a:lnTo>
                  <a:pt x="215" y="261"/>
                </a:lnTo>
                <a:lnTo>
                  <a:pt x="215" y="252"/>
                </a:lnTo>
                <a:lnTo>
                  <a:pt x="215" y="245"/>
                </a:lnTo>
                <a:lnTo>
                  <a:pt x="215" y="239"/>
                </a:lnTo>
                <a:lnTo>
                  <a:pt x="215" y="235"/>
                </a:lnTo>
                <a:lnTo>
                  <a:pt x="215" y="234"/>
                </a:lnTo>
                <a:close/>
                <a:moveTo>
                  <a:pt x="197" y="369"/>
                </a:moveTo>
                <a:lnTo>
                  <a:pt x="396" y="396"/>
                </a:lnTo>
                <a:lnTo>
                  <a:pt x="396" y="216"/>
                </a:lnTo>
                <a:lnTo>
                  <a:pt x="197" y="216"/>
                </a:lnTo>
                <a:lnTo>
                  <a:pt x="197" y="218"/>
                </a:lnTo>
                <a:lnTo>
                  <a:pt x="197" y="222"/>
                </a:lnTo>
                <a:lnTo>
                  <a:pt x="197" y="230"/>
                </a:lnTo>
                <a:lnTo>
                  <a:pt x="197" y="239"/>
                </a:lnTo>
                <a:lnTo>
                  <a:pt x="197" y="251"/>
                </a:lnTo>
                <a:lnTo>
                  <a:pt x="197" y="264"/>
                </a:lnTo>
                <a:lnTo>
                  <a:pt x="197" y="292"/>
                </a:lnTo>
                <a:lnTo>
                  <a:pt x="197" y="320"/>
                </a:lnTo>
                <a:lnTo>
                  <a:pt x="197" y="333"/>
                </a:lnTo>
                <a:lnTo>
                  <a:pt x="197" y="345"/>
                </a:lnTo>
                <a:lnTo>
                  <a:pt x="197" y="355"/>
                </a:lnTo>
                <a:lnTo>
                  <a:pt x="197" y="362"/>
                </a:lnTo>
                <a:lnTo>
                  <a:pt x="197" y="367"/>
                </a:lnTo>
                <a:lnTo>
                  <a:pt x="197" y="369"/>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8" name="Freeform 129"/>
          <p:cNvSpPr>
            <a:spLocks noEditPoints="1"/>
          </p:cNvSpPr>
          <p:nvPr/>
        </p:nvSpPr>
        <p:spPr bwMode="auto">
          <a:xfrm>
            <a:off x="13257609" y="5496224"/>
            <a:ext cx="238125" cy="330398"/>
          </a:xfrm>
          <a:custGeom>
            <a:avLst/>
            <a:gdLst>
              <a:gd name="T0" fmla="*/ 260 w 287"/>
              <a:gd name="T1" fmla="*/ 260 h 395"/>
              <a:gd name="T2" fmla="*/ 251 w 287"/>
              <a:gd name="T3" fmla="*/ 125 h 395"/>
              <a:gd name="T4" fmla="*/ 263 w 287"/>
              <a:gd name="T5" fmla="*/ 118 h 395"/>
              <a:gd name="T6" fmla="*/ 268 w 287"/>
              <a:gd name="T7" fmla="*/ 131 h 395"/>
              <a:gd name="T8" fmla="*/ 268 w 287"/>
              <a:gd name="T9" fmla="*/ 189 h 395"/>
              <a:gd name="T10" fmla="*/ 268 w 287"/>
              <a:gd name="T11" fmla="*/ 246 h 395"/>
              <a:gd name="T12" fmla="*/ 54 w 287"/>
              <a:gd name="T13" fmla="*/ 117 h 395"/>
              <a:gd name="T14" fmla="*/ 233 w 287"/>
              <a:gd name="T15" fmla="*/ 134 h 395"/>
              <a:gd name="T16" fmla="*/ 233 w 287"/>
              <a:gd name="T17" fmla="*/ 212 h 395"/>
              <a:gd name="T18" fmla="*/ 233 w 287"/>
              <a:gd name="T19" fmla="*/ 288 h 395"/>
              <a:gd name="T20" fmla="*/ 197 w 287"/>
              <a:gd name="T21" fmla="*/ 368 h 395"/>
              <a:gd name="T22" fmla="*/ 184 w 287"/>
              <a:gd name="T23" fmla="*/ 377 h 395"/>
              <a:gd name="T24" fmla="*/ 197 w 287"/>
              <a:gd name="T25" fmla="*/ 323 h 395"/>
              <a:gd name="T26" fmla="*/ 197 w 287"/>
              <a:gd name="T27" fmla="*/ 354 h 395"/>
              <a:gd name="T28" fmla="*/ 106 w 287"/>
              <a:gd name="T29" fmla="*/ 371 h 395"/>
              <a:gd name="T30" fmla="*/ 92 w 287"/>
              <a:gd name="T31" fmla="*/ 375 h 395"/>
              <a:gd name="T32" fmla="*/ 108 w 287"/>
              <a:gd name="T33" fmla="*/ 325 h 395"/>
              <a:gd name="T34" fmla="*/ 108 w 287"/>
              <a:gd name="T35" fmla="*/ 362 h 395"/>
              <a:gd name="T36" fmla="*/ 176 w 287"/>
              <a:gd name="T37" fmla="*/ 41 h 395"/>
              <a:gd name="T38" fmla="*/ 228 w 287"/>
              <a:gd name="T39" fmla="*/ 85 h 395"/>
              <a:gd name="T40" fmla="*/ 73 w 287"/>
              <a:gd name="T41" fmla="*/ 64 h 395"/>
              <a:gd name="T42" fmla="*/ 143 w 287"/>
              <a:gd name="T43" fmla="*/ 36 h 395"/>
              <a:gd name="T44" fmla="*/ 27 w 287"/>
              <a:gd name="T45" fmla="*/ 260 h 395"/>
              <a:gd name="T46" fmla="*/ 18 w 287"/>
              <a:gd name="T47" fmla="*/ 125 h 395"/>
              <a:gd name="T48" fmla="*/ 30 w 287"/>
              <a:gd name="T49" fmla="*/ 118 h 395"/>
              <a:gd name="T50" fmla="*/ 35 w 287"/>
              <a:gd name="T51" fmla="*/ 131 h 395"/>
              <a:gd name="T52" fmla="*/ 35 w 287"/>
              <a:gd name="T53" fmla="*/ 189 h 395"/>
              <a:gd name="T54" fmla="*/ 35 w 287"/>
              <a:gd name="T55" fmla="*/ 246 h 395"/>
              <a:gd name="T56" fmla="*/ 251 w 287"/>
              <a:gd name="T57" fmla="*/ 100 h 395"/>
              <a:gd name="T58" fmla="*/ 240 w 287"/>
              <a:gd name="T59" fmla="*/ 69 h 395"/>
              <a:gd name="T60" fmla="*/ 213 w 287"/>
              <a:gd name="T61" fmla="*/ 14 h 395"/>
              <a:gd name="T62" fmla="*/ 209 w 287"/>
              <a:gd name="T63" fmla="*/ 0 h 395"/>
              <a:gd name="T64" fmla="*/ 184 w 287"/>
              <a:gd name="T65" fmla="*/ 25 h 395"/>
              <a:gd name="T66" fmla="*/ 88 w 287"/>
              <a:gd name="T67" fmla="*/ 4 h 395"/>
              <a:gd name="T68" fmla="*/ 74 w 287"/>
              <a:gd name="T69" fmla="*/ 2 h 395"/>
              <a:gd name="T70" fmla="*/ 73 w 287"/>
              <a:gd name="T71" fmla="*/ 14 h 395"/>
              <a:gd name="T72" fmla="*/ 46 w 287"/>
              <a:gd name="T73" fmla="*/ 69 h 395"/>
              <a:gd name="T74" fmla="*/ 35 w 287"/>
              <a:gd name="T75" fmla="*/ 100 h 395"/>
              <a:gd name="T76" fmla="*/ 7 w 287"/>
              <a:gd name="T77" fmla="*/ 107 h 395"/>
              <a:gd name="T78" fmla="*/ 0 w 287"/>
              <a:gd name="T79" fmla="*/ 257 h 395"/>
              <a:gd name="T80" fmla="*/ 27 w 287"/>
              <a:gd name="T81" fmla="*/ 278 h 395"/>
              <a:gd name="T82" fmla="*/ 46 w 287"/>
              <a:gd name="T83" fmla="*/ 322 h 395"/>
              <a:gd name="T84" fmla="*/ 73 w 287"/>
              <a:gd name="T85" fmla="*/ 379 h 395"/>
              <a:gd name="T86" fmla="*/ 103 w 287"/>
              <a:gd name="T87" fmla="*/ 394 h 395"/>
              <a:gd name="T88" fmla="*/ 125 w 287"/>
              <a:gd name="T89" fmla="*/ 368 h 395"/>
              <a:gd name="T90" fmla="*/ 164 w 287"/>
              <a:gd name="T91" fmla="*/ 379 h 395"/>
              <a:gd name="T92" fmla="*/ 194 w 287"/>
              <a:gd name="T93" fmla="*/ 394 h 395"/>
              <a:gd name="T94" fmla="*/ 214 w 287"/>
              <a:gd name="T95" fmla="*/ 368 h 395"/>
              <a:gd name="T96" fmla="*/ 249 w 287"/>
              <a:gd name="T97" fmla="*/ 312 h 395"/>
              <a:gd name="T98" fmla="*/ 271 w 287"/>
              <a:gd name="T99" fmla="*/ 276 h 395"/>
              <a:gd name="T100" fmla="*/ 287 w 287"/>
              <a:gd name="T101" fmla="*/ 125 h 395"/>
              <a:gd name="T102" fmla="*/ 265 w 287"/>
              <a:gd name="T103" fmla="*/ 99 h 395"/>
              <a:gd name="T104" fmla="*/ 162 w 287"/>
              <a:gd name="T105" fmla="*/ 68 h 395"/>
              <a:gd name="T106" fmla="*/ 170 w 287"/>
              <a:gd name="T107" fmla="*/ 81 h 395"/>
              <a:gd name="T108" fmla="*/ 179 w 287"/>
              <a:gd name="T109" fmla="*/ 68 h 395"/>
              <a:gd name="T110" fmla="*/ 113 w 287"/>
              <a:gd name="T111" fmla="*/ 64 h 395"/>
              <a:gd name="T112" fmla="*/ 110 w 287"/>
              <a:gd name="T113" fmla="*/ 78 h 395"/>
              <a:gd name="T114" fmla="*/ 125 w 287"/>
              <a:gd name="T115" fmla="*/ 76 h 395"/>
              <a:gd name="T116" fmla="*/ 116 w 287"/>
              <a:gd name="T117" fmla="*/ 63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395">
                <a:moveTo>
                  <a:pt x="268" y="252"/>
                </a:moveTo>
                <a:lnTo>
                  <a:pt x="268" y="255"/>
                </a:lnTo>
                <a:lnTo>
                  <a:pt x="266" y="258"/>
                </a:lnTo>
                <a:lnTo>
                  <a:pt x="263" y="260"/>
                </a:lnTo>
                <a:lnTo>
                  <a:pt x="260" y="260"/>
                </a:lnTo>
                <a:lnTo>
                  <a:pt x="256" y="260"/>
                </a:lnTo>
                <a:lnTo>
                  <a:pt x="253" y="258"/>
                </a:lnTo>
                <a:lnTo>
                  <a:pt x="251" y="255"/>
                </a:lnTo>
                <a:lnTo>
                  <a:pt x="251" y="252"/>
                </a:lnTo>
                <a:lnTo>
                  <a:pt x="251" y="125"/>
                </a:lnTo>
                <a:lnTo>
                  <a:pt x="251" y="122"/>
                </a:lnTo>
                <a:lnTo>
                  <a:pt x="253" y="120"/>
                </a:lnTo>
                <a:lnTo>
                  <a:pt x="256" y="118"/>
                </a:lnTo>
                <a:lnTo>
                  <a:pt x="260" y="117"/>
                </a:lnTo>
                <a:lnTo>
                  <a:pt x="263" y="118"/>
                </a:lnTo>
                <a:lnTo>
                  <a:pt x="266" y="120"/>
                </a:lnTo>
                <a:lnTo>
                  <a:pt x="268" y="122"/>
                </a:lnTo>
                <a:lnTo>
                  <a:pt x="268" y="125"/>
                </a:lnTo>
                <a:lnTo>
                  <a:pt x="268" y="127"/>
                </a:lnTo>
                <a:lnTo>
                  <a:pt x="268" y="131"/>
                </a:lnTo>
                <a:lnTo>
                  <a:pt x="268" y="137"/>
                </a:lnTo>
                <a:lnTo>
                  <a:pt x="268" y="145"/>
                </a:lnTo>
                <a:lnTo>
                  <a:pt x="268" y="154"/>
                </a:lnTo>
                <a:lnTo>
                  <a:pt x="268" y="165"/>
                </a:lnTo>
                <a:lnTo>
                  <a:pt x="268" y="189"/>
                </a:lnTo>
                <a:lnTo>
                  <a:pt x="268" y="212"/>
                </a:lnTo>
                <a:lnTo>
                  <a:pt x="268" y="222"/>
                </a:lnTo>
                <a:lnTo>
                  <a:pt x="268" y="232"/>
                </a:lnTo>
                <a:lnTo>
                  <a:pt x="268" y="240"/>
                </a:lnTo>
                <a:lnTo>
                  <a:pt x="268" y="246"/>
                </a:lnTo>
                <a:lnTo>
                  <a:pt x="268" y="249"/>
                </a:lnTo>
                <a:lnTo>
                  <a:pt x="268" y="252"/>
                </a:lnTo>
                <a:close/>
                <a:moveTo>
                  <a:pt x="233" y="305"/>
                </a:moveTo>
                <a:lnTo>
                  <a:pt x="54" y="305"/>
                </a:lnTo>
                <a:lnTo>
                  <a:pt x="54" y="117"/>
                </a:lnTo>
                <a:lnTo>
                  <a:pt x="233" y="117"/>
                </a:lnTo>
                <a:lnTo>
                  <a:pt x="233" y="118"/>
                </a:lnTo>
                <a:lnTo>
                  <a:pt x="233" y="119"/>
                </a:lnTo>
                <a:lnTo>
                  <a:pt x="233" y="125"/>
                </a:lnTo>
                <a:lnTo>
                  <a:pt x="233" y="134"/>
                </a:lnTo>
                <a:lnTo>
                  <a:pt x="233" y="147"/>
                </a:lnTo>
                <a:lnTo>
                  <a:pt x="233" y="161"/>
                </a:lnTo>
                <a:lnTo>
                  <a:pt x="233" y="176"/>
                </a:lnTo>
                <a:lnTo>
                  <a:pt x="233" y="193"/>
                </a:lnTo>
                <a:lnTo>
                  <a:pt x="233" y="212"/>
                </a:lnTo>
                <a:lnTo>
                  <a:pt x="233" y="229"/>
                </a:lnTo>
                <a:lnTo>
                  <a:pt x="233" y="246"/>
                </a:lnTo>
                <a:lnTo>
                  <a:pt x="233" y="261"/>
                </a:lnTo>
                <a:lnTo>
                  <a:pt x="233" y="276"/>
                </a:lnTo>
                <a:lnTo>
                  <a:pt x="233" y="288"/>
                </a:lnTo>
                <a:lnTo>
                  <a:pt x="233" y="297"/>
                </a:lnTo>
                <a:lnTo>
                  <a:pt x="233" y="303"/>
                </a:lnTo>
                <a:lnTo>
                  <a:pt x="233" y="304"/>
                </a:lnTo>
                <a:lnTo>
                  <a:pt x="233" y="305"/>
                </a:lnTo>
                <a:close/>
                <a:moveTo>
                  <a:pt x="197" y="368"/>
                </a:moveTo>
                <a:lnTo>
                  <a:pt x="196" y="371"/>
                </a:lnTo>
                <a:lnTo>
                  <a:pt x="194" y="375"/>
                </a:lnTo>
                <a:lnTo>
                  <a:pt x="192" y="377"/>
                </a:lnTo>
                <a:lnTo>
                  <a:pt x="188" y="377"/>
                </a:lnTo>
                <a:lnTo>
                  <a:pt x="184" y="377"/>
                </a:lnTo>
                <a:lnTo>
                  <a:pt x="182" y="375"/>
                </a:lnTo>
                <a:lnTo>
                  <a:pt x="180" y="371"/>
                </a:lnTo>
                <a:lnTo>
                  <a:pt x="179" y="368"/>
                </a:lnTo>
                <a:lnTo>
                  <a:pt x="179" y="323"/>
                </a:lnTo>
                <a:lnTo>
                  <a:pt x="197" y="323"/>
                </a:lnTo>
                <a:lnTo>
                  <a:pt x="197" y="325"/>
                </a:lnTo>
                <a:lnTo>
                  <a:pt x="197" y="330"/>
                </a:lnTo>
                <a:lnTo>
                  <a:pt x="197" y="338"/>
                </a:lnTo>
                <a:lnTo>
                  <a:pt x="197" y="345"/>
                </a:lnTo>
                <a:lnTo>
                  <a:pt x="197" y="354"/>
                </a:lnTo>
                <a:lnTo>
                  <a:pt x="197" y="362"/>
                </a:lnTo>
                <a:lnTo>
                  <a:pt x="197" y="366"/>
                </a:lnTo>
                <a:lnTo>
                  <a:pt x="197" y="368"/>
                </a:lnTo>
                <a:close/>
                <a:moveTo>
                  <a:pt x="108" y="368"/>
                </a:moveTo>
                <a:lnTo>
                  <a:pt x="106" y="371"/>
                </a:lnTo>
                <a:lnTo>
                  <a:pt x="104" y="375"/>
                </a:lnTo>
                <a:lnTo>
                  <a:pt x="102" y="377"/>
                </a:lnTo>
                <a:lnTo>
                  <a:pt x="98" y="377"/>
                </a:lnTo>
                <a:lnTo>
                  <a:pt x="95" y="377"/>
                </a:lnTo>
                <a:lnTo>
                  <a:pt x="92" y="375"/>
                </a:lnTo>
                <a:lnTo>
                  <a:pt x="90" y="371"/>
                </a:lnTo>
                <a:lnTo>
                  <a:pt x="89" y="368"/>
                </a:lnTo>
                <a:lnTo>
                  <a:pt x="89" y="323"/>
                </a:lnTo>
                <a:lnTo>
                  <a:pt x="108" y="323"/>
                </a:lnTo>
                <a:lnTo>
                  <a:pt x="108" y="325"/>
                </a:lnTo>
                <a:lnTo>
                  <a:pt x="108" y="330"/>
                </a:lnTo>
                <a:lnTo>
                  <a:pt x="108" y="338"/>
                </a:lnTo>
                <a:lnTo>
                  <a:pt x="108" y="345"/>
                </a:lnTo>
                <a:lnTo>
                  <a:pt x="108" y="354"/>
                </a:lnTo>
                <a:lnTo>
                  <a:pt x="108" y="362"/>
                </a:lnTo>
                <a:lnTo>
                  <a:pt x="108" y="366"/>
                </a:lnTo>
                <a:lnTo>
                  <a:pt x="108" y="368"/>
                </a:lnTo>
                <a:close/>
                <a:moveTo>
                  <a:pt x="143" y="36"/>
                </a:moveTo>
                <a:lnTo>
                  <a:pt x="159" y="37"/>
                </a:lnTo>
                <a:lnTo>
                  <a:pt x="176" y="41"/>
                </a:lnTo>
                <a:lnTo>
                  <a:pt x="190" y="46"/>
                </a:lnTo>
                <a:lnTo>
                  <a:pt x="203" y="54"/>
                </a:lnTo>
                <a:lnTo>
                  <a:pt x="213" y="64"/>
                </a:lnTo>
                <a:lnTo>
                  <a:pt x="222" y="75"/>
                </a:lnTo>
                <a:lnTo>
                  <a:pt x="228" y="85"/>
                </a:lnTo>
                <a:lnTo>
                  <a:pt x="232" y="98"/>
                </a:lnTo>
                <a:lnTo>
                  <a:pt x="55" y="98"/>
                </a:lnTo>
                <a:lnTo>
                  <a:pt x="58" y="85"/>
                </a:lnTo>
                <a:lnTo>
                  <a:pt x="64" y="75"/>
                </a:lnTo>
                <a:lnTo>
                  <a:pt x="73" y="64"/>
                </a:lnTo>
                <a:lnTo>
                  <a:pt x="84" y="54"/>
                </a:lnTo>
                <a:lnTo>
                  <a:pt x="97" y="46"/>
                </a:lnTo>
                <a:lnTo>
                  <a:pt x="111" y="41"/>
                </a:lnTo>
                <a:lnTo>
                  <a:pt x="126" y="37"/>
                </a:lnTo>
                <a:lnTo>
                  <a:pt x="143" y="36"/>
                </a:lnTo>
                <a:close/>
                <a:moveTo>
                  <a:pt x="35" y="252"/>
                </a:moveTo>
                <a:lnTo>
                  <a:pt x="35" y="255"/>
                </a:lnTo>
                <a:lnTo>
                  <a:pt x="33" y="258"/>
                </a:lnTo>
                <a:lnTo>
                  <a:pt x="30" y="260"/>
                </a:lnTo>
                <a:lnTo>
                  <a:pt x="27" y="260"/>
                </a:lnTo>
                <a:lnTo>
                  <a:pt x="23" y="260"/>
                </a:lnTo>
                <a:lnTo>
                  <a:pt x="20" y="258"/>
                </a:lnTo>
                <a:lnTo>
                  <a:pt x="18" y="255"/>
                </a:lnTo>
                <a:lnTo>
                  <a:pt x="18" y="252"/>
                </a:lnTo>
                <a:lnTo>
                  <a:pt x="18" y="125"/>
                </a:lnTo>
                <a:lnTo>
                  <a:pt x="18" y="122"/>
                </a:lnTo>
                <a:lnTo>
                  <a:pt x="20" y="120"/>
                </a:lnTo>
                <a:lnTo>
                  <a:pt x="23" y="118"/>
                </a:lnTo>
                <a:lnTo>
                  <a:pt x="27" y="117"/>
                </a:lnTo>
                <a:lnTo>
                  <a:pt x="30" y="118"/>
                </a:lnTo>
                <a:lnTo>
                  <a:pt x="33" y="120"/>
                </a:lnTo>
                <a:lnTo>
                  <a:pt x="35" y="122"/>
                </a:lnTo>
                <a:lnTo>
                  <a:pt x="35" y="125"/>
                </a:lnTo>
                <a:lnTo>
                  <a:pt x="35" y="127"/>
                </a:lnTo>
                <a:lnTo>
                  <a:pt x="35" y="131"/>
                </a:lnTo>
                <a:lnTo>
                  <a:pt x="35" y="137"/>
                </a:lnTo>
                <a:lnTo>
                  <a:pt x="35" y="145"/>
                </a:lnTo>
                <a:lnTo>
                  <a:pt x="35" y="154"/>
                </a:lnTo>
                <a:lnTo>
                  <a:pt x="35" y="165"/>
                </a:lnTo>
                <a:lnTo>
                  <a:pt x="35" y="189"/>
                </a:lnTo>
                <a:lnTo>
                  <a:pt x="35" y="212"/>
                </a:lnTo>
                <a:lnTo>
                  <a:pt x="35" y="222"/>
                </a:lnTo>
                <a:lnTo>
                  <a:pt x="35" y="232"/>
                </a:lnTo>
                <a:lnTo>
                  <a:pt x="35" y="240"/>
                </a:lnTo>
                <a:lnTo>
                  <a:pt x="35" y="246"/>
                </a:lnTo>
                <a:lnTo>
                  <a:pt x="35" y="249"/>
                </a:lnTo>
                <a:lnTo>
                  <a:pt x="35" y="252"/>
                </a:lnTo>
                <a:close/>
                <a:moveTo>
                  <a:pt x="260" y="98"/>
                </a:moveTo>
                <a:lnTo>
                  <a:pt x="255" y="99"/>
                </a:lnTo>
                <a:lnTo>
                  <a:pt x="251" y="100"/>
                </a:lnTo>
                <a:lnTo>
                  <a:pt x="251" y="98"/>
                </a:lnTo>
                <a:lnTo>
                  <a:pt x="250" y="98"/>
                </a:lnTo>
                <a:lnTo>
                  <a:pt x="248" y="89"/>
                </a:lnTo>
                <a:lnTo>
                  <a:pt x="245" y="79"/>
                </a:lnTo>
                <a:lnTo>
                  <a:pt x="240" y="69"/>
                </a:lnTo>
                <a:lnTo>
                  <a:pt x="235" y="60"/>
                </a:lnTo>
                <a:lnTo>
                  <a:pt x="227" y="52"/>
                </a:lnTo>
                <a:lnTo>
                  <a:pt x="220" y="45"/>
                </a:lnTo>
                <a:lnTo>
                  <a:pt x="201" y="32"/>
                </a:lnTo>
                <a:lnTo>
                  <a:pt x="213" y="14"/>
                </a:lnTo>
                <a:lnTo>
                  <a:pt x="213" y="14"/>
                </a:lnTo>
                <a:lnTo>
                  <a:pt x="214" y="9"/>
                </a:lnTo>
                <a:lnTo>
                  <a:pt x="214" y="5"/>
                </a:lnTo>
                <a:lnTo>
                  <a:pt x="212" y="2"/>
                </a:lnTo>
                <a:lnTo>
                  <a:pt x="209" y="0"/>
                </a:lnTo>
                <a:lnTo>
                  <a:pt x="206" y="0"/>
                </a:lnTo>
                <a:lnTo>
                  <a:pt x="201" y="1"/>
                </a:lnTo>
                <a:lnTo>
                  <a:pt x="198" y="4"/>
                </a:lnTo>
                <a:lnTo>
                  <a:pt x="198" y="4"/>
                </a:lnTo>
                <a:lnTo>
                  <a:pt x="184" y="25"/>
                </a:lnTo>
                <a:lnTo>
                  <a:pt x="165" y="19"/>
                </a:lnTo>
                <a:lnTo>
                  <a:pt x="143" y="18"/>
                </a:lnTo>
                <a:lnTo>
                  <a:pt x="122" y="19"/>
                </a:lnTo>
                <a:lnTo>
                  <a:pt x="102" y="25"/>
                </a:lnTo>
                <a:lnTo>
                  <a:pt x="88" y="4"/>
                </a:lnTo>
                <a:lnTo>
                  <a:pt x="88" y="4"/>
                </a:lnTo>
                <a:lnTo>
                  <a:pt x="85" y="1"/>
                </a:lnTo>
                <a:lnTo>
                  <a:pt x="81" y="0"/>
                </a:lnTo>
                <a:lnTo>
                  <a:pt x="77" y="0"/>
                </a:lnTo>
                <a:lnTo>
                  <a:pt x="74" y="2"/>
                </a:lnTo>
                <a:lnTo>
                  <a:pt x="72" y="5"/>
                </a:lnTo>
                <a:lnTo>
                  <a:pt x="71" y="9"/>
                </a:lnTo>
                <a:lnTo>
                  <a:pt x="72" y="12"/>
                </a:lnTo>
                <a:lnTo>
                  <a:pt x="73" y="14"/>
                </a:lnTo>
                <a:lnTo>
                  <a:pt x="73" y="14"/>
                </a:lnTo>
                <a:lnTo>
                  <a:pt x="85" y="32"/>
                </a:lnTo>
                <a:lnTo>
                  <a:pt x="67" y="45"/>
                </a:lnTo>
                <a:lnTo>
                  <a:pt x="59" y="52"/>
                </a:lnTo>
                <a:lnTo>
                  <a:pt x="51" y="60"/>
                </a:lnTo>
                <a:lnTo>
                  <a:pt x="46" y="69"/>
                </a:lnTo>
                <a:lnTo>
                  <a:pt x="42" y="79"/>
                </a:lnTo>
                <a:lnTo>
                  <a:pt x="38" y="89"/>
                </a:lnTo>
                <a:lnTo>
                  <a:pt x="36" y="98"/>
                </a:lnTo>
                <a:lnTo>
                  <a:pt x="35" y="98"/>
                </a:lnTo>
                <a:lnTo>
                  <a:pt x="35" y="100"/>
                </a:lnTo>
                <a:lnTo>
                  <a:pt x="31" y="99"/>
                </a:lnTo>
                <a:lnTo>
                  <a:pt x="27" y="98"/>
                </a:lnTo>
                <a:lnTo>
                  <a:pt x="21" y="99"/>
                </a:lnTo>
                <a:lnTo>
                  <a:pt x="16" y="100"/>
                </a:lnTo>
                <a:lnTo>
                  <a:pt x="7" y="107"/>
                </a:lnTo>
                <a:lnTo>
                  <a:pt x="2" y="116"/>
                </a:lnTo>
                <a:lnTo>
                  <a:pt x="0" y="120"/>
                </a:lnTo>
                <a:lnTo>
                  <a:pt x="0" y="125"/>
                </a:lnTo>
                <a:lnTo>
                  <a:pt x="0" y="252"/>
                </a:lnTo>
                <a:lnTo>
                  <a:pt x="0" y="257"/>
                </a:lnTo>
                <a:lnTo>
                  <a:pt x="2" y="262"/>
                </a:lnTo>
                <a:lnTo>
                  <a:pt x="7" y="271"/>
                </a:lnTo>
                <a:lnTo>
                  <a:pt x="16" y="276"/>
                </a:lnTo>
                <a:lnTo>
                  <a:pt x="21" y="277"/>
                </a:lnTo>
                <a:lnTo>
                  <a:pt x="27" y="278"/>
                </a:lnTo>
                <a:lnTo>
                  <a:pt x="35" y="276"/>
                </a:lnTo>
                <a:lnTo>
                  <a:pt x="35" y="305"/>
                </a:lnTo>
                <a:lnTo>
                  <a:pt x="37" y="312"/>
                </a:lnTo>
                <a:lnTo>
                  <a:pt x="41" y="317"/>
                </a:lnTo>
                <a:lnTo>
                  <a:pt x="46" y="322"/>
                </a:lnTo>
                <a:lnTo>
                  <a:pt x="54" y="323"/>
                </a:lnTo>
                <a:lnTo>
                  <a:pt x="71" y="323"/>
                </a:lnTo>
                <a:lnTo>
                  <a:pt x="71" y="368"/>
                </a:lnTo>
                <a:lnTo>
                  <a:pt x="72" y="373"/>
                </a:lnTo>
                <a:lnTo>
                  <a:pt x="73" y="379"/>
                </a:lnTo>
                <a:lnTo>
                  <a:pt x="79" y="388"/>
                </a:lnTo>
                <a:lnTo>
                  <a:pt x="88" y="393"/>
                </a:lnTo>
                <a:lnTo>
                  <a:pt x="92" y="394"/>
                </a:lnTo>
                <a:lnTo>
                  <a:pt x="98" y="395"/>
                </a:lnTo>
                <a:lnTo>
                  <a:pt x="103" y="394"/>
                </a:lnTo>
                <a:lnTo>
                  <a:pt x="109" y="393"/>
                </a:lnTo>
                <a:lnTo>
                  <a:pt x="117" y="388"/>
                </a:lnTo>
                <a:lnTo>
                  <a:pt x="123" y="379"/>
                </a:lnTo>
                <a:lnTo>
                  <a:pt x="125" y="373"/>
                </a:lnTo>
                <a:lnTo>
                  <a:pt x="125" y="368"/>
                </a:lnTo>
                <a:lnTo>
                  <a:pt x="125" y="323"/>
                </a:lnTo>
                <a:lnTo>
                  <a:pt x="162" y="323"/>
                </a:lnTo>
                <a:lnTo>
                  <a:pt x="162" y="368"/>
                </a:lnTo>
                <a:lnTo>
                  <a:pt x="162" y="373"/>
                </a:lnTo>
                <a:lnTo>
                  <a:pt x="164" y="379"/>
                </a:lnTo>
                <a:lnTo>
                  <a:pt x="169" y="388"/>
                </a:lnTo>
                <a:lnTo>
                  <a:pt x="178" y="393"/>
                </a:lnTo>
                <a:lnTo>
                  <a:pt x="183" y="394"/>
                </a:lnTo>
                <a:lnTo>
                  <a:pt x="188" y="395"/>
                </a:lnTo>
                <a:lnTo>
                  <a:pt x="194" y="394"/>
                </a:lnTo>
                <a:lnTo>
                  <a:pt x="198" y="393"/>
                </a:lnTo>
                <a:lnTo>
                  <a:pt x="207" y="388"/>
                </a:lnTo>
                <a:lnTo>
                  <a:pt x="212" y="379"/>
                </a:lnTo>
                <a:lnTo>
                  <a:pt x="214" y="373"/>
                </a:lnTo>
                <a:lnTo>
                  <a:pt x="214" y="368"/>
                </a:lnTo>
                <a:lnTo>
                  <a:pt x="214" y="323"/>
                </a:lnTo>
                <a:lnTo>
                  <a:pt x="233" y="323"/>
                </a:lnTo>
                <a:lnTo>
                  <a:pt x="240" y="322"/>
                </a:lnTo>
                <a:lnTo>
                  <a:pt x="246" y="317"/>
                </a:lnTo>
                <a:lnTo>
                  <a:pt x="249" y="312"/>
                </a:lnTo>
                <a:lnTo>
                  <a:pt x="251" y="305"/>
                </a:lnTo>
                <a:lnTo>
                  <a:pt x="251" y="276"/>
                </a:lnTo>
                <a:lnTo>
                  <a:pt x="260" y="278"/>
                </a:lnTo>
                <a:lnTo>
                  <a:pt x="265" y="277"/>
                </a:lnTo>
                <a:lnTo>
                  <a:pt x="271" y="276"/>
                </a:lnTo>
                <a:lnTo>
                  <a:pt x="279" y="271"/>
                </a:lnTo>
                <a:lnTo>
                  <a:pt x="285" y="262"/>
                </a:lnTo>
                <a:lnTo>
                  <a:pt x="286" y="257"/>
                </a:lnTo>
                <a:lnTo>
                  <a:pt x="287" y="252"/>
                </a:lnTo>
                <a:lnTo>
                  <a:pt x="287" y="125"/>
                </a:lnTo>
                <a:lnTo>
                  <a:pt x="286" y="120"/>
                </a:lnTo>
                <a:lnTo>
                  <a:pt x="285" y="116"/>
                </a:lnTo>
                <a:lnTo>
                  <a:pt x="279" y="107"/>
                </a:lnTo>
                <a:lnTo>
                  <a:pt x="271" y="100"/>
                </a:lnTo>
                <a:lnTo>
                  <a:pt x="265" y="99"/>
                </a:lnTo>
                <a:lnTo>
                  <a:pt x="260" y="98"/>
                </a:lnTo>
                <a:close/>
                <a:moveTo>
                  <a:pt x="170" y="63"/>
                </a:moveTo>
                <a:lnTo>
                  <a:pt x="167" y="64"/>
                </a:lnTo>
                <a:lnTo>
                  <a:pt x="164" y="66"/>
                </a:lnTo>
                <a:lnTo>
                  <a:pt x="162" y="68"/>
                </a:lnTo>
                <a:lnTo>
                  <a:pt x="162" y="72"/>
                </a:lnTo>
                <a:lnTo>
                  <a:pt x="162" y="76"/>
                </a:lnTo>
                <a:lnTo>
                  <a:pt x="164" y="78"/>
                </a:lnTo>
                <a:lnTo>
                  <a:pt x="167" y="80"/>
                </a:lnTo>
                <a:lnTo>
                  <a:pt x="170" y="81"/>
                </a:lnTo>
                <a:lnTo>
                  <a:pt x="173" y="80"/>
                </a:lnTo>
                <a:lnTo>
                  <a:pt x="177" y="78"/>
                </a:lnTo>
                <a:lnTo>
                  <a:pt x="179" y="76"/>
                </a:lnTo>
                <a:lnTo>
                  <a:pt x="179" y="72"/>
                </a:lnTo>
                <a:lnTo>
                  <a:pt x="179" y="68"/>
                </a:lnTo>
                <a:lnTo>
                  <a:pt x="177" y="66"/>
                </a:lnTo>
                <a:lnTo>
                  <a:pt x="173" y="64"/>
                </a:lnTo>
                <a:lnTo>
                  <a:pt x="170" y="63"/>
                </a:lnTo>
                <a:close/>
                <a:moveTo>
                  <a:pt x="116" y="63"/>
                </a:moveTo>
                <a:lnTo>
                  <a:pt x="113" y="64"/>
                </a:lnTo>
                <a:lnTo>
                  <a:pt x="110" y="66"/>
                </a:lnTo>
                <a:lnTo>
                  <a:pt x="108" y="68"/>
                </a:lnTo>
                <a:lnTo>
                  <a:pt x="108" y="72"/>
                </a:lnTo>
                <a:lnTo>
                  <a:pt x="108" y="76"/>
                </a:lnTo>
                <a:lnTo>
                  <a:pt x="110" y="78"/>
                </a:lnTo>
                <a:lnTo>
                  <a:pt x="113" y="80"/>
                </a:lnTo>
                <a:lnTo>
                  <a:pt x="116" y="81"/>
                </a:lnTo>
                <a:lnTo>
                  <a:pt x="119" y="80"/>
                </a:lnTo>
                <a:lnTo>
                  <a:pt x="123" y="78"/>
                </a:lnTo>
                <a:lnTo>
                  <a:pt x="125" y="76"/>
                </a:lnTo>
                <a:lnTo>
                  <a:pt x="125" y="72"/>
                </a:lnTo>
                <a:lnTo>
                  <a:pt x="125" y="68"/>
                </a:lnTo>
                <a:lnTo>
                  <a:pt x="123" y="66"/>
                </a:lnTo>
                <a:lnTo>
                  <a:pt x="119" y="64"/>
                </a:lnTo>
                <a:lnTo>
                  <a:pt x="116" y="6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9" name="Freeform 130"/>
          <p:cNvSpPr>
            <a:spLocks noEditPoints="1"/>
          </p:cNvSpPr>
          <p:nvPr/>
        </p:nvSpPr>
        <p:spPr bwMode="auto">
          <a:xfrm>
            <a:off x="10999887" y="5500688"/>
            <a:ext cx="337839" cy="337840"/>
          </a:xfrm>
          <a:custGeom>
            <a:avLst/>
            <a:gdLst>
              <a:gd name="T0" fmla="*/ 186 w 410"/>
              <a:gd name="T1" fmla="*/ 148 h 409"/>
              <a:gd name="T2" fmla="*/ 285 w 410"/>
              <a:gd name="T3" fmla="*/ 206 h 409"/>
              <a:gd name="T4" fmla="*/ 276 w 410"/>
              <a:gd name="T5" fmla="*/ 210 h 409"/>
              <a:gd name="T6" fmla="*/ 263 w 410"/>
              <a:gd name="T7" fmla="*/ 218 h 409"/>
              <a:gd name="T8" fmla="*/ 236 w 410"/>
              <a:gd name="T9" fmla="*/ 233 h 409"/>
              <a:gd name="T10" fmla="*/ 209 w 410"/>
              <a:gd name="T11" fmla="*/ 248 h 409"/>
              <a:gd name="T12" fmla="*/ 196 w 410"/>
              <a:gd name="T13" fmla="*/ 256 h 409"/>
              <a:gd name="T14" fmla="*/ 187 w 410"/>
              <a:gd name="T15" fmla="*/ 261 h 409"/>
              <a:gd name="T16" fmla="*/ 203 w 410"/>
              <a:gd name="T17" fmla="*/ 1 h 409"/>
              <a:gd name="T18" fmla="*/ 206 w 410"/>
              <a:gd name="T19" fmla="*/ 408 h 409"/>
              <a:gd name="T20" fmla="*/ 203 w 410"/>
              <a:gd name="T21" fmla="*/ 1 h 409"/>
              <a:gd name="T22" fmla="*/ 388 w 410"/>
              <a:gd name="T23" fmla="*/ 205 h 409"/>
              <a:gd name="T24" fmla="*/ 22 w 410"/>
              <a:gd name="T25" fmla="*/ 205 h 409"/>
              <a:gd name="T26" fmla="*/ 309 w 410"/>
              <a:gd name="T27" fmla="*/ 198 h 409"/>
              <a:gd name="T28" fmla="*/ 307 w 410"/>
              <a:gd name="T29" fmla="*/ 197 h 409"/>
              <a:gd name="T30" fmla="*/ 183 w 410"/>
              <a:gd name="T31" fmla="*/ 126 h 409"/>
              <a:gd name="T32" fmla="*/ 181 w 410"/>
              <a:gd name="T33" fmla="*/ 125 h 409"/>
              <a:gd name="T34" fmla="*/ 174 w 410"/>
              <a:gd name="T35" fmla="*/ 125 h 409"/>
              <a:gd name="T36" fmla="*/ 169 w 410"/>
              <a:gd name="T37" fmla="*/ 129 h 409"/>
              <a:gd name="T38" fmla="*/ 168 w 410"/>
              <a:gd name="T39" fmla="*/ 277 h 409"/>
              <a:gd name="T40" fmla="*/ 171 w 410"/>
              <a:gd name="T41" fmla="*/ 283 h 409"/>
              <a:gd name="T42" fmla="*/ 178 w 410"/>
              <a:gd name="T43" fmla="*/ 285 h 409"/>
              <a:gd name="T44" fmla="*/ 183 w 410"/>
              <a:gd name="T45" fmla="*/ 283 h 409"/>
              <a:gd name="T46" fmla="*/ 307 w 410"/>
              <a:gd name="T47" fmla="*/ 213 h 409"/>
              <a:gd name="T48" fmla="*/ 309 w 410"/>
              <a:gd name="T49" fmla="*/ 212 h 409"/>
              <a:gd name="T50" fmla="*/ 312 w 410"/>
              <a:gd name="T51" fmla="*/ 209 h 409"/>
              <a:gd name="T52" fmla="*/ 312 w 410"/>
              <a:gd name="T53" fmla="*/ 200 h 409"/>
              <a:gd name="T54" fmla="*/ 111 w 410"/>
              <a:gd name="T55" fmla="*/ 126 h 409"/>
              <a:gd name="T56" fmla="*/ 105 w 410"/>
              <a:gd name="T57" fmla="*/ 124 h 409"/>
              <a:gd name="T58" fmla="*/ 99 w 410"/>
              <a:gd name="T59" fmla="*/ 127 h 409"/>
              <a:gd name="T60" fmla="*/ 97 w 410"/>
              <a:gd name="T61" fmla="*/ 132 h 409"/>
              <a:gd name="T62" fmla="*/ 97 w 410"/>
              <a:gd name="T63" fmla="*/ 280 h 409"/>
              <a:gd name="T64" fmla="*/ 102 w 410"/>
              <a:gd name="T65" fmla="*/ 285 h 409"/>
              <a:gd name="T66" fmla="*/ 109 w 410"/>
              <a:gd name="T67" fmla="*/ 285 h 409"/>
              <a:gd name="T68" fmla="*/ 111 w 410"/>
              <a:gd name="T69" fmla="*/ 283 h 409"/>
              <a:gd name="T70" fmla="*/ 151 w 410"/>
              <a:gd name="T71" fmla="*/ 241 h 409"/>
              <a:gd name="T72" fmla="*/ 114 w 410"/>
              <a:gd name="T73" fmla="*/ 148 h 409"/>
              <a:gd name="T74" fmla="*/ 151 w 410"/>
              <a:gd name="T75" fmla="*/ 148 h 409"/>
              <a:gd name="T76" fmla="*/ 111 w 410"/>
              <a:gd name="T77" fmla="*/ 126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0" h="409">
                <a:moveTo>
                  <a:pt x="186" y="262"/>
                </a:moveTo>
                <a:lnTo>
                  <a:pt x="186" y="148"/>
                </a:lnTo>
                <a:lnTo>
                  <a:pt x="286" y="205"/>
                </a:lnTo>
                <a:lnTo>
                  <a:pt x="285" y="206"/>
                </a:lnTo>
                <a:lnTo>
                  <a:pt x="281" y="207"/>
                </a:lnTo>
                <a:lnTo>
                  <a:pt x="276" y="210"/>
                </a:lnTo>
                <a:lnTo>
                  <a:pt x="271" y="213"/>
                </a:lnTo>
                <a:lnTo>
                  <a:pt x="263" y="218"/>
                </a:lnTo>
                <a:lnTo>
                  <a:pt x="254" y="223"/>
                </a:lnTo>
                <a:lnTo>
                  <a:pt x="236" y="233"/>
                </a:lnTo>
                <a:lnTo>
                  <a:pt x="218" y="243"/>
                </a:lnTo>
                <a:lnTo>
                  <a:pt x="209" y="248"/>
                </a:lnTo>
                <a:lnTo>
                  <a:pt x="201" y="252"/>
                </a:lnTo>
                <a:lnTo>
                  <a:pt x="196" y="256"/>
                </a:lnTo>
                <a:lnTo>
                  <a:pt x="191" y="259"/>
                </a:lnTo>
                <a:lnTo>
                  <a:pt x="187" y="261"/>
                </a:lnTo>
                <a:lnTo>
                  <a:pt x="186" y="262"/>
                </a:lnTo>
                <a:close/>
                <a:moveTo>
                  <a:pt x="203" y="1"/>
                </a:moveTo>
                <a:cubicBezTo>
                  <a:pt x="316" y="0"/>
                  <a:pt x="408" y="90"/>
                  <a:pt x="409" y="203"/>
                </a:cubicBezTo>
                <a:cubicBezTo>
                  <a:pt x="410" y="315"/>
                  <a:pt x="319" y="407"/>
                  <a:pt x="206" y="408"/>
                </a:cubicBezTo>
                <a:cubicBezTo>
                  <a:pt x="94" y="409"/>
                  <a:pt x="2" y="319"/>
                  <a:pt x="1" y="206"/>
                </a:cubicBezTo>
                <a:cubicBezTo>
                  <a:pt x="0" y="94"/>
                  <a:pt x="90" y="2"/>
                  <a:pt x="203" y="1"/>
                </a:cubicBezTo>
                <a:close/>
                <a:moveTo>
                  <a:pt x="205" y="22"/>
                </a:moveTo>
                <a:cubicBezTo>
                  <a:pt x="306" y="22"/>
                  <a:pt x="388" y="104"/>
                  <a:pt x="388" y="205"/>
                </a:cubicBezTo>
                <a:cubicBezTo>
                  <a:pt x="388" y="306"/>
                  <a:pt x="306" y="387"/>
                  <a:pt x="205" y="387"/>
                </a:cubicBezTo>
                <a:cubicBezTo>
                  <a:pt x="104" y="387"/>
                  <a:pt x="22" y="306"/>
                  <a:pt x="22" y="205"/>
                </a:cubicBezTo>
                <a:cubicBezTo>
                  <a:pt x="22" y="104"/>
                  <a:pt x="104" y="22"/>
                  <a:pt x="205" y="22"/>
                </a:cubicBezTo>
                <a:close/>
                <a:moveTo>
                  <a:pt x="309" y="198"/>
                </a:moveTo>
                <a:lnTo>
                  <a:pt x="309" y="198"/>
                </a:lnTo>
                <a:lnTo>
                  <a:pt x="307" y="197"/>
                </a:lnTo>
                <a:lnTo>
                  <a:pt x="307" y="196"/>
                </a:lnTo>
                <a:lnTo>
                  <a:pt x="183" y="126"/>
                </a:lnTo>
                <a:lnTo>
                  <a:pt x="183" y="126"/>
                </a:lnTo>
                <a:lnTo>
                  <a:pt x="181" y="125"/>
                </a:lnTo>
                <a:lnTo>
                  <a:pt x="178" y="124"/>
                </a:lnTo>
                <a:lnTo>
                  <a:pt x="174" y="125"/>
                </a:lnTo>
                <a:lnTo>
                  <a:pt x="171" y="127"/>
                </a:lnTo>
                <a:lnTo>
                  <a:pt x="169" y="129"/>
                </a:lnTo>
                <a:lnTo>
                  <a:pt x="168" y="132"/>
                </a:lnTo>
                <a:lnTo>
                  <a:pt x="168" y="277"/>
                </a:lnTo>
                <a:lnTo>
                  <a:pt x="169" y="280"/>
                </a:lnTo>
                <a:lnTo>
                  <a:pt x="171" y="283"/>
                </a:lnTo>
                <a:lnTo>
                  <a:pt x="174" y="285"/>
                </a:lnTo>
                <a:lnTo>
                  <a:pt x="178" y="285"/>
                </a:lnTo>
                <a:lnTo>
                  <a:pt x="181" y="285"/>
                </a:lnTo>
                <a:lnTo>
                  <a:pt x="183" y="283"/>
                </a:lnTo>
                <a:lnTo>
                  <a:pt x="183" y="283"/>
                </a:lnTo>
                <a:lnTo>
                  <a:pt x="307" y="213"/>
                </a:lnTo>
                <a:lnTo>
                  <a:pt x="307" y="212"/>
                </a:lnTo>
                <a:lnTo>
                  <a:pt x="309" y="212"/>
                </a:lnTo>
                <a:lnTo>
                  <a:pt x="309" y="212"/>
                </a:lnTo>
                <a:lnTo>
                  <a:pt x="312" y="209"/>
                </a:lnTo>
                <a:lnTo>
                  <a:pt x="313" y="205"/>
                </a:lnTo>
                <a:lnTo>
                  <a:pt x="312" y="200"/>
                </a:lnTo>
                <a:lnTo>
                  <a:pt x="309" y="198"/>
                </a:lnTo>
                <a:close/>
                <a:moveTo>
                  <a:pt x="111" y="126"/>
                </a:moveTo>
                <a:lnTo>
                  <a:pt x="109" y="125"/>
                </a:lnTo>
                <a:lnTo>
                  <a:pt x="105" y="124"/>
                </a:lnTo>
                <a:lnTo>
                  <a:pt x="102" y="125"/>
                </a:lnTo>
                <a:lnTo>
                  <a:pt x="99" y="127"/>
                </a:lnTo>
                <a:lnTo>
                  <a:pt x="97" y="129"/>
                </a:lnTo>
                <a:lnTo>
                  <a:pt x="97" y="132"/>
                </a:lnTo>
                <a:lnTo>
                  <a:pt x="97" y="277"/>
                </a:lnTo>
                <a:lnTo>
                  <a:pt x="97" y="280"/>
                </a:lnTo>
                <a:lnTo>
                  <a:pt x="99" y="283"/>
                </a:lnTo>
                <a:lnTo>
                  <a:pt x="102" y="285"/>
                </a:lnTo>
                <a:lnTo>
                  <a:pt x="105" y="285"/>
                </a:lnTo>
                <a:lnTo>
                  <a:pt x="109" y="285"/>
                </a:lnTo>
                <a:lnTo>
                  <a:pt x="111" y="283"/>
                </a:lnTo>
                <a:lnTo>
                  <a:pt x="111" y="283"/>
                </a:lnTo>
                <a:lnTo>
                  <a:pt x="151" y="262"/>
                </a:lnTo>
                <a:lnTo>
                  <a:pt x="151" y="241"/>
                </a:lnTo>
                <a:lnTo>
                  <a:pt x="114" y="262"/>
                </a:lnTo>
                <a:lnTo>
                  <a:pt x="114" y="148"/>
                </a:lnTo>
                <a:lnTo>
                  <a:pt x="151" y="169"/>
                </a:lnTo>
                <a:lnTo>
                  <a:pt x="151" y="148"/>
                </a:lnTo>
                <a:lnTo>
                  <a:pt x="111" y="126"/>
                </a:lnTo>
                <a:lnTo>
                  <a:pt x="111" y="12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0" name="Freeform 131"/>
          <p:cNvSpPr>
            <a:spLocks noEditPoints="1"/>
          </p:cNvSpPr>
          <p:nvPr/>
        </p:nvSpPr>
        <p:spPr bwMode="auto">
          <a:xfrm>
            <a:off x="11813977" y="5491758"/>
            <a:ext cx="340817" cy="339328"/>
          </a:xfrm>
          <a:custGeom>
            <a:avLst/>
            <a:gdLst>
              <a:gd name="T0" fmla="*/ 258 w 409"/>
              <a:gd name="T1" fmla="*/ 268 h 409"/>
              <a:gd name="T2" fmla="*/ 276 w 409"/>
              <a:gd name="T3" fmla="*/ 142 h 409"/>
              <a:gd name="T4" fmla="*/ 276 w 409"/>
              <a:gd name="T5" fmla="*/ 147 h 409"/>
              <a:gd name="T6" fmla="*/ 276 w 409"/>
              <a:gd name="T7" fmla="*/ 161 h 409"/>
              <a:gd name="T8" fmla="*/ 276 w 409"/>
              <a:gd name="T9" fmla="*/ 182 h 409"/>
              <a:gd name="T10" fmla="*/ 276 w 409"/>
              <a:gd name="T11" fmla="*/ 228 h 409"/>
              <a:gd name="T12" fmla="*/ 276 w 409"/>
              <a:gd name="T13" fmla="*/ 248 h 409"/>
              <a:gd name="T14" fmla="*/ 276 w 409"/>
              <a:gd name="T15" fmla="*/ 263 h 409"/>
              <a:gd name="T16" fmla="*/ 276 w 409"/>
              <a:gd name="T17" fmla="*/ 268 h 409"/>
              <a:gd name="T18" fmla="*/ 408 w 409"/>
              <a:gd name="T19" fmla="*/ 203 h 409"/>
              <a:gd name="T20" fmla="*/ 1 w 409"/>
              <a:gd name="T21" fmla="*/ 206 h 409"/>
              <a:gd name="T22" fmla="*/ 205 w 409"/>
              <a:gd name="T23" fmla="*/ 22 h 409"/>
              <a:gd name="T24" fmla="*/ 205 w 409"/>
              <a:gd name="T25" fmla="*/ 387 h 409"/>
              <a:gd name="T26" fmla="*/ 205 w 409"/>
              <a:gd name="T27" fmla="*/ 22 h 409"/>
              <a:gd name="T28" fmla="*/ 132 w 409"/>
              <a:gd name="T29" fmla="*/ 148 h 409"/>
              <a:gd name="T30" fmla="*/ 230 w 409"/>
              <a:gd name="T31" fmla="*/ 206 h 409"/>
              <a:gd name="T32" fmla="*/ 222 w 409"/>
              <a:gd name="T33" fmla="*/ 210 h 409"/>
              <a:gd name="T34" fmla="*/ 208 w 409"/>
              <a:gd name="T35" fmla="*/ 218 h 409"/>
              <a:gd name="T36" fmla="*/ 181 w 409"/>
              <a:gd name="T37" fmla="*/ 233 h 409"/>
              <a:gd name="T38" fmla="*/ 155 w 409"/>
              <a:gd name="T39" fmla="*/ 248 h 409"/>
              <a:gd name="T40" fmla="*/ 141 w 409"/>
              <a:gd name="T41" fmla="*/ 256 h 409"/>
              <a:gd name="T42" fmla="*/ 133 w 409"/>
              <a:gd name="T43" fmla="*/ 261 h 409"/>
              <a:gd name="T44" fmla="*/ 285 w 409"/>
              <a:gd name="T45" fmla="*/ 124 h 409"/>
              <a:gd name="T46" fmla="*/ 246 w 409"/>
              <a:gd name="T47" fmla="*/ 125 h 409"/>
              <a:gd name="T48" fmla="*/ 241 w 409"/>
              <a:gd name="T49" fmla="*/ 129 h 409"/>
              <a:gd name="T50" fmla="*/ 240 w 409"/>
              <a:gd name="T51" fmla="*/ 189 h 409"/>
              <a:gd name="T52" fmla="*/ 128 w 409"/>
              <a:gd name="T53" fmla="*/ 126 h 409"/>
              <a:gd name="T54" fmla="*/ 123 w 409"/>
              <a:gd name="T55" fmla="*/ 124 h 409"/>
              <a:gd name="T56" fmla="*/ 117 w 409"/>
              <a:gd name="T57" fmla="*/ 127 h 409"/>
              <a:gd name="T58" fmla="*/ 114 w 409"/>
              <a:gd name="T59" fmla="*/ 132 h 409"/>
              <a:gd name="T60" fmla="*/ 114 w 409"/>
              <a:gd name="T61" fmla="*/ 280 h 409"/>
              <a:gd name="T62" fmla="*/ 120 w 409"/>
              <a:gd name="T63" fmla="*/ 285 h 409"/>
              <a:gd name="T64" fmla="*/ 126 w 409"/>
              <a:gd name="T65" fmla="*/ 285 h 409"/>
              <a:gd name="T66" fmla="*/ 128 w 409"/>
              <a:gd name="T67" fmla="*/ 283 h 409"/>
              <a:gd name="T68" fmla="*/ 240 w 409"/>
              <a:gd name="T69" fmla="*/ 277 h 409"/>
              <a:gd name="T70" fmla="*/ 243 w 409"/>
              <a:gd name="T71" fmla="*/ 283 h 409"/>
              <a:gd name="T72" fmla="*/ 249 w 409"/>
              <a:gd name="T73" fmla="*/ 285 h 409"/>
              <a:gd name="T74" fmla="*/ 288 w 409"/>
              <a:gd name="T75" fmla="*/ 285 h 409"/>
              <a:gd name="T76" fmla="*/ 294 w 409"/>
              <a:gd name="T77" fmla="*/ 280 h 409"/>
              <a:gd name="T78" fmla="*/ 295 w 409"/>
              <a:gd name="T79" fmla="*/ 132 h 409"/>
              <a:gd name="T80" fmla="*/ 291 w 409"/>
              <a:gd name="T81" fmla="*/ 127 h 409"/>
              <a:gd name="T82" fmla="*/ 285 w 409"/>
              <a:gd name="T83" fmla="*/ 124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9" h="409">
                <a:moveTo>
                  <a:pt x="276" y="268"/>
                </a:moveTo>
                <a:lnTo>
                  <a:pt x="258" y="268"/>
                </a:lnTo>
                <a:lnTo>
                  <a:pt x="258" y="142"/>
                </a:lnTo>
                <a:lnTo>
                  <a:pt x="276" y="142"/>
                </a:lnTo>
                <a:lnTo>
                  <a:pt x="276" y="143"/>
                </a:lnTo>
                <a:lnTo>
                  <a:pt x="276" y="147"/>
                </a:lnTo>
                <a:lnTo>
                  <a:pt x="276" y="154"/>
                </a:lnTo>
                <a:lnTo>
                  <a:pt x="276" y="161"/>
                </a:lnTo>
                <a:lnTo>
                  <a:pt x="276" y="171"/>
                </a:lnTo>
                <a:lnTo>
                  <a:pt x="276" y="182"/>
                </a:lnTo>
                <a:lnTo>
                  <a:pt x="276" y="205"/>
                </a:lnTo>
                <a:lnTo>
                  <a:pt x="276" y="228"/>
                </a:lnTo>
                <a:lnTo>
                  <a:pt x="276" y="238"/>
                </a:lnTo>
                <a:lnTo>
                  <a:pt x="276" y="248"/>
                </a:lnTo>
                <a:lnTo>
                  <a:pt x="276" y="256"/>
                </a:lnTo>
                <a:lnTo>
                  <a:pt x="276" y="263"/>
                </a:lnTo>
                <a:lnTo>
                  <a:pt x="276" y="266"/>
                </a:lnTo>
                <a:lnTo>
                  <a:pt x="276" y="268"/>
                </a:lnTo>
                <a:close/>
                <a:moveTo>
                  <a:pt x="203" y="1"/>
                </a:moveTo>
                <a:cubicBezTo>
                  <a:pt x="315" y="0"/>
                  <a:pt x="407" y="90"/>
                  <a:pt x="408" y="203"/>
                </a:cubicBezTo>
                <a:cubicBezTo>
                  <a:pt x="409" y="315"/>
                  <a:pt x="319" y="407"/>
                  <a:pt x="206" y="408"/>
                </a:cubicBezTo>
                <a:cubicBezTo>
                  <a:pt x="94" y="409"/>
                  <a:pt x="2" y="319"/>
                  <a:pt x="1" y="206"/>
                </a:cubicBezTo>
                <a:cubicBezTo>
                  <a:pt x="0" y="94"/>
                  <a:pt x="90" y="2"/>
                  <a:pt x="203" y="1"/>
                </a:cubicBezTo>
                <a:close/>
                <a:moveTo>
                  <a:pt x="205" y="22"/>
                </a:moveTo>
                <a:cubicBezTo>
                  <a:pt x="305" y="22"/>
                  <a:pt x="387" y="104"/>
                  <a:pt x="387" y="205"/>
                </a:cubicBezTo>
                <a:cubicBezTo>
                  <a:pt x="387" y="306"/>
                  <a:pt x="305" y="387"/>
                  <a:pt x="205" y="387"/>
                </a:cubicBezTo>
                <a:cubicBezTo>
                  <a:pt x="104" y="387"/>
                  <a:pt x="22" y="306"/>
                  <a:pt x="22" y="205"/>
                </a:cubicBezTo>
                <a:cubicBezTo>
                  <a:pt x="22" y="104"/>
                  <a:pt x="104" y="22"/>
                  <a:pt x="205" y="22"/>
                </a:cubicBezTo>
                <a:close/>
                <a:moveTo>
                  <a:pt x="132" y="262"/>
                </a:moveTo>
                <a:lnTo>
                  <a:pt x="132" y="148"/>
                </a:lnTo>
                <a:lnTo>
                  <a:pt x="231" y="205"/>
                </a:lnTo>
                <a:lnTo>
                  <a:pt x="230" y="206"/>
                </a:lnTo>
                <a:lnTo>
                  <a:pt x="227" y="207"/>
                </a:lnTo>
                <a:lnTo>
                  <a:pt x="222" y="210"/>
                </a:lnTo>
                <a:lnTo>
                  <a:pt x="216" y="213"/>
                </a:lnTo>
                <a:lnTo>
                  <a:pt x="208" y="218"/>
                </a:lnTo>
                <a:lnTo>
                  <a:pt x="200" y="223"/>
                </a:lnTo>
                <a:lnTo>
                  <a:pt x="181" y="233"/>
                </a:lnTo>
                <a:lnTo>
                  <a:pt x="163" y="243"/>
                </a:lnTo>
                <a:lnTo>
                  <a:pt x="155" y="248"/>
                </a:lnTo>
                <a:lnTo>
                  <a:pt x="148" y="252"/>
                </a:lnTo>
                <a:lnTo>
                  <a:pt x="141" y="256"/>
                </a:lnTo>
                <a:lnTo>
                  <a:pt x="136" y="259"/>
                </a:lnTo>
                <a:lnTo>
                  <a:pt x="133" y="261"/>
                </a:lnTo>
                <a:lnTo>
                  <a:pt x="132" y="262"/>
                </a:lnTo>
                <a:close/>
                <a:moveTo>
                  <a:pt x="285" y="124"/>
                </a:moveTo>
                <a:lnTo>
                  <a:pt x="249" y="124"/>
                </a:lnTo>
                <a:lnTo>
                  <a:pt x="246" y="125"/>
                </a:lnTo>
                <a:lnTo>
                  <a:pt x="243" y="127"/>
                </a:lnTo>
                <a:lnTo>
                  <a:pt x="241" y="129"/>
                </a:lnTo>
                <a:lnTo>
                  <a:pt x="240" y="132"/>
                </a:lnTo>
                <a:lnTo>
                  <a:pt x="240" y="189"/>
                </a:lnTo>
                <a:lnTo>
                  <a:pt x="128" y="126"/>
                </a:lnTo>
                <a:lnTo>
                  <a:pt x="128" y="126"/>
                </a:lnTo>
                <a:lnTo>
                  <a:pt x="126" y="125"/>
                </a:lnTo>
                <a:lnTo>
                  <a:pt x="123" y="124"/>
                </a:lnTo>
                <a:lnTo>
                  <a:pt x="120" y="125"/>
                </a:lnTo>
                <a:lnTo>
                  <a:pt x="117" y="127"/>
                </a:lnTo>
                <a:lnTo>
                  <a:pt x="114" y="129"/>
                </a:lnTo>
                <a:lnTo>
                  <a:pt x="114" y="132"/>
                </a:lnTo>
                <a:lnTo>
                  <a:pt x="114" y="277"/>
                </a:lnTo>
                <a:lnTo>
                  <a:pt x="114" y="280"/>
                </a:lnTo>
                <a:lnTo>
                  <a:pt x="117" y="283"/>
                </a:lnTo>
                <a:lnTo>
                  <a:pt x="120" y="285"/>
                </a:lnTo>
                <a:lnTo>
                  <a:pt x="123" y="285"/>
                </a:lnTo>
                <a:lnTo>
                  <a:pt x="126" y="285"/>
                </a:lnTo>
                <a:lnTo>
                  <a:pt x="128" y="283"/>
                </a:lnTo>
                <a:lnTo>
                  <a:pt x="128" y="283"/>
                </a:lnTo>
                <a:lnTo>
                  <a:pt x="240" y="220"/>
                </a:lnTo>
                <a:lnTo>
                  <a:pt x="240" y="277"/>
                </a:lnTo>
                <a:lnTo>
                  <a:pt x="241" y="280"/>
                </a:lnTo>
                <a:lnTo>
                  <a:pt x="243" y="283"/>
                </a:lnTo>
                <a:lnTo>
                  <a:pt x="246" y="285"/>
                </a:lnTo>
                <a:lnTo>
                  <a:pt x="249" y="285"/>
                </a:lnTo>
                <a:lnTo>
                  <a:pt x="285" y="285"/>
                </a:lnTo>
                <a:lnTo>
                  <a:pt x="288" y="285"/>
                </a:lnTo>
                <a:lnTo>
                  <a:pt x="291" y="283"/>
                </a:lnTo>
                <a:lnTo>
                  <a:pt x="294" y="280"/>
                </a:lnTo>
                <a:lnTo>
                  <a:pt x="295" y="277"/>
                </a:lnTo>
                <a:lnTo>
                  <a:pt x="295" y="132"/>
                </a:lnTo>
                <a:lnTo>
                  <a:pt x="294" y="129"/>
                </a:lnTo>
                <a:lnTo>
                  <a:pt x="291" y="127"/>
                </a:lnTo>
                <a:lnTo>
                  <a:pt x="288" y="125"/>
                </a:lnTo>
                <a:lnTo>
                  <a:pt x="285" y="12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1" name="Freeform 132"/>
          <p:cNvSpPr>
            <a:spLocks noEditPoints="1"/>
          </p:cNvSpPr>
          <p:nvPr/>
        </p:nvSpPr>
        <p:spPr bwMode="auto">
          <a:xfrm>
            <a:off x="2024062" y="6033493"/>
            <a:ext cx="328911" cy="325934"/>
          </a:xfrm>
          <a:custGeom>
            <a:avLst/>
            <a:gdLst>
              <a:gd name="T0" fmla="*/ 30 w 397"/>
              <a:gd name="T1" fmla="*/ 377 h 396"/>
              <a:gd name="T2" fmla="*/ 374 w 397"/>
              <a:gd name="T3" fmla="*/ 372 h 396"/>
              <a:gd name="T4" fmla="*/ 377 w 397"/>
              <a:gd name="T5" fmla="*/ 29 h 396"/>
              <a:gd name="T6" fmla="*/ 37 w 397"/>
              <a:gd name="T7" fmla="*/ 17 h 396"/>
              <a:gd name="T8" fmla="*/ 19 w 397"/>
              <a:gd name="T9" fmla="*/ 36 h 396"/>
              <a:gd name="T10" fmla="*/ 19 w 397"/>
              <a:gd name="T11" fmla="*/ 50 h 396"/>
              <a:gd name="T12" fmla="*/ 19 w 397"/>
              <a:gd name="T13" fmla="*/ 86 h 396"/>
              <a:gd name="T14" fmla="*/ 19 w 397"/>
              <a:gd name="T15" fmla="*/ 198 h 396"/>
              <a:gd name="T16" fmla="*/ 19 w 397"/>
              <a:gd name="T17" fmla="*/ 309 h 396"/>
              <a:gd name="T18" fmla="*/ 19 w 397"/>
              <a:gd name="T19" fmla="*/ 347 h 396"/>
              <a:gd name="T20" fmla="*/ 19 w 397"/>
              <a:gd name="T21" fmla="*/ 360 h 396"/>
              <a:gd name="T22" fmla="*/ 179 w 397"/>
              <a:gd name="T23" fmla="*/ 198 h 396"/>
              <a:gd name="T24" fmla="*/ 199 w 397"/>
              <a:gd name="T25" fmla="*/ 265 h 396"/>
              <a:gd name="T26" fmla="*/ 230 w 397"/>
              <a:gd name="T27" fmla="*/ 155 h 396"/>
              <a:gd name="T28" fmla="*/ 223 w 397"/>
              <a:gd name="T29" fmla="*/ 170 h 396"/>
              <a:gd name="T30" fmla="*/ 234 w 397"/>
              <a:gd name="T31" fmla="*/ 174 h 396"/>
              <a:gd name="T32" fmla="*/ 243 w 397"/>
              <a:gd name="T33" fmla="*/ 189 h 396"/>
              <a:gd name="T34" fmla="*/ 235 w 397"/>
              <a:gd name="T35" fmla="*/ 198 h 396"/>
              <a:gd name="T36" fmla="*/ 243 w 397"/>
              <a:gd name="T37" fmla="*/ 207 h 396"/>
              <a:gd name="T38" fmla="*/ 234 w 397"/>
              <a:gd name="T39" fmla="*/ 221 h 396"/>
              <a:gd name="T40" fmla="*/ 223 w 397"/>
              <a:gd name="T41" fmla="*/ 227 h 396"/>
              <a:gd name="T42" fmla="*/ 229 w 397"/>
              <a:gd name="T43" fmla="*/ 241 h 396"/>
              <a:gd name="T44" fmla="*/ 205 w 397"/>
              <a:gd name="T45" fmla="*/ 236 h 396"/>
              <a:gd name="T46" fmla="*/ 193 w 397"/>
              <a:gd name="T47" fmla="*/ 236 h 396"/>
              <a:gd name="T48" fmla="*/ 168 w 397"/>
              <a:gd name="T49" fmla="*/ 241 h 396"/>
              <a:gd name="T50" fmla="*/ 175 w 397"/>
              <a:gd name="T51" fmla="*/ 227 h 396"/>
              <a:gd name="T52" fmla="*/ 163 w 397"/>
              <a:gd name="T53" fmla="*/ 221 h 396"/>
              <a:gd name="T54" fmla="*/ 154 w 397"/>
              <a:gd name="T55" fmla="*/ 207 h 396"/>
              <a:gd name="T56" fmla="*/ 162 w 397"/>
              <a:gd name="T57" fmla="*/ 198 h 396"/>
              <a:gd name="T58" fmla="*/ 154 w 397"/>
              <a:gd name="T59" fmla="*/ 189 h 396"/>
              <a:gd name="T60" fmla="*/ 163 w 397"/>
              <a:gd name="T61" fmla="*/ 174 h 396"/>
              <a:gd name="T62" fmla="*/ 175 w 397"/>
              <a:gd name="T63" fmla="*/ 170 h 396"/>
              <a:gd name="T64" fmla="*/ 168 w 397"/>
              <a:gd name="T65" fmla="*/ 155 h 396"/>
              <a:gd name="T66" fmla="*/ 193 w 397"/>
              <a:gd name="T67" fmla="*/ 159 h 396"/>
              <a:gd name="T68" fmla="*/ 205 w 397"/>
              <a:gd name="T69" fmla="*/ 159 h 396"/>
              <a:gd name="T70" fmla="*/ 45 w 397"/>
              <a:gd name="T71" fmla="*/ 234 h 396"/>
              <a:gd name="T72" fmla="*/ 36 w 397"/>
              <a:gd name="T73" fmla="*/ 153 h 396"/>
              <a:gd name="T74" fmla="*/ 54 w 397"/>
              <a:gd name="T75" fmla="*/ 54 h 396"/>
              <a:gd name="T76" fmla="*/ 54 w 397"/>
              <a:gd name="T77" fmla="*/ 290 h 396"/>
              <a:gd name="T78" fmla="*/ 45 w 397"/>
              <a:gd name="T79" fmla="*/ 234 h 396"/>
              <a:gd name="T80" fmla="*/ 91 w 397"/>
              <a:gd name="T81" fmla="*/ 281 h 396"/>
              <a:gd name="T82" fmla="*/ 325 w 397"/>
              <a:gd name="T83" fmla="*/ 324 h 396"/>
              <a:gd name="T84" fmla="*/ 73 w 397"/>
              <a:gd name="T85" fmla="*/ 78 h 396"/>
              <a:gd name="T86" fmla="*/ 73 w 397"/>
              <a:gd name="T87" fmla="*/ 103 h 396"/>
              <a:gd name="T88" fmla="*/ 91 w 397"/>
              <a:gd name="T89" fmla="*/ 116 h 396"/>
              <a:gd name="T90" fmla="*/ 73 w 397"/>
              <a:gd name="T91" fmla="*/ 234 h 396"/>
              <a:gd name="T92" fmla="*/ 75 w 397"/>
              <a:gd name="T93" fmla="*/ 270 h 396"/>
              <a:gd name="T94" fmla="*/ 52 w 397"/>
              <a:gd name="T95" fmla="*/ 254 h 396"/>
              <a:gd name="T96" fmla="*/ 75 w 397"/>
              <a:gd name="T97" fmla="*/ 127 h 396"/>
              <a:gd name="T98" fmla="*/ 52 w 397"/>
              <a:gd name="T99" fmla="*/ 142 h 396"/>
              <a:gd name="T100" fmla="*/ 361 w 397"/>
              <a:gd name="T101" fmla="*/ 0 h 396"/>
              <a:gd name="T102" fmla="*/ 387 w 397"/>
              <a:gd name="T103" fmla="*/ 10 h 396"/>
              <a:gd name="T104" fmla="*/ 397 w 397"/>
              <a:gd name="T105" fmla="*/ 36 h 396"/>
              <a:gd name="T106" fmla="*/ 391 w 397"/>
              <a:gd name="T107" fmla="*/ 380 h 396"/>
              <a:gd name="T108" fmla="*/ 368 w 397"/>
              <a:gd name="T109" fmla="*/ 395 h 396"/>
              <a:gd name="T110" fmla="*/ 23 w 397"/>
              <a:gd name="T111" fmla="*/ 393 h 396"/>
              <a:gd name="T112" fmla="*/ 4 w 397"/>
              <a:gd name="T113" fmla="*/ 374 h 396"/>
              <a:gd name="T114" fmla="*/ 2 w 397"/>
              <a:gd name="T115" fmla="*/ 28 h 396"/>
              <a:gd name="T116" fmla="*/ 17 w 397"/>
              <a:gd name="T117" fmla="*/ 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7" h="396">
                <a:moveTo>
                  <a:pt x="19" y="360"/>
                </a:moveTo>
                <a:lnTo>
                  <a:pt x="20" y="367"/>
                </a:lnTo>
                <a:lnTo>
                  <a:pt x="24" y="372"/>
                </a:lnTo>
                <a:lnTo>
                  <a:pt x="30" y="377"/>
                </a:lnTo>
                <a:lnTo>
                  <a:pt x="37" y="378"/>
                </a:lnTo>
                <a:lnTo>
                  <a:pt x="361" y="378"/>
                </a:lnTo>
                <a:lnTo>
                  <a:pt x="367" y="377"/>
                </a:lnTo>
                <a:lnTo>
                  <a:pt x="374" y="372"/>
                </a:lnTo>
                <a:lnTo>
                  <a:pt x="377" y="367"/>
                </a:lnTo>
                <a:lnTo>
                  <a:pt x="379" y="360"/>
                </a:lnTo>
                <a:lnTo>
                  <a:pt x="379" y="36"/>
                </a:lnTo>
                <a:lnTo>
                  <a:pt x="377" y="29"/>
                </a:lnTo>
                <a:lnTo>
                  <a:pt x="374" y="23"/>
                </a:lnTo>
                <a:lnTo>
                  <a:pt x="367" y="20"/>
                </a:lnTo>
                <a:lnTo>
                  <a:pt x="361" y="17"/>
                </a:lnTo>
                <a:lnTo>
                  <a:pt x="37" y="17"/>
                </a:lnTo>
                <a:lnTo>
                  <a:pt x="30" y="20"/>
                </a:lnTo>
                <a:lnTo>
                  <a:pt x="24" y="23"/>
                </a:lnTo>
                <a:lnTo>
                  <a:pt x="20" y="29"/>
                </a:lnTo>
                <a:lnTo>
                  <a:pt x="19" y="36"/>
                </a:lnTo>
                <a:lnTo>
                  <a:pt x="19" y="37"/>
                </a:lnTo>
                <a:lnTo>
                  <a:pt x="19" y="40"/>
                </a:lnTo>
                <a:lnTo>
                  <a:pt x="19" y="44"/>
                </a:lnTo>
                <a:lnTo>
                  <a:pt x="19" y="50"/>
                </a:lnTo>
                <a:lnTo>
                  <a:pt x="19" y="57"/>
                </a:lnTo>
                <a:lnTo>
                  <a:pt x="19" y="66"/>
                </a:lnTo>
                <a:lnTo>
                  <a:pt x="19" y="76"/>
                </a:lnTo>
                <a:lnTo>
                  <a:pt x="19" y="86"/>
                </a:lnTo>
                <a:lnTo>
                  <a:pt x="19" y="111"/>
                </a:lnTo>
                <a:lnTo>
                  <a:pt x="19" y="138"/>
                </a:lnTo>
                <a:lnTo>
                  <a:pt x="19" y="167"/>
                </a:lnTo>
                <a:lnTo>
                  <a:pt x="19" y="198"/>
                </a:lnTo>
                <a:lnTo>
                  <a:pt x="19" y="228"/>
                </a:lnTo>
                <a:lnTo>
                  <a:pt x="19" y="257"/>
                </a:lnTo>
                <a:lnTo>
                  <a:pt x="19" y="285"/>
                </a:lnTo>
                <a:lnTo>
                  <a:pt x="19" y="309"/>
                </a:lnTo>
                <a:lnTo>
                  <a:pt x="19" y="321"/>
                </a:lnTo>
                <a:lnTo>
                  <a:pt x="19" y="330"/>
                </a:lnTo>
                <a:lnTo>
                  <a:pt x="19" y="339"/>
                </a:lnTo>
                <a:lnTo>
                  <a:pt x="19" y="347"/>
                </a:lnTo>
                <a:lnTo>
                  <a:pt x="19" y="352"/>
                </a:lnTo>
                <a:lnTo>
                  <a:pt x="19" y="356"/>
                </a:lnTo>
                <a:lnTo>
                  <a:pt x="19" y="360"/>
                </a:lnTo>
                <a:lnTo>
                  <a:pt x="19" y="360"/>
                </a:lnTo>
                <a:close/>
                <a:moveTo>
                  <a:pt x="198" y="179"/>
                </a:moveTo>
                <a:cubicBezTo>
                  <a:pt x="209" y="179"/>
                  <a:pt x="218" y="187"/>
                  <a:pt x="218" y="198"/>
                </a:cubicBezTo>
                <a:cubicBezTo>
                  <a:pt x="218" y="209"/>
                  <a:pt x="209" y="218"/>
                  <a:pt x="198" y="218"/>
                </a:cubicBezTo>
                <a:cubicBezTo>
                  <a:pt x="188" y="218"/>
                  <a:pt x="179" y="209"/>
                  <a:pt x="179" y="198"/>
                </a:cubicBezTo>
                <a:cubicBezTo>
                  <a:pt x="179" y="187"/>
                  <a:pt x="188" y="179"/>
                  <a:pt x="198" y="179"/>
                </a:cubicBezTo>
                <a:close/>
                <a:moveTo>
                  <a:pt x="198" y="130"/>
                </a:moveTo>
                <a:cubicBezTo>
                  <a:pt x="235" y="130"/>
                  <a:pt x="266" y="160"/>
                  <a:pt x="266" y="197"/>
                </a:cubicBezTo>
                <a:cubicBezTo>
                  <a:pt x="266" y="234"/>
                  <a:pt x="237" y="265"/>
                  <a:pt x="199" y="265"/>
                </a:cubicBezTo>
                <a:cubicBezTo>
                  <a:pt x="162" y="265"/>
                  <a:pt x="132" y="236"/>
                  <a:pt x="131" y="198"/>
                </a:cubicBezTo>
                <a:cubicBezTo>
                  <a:pt x="131" y="161"/>
                  <a:pt x="161" y="131"/>
                  <a:pt x="198" y="130"/>
                </a:cubicBezTo>
                <a:close/>
                <a:moveTo>
                  <a:pt x="208" y="146"/>
                </a:moveTo>
                <a:cubicBezTo>
                  <a:pt x="216" y="147"/>
                  <a:pt x="223" y="150"/>
                  <a:pt x="230" y="155"/>
                </a:cubicBezTo>
                <a:lnTo>
                  <a:pt x="224" y="160"/>
                </a:lnTo>
                <a:lnTo>
                  <a:pt x="223" y="163"/>
                </a:lnTo>
                <a:lnTo>
                  <a:pt x="222" y="166"/>
                </a:lnTo>
                <a:lnTo>
                  <a:pt x="223" y="170"/>
                </a:lnTo>
                <a:lnTo>
                  <a:pt x="224" y="173"/>
                </a:lnTo>
                <a:lnTo>
                  <a:pt x="227" y="174"/>
                </a:lnTo>
                <a:lnTo>
                  <a:pt x="230" y="175"/>
                </a:lnTo>
                <a:lnTo>
                  <a:pt x="234" y="174"/>
                </a:lnTo>
                <a:lnTo>
                  <a:pt x="237" y="173"/>
                </a:lnTo>
                <a:lnTo>
                  <a:pt x="242" y="167"/>
                </a:lnTo>
                <a:cubicBezTo>
                  <a:pt x="246" y="173"/>
                  <a:pt x="249" y="181"/>
                  <a:pt x="251" y="189"/>
                </a:cubicBezTo>
                <a:lnTo>
                  <a:pt x="243" y="189"/>
                </a:lnTo>
                <a:lnTo>
                  <a:pt x="240" y="190"/>
                </a:lnTo>
                <a:lnTo>
                  <a:pt x="238" y="191"/>
                </a:lnTo>
                <a:lnTo>
                  <a:pt x="236" y="194"/>
                </a:lnTo>
                <a:lnTo>
                  <a:pt x="235" y="198"/>
                </a:lnTo>
                <a:lnTo>
                  <a:pt x="236" y="201"/>
                </a:lnTo>
                <a:lnTo>
                  <a:pt x="238" y="204"/>
                </a:lnTo>
                <a:lnTo>
                  <a:pt x="240" y="206"/>
                </a:lnTo>
                <a:lnTo>
                  <a:pt x="243" y="207"/>
                </a:lnTo>
                <a:lnTo>
                  <a:pt x="251" y="207"/>
                </a:lnTo>
                <a:cubicBezTo>
                  <a:pt x="249" y="215"/>
                  <a:pt x="246" y="222"/>
                  <a:pt x="242" y="229"/>
                </a:cubicBezTo>
                <a:lnTo>
                  <a:pt x="237" y="224"/>
                </a:lnTo>
                <a:lnTo>
                  <a:pt x="234" y="221"/>
                </a:lnTo>
                <a:lnTo>
                  <a:pt x="230" y="220"/>
                </a:lnTo>
                <a:lnTo>
                  <a:pt x="227" y="221"/>
                </a:lnTo>
                <a:lnTo>
                  <a:pt x="224" y="224"/>
                </a:lnTo>
                <a:lnTo>
                  <a:pt x="223" y="227"/>
                </a:lnTo>
                <a:lnTo>
                  <a:pt x="222" y="230"/>
                </a:lnTo>
                <a:lnTo>
                  <a:pt x="223" y="233"/>
                </a:lnTo>
                <a:lnTo>
                  <a:pt x="224" y="236"/>
                </a:lnTo>
                <a:lnTo>
                  <a:pt x="229" y="241"/>
                </a:lnTo>
                <a:cubicBezTo>
                  <a:pt x="223" y="246"/>
                  <a:pt x="216" y="249"/>
                  <a:pt x="208" y="250"/>
                </a:cubicBezTo>
                <a:lnTo>
                  <a:pt x="208" y="243"/>
                </a:lnTo>
                <a:lnTo>
                  <a:pt x="207" y="240"/>
                </a:lnTo>
                <a:lnTo>
                  <a:pt x="205" y="236"/>
                </a:lnTo>
                <a:lnTo>
                  <a:pt x="202" y="234"/>
                </a:lnTo>
                <a:lnTo>
                  <a:pt x="199" y="234"/>
                </a:lnTo>
                <a:lnTo>
                  <a:pt x="196" y="234"/>
                </a:lnTo>
                <a:lnTo>
                  <a:pt x="193" y="236"/>
                </a:lnTo>
                <a:lnTo>
                  <a:pt x="190" y="240"/>
                </a:lnTo>
                <a:lnTo>
                  <a:pt x="189" y="243"/>
                </a:lnTo>
                <a:lnTo>
                  <a:pt x="189" y="250"/>
                </a:lnTo>
                <a:cubicBezTo>
                  <a:pt x="182" y="249"/>
                  <a:pt x="174" y="246"/>
                  <a:pt x="168" y="241"/>
                </a:cubicBezTo>
                <a:lnTo>
                  <a:pt x="173" y="236"/>
                </a:lnTo>
                <a:lnTo>
                  <a:pt x="175" y="233"/>
                </a:lnTo>
                <a:lnTo>
                  <a:pt x="176" y="230"/>
                </a:lnTo>
                <a:lnTo>
                  <a:pt x="175" y="227"/>
                </a:lnTo>
                <a:lnTo>
                  <a:pt x="173" y="224"/>
                </a:lnTo>
                <a:lnTo>
                  <a:pt x="170" y="221"/>
                </a:lnTo>
                <a:lnTo>
                  <a:pt x="167" y="220"/>
                </a:lnTo>
                <a:lnTo>
                  <a:pt x="163" y="221"/>
                </a:lnTo>
                <a:lnTo>
                  <a:pt x="160" y="224"/>
                </a:lnTo>
                <a:lnTo>
                  <a:pt x="155" y="228"/>
                </a:lnTo>
                <a:cubicBezTo>
                  <a:pt x="151" y="222"/>
                  <a:pt x="148" y="215"/>
                  <a:pt x="147" y="207"/>
                </a:cubicBezTo>
                <a:lnTo>
                  <a:pt x="154" y="207"/>
                </a:lnTo>
                <a:lnTo>
                  <a:pt x="157" y="206"/>
                </a:lnTo>
                <a:lnTo>
                  <a:pt x="160" y="204"/>
                </a:lnTo>
                <a:lnTo>
                  <a:pt x="162" y="201"/>
                </a:lnTo>
                <a:lnTo>
                  <a:pt x="162" y="198"/>
                </a:lnTo>
                <a:lnTo>
                  <a:pt x="162" y="194"/>
                </a:lnTo>
                <a:lnTo>
                  <a:pt x="160" y="191"/>
                </a:lnTo>
                <a:lnTo>
                  <a:pt x="157" y="190"/>
                </a:lnTo>
                <a:lnTo>
                  <a:pt x="154" y="189"/>
                </a:lnTo>
                <a:lnTo>
                  <a:pt x="147" y="189"/>
                </a:lnTo>
                <a:cubicBezTo>
                  <a:pt x="148" y="181"/>
                  <a:pt x="151" y="174"/>
                  <a:pt x="156" y="167"/>
                </a:cubicBezTo>
                <a:lnTo>
                  <a:pt x="160" y="173"/>
                </a:lnTo>
                <a:lnTo>
                  <a:pt x="163" y="174"/>
                </a:lnTo>
                <a:lnTo>
                  <a:pt x="167" y="175"/>
                </a:lnTo>
                <a:lnTo>
                  <a:pt x="170" y="174"/>
                </a:lnTo>
                <a:lnTo>
                  <a:pt x="173" y="173"/>
                </a:lnTo>
                <a:lnTo>
                  <a:pt x="175" y="170"/>
                </a:lnTo>
                <a:lnTo>
                  <a:pt x="176" y="166"/>
                </a:lnTo>
                <a:lnTo>
                  <a:pt x="175" y="163"/>
                </a:lnTo>
                <a:lnTo>
                  <a:pt x="173" y="160"/>
                </a:lnTo>
                <a:lnTo>
                  <a:pt x="168" y="155"/>
                </a:lnTo>
                <a:cubicBezTo>
                  <a:pt x="174" y="150"/>
                  <a:pt x="182" y="147"/>
                  <a:pt x="189" y="146"/>
                </a:cubicBezTo>
                <a:lnTo>
                  <a:pt x="189" y="153"/>
                </a:lnTo>
                <a:lnTo>
                  <a:pt x="190" y="157"/>
                </a:lnTo>
                <a:lnTo>
                  <a:pt x="193" y="159"/>
                </a:lnTo>
                <a:lnTo>
                  <a:pt x="196" y="161"/>
                </a:lnTo>
                <a:lnTo>
                  <a:pt x="199" y="162"/>
                </a:lnTo>
                <a:lnTo>
                  <a:pt x="202" y="161"/>
                </a:lnTo>
                <a:lnTo>
                  <a:pt x="205" y="159"/>
                </a:lnTo>
                <a:lnTo>
                  <a:pt x="207" y="157"/>
                </a:lnTo>
                <a:lnTo>
                  <a:pt x="208" y="153"/>
                </a:lnTo>
                <a:lnTo>
                  <a:pt x="208" y="146"/>
                </a:lnTo>
                <a:close/>
                <a:moveTo>
                  <a:pt x="45" y="234"/>
                </a:moveTo>
                <a:lnTo>
                  <a:pt x="54" y="234"/>
                </a:lnTo>
                <a:lnTo>
                  <a:pt x="54" y="162"/>
                </a:lnTo>
                <a:lnTo>
                  <a:pt x="45" y="162"/>
                </a:lnTo>
                <a:cubicBezTo>
                  <a:pt x="40" y="162"/>
                  <a:pt x="36" y="158"/>
                  <a:pt x="36" y="153"/>
                </a:cubicBezTo>
                <a:lnTo>
                  <a:pt x="36" y="116"/>
                </a:lnTo>
                <a:cubicBezTo>
                  <a:pt x="36" y="111"/>
                  <a:pt x="40" y="107"/>
                  <a:pt x="45" y="107"/>
                </a:cubicBezTo>
                <a:lnTo>
                  <a:pt x="54" y="107"/>
                </a:lnTo>
                <a:lnTo>
                  <a:pt x="54" y="54"/>
                </a:lnTo>
                <a:lnTo>
                  <a:pt x="343" y="54"/>
                </a:lnTo>
                <a:lnTo>
                  <a:pt x="343" y="342"/>
                </a:lnTo>
                <a:lnTo>
                  <a:pt x="54" y="342"/>
                </a:lnTo>
                <a:lnTo>
                  <a:pt x="54" y="290"/>
                </a:lnTo>
                <a:lnTo>
                  <a:pt x="45" y="290"/>
                </a:lnTo>
                <a:cubicBezTo>
                  <a:pt x="40" y="290"/>
                  <a:pt x="36" y="286"/>
                  <a:pt x="36" y="281"/>
                </a:cubicBezTo>
                <a:lnTo>
                  <a:pt x="36" y="244"/>
                </a:lnTo>
                <a:cubicBezTo>
                  <a:pt x="36" y="238"/>
                  <a:pt x="40" y="234"/>
                  <a:pt x="45" y="234"/>
                </a:cubicBezTo>
                <a:close/>
                <a:moveTo>
                  <a:pt x="73" y="234"/>
                </a:moveTo>
                <a:lnTo>
                  <a:pt x="82" y="234"/>
                </a:lnTo>
                <a:cubicBezTo>
                  <a:pt x="87" y="234"/>
                  <a:pt x="91" y="238"/>
                  <a:pt x="91" y="244"/>
                </a:cubicBezTo>
                <a:lnTo>
                  <a:pt x="91" y="281"/>
                </a:lnTo>
                <a:cubicBezTo>
                  <a:pt x="91" y="286"/>
                  <a:pt x="87" y="290"/>
                  <a:pt x="82" y="290"/>
                </a:cubicBezTo>
                <a:lnTo>
                  <a:pt x="73" y="290"/>
                </a:lnTo>
                <a:lnTo>
                  <a:pt x="73" y="324"/>
                </a:lnTo>
                <a:lnTo>
                  <a:pt x="325" y="324"/>
                </a:lnTo>
                <a:lnTo>
                  <a:pt x="325" y="71"/>
                </a:lnTo>
                <a:lnTo>
                  <a:pt x="73" y="71"/>
                </a:lnTo>
                <a:lnTo>
                  <a:pt x="73" y="73"/>
                </a:lnTo>
                <a:lnTo>
                  <a:pt x="73" y="78"/>
                </a:lnTo>
                <a:lnTo>
                  <a:pt x="73" y="83"/>
                </a:lnTo>
                <a:lnTo>
                  <a:pt x="73" y="90"/>
                </a:lnTo>
                <a:lnTo>
                  <a:pt x="73" y="96"/>
                </a:lnTo>
                <a:lnTo>
                  <a:pt x="73" y="103"/>
                </a:lnTo>
                <a:lnTo>
                  <a:pt x="73" y="106"/>
                </a:lnTo>
                <a:lnTo>
                  <a:pt x="73" y="107"/>
                </a:lnTo>
                <a:lnTo>
                  <a:pt x="82" y="107"/>
                </a:lnTo>
                <a:cubicBezTo>
                  <a:pt x="87" y="107"/>
                  <a:pt x="91" y="111"/>
                  <a:pt x="91" y="116"/>
                </a:cubicBezTo>
                <a:lnTo>
                  <a:pt x="91" y="153"/>
                </a:lnTo>
                <a:cubicBezTo>
                  <a:pt x="91" y="158"/>
                  <a:pt x="87" y="162"/>
                  <a:pt x="82" y="162"/>
                </a:cubicBezTo>
                <a:lnTo>
                  <a:pt x="73" y="162"/>
                </a:lnTo>
                <a:lnTo>
                  <a:pt x="73" y="234"/>
                </a:lnTo>
                <a:close/>
                <a:moveTo>
                  <a:pt x="56" y="250"/>
                </a:moveTo>
                <a:lnTo>
                  <a:pt x="71" y="250"/>
                </a:lnTo>
                <a:cubicBezTo>
                  <a:pt x="74" y="250"/>
                  <a:pt x="75" y="252"/>
                  <a:pt x="75" y="254"/>
                </a:cubicBezTo>
                <a:lnTo>
                  <a:pt x="75" y="270"/>
                </a:lnTo>
                <a:cubicBezTo>
                  <a:pt x="75" y="272"/>
                  <a:pt x="74" y="274"/>
                  <a:pt x="71" y="274"/>
                </a:cubicBezTo>
                <a:lnTo>
                  <a:pt x="56" y="274"/>
                </a:lnTo>
                <a:cubicBezTo>
                  <a:pt x="54" y="274"/>
                  <a:pt x="52" y="272"/>
                  <a:pt x="52" y="270"/>
                </a:cubicBezTo>
                <a:lnTo>
                  <a:pt x="52" y="254"/>
                </a:lnTo>
                <a:cubicBezTo>
                  <a:pt x="52" y="252"/>
                  <a:pt x="54" y="250"/>
                  <a:pt x="56" y="250"/>
                </a:cubicBezTo>
                <a:close/>
                <a:moveTo>
                  <a:pt x="56" y="123"/>
                </a:moveTo>
                <a:lnTo>
                  <a:pt x="71" y="123"/>
                </a:lnTo>
                <a:cubicBezTo>
                  <a:pt x="74" y="123"/>
                  <a:pt x="75" y="124"/>
                  <a:pt x="75" y="127"/>
                </a:cubicBezTo>
                <a:lnTo>
                  <a:pt x="75" y="142"/>
                </a:lnTo>
                <a:cubicBezTo>
                  <a:pt x="75" y="144"/>
                  <a:pt x="74" y="146"/>
                  <a:pt x="71" y="146"/>
                </a:cubicBezTo>
                <a:lnTo>
                  <a:pt x="56" y="146"/>
                </a:lnTo>
                <a:cubicBezTo>
                  <a:pt x="54" y="146"/>
                  <a:pt x="52" y="144"/>
                  <a:pt x="52" y="142"/>
                </a:cubicBezTo>
                <a:lnTo>
                  <a:pt x="52" y="127"/>
                </a:lnTo>
                <a:cubicBezTo>
                  <a:pt x="52" y="124"/>
                  <a:pt x="54" y="123"/>
                  <a:pt x="56" y="123"/>
                </a:cubicBezTo>
                <a:close/>
                <a:moveTo>
                  <a:pt x="37" y="0"/>
                </a:moveTo>
                <a:lnTo>
                  <a:pt x="361" y="0"/>
                </a:lnTo>
                <a:lnTo>
                  <a:pt x="368" y="0"/>
                </a:lnTo>
                <a:lnTo>
                  <a:pt x="375" y="2"/>
                </a:lnTo>
                <a:lnTo>
                  <a:pt x="381" y="5"/>
                </a:lnTo>
                <a:lnTo>
                  <a:pt x="387" y="10"/>
                </a:lnTo>
                <a:lnTo>
                  <a:pt x="391" y="15"/>
                </a:lnTo>
                <a:lnTo>
                  <a:pt x="394" y="22"/>
                </a:lnTo>
                <a:lnTo>
                  <a:pt x="397" y="28"/>
                </a:lnTo>
                <a:lnTo>
                  <a:pt x="397" y="36"/>
                </a:lnTo>
                <a:lnTo>
                  <a:pt x="397" y="360"/>
                </a:lnTo>
                <a:lnTo>
                  <a:pt x="397" y="367"/>
                </a:lnTo>
                <a:lnTo>
                  <a:pt x="394" y="374"/>
                </a:lnTo>
                <a:lnTo>
                  <a:pt x="391" y="380"/>
                </a:lnTo>
                <a:lnTo>
                  <a:pt x="387" y="385"/>
                </a:lnTo>
                <a:lnTo>
                  <a:pt x="381" y="390"/>
                </a:lnTo>
                <a:lnTo>
                  <a:pt x="375" y="393"/>
                </a:lnTo>
                <a:lnTo>
                  <a:pt x="368" y="395"/>
                </a:lnTo>
                <a:lnTo>
                  <a:pt x="361" y="396"/>
                </a:lnTo>
                <a:lnTo>
                  <a:pt x="37" y="396"/>
                </a:lnTo>
                <a:lnTo>
                  <a:pt x="30" y="395"/>
                </a:lnTo>
                <a:lnTo>
                  <a:pt x="23" y="393"/>
                </a:lnTo>
                <a:lnTo>
                  <a:pt x="17" y="390"/>
                </a:lnTo>
                <a:lnTo>
                  <a:pt x="11" y="385"/>
                </a:lnTo>
                <a:lnTo>
                  <a:pt x="7" y="380"/>
                </a:lnTo>
                <a:lnTo>
                  <a:pt x="4" y="374"/>
                </a:lnTo>
                <a:lnTo>
                  <a:pt x="2" y="367"/>
                </a:lnTo>
                <a:lnTo>
                  <a:pt x="0" y="360"/>
                </a:lnTo>
                <a:lnTo>
                  <a:pt x="0" y="36"/>
                </a:lnTo>
                <a:lnTo>
                  <a:pt x="2" y="28"/>
                </a:lnTo>
                <a:lnTo>
                  <a:pt x="4" y="22"/>
                </a:lnTo>
                <a:lnTo>
                  <a:pt x="7" y="15"/>
                </a:lnTo>
                <a:lnTo>
                  <a:pt x="11" y="10"/>
                </a:lnTo>
                <a:lnTo>
                  <a:pt x="17" y="5"/>
                </a:lnTo>
                <a:lnTo>
                  <a:pt x="23" y="2"/>
                </a:lnTo>
                <a:lnTo>
                  <a:pt x="30" y="0"/>
                </a:lnTo>
                <a:lnTo>
                  <a:pt x="37"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2" name="Freeform 133"/>
          <p:cNvSpPr>
            <a:spLocks noEditPoints="1"/>
          </p:cNvSpPr>
          <p:nvPr/>
        </p:nvSpPr>
        <p:spPr bwMode="auto">
          <a:xfrm>
            <a:off x="2714625" y="6033493"/>
            <a:ext cx="328911" cy="325934"/>
          </a:xfrm>
          <a:custGeom>
            <a:avLst/>
            <a:gdLst>
              <a:gd name="T0" fmla="*/ 108 w 395"/>
              <a:gd name="T1" fmla="*/ 216 h 396"/>
              <a:gd name="T2" fmla="*/ 287 w 395"/>
              <a:gd name="T3" fmla="*/ 219 h 396"/>
              <a:gd name="T4" fmla="*/ 287 w 395"/>
              <a:gd name="T5" fmla="*/ 239 h 396"/>
              <a:gd name="T6" fmla="*/ 287 w 395"/>
              <a:gd name="T7" fmla="*/ 276 h 396"/>
              <a:gd name="T8" fmla="*/ 287 w 395"/>
              <a:gd name="T9" fmla="*/ 287 h 396"/>
              <a:gd name="T10" fmla="*/ 210 w 395"/>
              <a:gd name="T11" fmla="*/ 252 h 396"/>
              <a:gd name="T12" fmla="*/ 198 w 395"/>
              <a:gd name="T13" fmla="*/ 240 h 396"/>
              <a:gd name="T14" fmla="*/ 198 w 395"/>
              <a:gd name="T15" fmla="*/ 118 h 396"/>
              <a:gd name="T16" fmla="*/ 306 w 395"/>
              <a:gd name="T17" fmla="*/ 198 h 396"/>
              <a:gd name="T18" fmla="*/ 306 w 395"/>
              <a:gd name="T19" fmla="*/ 306 h 396"/>
              <a:gd name="T20" fmla="*/ 306 w 395"/>
              <a:gd name="T21" fmla="*/ 296 h 396"/>
              <a:gd name="T22" fmla="*/ 306 w 395"/>
              <a:gd name="T23" fmla="*/ 272 h 396"/>
              <a:gd name="T24" fmla="*/ 306 w 395"/>
              <a:gd name="T25" fmla="*/ 222 h 396"/>
              <a:gd name="T26" fmla="*/ 306 w 395"/>
              <a:gd name="T27" fmla="*/ 202 h 396"/>
              <a:gd name="T28" fmla="*/ 341 w 395"/>
              <a:gd name="T29" fmla="*/ 324 h 396"/>
              <a:gd name="T30" fmla="*/ 330 w 395"/>
              <a:gd name="T31" fmla="*/ 340 h 396"/>
              <a:gd name="T32" fmla="*/ 65 w 395"/>
              <a:gd name="T33" fmla="*/ 340 h 396"/>
              <a:gd name="T34" fmla="*/ 54 w 395"/>
              <a:gd name="T35" fmla="*/ 324 h 396"/>
              <a:gd name="T36" fmla="*/ 341 w 395"/>
              <a:gd name="T37" fmla="*/ 18 h 396"/>
              <a:gd name="T38" fmla="*/ 341 w 395"/>
              <a:gd name="T39" fmla="*/ 31 h 396"/>
              <a:gd name="T40" fmla="*/ 341 w 395"/>
              <a:gd name="T41" fmla="*/ 55 h 396"/>
              <a:gd name="T42" fmla="*/ 341 w 395"/>
              <a:gd name="T43" fmla="*/ 114 h 396"/>
              <a:gd name="T44" fmla="*/ 341 w 395"/>
              <a:gd name="T45" fmla="*/ 200 h 396"/>
              <a:gd name="T46" fmla="*/ 341 w 395"/>
              <a:gd name="T47" fmla="*/ 276 h 396"/>
              <a:gd name="T48" fmla="*/ 341 w 395"/>
              <a:gd name="T49" fmla="*/ 304 h 396"/>
              <a:gd name="T50" fmla="*/ 341 w 395"/>
              <a:gd name="T51" fmla="*/ 321 h 396"/>
              <a:gd name="T52" fmla="*/ 385 w 395"/>
              <a:gd name="T53" fmla="*/ 0 h 396"/>
              <a:gd name="T54" fmla="*/ 2 w 395"/>
              <a:gd name="T55" fmla="*/ 2 h 396"/>
              <a:gd name="T56" fmla="*/ 0 w 395"/>
              <a:gd name="T57" fmla="*/ 12 h 396"/>
              <a:gd name="T58" fmla="*/ 9 w 395"/>
              <a:gd name="T59" fmla="*/ 17 h 396"/>
              <a:gd name="T60" fmla="*/ 37 w 395"/>
              <a:gd name="T61" fmla="*/ 331 h 396"/>
              <a:gd name="T62" fmla="*/ 46 w 395"/>
              <a:gd name="T63" fmla="*/ 350 h 396"/>
              <a:gd name="T64" fmla="*/ 65 w 395"/>
              <a:gd name="T65" fmla="*/ 360 h 396"/>
              <a:gd name="T66" fmla="*/ 90 w 395"/>
              <a:gd name="T67" fmla="*/ 386 h 396"/>
              <a:gd name="T68" fmla="*/ 95 w 395"/>
              <a:gd name="T69" fmla="*/ 395 h 396"/>
              <a:gd name="T70" fmla="*/ 105 w 395"/>
              <a:gd name="T71" fmla="*/ 393 h 396"/>
              <a:gd name="T72" fmla="*/ 108 w 395"/>
              <a:gd name="T73" fmla="*/ 360 h 396"/>
              <a:gd name="T74" fmla="*/ 288 w 395"/>
              <a:gd name="T75" fmla="*/ 391 h 396"/>
              <a:gd name="T76" fmla="*/ 296 w 395"/>
              <a:gd name="T77" fmla="*/ 396 h 396"/>
              <a:gd name="T78" fmla="*/ 304 w 395"/>
              <a:gd name="T79" fmla="*/ 391 h 396"/>
              <a:gd name="T80" fmla="*/ 323 w 395"/>
              <a:gd name="T81" fmla="*/ 360 h 396"/>
              <a:gd name="T82" fmla="*/ 343 w 395"/>
              <a:gd name="T83" fmla="*/ 354 h 396"/>
              <a:gd name="T84" fmla="*/ 356 w 395"/>
              <a:gd name="T85" fmla="*/ 338 h 396"/>
              <a:gd name="T86" fmla="*/ 358 w 395"/>
              <a:gd name="T87" fmla="*/ 17 h 396"/>
              <a:gd name="T88" fmla="*/ 392 w 395"/>
              <a:gd name="T89" fmla="*/ 15 h 396"/>
              <a:gd name="T90" fmla="*/ 394 w 395"/>
              <a:gd name="T91" fmla="*/ 5 h 396"/>
              <a:gd name="T92" fmla="*/ 385 w 395"/>
              <a:gd name="T93" fmla="*/ 0 h 396"/>
              <a:gd name="T94" fmla="*/ 108 w 395"/>
              <a:gd name="T95" fmla="*/ 71 h 396"/>
              <a:gd name="T96" fmla="*/ 287 w 395"/>
              <a:gd name="T97" fmla="*/ 75 h 396"/>
              <a:gd name="T98" fmla="*/ 287 w 395"/>
              <a:gd name="T99" fmla="*/ 95 h 396"/>
              <a:gd name="T100" fmla="*/ 287 w 395"/>
              <a:gd name="T101" fmla="*/ 133 h 396"/>
              <a:gd name="T102" fmla="*/ 287 w 395"/>
              <a:gd name="T103" fmla="*/ 143 h 396"/>
              <a:gd name="T104" fmla="*/ 90 w 395"/>
              <a:gd name="T105" fmla="*/ 54 h 396"/>
              <a:gd name="T106" fmla="*/ 306 w 395"/>
              <a:gd name="T107" fmla="*/ 161 h 396"/>
              <a:gd name="T108" fmla="*/ 306 w 395"/>
              <a:gd name="T109" fmla="*/ 145 h 396"/>
              <a:gd name="T110" fmla="*/ 306 w 395"/>
              <a:gd name="T111" fmla="*/ 108 h 396"/>
              <a:gd name="T112" fmla="*/ 306 w 395"/>
              <a:gd name="T113" fmla="*/ 71 h 396"/>
              <a:gd name="T114" fmla="*/ 306 w 395"/>
              <a:gd name="T115" fmla="*/ 5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96">
                <a:moveTo>
                  <a:pt x="287" y="288"/>
                </a:moveTo>
                <a:lnTo>
                  <a:pt x="108" y="288"/>
                </a:lnTo>
                <a:lnTo>
                  <a:pt x="108" y="216"/>
                </a:lnTo>
                <a:lnTo>
                  <a:pt x="287" y="216"/>
                </a:lnTo>
                <a:lnTo>
                  <a:pt x="287" y="217"/>
                </a:lnTo>
                <a:lnTo>
                  <a:pt x="287" y="219"/>
                </a:lnTo>
                <a:lnTo>
                  <a:pt x="287" y="222"/>
                </a:lnTo>
                <a:lnTo>
                  <a:pt x="287" y="227"/>
                </a:lnTo>
                <a:lnTo>
                  <a:pt x="287" y="239"/>
                </a:lnTo>
                <a:lnTo>
                  <a:pt x="287" y="252"/>
                </a:lnTo>
                <a:lnTo>
                  <a:pt x="287" y="266"/>
                </a:lnTo>
                <a:lnTo>
                  <a:pt x="287" y="276"/>
                </a:lnTo>
                <a:lnTo>
                  <a:pt x="287" y="281"/>
                </a:lnTo>
                <a:lnTo>
                  <a:pt x="287" y="285"/>
                </a:lnTo>
                <a:lnTo>
                  <a:pt x="287" y="287"/>
                </a:lnTo>
                <a:lnTo>
                  <a:pt x="287" y="288"/>
                </a:lnTo>
                <a:close/>
                <a:moveTo>
                  <a:pt x="198" y="240"/>
                </a:moveTo>
                <a:cubicBezTo>
                  <a:pt x="204" y="240"/>
                  <a:pt x="210" y="246"/>
                  <a:pt x="210" y="252"/>
                </a:cubicBezTo>
                <a:cubicBezTo>
                  <a:pt x="210" y="259"/>
                  <a:pt x="204" y="265"/>
                  <a:pt x="198" y="265"/>
                </a:cubicBezTo>
                <a:cubicBezTo>
                  <a:pt x="191" y="265"/>
                  <a:pt x="185" y="259"/>
                  <a:pt x="185" y="252"/>
                </a:cubicBezTo>
                <a:cubicBezTo>
                  <a:pt x="185" y="246"/>
                  <a:pt x="191" y="240"/>
                  <a:pt x="198" y="240"/>
                </a:cubicBezTo>
                <a:close/>
                <a:moveTo>
                  <a:pt x="198" y="94"/>
                </a:moveTo>
                <a:cubicBezTo>
                  <a:pt x="204" y="94"/>
                  <a:pt x="210" y="99"/>
                  <a:pt x="210" y="106"/>
                </a:cubicBezTo>
                <a:cubicBezTo>
                  <a:pt x="210" y="113"/>
                  <a:pt x="204" y="118"/>
                  <a:pt x="198" y="118"/>
                </a:cubicBezTo>
                <a:cubicBezTo>
                  <a:pt x="191" y="118"/>
                  <a:pt x="185" y="113"/>
                  <a:pt x="185" y="106"/>
                </a:cubicBezTo>
                <a:cubicBezTo>
                  <a:pt x="185" y="99"/>
                  <a:pt x="191" y="94"/>
                  <a:pt x="198" y="94"/>
                </a:cubicBezTo>
                <a:close/>
                <a:moveTo>
                  <a:pt x="306" y="198"/>
                </a:moveTo>
                <a:lnTo>
                  <a:pt x="90" y="198"/>
                </a:lnTo>
                <a:lnTo>
                  <a:pt x="90" y="306"/>
                </a:lnTo>
                <a:lnTo>
                  <a:pt x="306" y="306"/>
                </a:lnTo>
                <a:lnTo>
                  <a:pt x="306" y="304"/>
                </a:lnTo>
                <a:lnTo>
                  <a:pt x="306" y="301"/>
                </a:lnTo>
                <a:lnTo>
                  <a:pt x="306" y="296"/>
                </a:lnTo>
                <a:lnTo>
                  <a:pt x="306" y="289"/>
                </a:lnTo>
                <a:lnTo>
                  <a:pt x="306" y="281"/>
                </a:lnTo>
                <a:lnTo>
                  <a:pt x="306" y="272"/>
                </a:lnTo>
                <a:lnTo>
                  <a:pt x="306" y="252"/>
                </a:lnTo>
                <a:lnTo>
                  <a:pt x="306" y="232"/>
                </a:lnTo>
                <a:lnTo>
                  <a:pt x="306" y="222"/>
                </a:lnTo>
                <a:lnTo>
                  <a:pt x="306" y="215"/>
                </a:lnTo>
                <a:lnTo>
                  <a:pt x="306" y="207"/>
                </a:lnTo>
                <a:lnTo>
                  <a:pt x="306" y="202"/>
                </a:lnTo>
                <a:lnTo>
                  <a:pt x="306" y="199"/>
                </a:lnTo>
                <a:lnTo>
                  <a:pt x="306" y="198"/>
                </a:lnTo>
                <a:close/>
                <a:moveTo>
                  <a:pt x="341" y="324"/>
                </a:moveTo>
                <a:lnTo>
                  <a:pt x="340" y="331"/>
                </a:lnTo>
                <a:lnTo>
                  <a:pt x="336" y="337"/>
                </a:lnTo>
                <a:lnTo>
                  <a:pt x="330" y="340"/>
                </a:lnTo>
                <a:lnTo>
                  <a:pt x="323" y="342"/>
                </a:lnTo>
                <a:lnTo>
                  <a:pt x="71" y="342"/>
                </a:lnTo>
                <a:lnTo>
                  <a:pt x="65" y="340"/>
                </a:lnTo>
                <a:lnTo>
                  <a:pt x="59" y="337"/>
                </a:lnTo>
                <a:lnTo>
                  <a:pt x="55" y="331"/>
                </a:lnTo>
                <a:lnTo>
                  <a:pt x="54" y="324"/>
                </a:lnTo>
                <a:lnTo>
                  <a:pt x="54" y="17"/>
                </a:lnTo>
                <a:lnTo>
                  <a:pt x="341" y="17"/>
                </a:lnTo>
                <a:lnTo>
                  <a:pt x="341" y="18"/>
                </a:lnTo>
                <a:lnTo>
                  <a:pt x="341" y="22"/>
                </a:lnTo>
                <a:lnTo>
                  <a:pt x="341" y="25"/>
                </a:lnTo>
                <a:lnTo>
                  <a:pt x="341" y="31"/>
                </a:lnTo>
                <a:lnTo>
                  <a:pt x="341" y="38"/>
                </a:lnTo>
                <a:lnTo>
                  <a:pt x="341" y="47"/>
                </a:lnTo>
                <a:lnTo>
                  <a:pt x="341" y="55"/>
                </a:lnTo>
                <a:lnTo>
                  <a:pt x="341" y="66"/>
                </a:lnTo>
                <a:lnTo>
                  <a:pt x="341" y="89"/>
                </a:lnTo>
                <a:lnTo>
                  <a:pt x="341" y="114"/>
                </a:lnTo>
                <a:lnTo>
                  <a:pt x="341" y="143"/>
                </a:lnTo>
                <a:lnTo>
                  <a:pt x="341" y="171"/>
                </a:lnTo>
                <a:lnTo>
                  <a:pt x="341" y="200"/>
                </a:lnTo>
                <a:lnTo>
                  <a:pt x="341" y="227"/>
                </a:lnTo>
                <a:lnTo>
                  <a:pt x="341" y="253"/>
                </a:lnTo>
                <a:lnTo>
                  <a:pt x="341" y="276"/>
                </a:lnTo>
                <a:lnTo>
                  <a:pt x="341" y="286"/>
                </a:lnTo>
                <a:lnTo>
                  <a:pt x="341" y="296"/>
                </a:lnTo>
                <a:lnTo>
                  <a:pt x="341" y="304"/>
                </a:lnTo>
                <a:lnTo>
                  <a:pt x="341" y="311"/>
                </a:lnTo>
                <a:lnTo>
                  <a:pt x="341" y="316"/>
                </a:lnTo>
                <a:lnTo>
                  <a:pt x="341" y="321"/>
                </a:lnTo>
                <a:lnTo>
                  <a:pt x="341" y="323"/>
                </a:lnTo>
                <a:lnTo>
                  <a:pt x="341" y="324"/>
                </a:lnTo>
                <a:close/>
                <a:moveTo>
                  <a:pt x="385" y="0"/>
                </a:moveTo>
                <a:lnTo>
                  <a:pt x="9" y="0"/>
                </a:lnTo>
                <a:lnTo>
                  <a:pt x="5" y="0"/>
                </a:lnTo>
                <a:lnTo>
                  <a:pt x="2" y="2"/>
                </a:lnTo>
                <a:lnTo>
                  <a:pt x="0" y="5"/>
                </a:lnTo>
                <a:lnTo>
                  <a:pt x="0" y="9"/>
                </a:lnTo>
                <a:lnTo>
                  <a:pt x="0" y="12"/>
                </a:lnTo>
                <a:lnTo>
                  <a:pt x="2" y="15"/>
                </a:lnTo>
                <a:lnTo>
                  <a:pt x="5" y="17"/>
                </a:lnTo>
                <a:lnTo>
                  <a:pt x="9" y="17"/>
                </a:lnTo>
                <a:lnTo>
                  <a:pt x="36" y="17"/>
                </a:lnTo>
                <a:lnTo>
                  <a:pt x="36" y="324"/>
                </a:lnTo>
                <a:lnTo>
                  <a:pt x="37" y="331"/>
                </a:lnTo>
                <a:lnTo>
                  <a:pt x="39" y="338"/>
                </a:lnTo>
                <a:lnTo>
                  <a:pt x="42" y="344"/>
                </a:lnTo>
                <a:lnTo>
                  <a:pt x="46" y="350"/>
                </a:lnTo>
                <a:lnTo>
                  <a:pt x="52" y="354"/>
                </a:lnTo>
                <a:lnTo>
                  <a:pt x="57" y="357"/>
                </a:lnTo>
                <a:lnTo>
                  <a:pt x="65" y="360"/>
                </a:lnTo>
                <a:lnTo>
                  <a:pt x="71" y="360"/>
                </a:lnTo>
                <a:lnTo>
                  <a:pt x="90" y="360"/>
                </a:lnTo>
                <a:lnTo>
                  <a:pt x="90" y="386"/>
                </a:lnTo>
                <a:lnTo>
                  <a:pt x="91" y="391"/>
                </a:lnTo>
                <a:lnTo>
                  <a:pt x="92" y="393"/>
                </a:lnTo>
                <a:lnTo>
                  <a:pt x="95" y="395"/>
                </a:lnTo>
                <a:lnTo>
                  <a:pt x="98" y="396"/>
                </a:lnTo>
                <a:lnTo>
                  <a:pt x="102" y="395"/>
                </a:lnTo>
                <a:lnTo>
                  <a:pt x="105" y="393"/>
                </a:lnTo>
                <a:lnTo>
                  <a:pt x="107" y="391"/>
                </a:lnTo>
                <a:lnTo>
                  <a:pt x="108" y="386"/>
                </a:lnTo>
                <a:lnTo>
                  <a:pt x="108" y="360"/>
                </a:lnTo>
                <a:lnTo>
                  <a:pt x="287" y="360"/>
                </a:lnTo>
                <a:lnTo>
                  <a:pt x="287" y="386"/>
                </a:lnTo>
                <a:lnTo>
                  <a:pt x="288" y="391"/>
                </a:lnTo>
                <a:lnTo>
                  <a:pt x="289" y="393"/>
                </a:lnTo>
                <a:lnTo>
                  <a:pt x="293" y="395"/>
                </a:lnTo>
                <a:lnTo>
                  <a:pt x="296" y="396"/>
                </a:lnTo>
                <a:lnTo>
                  <a:pt x="299" y="395"/>
                </a:lnTo>
                <a:lnTo>
                  <a:pt x="302" y="393"/>
                </a:lnTo>
                <a:lnTo>
                  <a:pt x="304" y="391"/>
                </a:lnTo>
                <a:lnTo>
                  <a:pt x="306" y="386"/>
                </a:lnTo>
                <a:lnTo>
                  <a:pt x="306" y="360"/>
                </a:lnTo>
                <a:lnTo>
                  <a:pt x="323" y="360"/>
                </a:lnTo>
                <a:lnTo>
                  <a:pt x="330" y="360"/>
                </a:lnTo>
                <a:lnTo>
                  <a:pt x="337" y="357"/>
                </a:lnTo>
                <a:lnTo>
                  <a:pt x="343" y="354"/>
                </a:lnTo>
                <a:lnTo>
                  <a:pt x="349" y="350"/>
                </a:lnTo>
                <a:lnTo>
                  <a:pt x="353" y="344"/>
                </a:lnTo>
                <a:lnTo>
                  <a:pt x="356" y="338"/>
                </a:lnTo>
                <a:lnTo>
                  <a:pt x="358" y="331"/>
                </a:lnTo>
                <a:lnTo>
                  <a:pt x="358" y="324"/>
                </a:lnTo>
                <a:lnTo>
                  <a:pt x="358" y="17"/>
                </a:lnTo>
                <a:lnTo>
                  <a:pt x="385" y="17"/>
                </a:lnTo>
                <a:lnTo>
                  <a:pt x="390" y="17"/>
                </a:lnTo>
                <a:lnTo>
                  <a:pt x="392" y="15"/>
                </a:lnTo>
                <a:lnTo>
                  <a:pt x="394" y="12"/>
                </a:lnTo>
                <a:lnTo>
                  <a:pt x="395" y="9"/>
                </a:lnTo>
                <a:lnTo>
                  <a:pt x="394" y="5"/>
                </a:lnTo>
                <a:lnTo>
                  <a:pt x="392" y="2"/>
                </a:lnTo>
                <a:lnTo>
                  <a:pt x="390" y="0"/>
                </a:lnTo>
                <a:lnTo>
                  <a:pt x="385" y="0"/>
                </a:lnTo>
                <a:close/>
                <a:moveTo>
                  <a:pt x="287" y="144"/>
                </a:moveTo>
                <a:lnTo>
                  <a:pt x="108" y="144"/>
                </a:lnTo>
                <a:lnTo>
                  <a:pt x="108" y="71"/>
                </a:lnTo>
                <a:lnTo>
                  <a:pt x="287" y="71"/>
                </a:lnTo>
                <a:lnTo>
                  <a:pt x="287" y="72"/>
                </a:lnTo>
                <a:lnTo>
                  <a:pt x="287" y="75"/>
                </a:lnTo>
                <a:lnTo>
                  <a:pt x="287" y="79"/>
                </a:lnTo>
                <a:lnTo>
                  <a:pt x="287" y="83"/>
                </a:lnTo>
                <a:lnTo>
                  <a:pt x="287" y="95"/>
                </a:lnTo>
                <a:lnTo>
                  <a:pt x="287" y="108"/>
                </a:lnTo>
                <a:lnTo>
                  <a:pt x="287" y="121"/>
                </a:lnTo>
                <a:lnTo>
                  <a:pt x="287" y="133"/>
                </a:lnTo>
                <a:lnTo>
                  <a:pt x="287" y="137"/>
                </a:lnTo>
                <a:lnTo>
                  <a:pt x="287" y="140"/>
                </a:lnTo>
                <a:lnTo>
                  <a:pt x="287" y="143"/>
                </a:lnTo>
                <a:lnTo>
                  <a:pt x="287" y="144"/>
                </a:lnTo>
                <a:close/>
                <a:moveTo>
                  <a:pt x="306" y="54"/>
                </a:moveTo>
                <a:lnTo>
                  <a:pt x="90" y="54"/>
                </a:lnTo>
                <a:lnTo>
                  <a:pt x="90" y="162"/>
                </a:lnTo>
                <a:lnTo>
                  <a:pt x="306" y="162"/>
                </a:lnTo>
                <a:lnTo>
                  <a:pt x="306" y="161"/>
                </a:lnTo>
                <a:lnTo>
                  <a:pt x="306" y="158"/>
                </a:lnTo>
                <a:lnTo>
                  <a:pt x="306" y="152"/>
                </a:lnTo>
                <a:lnTo>
                  <a:pt x="306" y="145"/>
                </a:lnTo>
                <a:lnTo>
                  <a:pt x="306" y="137"/>
                </a:lnTo>
                <a:lnTo>
                  <a:pt x="306" y="127"/>
                </a:lnTo>
                <a:lnTo>
                  <a:pt x="306" y="108"/>
                </a:lnTo>
                <a:lnTo>
                  <a:pt x="306" y="89"/>
                </a:lnTo>
                <a:lnTo>
                  <a:pt x="306" y="79"/>
                </a:lnTo>
                <a:lnTo>
                  <a:pt x="306" y="71"/>
                </a:lnTo>
                <a:lnTo>
                  <a:pt x="306" y="64"/>
                </a:lnTo>
                <a:lnTo>
                  <a:pt x="306" y="58"/>
                </a:lnTo>
                <a:lnTo>
                  <a:pt x="306" y="55"/>
                </a:lnTo>
                <a:lnTo>
                  <a:pt x="306" y="5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3" name="Freeform 134"/>
          <p:cNvSpPr>
            <a:spLocks noEditPoints="1"/>
          </p:cNvSpPr>
          <p:nvPr/>
        </p:nvSpPr>
        <p:spPr bwMode="auto">
          <a:xfrm>
            <a:off x="3408165" y="6033493"/>
            <a:ext cx="325934" cy="325934"/>
          </a:xfrm>
          <a:custGeom>
            <a:avLst/>
            <a:gdLst>
              <a:gd name="T0" fmla="*/ 306 w 395"/>
              <a:gd name="T1" fmla="*/ 115 h 396"/>
              <a:gd name="T2" fmla="*/ 306 w 395"/>
              <a:gd name="T3" fmla="*/ 102 h 396"/>
              <a:gd name="T4" fmla="*/ 306 w 395"/>
              <a:gd name="T5" fmla="*/ 50 h 396"/>
              <a:gd name="T6" fmla="*/ 306 w 395"/>
              <a:gd name="T7" fmla="*/ 38 h 396"/>
              <a:gd name="T8" fmla="*/ 188 w 395"/>
              <a:gd name="T9" fmla="*/ 280 h 396"/>
              <a:gd name="T10" fmla="*/ 197 w 395"/>
              <a:gd name="T11" fmla="*/ 188 h 396"/>
              <a:gd name="T12" fmla="*/ 206 w 395"/>
              <a:gd name="T13" fmla="*/ 76 h 396"/>
              <a:gd name="T14" fmla="*/ 385 w 395"/>
              <a:gd name="T15" fmla="*/ 0 h 396"/>
              <a:gd name="T16" fmla="*/ 0 w 395"/>
              <a:gd name="T17" fmla="*/ 5 h 396"/>
              <a:gd name="T18" fmla="*/ 5 w 395"/>
              <a:gd name="T19" fmla="*/ 17 h 396"/>
              <a:gd name="T20" fmla="*/ 37 w 395"/>
              <a:gd name="T21" fmla="*/ 331 h 396"/>
              <a:gd name="T22" fmla="*/ 52 w 395"/>
              <a:gd name="T23" fmla="*/ 354 h 396"/>
              <a:gd name="T24" fmla="*/ 90 w 395"/>
              <a:gd name="T25" fmla="*/ 360 h 396"/>
              <a:gd name="T26" fmla="*/ 95 w 395"/>
              <a:gd name="T27" fmla="*/ 395 h 396"/>
              <a:gd name="T28" fmla="*/ 107 w 395"/>
              <a:gd name="T29" fmla="*/ 391 h 396"/>
              <a:gd name="T30" fmla="*/ 287 w 395"/>
              <a:gd name="T31" fmla="*/ 386 h 396"/>
              <a:gd name="T32" fmla="*/ 296 w 395"/>
              <a:gd name="T33" fmla="*/ 396 h 396"/>
              <a:gd name="T34" fmla="*/ 306 w 395"/>
              <a:gd name="T35" fmla="*/ 386 h 396"/>
              <a:gd name="T36" fmla="*/ 337 w 395"/>
              <a:gd name="T37" fmla="*/ 357 h 396"/>
              <a:gd name="T38" fmla="*/ 356 w 395"/>
              <a:gd name="T39" fmla="*/ 338 h 396"/>
              <a:gd name="T40" fmla="*/ 385 w 395"/>
              <a:gd name="T41" fmla="*/ 17 h 396"/>
              <a:gd name="T42" fmla="*/ 395 w 395"/>
              <a:gd name="T43" fmla="*/ 9 h 396"/>
              <a:gd name="T44" fmla="*/ 385 w 395"/>
              <a:gd name="T45" fmla="*/ 0 h 396"/>
              <a:gd name="T46" fmla="*/ 330 w 395"/>
              <a:gd name="T47" fmla="*/ 340 h 396"/>
              <a:gd name="T48" fmla="*/ 59 w 395"/>
              <a:gd name="T49" fmla="*/ 337 h 396"/>
              <a:gd name="T50" fmla="*/ 341 w 395"/>
              <a:gd name="T51" fmla="*/ 17 h 396"/>
              <a:gd name="T52" fmla="*/ 341 w 395"/>
              <a:gd name="T53" fmla="*/ 31 h 396"/>
              <a:gd name="T54" fmla="*/ 341 w 395"/>
              <a:gd name="T55" fmla="*/ 66 h 396"/>
              <a:gd name="T56" fmla="*/ 341 w 395"/>
              <a:gd name="T57" fmla="*/ 171 h 396"/>
              <a:gd name="T58" fmla="*/ 341 w 395"/>
              <a:gd name="T59" fmla="*/ 276 h 396"/>
              <a:gd name="T60" fmla="*/ 341 w 395"/>
              <a:gd name="T61" fmla="*/ 311 h 396"/>
              <a:gd name="T62" fmla="*/ 341 w 395"/>
              <a:gd name="T63" fmla="*/ 324 h 396"/>
              <a:gd name="T64" fmla="*/ 306 w 395"/>
              <a:gd name="T65" fmla="*/ 217 h 396"/>
              <a:gd name="T66" fmla="*/ 306 w 395"/>
              <a:gd name="T67" fmla="*/ 205 h 396"/>
              <a:gd name="T68" fmla="*/ 306 w 395"/>
              <a:gd name="T69" fmla="*/ 153 h 396"/>
              <a:gd name="T70" fmla="*/ 306 w 395"/>
              <a:gd name="T71" fmla="*/ 141 h 396"/>
              <a:gd name="T72" fmla="*/ 179 w 395"/>
              <a:gd name="T73" fmla="*/ 198 h 396"/>
              <a:gd name="T74" fmla="*/ 161 w 395"/>
              <a:gd name="T75" fmla="*/ 160 h 396"/>
              <a:gd name="T76" fmla="*/ 287 w 395"/>
              <a:gd name="T77" fmla="*/ 166 h 396"/>
              <a:gd name="T78" fmla="*/ 287 w 395"/>
              <a:gd name="T79" fmla="*/ 192 h 396"/>
              <a:gd name="T80" fmla="*/ 90 w 395"/>
              <a:gd name="T81" fmla="*/ 242 h 396"/>
              <a:gd name="T82" fmla="*/ 306 w 395"/>
              <a:gd name="T83" fmla="*/ 315 h 396"/>
              <a:gd name="T84" fmla="*/ 306 w 395"/>
              <a:gd name="T85" fmla="*/ 280 h 396"/>
              <a:gd name="T86" fmla="*/ 306 w 395"/>
              <a:gd name="T87" fmla="*/ 246 h 396"/>
              <a:gd name="T88" fmla="*/ 251 w 395"/>
              <a:gd name="T89" fmla="*/ 299 h 396"/>
              <a:gd name="T90" fmla="*/ 108 w 395"/>
              <a:gd name="T91" fmla="*/ 299 h 396"/>
              <a:gd name="T92" fmla="*/ 287 w 395"/>
              <a:gd name="T93" fmla="*/ 261 h 396"/>
              <a:gd name="T94" fmla="*/ 287 w 395"/>
              <a:gd name="T95" fmla="*/ 280 h 396"/>
              <a:gd name="T96" fmla="*/ 287 w 395"/>
              <a:gd name="T97" fmla="*/ 299 h 396"/>
              <a:gd name="T98" fmla="*/ 179 w 395"/>
              <a:gd name="T99" fmla="*/ 95 h 396"/>
              <a:gd name="T100" fmla="*/ 153 w 395"/>
              <a:gd name="T101" fmla="*/ 56 h 396"/>
              <a:gd name="T102" fmla="*/ 287 w 395"/>
              <a:gd name="T103" fmla="*/ 63 h 396"/>
              <a:gd name="T104" fmla="*/ 287 w 395"/>
              <a:gd name="T105" fmla="*/ 9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5" h="396">
                <a:moveTo>
                  <a:pt x="306" y="38"/>
                </a:moveTo>
                <a:lnTo>
                  <a:pt x="90" y="38"/>
                </a:lnTo>
                <a:lnTo>
                  <a:pt x="90" y="115"/>
                </a:lnTo>
                <a:lnTo>
                  <a:pt x="306" y="115"/>
                </a:lnTo>
                <a:lnTo>
                  <a:pt x="306" y="114"/>
                </a:lnTo>
                <a:lnTo>
                  <a:pt x="306" y="111"/>
                </a:lnTo>
                <a:lnTo>
                  <a:pt x="306" y="107"/>
                </a:lnTo>
                <a:lnTo>
                  <a:pt x="306" y="102"/>
                </a:lnTo>
                <a:lnTo>
                  <a:pt x="306" y="91"/>
                </a:lnTo>
                <a:lnTo>
                  <a:pt x="306" y="76"/>
                </a:lnTo>
                <a:lnTo>
                  <a:pt x="306" y="62"/>
                </a:lnTo>
                <a:lnTo>
                  <a:pt x="306" y="50"/>
                </a:lnTo>
                <a:lnTo>
                  <a:pt x="306" y="45"/>
                </a:lnTo>
                <a:lnTo>
                  <a:pt x="306" y="42"/>
                </a:lnTo>
                <a:lnTo>
                  <a:pt x="306" y="39"/>
                </a:lnTo>
                <a:lnTo>
                  <a:pt x="306" y="38"/>
                </a:lnTo>
                <a:close/>
                <a:moveTo>
                  <a:pt x="197" y="271"/>
                </a:moveTo>
                <a:cubicBezTo>
                  <a:pt x="202" y="271"/>
                  <a:pt x="206" y="275"/>
                  <a:pt x="206" y="280"/>
                </a:cubicBezTo>
                <a:cubicBezTo>
                  <a:pt x="206" y="285"/>
                  <a:pt x="202" y="289"/>
                  <a:pt x="197" y="289"/>
                </a:cubicBezTo>
                <a:cubicBezTo>
                  <a:pt x="192" y="289"/>
                  <a:pt x="188" y="285"/>
                  <a:pt x="188" y="280"/>
                </a:cubicBezTo>
                <a:cubicBezTo>
                  <a:pt x="188" y="275"/>
                  <a:pt x="192" y="271"/>
                  <a:pt x="197" y="271"/>
                </a:cubicBezTo>
                <a:close/>
                <a:moveTo>
                  <a:pt x="197" y="170"/>
                </a:moveTo>
                <a:cubicBezTo>
                  <a:pt x="202" y="170"/>
                  <a:pt x="206" y="174"/>
                  <a:pt x="206" y="179"/>
                </a:cubicBezTo>
                <a:cubicBezTo>
                  <a:pt x="206" y="184"/>
                  <a:pt x="202" y="188"/>
                  <a:pt x="197" y="188"/>
                </a:cubicBezTo>
                <a:cubicBezTo>
                  <a:pt x="192" y="188"/>
                  <a:pt x="188" y="184"/>
                  <a:pt x="188" y="179"/>
                </a:cubicBezTo>
                <a:cubicBezTo>
                  <a:pt x="188" y="174"/>
                  <a:pt x="192" y="170"/>
                  <a:pt x="197" y="170"/>
                </a:cubicBezTo>
                <a:close/>
                <a:moveTo>
                  <a:pt x="197" y="67"/>
                </a:moveTo>
                <a:cubicBezTo>
                  <a:pt x="202" y="67"/>
                  <a:pt x="206" y="71"/>
                  <a:pt x="206" y="76"/>
                </a:cubicBezTo>
                <a:cubicBezTo>
                  <a:pt x="206" y="82"/>
                  <a:pt x="202" y="86"/>
                  <a:pt x="197" y="86"/>
                </a:cubicBezTo>
                <a:cubicBezTo>
                  <a:pt x="192" y="86"/>
                  <a:pt x="188" y="82"/>
                  <a:pt x="188" y="76"/>
                </a:cubicBezTo>
                <a:cubicBezTo>
                  <a:pt x="188" y="71"/>
                  <a:pt x="192" y="67"/>
                  <a:pt x="197" y="67"/>
                </a:cubicBezTo>
                <a:close/>
                <a:moveTo>
                  <a:pt x="385" y="0"/>
                </a:moveTo>
                <a:lnTo>
                  <a:pt x="9" y="0"/>
                </a:lnTo>
                <a:lnTo>
                  <a:pt x="5" y="0"/>
                </a:lnTo>
                <a:lnTo>
                  <a:pt x="2" y="2"/>
                </a:lnTo>
                <a:lnTo>
                  <a:pt x="0" y="5"/>
                </a:lnTo>
                <a:lnTo>
                  <a:pt x="0" y="9"/>
                </a:lnTo>
                <a:lnTo>
                  <a:pt x="0" y="12"/>
                </a:lnTo>
                <a:lnTo>
                  <a:pt x="2" y="15"/>
                </a:lnTo>
                <a:lnTo>
                  <a:pt x="5" y="17"/>
                </a:lnTo>
                <a:lnTo>
                  <a:pt x="9" y="17"/>
                </a:lnTo>
                <a:lnTo>
                  <a:pt x="36" y="17"/>
                </a:lnTo>
                <a:lnTo>
                  <a:pt x="36" y="324"/>
                </a:lnTo>
                <a:lnTo>
                  <a:pt x="37" y="331"/>
                </a:lnTo>
                <a:lnTo>
                  <a:pt x="39" y="338"/>
                </a:lnTo>
                <a:lnTo>
                  <a:pt x="42" y="344"/>
                </a:lnTo>
                <a:lnTo>
                  <a:pt x="46" y="350"/>
                </a:lnTo>
                <a:lnTo>
                  <a:pt x="52" y="354"/>
                </a:lnTo>
                <a:lnTo>
                  <a:pt x="57" y="357"/>
                </a:lnTo>
                <a:lnTo>
                  <a:pt x="65" y="360"/>
                </a:lnTo>
                <a:lnTo>
                  <a:pt x="71" y="360"/>
                </a:lnTo>
                <a:lnTo>
                  <a:pt x="90" y="360"/>
                </a:lnTo>
                <a:lnTo>
                  <a:pt x="90" y="386"/>
                </a:lnTo>
                <a:lnTo>
                  <a:pt x="91" y="391"/>
                </a:lnTo>
                <a:lnTo>
                  <a:pt x="92" y="393"/>
                </a:lnTo>
                <a:lnTo>
                  <a:pt x="95" y="395"/>
                </a:lnTo>
                <a:lnTo>
                  <a:pt x="98" y="396"/>
                </a:lnTo>
                <a:lnTo>
                  <a:pt x="102" y="395"/>
                </a:lnTo>
                <a:lnTo>
                  <a:pt x="105" y="393"/>
                </a:lnTo>
                <a:lnTo>
                  <a:pt x="107" y="391"/>
                </a:lnTo>
                <a:lnTo>
                  <a:pt x="108" y="386"/>
                </a:lnTo>
                <a:lnTo>
                  <a:pt x="108" y="360"/>
                </a:lnTo>
                <a:lnTo>
                  <a:pt x="287" y="360"/>
                </a:lnTo>
                <a:lnTo>
                  <a:pt x="287" y="386"/>
                </a:lnTo>
                <a:lnTo>
                  <a:pt x="288" y="391"/>
                </a:lnTo>
                <a:lnTo>
                  <a:pt x="289" y="393"/>
                </a:lnTo>
                <a:lnTo>
                  <a:pt x="293" y="395"/>
                </a:lnTo>
                <a:lnTo>
                  <a:pt x="296" y="396"/>
                </a:lnTo>
                <a:lnTo>
                  <a:pt x="299" y="395"/>
                </a:lnTo>
                <a:lnTo>
                  <a:pt x="302" y="393"/>
                </a:lnTo>
                <a:lnTo>
                  <a:pt x="304" y="391"/>
                </a:lnTo>
                <a:lnTo>
                  <a:pt x="306" y="386"/>
                </a:lnTo>
                <a:lnTo>
                  <a:pt x="306" y="360"/>
                </a:lnTo>
                <a:lnTo>
                  <a:pt x="323" y="360"/>
                </a:lnTo>
                <a:lnTo>
                  <a:pt x="330" y="360"/>
                </a:lnTo>
                <a:lnTo>
                  <a:pt x="337" y="357"/>
                </a:lnTo>
                <a:lnTo>
                  <a:pt x="343" y="354"/>
                </a:lnTo>
                <a:lnTo>
                  <a:pt x="349" y="350"/>
                </a:lnTo>
                <a:lnTo>
                  <a:pt x="353" y="344"/>
                </a:lnTo>
                <a:lnTo>
                  <a:pt x="356" y="338"/>
                </a:lnTo>
                <a:lnTo>
                  <a:pt x="358" y="331"/>
                </a:lnTo>
                <a:lnTo>
                  <a:pt x="358" y="324"/>
                </a:lnTo>
                <a:lnTo>
                  <a:pt x="358" y="17"/>
                </a:lnTo>
                <a:lnTo>
                  <a:pt x="385" y="17"/>
                </a:lnTo>
                <a:lnTo>
                  <a:pt x="390" y="17"/>
                </a:lnTo>
                <a:lnTo>
                  <a:pt x="392" y="15"/>
                </a:lnTo>
                <a:lnTo>
                  <a:pt x="394" y="12"/>
                </a:lnTo>
                <a:lnTo>
                  <a:pt x="395" y="9"/>
                </a:lnTo>
                <a:lnTo>
                  <a:pt x="394" y="5"/>
                </a:lnTo>
                <a:lnTo>
                  <a:pt x="392" y="2"/>
                </a:lnTo>
                <a:lnTo>
                  <a:pt x="390" y="0"/>
                </a:lnTo>
                <a:lnTo>
                  <a:pt x="385" y="0"/>
                </a:lnTo>
                <a:close/>
                <a:moveTo>
                  <a:pt x="341" y="324"/>
                </a:moveTo>
                <a:lnTo>
                  <a:pt x="340" y="331"/>
                </a:lnTo>
                <a:lnTo>
                  <a:pt x="336" y="337"/>
                </a:lnTo>
                <a:lnTo>
                  <a:pt x="330" y="340"/>
                </a:lnTo>
                <a:lnTo>
                  <a:pt x="323" y="342"/>
                </a:lnTo>
                <a:lnTo>
                  <a:pt x="71" y="342"/>
                </a:lnTo>
                <a:lnTo>
                  <a:pt x="65" y="340"/>
                </a:lnTo>
                <a:lnTo>
                  <a:pt x="59" y="337"/>
                </a:lnTo>
                <a:lnTo>
                  <a:pt x="55" y="331"/>
                </a:lnTo>
                <a:lnTo>
                  <a:pt x="54" y="324"/>
                </a:lnTo>
                <a:lnTo>
                  <a:pt x="54" y="17"/>
                </a:lnTo>
                <a:lnTo>
                  <a:pt x="341" y="17"/>
                </a:lnTo>
                <a:lnTo>
                  <a:pt x="341" y="18"/>
                </a:lnTo>
                <a:lnTo>
                  <a:pt x="341" y="22"/>
                </a:lnTo>
                <a:lnTo>
                  <a:pt x="341" y="25"/>
                </a:lnTo>
                <a:lnTo>
                  <a:pt x="341" y="31"/>
                </a:lnTo>
                <a:lnTo>
                  <a:pt x="341" y="38"/>
                </a:lnTo>
                <a:lnTo>
                  <a:pt x="341" y="47"/>
                </a:lnTo>
                <a:lnTo>
                  <a:pt x="341" y="55"/>
                </a:lnTo>
                <a:lnTo>
                  <a:pt x="341" y="66"/>
                </a:lnTo>
                <a:lnTo>
                  <a:pt x="341" y="89"/>
                </a:lnTo>
                <a:lnTo>
                  <a:pt x="341" y="114"/>
                </a:lnTo>
                <a:lnTo>
                  <a:pt x="341" y="143"/>
                </a:lnTo>
                <a:lnTo>
                  <a:pt x="341" y="171"/>
                </a:lnTo>
                <a:lnTo>
                  <a:pt x="341" y="200"/>
                </a:lnTo>
                <a:lnTo>
                  <a:pt x="341" y="227"/>
                </a:lnTo>
                <a:lnTo>
                  <a:pt x="341" y="253"/>
                </a:lnTo>
                <a:lnTo>
                  <a:pt x="341" y="276"/>
                </a:lnTo>
                <a:lnTo>
                  <a:pt x="341" y="286"/>
                </a:lnTo>
                <a:lnTo>
                  <a:pt x="341" y="296"/>
                </a:lnTo>
                <a:lnTo>
                  <a:pt x="341" y="304"/>
                </a:lnTo>
                <a:lnTo>
                  <a:pt x="341" y="311"/>
                </a:lnTo>
                <a:lnTo>
                  <a:pt x="341" y="316"/>
                </a:lnTo>
                <a:lnTo>
                  <a:pt x="341" y="321"/>
                </a:lnTo>
                <a:lnTo>
                  <a:pt x="341" y="323"/>
                </a:lnTo>
                <a:lnTo>
                  <a:pt x="341" y="324"/>
                </a:lnTo>
                <a:close/>
                <a:moveTo>
                  <a:pt x="306" y="141"/>
                </a:moveTo>
                <a:lnTo>
                  <a:pt x="90" y="141"/>
                </a:lnTo>
                <a:lnTo>
                  <a:pt x="90" y="217"/>
                </a:lnTo>
                <a:lnTo>
                  <a:pt x="306" y="217"/>
                </a:lnTo>
                <a:lnTo>
                  <a:pt x="306" y="216"/>
                </a:lnTo>
                <a:lnTo>
                  <a:pt x="306" y="214"/>
                </a:lnTo>
                <a:lnTo>
                  <a:pt x="306" y="211"/>
                </a:lnTo>
                <a:lnTo>
                  <a:pt x="306" y="205"/>
                </a:lnTo>
                <a:lnTo>
                  <a:pt x="306" y="193"/>
                </a:lnTo>
                <a:lnTo>
                  <a:pt x="306" y="180"/>
                </a:lnTo>
                <a:lnTo>
                  <a:pt x="306" y="165"/>
                </a:lnTo>
                <a:lnTo>
                  <a:pt x="306" y="153"/>
                </a:lnTo>
                <a:lnTo>
                  <a:pt x="306" y="148"/>
                </a:lnTo>
                <a:lnTo>
                  <a:pt x="306" y="144"/>
                </a:lnTo>
                <a:lnTo>
                  <a:pt x="306" y="142"/>
                </a:lnTo>
                <a:lnTo>
                  <a:pt x="306" y="141"/>
                </a:lnTo>
                <a:close/>
                <a:moveTo>
                  <a:pt x="287" y="198"/>
                </a:moveTo>
                <a:lnTo>
                  <a:pt x="254" y="198"/>
                </a:lnTo>
                <a:lnTo>
                  <a:pt x="215" y="198"/>
                </a:lnTo>
                <a:lnTo>
                  <a:pt x="179" y="198"/>
                </a:lnTo>
                <a:lnTo>
                  <a:pt x="161" y="198"/>
                </a:lnTo>
                <a:lnTo>
                  <a:pt x="108" y="198"/>
                </a:lnTo>
                <a:lnTo>
                  <a:pt x="108" y="160"/>
                </a:lnTo>
                <a:lnTo>
                  <a:pt x="161" y="160"/>
                </a:lnTo>
                <a:lnTo>
                  <a:pt x="254" y="160"/>
                </a:lnTo>
                <a:lnTo>
                  <a:pt x="287" y="160"/>
                </a:lnTo>
                <a:lnTo>
                  <a:pt x="287" y="161"/>
                </a:lnTo>
                <a:lnTo>
                  <a:pt x="287" y="166"/>
                </a:lnTo>
                <a:lnTo>
                  <a:pt x="287" y="172"/>
                </a:lnTo>
                <a:lnTo>
                  <a:pt x="287" y="180"/>
                </a:lnTo>
                <a:lnTo>
                  <a:pt x="287" y="187"/>
                </a:lnTo>
                <a:lnTo>
                  <a:pt x="287" y="192"/>
                </a:lnTo>
                <a:lnTo>
                  <a:pt x="287" y="197"/>
                </a:lnTo>
                <a:lnTo>
                  <a:pt x="287" y="198"/>
                </a:lnTo>
                <a:close/>
                <a:moveTo>
                  <a:pt x="306" y="242"/>
                </a:moveTo>
                <a:lnTo>
                  <a:pt x="90" y="242"/>
                </a:lnTo>
                <a:lnTo>
                  <a:pt x="90" y="318"/>
                </a:lnTo>
                <a:lnTo>
                  <a:pt x="306" y="318"/>
                </a:lnTo>
                <a:lnTo>
                  <a:pt x="306" y="318"/>
                </a:lnTo>
                <a:lnTo>
                  <a:pt x="306" y="315"/>
                </a:lnTo>
                <a:lnTo>
                  <a:pt x="306" y="311"/>
                </a:lnTo>
                <a:lnTo>
                  <a:pt x="306" y="306"/>
                </a:lnTo>
                <a:lnTo>
                  <a:pt x="306" y="294"/>
                </a:lnTo>
                <a:lnTo>
                  <a:pt x="306" y="280"/>
                </a:lnTo>
                <a:lnTo>
                  <a:pt x="306" y="266"/>
                </a:lnTo>
                <a:lnTo>
                  <a:pt x="306" y="254"/>
                </a:lnTo>
                <a:lnTo>
                  <a:pt x="306" y="249"/>
                </a:lnTo>
                <a:lnTo>
                  <a:pt x="306" y="246"/>
                </a:lnTo>
                <a:lnTo>
                  <a:pt x="306" y="242"/>
                </a:lnTo>
                <a:lnTo>
                  <a:pt x="306" y="242"/>
                </a:lnTo>
                <a:close/>
                <a:moveTo>
                  <a:pt x="287" y="299"/>
                </a:moveTo>
                <a:lnTo>
                  <a:pt x="251" y="299"/>
                </a:lnTo>
                <a:lnTo>
                  <a:pt x="215" y="299"/>
                </a:lnTo>
                <a:lnTo>
                  <a:pt x="179" y="299"/>
                </a:lnTo>
                <a:lnTo>
                  <a:pt x="158" y="299"/>
                </a:lnTo>
                <a:lnTo>
                  <a:pt x="108" y="299"/>
                </a:lnTo>
                <a:lnTo>
                  <a:pt x="108" y="261"/>
                </a:lnTo>
                <a:lnTo>
                  <a:pt x="158" y="261"/>
                </a:lnTo>
                <a:lnTo>
                  <a:pt x="251" y="261"/>
                </a:lnTo>
                <a:lnTo>
                  <a:pt x="287" y="261"/>
                </a:lnTo>
                <a:lnTo>
                  <a:pt x="287" y="263"/>
                </a:lnTo>
                <a:lnTo>
                  <a:pt x="287" y="267"/>
                </a:lnTo>
                <a:lnTo>
                  <a:pt x="287" y="273"/>
                </a:lnTo>
                <a:lnTo>
                  <a:pt x="287" y="280"/>
                </a:lnTo>
                <a:lnTo>
                  <a:pt x="287" y="287"/>
                </a:lnTo>
                <a:lnTo>
                  <a:pt x="287" y="293"/>
                </a:lnTo>
                <a:lnTo>
                  <a:pt x="287" y="297"/>
                </a:lnTo>
                <a:lnTo>
                  <a:pt x="287" y="299"/>
                </a:lnTo>
                <a:close/>
                <a:moveTo>
                  <a:pt x="287" y="95"/>
                </a:moveTo>
                <a:lnTo>
                  <a:pt x="273" y="95"/>
                </a:lnTo>
                <a:lnTo>
                  <a:pt x="215" y="95"/>
                </a:lnTo>
                <a:lnTo>
                  <a:pt x="179" y="95"/>
                </a:lnTo>
                <a:lnTo>
                  <a:pt x="153" y="95"/>
                </a:lnTo>
                <a:lnTo>
                  <a:pt x="108" y="95"/>
                </a:lnTo>
                <a:lnTo>
                  <a:pt x="108" y="56"/>
                </a:lnTo>
                <a:lnTo>
                  <a:pt x="153" y="56"/>
                </a:lnTo>
                <a:lnTo>
                  <a:pt x="273" y="56"/>
                </a:lnTo>
                <a:lnTo>
                  <a:pt x="287" y="56"/>
                </a:lnTo>
                <a:lnTo>
                  <a:pt x="287" y="59"/>
                </a:lnTo>
                <a:lnTo>
                  <a:pt x="287" y="63"/>
                </a:lnTo>
                <a:lnTo>
                  <a:pt x="287" y="69"/>
                </a:lnTo>
                <a:lnTo>
                  <a:pt x="287" y="76"/>
                </a:lnTo>
                <a:lnTo>
                  <a:pt x="287" y="83"/>
                </a:lnTo>
                <a:lnTo>
                  <a:pt x="287" y="90"/>
                </a:lnTo>
                <a:lnTo>
                  <a:pt x="287" y="93"/>
                </a:lnTo>
                <a:lnTo>
                  <a:pt x="287" y="9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4" name="Freeform 135"/>
          <p:cNvSpPr>
            <a:spLocks noEditPoints="1"/>
          </p:cNvSpPr>
          <p:nvPr/>
        </p:nvSpPr>
        <p:spPr bwMode="auto">
          <a:xfrm>
            <a:off x="4191000" y="6033493"/>
            <a:ext cx="266403" cy="325934"/>
          </a:xfrm>
          <a:custGeom>
            <a:avLst/>
            <a:gdLst>
              <a:gd name="T0" fmla="*/ 36 w 324"/>
              <a:gd name="T1" fmla="*/ 0 h 396"/>
              <a:gd name="T2" fmla="*/ 22 w 324"/>
              <a:gd name="T3" fmla="*/ 2 h 396"/>
              <a:gd name="T4" fmla="*/ 10 w 324"/>
              <a:gd name="T5" fmla="*/ 10 h 396"/>
              <a:gd name="T6" fmla="*/ 2 w 324"/>
              <a:gd name="T7" fmla="*/ 22 h 396"/>
              <a:gd name="T8" fmla="*/ 0 w 324"/>
              <a:gd name="T9" fmla="*/ 36 h 396"/>
              <a:gd name="T10" fmla="*/ 0 w 324"/>
              <a:gd name="T11" fmla="*/ 367 h 396"/>
              <a:gd name="T12" fmla="*/ 6 w 324"/>
              <a:gd name="T13" fmla="*/ 380 h 396"/>
              <a:gd name="T14" fmla="*/ 15 w 324"/>
              <a:gd name="T15" fmla="*/ 390 h 396"/>
              <a:gd name="T16" fmla="*/ 28 w 324"/>
              <a:gd name="T17" fmla="*/ 395 h 396"/>
              <a:gd name="T18" fmla="*/ 287 w 324"/>
              <a:gd name="T19" fmla="*/ 396 h 396"/>
              <a:gd name="T20" fmla="*/ 301 w 324"/>
              <a:gd name="T21" fmla="*/ 393 h 396"/>
              <a:gd name="T22" fmla="*/ 313 w 324"/>
              <a:gd name="T23" fmla="*/ 385 h 396"/>
              <a:gd name="T24" fmla="*/ 321 w 324"/>
              <a:gd name="T25" fmla="*/ 374 h 396"/>
              <a:gd name="T26" fmla="*/ 324 w 324"/>
              <a:gd name="T27" fmla="*/ 360 h 396"/>
              <a:gd name="T28" fmla="*/ 323 w 324"/>
              <a:gd name="T29" fmla="*/ 28 h 396"/>
              <a:gd name="T30" fmla="*/ 317 w 324"/>
              <a:gd name="T31" fmla="*/ 15 h 396"/>
              <a:gd name="T32" fmla="*/ 308 w 324"/>
              <a:gd name="T33" fmla="*/ 5 h 396"/>
              <a:gd name="T34" fmla="*/ 295 w 324"/>
              <a:gd name="T35" fmla="*/ 0 h 396"/>
              <a:gd name="T36" fmla="*/ 54 w 324"/>
              <a:gd name="T37" fmla="*/ 351 h 396"/>
              <a:gd name="T38" fmla="*/ 270 w 324"/>
              <a:gd name="T39" fmla="*/ 46 h 396"/>
              <a:gd name="T40" fmla="*/ 54 w 324"/>
              <a:gd name="T41" fmla="*/ 47 h 396"/>
              <a:gd name="T42" fmla="*/ 54 w 324"/>
              <a:gd name="T43" fmla="*/ 351 h 396"/>
              <a:gd name="T44" fmla="*/ 176 w 324"/>
              <a:gd name="T45" fmla="*/ 294 h 396"/>
              <a:gd name="T46" fmla="*/ 148 w 324"/>
              <a:gd name="T47" fmla="*/ 294 h 396"/>
              <a:gd name="T48" fmla="*/ 162 w 324"/>
              <a:gd name="T49" fmla="*/ 183 h 396"/>
              <a:gd name="T50" fmla="*/ 162 w 324"/>
              <a:gd name="T51" fmla="*/ 211 h 396"/>
              <a:gd name="T52" fmla="*/ 162 w 324"/>
              <a:gd name="T53" fmla="*/ 183 h 396"/>
              <a:gd name="T54" fmla="*/ 176 w 324"/>
              <a:gd name="T55" fmla="*/ 101 h 396"/>
              <a:gd name="T56" fmla="*/ 148 w 324"/>
              <a:gd name="T57" fmla="*/ 101 h 396"/>
              <a:gd name="T58" fmla="*/ 71 w 324"/>
              <a:gd name="T59" fmla="*/ 255 h 396"/>
              <a:gd name="T60" fmla="*/ 252 w 324"/>
              <a:gd name="T61" fmla="*/ 331 h 396"/>
              <a:gd name="T62" fmla="*/ 71 w 324"/>
              <a:gd name="T63" fmla="*/ 330 h 396"/>
              <a:gd name="T64" fmla="*/ 71 w 324"/>
              <a:gd name="T65" fmla="*/ 255 h 396"/>
              <a:gd name="T66" fmla="*/ 252 w 324"/>
              <a:gd name="T67" fmla="*/ 64 h 396"/>
              <a:gd name="T68" fmla="*/ 71 w 324"/>
              <a:gd name="T69" fmla="*/ 141 h 396"/>
              <a:gd name="T70" fmla="*/ 71 w 324"/>
              <a:gd name="T71" fmla="*/ 64 h 396"/>
              <a:gd name="T72" fmla="*/ 252 w 324"/>
              <a:gd name="T73" fmla="*/ 160 h 396"/>
              <a:gd name="T74" fmla="*/ 71 w 324"/>
              <a:gd name="T75" fmla="*/ 236 h 396"/>
              <a:gd name="T76" fmla="*/ 71 w 324"/>
              <a:gd name="T77" fmla="*/ 163 h 396"/>
              <a:gd name="T78" fmla="*/ 71 w 324"/>
              <a:gd name="T79" fmla="*/ 160 h 396"/>
              <a:gd name="T80" fmla="*/ 305 w 324"/>
              <a:gd name="T81" fmla="*/ 367 h 396"/>
              <a:gd name="T82" fmla="*/ 295 w 324"/>
              <a:gd name="T83" fmla="*/ 377 h 396"/>
              <a:gd name="T84" fmla="*/ 36 w 324"/>
              <a:gd name="T85" fmla="*/ 378 h 396"/>
              <a:gd name="T86" fmla="*/ 23 w 324"/>
              <a:gd name="T87" fmla="*/ 372 h 396"/>
              <a:gd name="T88" fmla="*/ 17 w 324"/>
              <a:gd name="T89" fmla="*/ 360 h 396"/>
              <a:gd name="T90" fmla="*/ 20 w 324"/>
              <a:gd name="T91" fmla="*/ 29 h 396"/>
              <a:gd name="T92" fmla="*/ 29 w 324"/>
              <a:gd name="T93" fmla="*/ 20 h 396"/>
              <a:gd name="T94" fmla="*/ 287 w 324"/>
              <a:gd name="T95" fmla="*/ 17 h 396"/>
              <a:gd name="T96" fmla="*/ 300 w 324"/>
              <a:gd name="T97" fmla="*/ 23 h 396"/>
              <a:gd name="T98" fmla="*/ 306 w 324"/>
              <a:gd name="T99" fmla="*/ 36 h 396"/>
              <a:gd name="T100" fmla="*/ 306 w 324"/>
              <a:gd name="T101" fmla="*/ 40 h 396"/>
              <a:gd name="T102" fmla="*/ 306 w 324"/>
              <a:gd name="T103" fmla="*/ 50 h 396"/>
              <a:gd name="T104" fmla="*/ 306 w 324"/>
              <a:gd name="T105" fmla="*/ 66 h 396"/>
              <a:gd name="T106" fmla="*/ 306 w 324"/>
              <a:gd name="T107" fmla="*/ 86 h 396"/>
              <a:gd name="T108" fmla="*/ 306 w 324"/>
              <a:gd name="T109" fmla="*/ 138 h 396"/>
              <a:gd name="T110" fmla="*/ 306 w 324"/>
              <a:gd name="T111" fmla="*/ 198 h 396"/>
              <a:gd name="T112" fmla="*/ 306 w 324"/>
              <a:gd name="T113" fmla="*/ 257 h 396"/>
              <a:gd name="T114" fmla="*/ 306 w 324"/>
              <a:gd name="T115" fmla="*/ 309 h 396"/>
              <a:gd name="T116" fmla="*/ 306 w 324"/>
              <a:gd name="T117" fmla="*/ 330 h 396"/>
              <a:gd name="T118" fmla="*/ 306 w 324"/>
              <a:gd name="T119" fmla="*/ 347 h 396"/>
              <a:gd name="T120" fmla="*/ 306 w 324"/>
              <a:gd name="T121" fmla="*/ 356 h 396"/>
              <a:gd name="T122" fmla="*/ 306 w 324"/>
              <a:gd name="T123" fmla="*/ 36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4" h="396">
                <a:moveTo>
                  <a:pt x="287" y="0"/>
                </a:moveTo>
                <a:lnTo>
                  <a:pt x="36" y="0"/>
                </a:lnTo>
                <a:lnTo>
                  <a:pt x="28" y="0"/>
                </a:lnTo>
                <a:lnTo>
                  <a:pt x="22" y="2"/>
                </a:lnTo>
                <a:lnTo>
                  <a:pt x="15" y="5"/>
                </a:lnTo>
                <a:lnTo>
                  <a:pt x="10" y="10"/>
                </a:lnTo>
                <a:lnTo>
                  <a:pt x="6" y="15"/>
                </a:lnTo>
                <a:lnTo>
                  <a:pt x="2" y="22"/>
                </a:lnTo>
                <a:lnTo>
                  <a:pt x="0" y="28"/>
                </a:lnTo>
                <a:lnTo>
                  <a:pt x="0" y="36"/>
                </a:lnTo>
                <a:lnTo>
                  <a:pt x="0" y="360"/>
                </a:lnTo>
                <a:lnTo>
                  <a:pt x="0" y="367"/>
                </a:lnTo>
                <a:lnTo>
                  <a:pt x="2" y="374"/>
                </a:lnTo>
                <a:lnTo>
                  <a:pt x="6" y="380"/>
                </a:lnTo>
                <a:lnTo>
                  <a:pt x="10" y="385"/>
                </a:lnTo>
                <a:lnTo>
                  <a:pt x="15" y="390"/>
                </a:lnTo>
                <a:lnTo>
                  <a:pt x="22" y="393"/>
                </a:lnTo>
                <a:lnTo>
                  <a:pt x="28" y="395"/>
                </a:lnTo>
                <a:lnTo>
                  <a:pt x="36" y="396"/>
                </a:lnTo>
                <a:lnTo>
                  <a:pt x="287" y="396"/>
                </a:lnTo>
                <a:lnTo>
                  <a:pt x="295" y="395"/>
                </a:lnTo>
                <a:lnTo>
                  <a:pt x="301" y="393"/>
                </a:lnTo>
                <a:lnTo>
                  <a:pt x="308" y="390"/>
                </a:lnTo>
                <a:lnTo>
                  <a:pt x="313" y="385"/>
                </a:lnTo>
                <a:lnTo>
                  <a:pt x="317" y="380"/>
                </a:lnTo>
                <a:lnTo>
                  <a:pt x="321" y="374"/>
                </a:lnTo>
                <a:lnTo>
                  <a:pt x="323" y="367"/>
                </a:lnTo>
                <a:lnTo>
                  <a:pt x="324" y="360"/>
                </a:lnTo>
                <a:lnTo>
                  <a:pt x="324" y="36"/>
                </a:lnTo>
                <a:lnTo>
                  <a:pt x="323" y="28"/>
                </a:lnTo>
                <a:lnTo>
                  <a:pt x="321" y="22"/>
                </a:lnTo>
                <a:lnTo>
                  <a:pt x="317" y="15"/>
                </a:lnTo>
                <a:lnTo>
                  <a:pt x="313" y="10"/>
                </a:lnTo>
                <a:lnTo>
                  <a:pt x="308" y="5"/>
                </a:lnTo>
                <a:lnTo>
                  <a:pt x="301" y="2"/>
                </a:lnTo>
                <a:lnTo>
                  <a:pt x="295" y="0"/>
                </a:lnTo>
                <a:lnTo>
                  <a:pt x="287" y="0"/>
                </a:lnTo>
                <a:close/>
                <a:moveTo>
                  <a:pt x="54" y="351"/>
                </a:moveTo>
                <a:lnTo>
                  <a:pt x="270" y="351"/>
                </a:lnTo>
                <a:lnTo>
                  <a:pt x="270" y="46"/>
                </a:lnTo>
                <a:lnTo>
                  <a:pt x="54" y="46"/>
                </a:lnTo>
                <a:lnTo>
                  <a:pt x="54" y="47"/>
                </a:lnTo>
                <a:cubicBezTo>
                  <a:pt x="54" y="148"/>
                  <a:pt x="54" y="249"/>
                  <a:pt x="54" y="349"/>
                </a:cubicBezTo>
                <a:lnTo>
                  <a:pt x="54" y="351"/>
                </a:lnTo>
                <a:close/>
                <a:moveTo>
                  <a:pt x="162" y="280"/>
                </a:moveTo>
                <a:cubicBezTo>
                  <a:pt x="169" y="280"/>
                  <a:pt x="176" y="286"/>
                  <a:pt x="176" y="294"/>
                </a:cubicBezTo>
                <a:cubicBezTo>
                  <a:pt x="176" y="302"/>
                  <a:pt x="169" y="308"/>
                  <a:pt x="162" y="308"/>
                </a:cubicBezTo>
                <a:cubicBezTo>
                  <a:pt x="154" y="308"/>
                  <a:pt x="148" y="302"/>
                  <a:pt x="148" y="294"/>
                </a:cubicBezTo>
                <a:cubicBezTo>
                  <a:pt x="148" y="286"/>
                  <a:pt x="154" y="280"/>
                  <a:pt x="162" y="280"/>
                </a:cubicBezTo>
                <a:close/>
                <a:moveTo>
                  <a:pt x="162" y="183"/>
                </a:moveTo>
                <a:cubicBezTo>
                  <a:pt x="169" y="183"/>
                  <a:pt x="176" y="189"/>
                  <a:pt x="176" y="197"/>
                </a:cubicBezTo>
                <a:cubicBezTo>
                  <a:pt x="176" y="205"/>
                  <a:pt x="169" y="211"/>
                  <a:pt x="162" y="211"/>
                </a:cubicBezTo>
                <a:cubicBezTo>
                  <a:pt x="154" y="211"/>
                  <a:pt x="148" y="205"/>
                  <a:pt x="148" y="197"/>
                </a:cubicBezTo>
                <a:cubicBezTo>
                  <a:pt x="148" y="189"/>
                  <a:pt x="154" y="183"/>
                  <a:pt x="162" y="183"/>
                </a:cubicBezTo>
                <a:close/>
                <a:moveTo>
                  <a:pt x="162" y="87"/>
                </a:moveTo>
                <a:cubicBezTo>
                  <a:pt x="169" y="87"/>
                  <a:pt x="176" y="94"/>
                  <a:pt x="176" y="101"/>
                </a:cubicBezTo>
                <a:cubicBezTo>
                  <a:pt x="176" y="109"/>
                  <a:pt x="169" y="115"/>
                  <a:pt x="162" y="115"/>
                </a:cubicBezTo>
                <a:cubicBezTo>
                  <a:pt x="154" y="115"/>
                  <a:pt x="148" y="109"/>
                  <a:pt x="148" y="101"/>
                </a:cubicBezTo>
                <a:cubicBezTo>
                  <a:pt x="148" y="94"/>
                  <a:pt x="154" y="87"/>
                  <a:pt x="162" y="87"/>
                </a:cubicBezTo>
                <a:close/>
                <a:moveTo>
                  <a:pt x="71" y="255"/>
                </a:moveTo>
                <a:lnTo>
                  <a:pt x="252" y="255"/>
                </a:lnTo>
                <a:lnTo>
                  <a:pt x="252" y="331"/>
                </a:lnTo>
                <a:lnTo>
                  <a:pt x="71" y="331"/>
                </a:lnTo>
                <a:lnTo>
                  <a:pt x="71" y="330"/>
                </a:lnTo>
                <a:cubicBezTo>
                  <a:pt x="71" y="305"/>
                  <a:pt x="71" y="281"/>
                  <a:pt x="71" y="256"/>
                </a:cubicBezTo>
                <a:lnTo>
                  <a:pt x="71" y="255"/>
                </a:lnTo>
                <a:close/>
                <a:moveTo>
                  <a:pt x="71" y="64"/>
                </a:moveTo>
                <a:lnTo>
                  <a:pt x="252" y="64"/>
                </a:lnTo>
                <a:lnTo>
                  <a:pt x="252" y="141"/>
                </a:lnTo>
                <a:lnTo>
                  <a:pt x="71" y="141"/>
                </a:lnTo>
                <a:lnTo>
                  <a:pt x="71" y="139"/>
                </a:lnTo>
                <a:cubicBezTo>
                  <a:pt x="71" y="114"/>
                  <a:pt x="71" y="89"/>
                  <a:pt x="71" y="64"/>
                </a:cubicBezTo>
                <a:close/>
                <a:moveTo>
                  <a:pt x="71" y="160"/>
                </a:moveTo>
                <a:lnTo>
                  <a:pt x="252" y="160"/>
                </a:lnTo>
                <a:lnTo>
                  <a:pt x="252" y="236"/>
                </a:lnTo>
                <a:lnTo>
                  <a:pt x="71" y="236"/>
                </a:lnTo>
                <a:lnTo>
                  <a:pt x="71" y="235"/>
                </a:lnTo>
                <a:cubicBezTo>
                  <a:pt x="71" y="211"/>
                  <a:pt x="71" y="187"/>
                  <a:pt x="71" y="163"/>
                </a:cubicBezTo>
                <a:lnTo>
                  <a:pt x="71" y="161"/>
                </a:lnTo>
                <a:lnTo>
                  <a:pt x="71" y="160"/>
                </a:lnTo>
                <a:close/>
                <a:moveTo>
                  <a:pt x="306" y="360"/>
                </a:moveTo>
                <a:lnTo>
                  <a:pt x="305" y="367"/>
                </a:lnTo>
                <a:lnTo>
                  <a:pt x="300" y="372"/>
                </a:lnTo>
                <a:lnTo>
                  <a:pt x="295" y="377"/>
                </a:lnTo>
                <a:lnTo>
                  <a:pt x="287" y="378"/>
                </a:lnTo>
                <a:lnTo>
                  <a:pt x="36" y="378"/>
                </a:lnTo>
                <a:lnTo>
                  <a:pt x="29" y="377"/>
                </a:lnTo>
                <a:lnTo>
                  <a:pt x="23" y="372"/>
                </a:lnTo>
                <a:lnTo>
                  <a:pt x="20" y="367"/>
                </a:lnTo>
                <a:lnTo>
                  <a:pt x="17" y="360"/>
                </a:lnTo>
                <a:lnTo>
                  <a:pt x="17" y="36"/>
                </a:lnTo>
                <a:lnTo>
                  <a:pt x="20" y="29"/>
                </a:lnTo>
                <a:lnTo>
                  <a:pt x="23" y="23"/>
                </a:lnTo>
                <a:lnTo>
                  <a:pt x="29" y="20"/>
                </a:lnTo>
                <a:lnTo>
                  <a:pt x="36" y="17"/>
                </a:lnTo>
                <a:lnTo>
                  <a:pt x="287" y="17"/>
                </a:lnTo>
                <a:lnTo>
                  <a:pt x="295" y="20"/>
                </a:lnTo>
                <a:lnTo>
                  <a:pt x="300" y="23"/>
                </a:lnTo>
                <a:lnTo>
                  <a:pt x="305" y="29"/>
                </a:lnTo>
                <a:lnTo>
                  <a:pt x="306" y="36"/>
                </a:lnTo>
                <a:lnTo>
                  <a:pt x="306" y="37"/>
                </a:lnTo>
                <a:lnTo>
                  <a:pt x="306" y="40"/>
                </a:lnTo>
                <a:lnTo>
                  <a:pt x="306" y="44"/>
                </a:lnTo>
                <a:lnTo>
                  <a:pt x="306" y="50"/>
                </a:lnTo>
                <a:lnTo>
                  <a:pt x="306" y="57"/>
                </a:lnTo>
                <a:lnTo>
                  <a:pt x="306" y="66"/>
                </a:lnTo>
                <a:lnTo>
                  <a:pt x="306" y="76"/>
                </a:lnTo>
                <a:lnTo>
                  <a:pt x="306" y="86"/>
                </a:lnTo>
                <a:lnTo>
                  <a:pt x="306" y="111"/>
                </a:lnTo>
                <a:lnTo>
                  <a:pt x="306" y="138"/>
                </a:lnTo>
                <a:lnTo>
                  <a:pt x="306" y="167"/>
                </a:lnTo>
                <a:lnTo>
                  <a:pt x="306" y="198"/>
                </a:lnTo>
                <a:lnTo>
                  <a:pt x="306" y="228"/>
                </a:lnTo>
                <a:lnTo>
                  <a:pt x="306" y="257"/>
                </a:lnTo>
                <a:lnTo>
                  <a:pt x="306" y="285"/>
                </a:lnTo>
                <a:lnTo>
                  <a:pt x="306" y="309"/>
                </a:lnTo>
                <a:lnTo>
                  <a:pt x="306" y="321"/>
                </a:lnTo>
                <a:lnTo>
                  <a:pt x="306" y="330"/>
                </a:lnTo>
                <a:lnTo>
                  <a:pt x="306" y="339"/>
                </a:lnTo>
                <a:lnTo>
                  <a:pt x="306" y="347"/>
                </a:lnTo>
                <a:lnTo>
                  <a:pt x="306" y="352"/>
                </a:lnTo>
                <a:lnTo>
                  <a:pt x="306" y="356"/>
                </a:lnTo>
                <a:lnTo>
                  <a:pt x="306" y="360"/>
                </a:lnTo>
                <a:lnTo>
                  <a:pt x="306" y="36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5" name="Freeform 136"/>
          <p:cNvSpPr>
            <a:spLocks noEditPoints="1"/>
          </p:cNvSpPr>
          <p:nvPr/>
        </p:nvSpPr>
        <p:spPr bwMode="auto">
          <a:xfrm>
            <a:off x="12519422" y="5491758"/>
            <a:ext cx="340817" cy="339328"/>
          </a:xfrm>
          <a:custGeom>
            <a:avLst/>
            <a:gdLst>
              <a:gd name="T0" fmla="*/ 221 w 410"/>
              <a:gd name="T1" fmla="*/ 145 h 409"/>
              <a:gd name="T2" fmla="*/ 263 w 410"/>
              <a:gd name="T3" fmla="*/ 121 h 409"/>
              <a:gd name="T4" fmla="*/ 263 w 410"/>
              <a:gd name="T5" fmla="*/ 125 h 409"/>
              <a:gd name="T6" fmla="*/ 263 w 410"/>
              <a:gd name="T7" fmla="*/ 135 h 409"/>
              <a:gd name="T8" fmla="*/ 263 w 410"/>
              <a:gd name="T9" fmla="*/ 145 h 409"/>
              <a:gd name="T10" fmla="*/ 263 w 410"/>
              <a:gd name="T11" fmla="*/ 150 h 409"/>
              <a:gd name="T12" fmla="*/ 409 w 410"/>
              <a:gd name="T13" fmla="*/ 203 h 409"/>
              <a:gd name="T14" fmla="*/ 1 w 410"/>
              <a:gd name="T15" fmla="*/ 206 h 409"/>
              <a:gd name="T16" fmla="*/ 205 w 410"/>
              <a:gd name="T17" fmla="*/ 22 h 409"/>
              <a:gd name="T18" fmla="*/ 205 w 410"/>
              <a:gd name="T19" fmla="*/ 387 h 409"/>
              <a:gd name="T20" fmla="*/ 205 w 410"/>
              <a:gd name="T21" fmla="*/ 22 h 409"/>
              <a:gd name="T22" fmla="*/ 164 w 410"/>
              <a:gd name="T23" fmla="*/ 243 h 409"/>
              <a:gd name="T24" fmla="*/ 180 w 410"/>
              <a:gd name="T25" fmla="*/ 239 h 409"/>
              <a:gd name="T26" fmla="*/ 180 w 410"/>
              <a:gd name="T27" fmla="*/ 286 h 409"/>
              <a:gd name="T28" fmla="*/ 163 w 410"/>
              <a:gd name="T29" fmla="*/ 243 h 409"/>
              <a:gd name="T30" fmla="*/ 269 w 410"/>
              <a:gd name="T31" fmla="*/ 108 h 409"/>
              <a:gd name="T32" fmla="*/ 217 w 410"/>
              <a:gd name="T33" fmla="*/ 102 h 409"/>
              <a:gd name="T34" fmla="*/ 214 w 410"/>
              <a:gd name="T35" fmla="*/ 102 h 409"/>
              <a:gd name="T36" fmla="*/ 213 w 410"/>
              <a:gd name="T37" fmla="*/ 102 h 409"/>
              <a:gd name="T38" fmla="*/ 208 w 410"/>
              <a:gd name="T39" fmla="*/ 106 h 409"/>
              <a:gd name="T40" fmla="*/ 207 w 410"/>
              <a:gd name="T41" fmla="*/ 234 h 409"/>
              <a:gd name="T42" fmla="*/ 192 w 410"/>
              <a:gd name="T43" fmla="*/ 228 h 409"/>
              <a:gd name="T44" fmla="*/ 173 w 410"/>
              <a:gd name="T45" fmla="*/ 228 h 409"/>
              <a:gd name="T46" fmla="*/ 158 w 410"/>
              <a:gd name="T47" fmla="*/ 230 h 409"/>
              <a:gd name="T48" fmla="*/ 147 w 410"/>
              <a:gd name="T49" fmla="*/ 238 h 409"/>
              <a:gd name="T50" fmla="*/ 140 w 410"/>
              <a:gd name="T51" fmla="*/ 249 h 409"/>
              <a:gd name="T52" fmla="*/ 137 w 410"/>
              <a:gd name="T53" fmla="*/ 262 h 409"/>
              <a:gd name="T54" fmla="*/ 140 w 410"/>
              <a:gd name="T55" fmla="*/ 276 h 409"/>
              <a:gd name="T56" fmla="*/ 147 w 410"/>
              <a:gd name="T57" fmla="*/ 287 h 409"/>
              <a:gd name="T58" fmla="*/ 158 w 410"/>
              <a:gd name="T59" fmla="*/ 295 h 409"/>
              <a:gd name="T60" fmla="*/ 173 w 410"/>
              <a:gd name="T61" fmla="*/ 297 h 409"/>
              <a:gd name="T62" fmla="*/ 193 w 410"/>
              <a:gd name="T63" fmla="*/ 296 h 409"/>
              <a:gd name="T64" fmla="*/ 206 w 410"/>
              <a:gd name="T65" fmla="*/ 291 h 409"/>
              <a:gd name="T66" fmla="*/ 215 w 410"/>
              <a:gd name="T67" fmla="*/ 282 h 409"/>
              <a:gd name="T68" fmla="*/ 220 w 410"/>
              <a:gd name="T69" fmla="*/ 270 h 409"/>
              <a:gd name="T70" fmla="*/ 221 w 410"/>
              <a:gd name="T71" fmla="*/ 158 h 409"/>
              <a:gd name="T72" fmla="*/ 270 w 410"/>
              <a:gd name="T73" fmla="*/ 165 h 409"/>
              <a:gd name="T74" fmla="*/ 272 w 410"/>
              <a:gd name="T75" fmla="*/ 164 h 409"/>
              <a:gd name="T76" fmla="*/ 276 w 410"/>
              <a:gd name="T77" fmla="*/ 162 h 409"/>
              <a:gd name="T78" fmla="*/ 277 w 410"/>
              <a:gd name="T79" fmla="*/ 157 h 409"/>
              <a:gd name="T80" fmla="*/ 277 w 410"/>
              <a:gd name="T81" fmla="*/ 113 h 409"/>
              <a:gd name="T82" fmla="*/ 273 w 410"/>
              <a:gd name="T83" fmla="*/ 109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0" h="409">
                <a:moveTo>
                  <a:pt x="263" y="150"/>
                </a:moveTo>
                <a:lnTo>
                  <a:pt x="221" y="145"/>
                </a:lnTo>
                <a:lnTo>
                  <a:pt x="221" y="116"/>
                </a:lnTo>
                <a:lnTo>
                  <a:pt x="263" y="121"/>
                </a:lnTo>
                <a:lnTo>
                  <a:pt x="263" y="123"/>
                </a:lnTo>
                <a:lnTo>
                  <a:pt x="263" y="125"/>
                </a:lnTo>
                <a:lnTo>
                  <a:pt x="263" y="130"/>
                </a:lnTo>
                <a:lnTo>
                  <a:pt x="263" y="135"/>
                </a:lnTo>
                <a:lnTo>
                  <a:pt x="263" y="140"/>
                </a:lnTo>
                <a:lnTo>
                  <a:pt x="263" y="145"/>
                </a:lnTo>
                <a:lnTo>
                  <a:pt x="263" y="149"/>
                </a:lnTo>
                <a:lnTo>
                  <a:pt x="263" y="150"/>
                </a:lnTo>
                <a:close/>
                <a:moveTo>
                  <a:pt x="203" y="1"/>
                </a:moveTo>
                <a:cubicBezTo>
                  <a:pt x="316" y="0"/>
                  <a:pt x="408" y="90"/>
                  <a:pt x="409" y="203"/>
                </a:cubicBezTo>
                <a:cubicBezTo>
                  <a:pt x="410" y="315"/>
                  <a:pt x="319" y="407"/>
                  <a:pt x="206" y="408"/>
                </a:cubicBezTo>
                <a:cubicBezTo>
                  <a:pt x="94" y="409"/>
                  <a:pt x="2" y="319"/>
                  <a:pt x="1" y="206"/>
                </a:cubicBezTo>
                <a:cubicBezTo>
                  <a:pt x="0" y="94"/>
                  <a:pt x="90" y="2"/>
                  <a:pt x="203" y="1"/>
                </a:cubicBezTo>
                <a:close/>
                <a:moveTo>
                  <a:pt x="205" y="22"/>
                </a:moveTo>
                <a:cubicBezTo>
                  <a:pt x="306" y="22"/>
                  <a:pt x="387" y="104"/>
                  <a:pt x="387" y="205"/>
                </a:cubicBezTo>
                <a:cubicBezTo>
                  <a:pt x="387" y="306"/>
                  <a:pt x="306" y="387"/>
                  <a:pt x="205" y="387"/>
                </a:cubicBezTo>
                <a:cubicBezTo>
                  <a:pt x="104" y="387"/>
                  <a:pt x="22" y="306"/>
                  <a:pt x="22" y="205"/>
                </a:cubicBezTo>
                <a:cubicBezTo>
                  <a:pt x="22" y="104"/>
                  <a:pt x="104" y="22"/>
                  <a:pt x="205" y="22"/>
                </a:cubicBezTo>
                <a:close/>
                <a:moveTo>
                  <a:pt x="163" y="243"/>
                </a:moveTo>
                <a:lnTo>
                  <a:pt x="164" y="243"/>
                </a:lnTo>
                <a:lnTo>
                  <a:pt x="165" y="243"/>
                </a:lnTo>
                <a:cubicBezTo>
                  <a:pt x="169" y="241"/>
                  <a:pt x="175" y="239"/>
                  <a:pt x="180" y="239"/>
                </a:cubicBezTo>
                <a:cubicBezTo>
                  <a:pt x="197" y="239"/>
                  <a:pt x="210" y="250"/>
                  <a:pt x="210" y="263"/>
                </a:cubicBezTo>
                <a:cubicBezTo>
                  <a:pt x="210" y="275"/>
                  <a:pt x="197" y="286"/>
                  <a:pt x="180" y="286"/>
                </a:cubicBezTo>
                <a:cubicBezTo>
                  <a:pt x="163" y="286"/>
                  <a:pt x="150" y="275"/>
                  <a:pt x="150" y="263"/>
                </a:cubicBezTo>
                <a:cubicBezTo>
                  <a:pt x="150" y="255"/>
                  <a:pt x="155" y="248"/>
                  <a:pt x="163" y="243"/>
                </a:cubicBezTo>
                <a:close/>
                <a:moveTo>
                  <a:pt x="270" y="108"/>
                </a:moveTo>
                <a:lnTo>
                  <a:pt x="269" y="108"/>
                </a:lnTo>
                <a:lnTo>
                  <a:pt x="269" y="108"/>
                </a:lnTo>
                <a:lnTo>
                  <a:pt x="217" y="102"/>
                </a:lnTo>
                <a:lnTo>
                  <a:pt x="214" y="101"/>
                </a:lnTo>
                <a:lnTo>
                  <a:pt x="214" y="102"/>
                </a:lnTo>
                <a:lnTo>
                  <a:pt x="213" y="102"/>
                </a:lnTo>
                <a:lnTo>
                  <a:pt x="213" y="102"/>
                </a:lnTo>
                <a:lnTo>
                  <a:pt x="209" y="103"/>
                </a:lnTo>
                <a:lnTo>
                  <a:pt x="208" y="106"/>
                </a:lnTo>
                <a:lnTo>
                  <a:pt x="207" y="108"/>
                </a:lnTo>
                <a:lnTo>
                  <a:pt x="207" y="234"/>
                </a:lnTo>
                <a:lnTo>
                  <a:pt x="198" y="229"/>
                </a:lnTo>
                <a:lnTo>
                  <a:pt x="192" y="228"/>
                </a:lnTo>
                <a:lnTo>
                  <a:pt x="186" y="228"/>
                </a:lnTo>
                <a:lnTo>
                  <a:pt x="173" y="228"/>
                </a:lnTo>
                <a:lnTo>
                  <a:pt x="165" y="228"/>
                </a:lnTo>
                <a:lnTo>
                  <a:pt x="158" y="230"/>
                </a:lnTo>
                <a:lnTo>
                  <a:pt x="152" y="234"/>
                </a:lnTo>
                <a:lnTo>
                  <a:pt x="147" y="238"/>
                </a:lnTo>
                <a:lnTo>
                  <a:pt x="143" y="243"/>
                </a:lnTo>
                <a:lnTo>
                  <a:pt x="140" y="249"/>
                </a:lnTo>
                <a:lnTo>
                  <a:pt x="138" y="255"/>
                </a:lnTo>
                <a:lnTo>
                  <a:pt x="137" y="262"/>
                </a:lnTo>
                <a:lnTo>
                  <a:pt x="138" y="270"/>
                </a:lnTo>
                <a:lnTo>
                  <a:pt x="140" y="276"/>
                </a:lnTo>
                <a:lnTo>
                  <a:pt x="143" y="282"/>
                </a:lnTo>
                <a:lnTo>
                  <a:pt x="147" y="287"/>
                </a:lnTo>
                <a:lnTo>
                  <a:pt x="152" y="291"/>
                </a:lnTo>
                <a:lnTo>
                  <a:pt x="158" y="295"/>
                </a:lnTo>
                <a:lnTo>
                  <a:pt x="165" y="296"/>
                </a:lnTo>
                <a:lnTo>
                  <a:pt x="173" y="297"/>
                </a:lnTo>
                <a:lnTo>
                  <a:pt x="186" y="297"/>
                </a:lnTo>
                <a:lnTo>
                  <a:pt x="193" y="296"/>
                </a:lnTo>
                <a:lnTo>
                  <a:pt x="199" y="295"/>
                </a:lnTo>
                <a:lnTo>
                  <a:pt x="206" y="291"/>
                </a:lnTo>
                <a:lnTo>
                  <a:pt x="211" y="287"/>
                </a:lnTo>
                <a:lnTo>
                  <a:pt x="215" y="282"/>
                </a:lnTo>
                <a:lnTo>
                  <a:pt x="219" y="276"/>
                </a:lnTo>
                <a:lnTo>
                  <a:pt x="220" y="270"/>
                </a:lnTo>
                <a:lnTo>
                  <a:pt x="221" y="262"/>
                </a:lnTo>
                <a:lnTo>
                  <a:pt x="221" y="158"/>
                </a:lnTo>
                <a:lnTo>
                  <a:pt x="267" y="164"/>
                </a:lnTo>
                <a:lnTo>
                  <a:pt x="270" y="165"/>
                </a:lnTo>
                <a:lnTo>
                  <a:pt x="271" y="164"/>
                </a:lnTo>
                <a:lnTo>
                  <a:pt x="272" y="164"/>
                </a:lnTo>
                <a:lnTo>
                  <a:pt x="272" y="164"/>
                </a:lnTo>
                <a:lnTo>
                  <a:pt x="276" y="162"/>
                </a:lnTo>
                <a:lnTo>
                  <a:pt x="277" y="160"/>
                </a:lnTo>
                <a:lnTo>
                  <a:pt x="277" y="157"/>
                </a:lnTo>
                <a:lnTo>
                  <a:pt x="277" y="115"/>
                </a:lnTo>
                <a:lnTo>
                  <a:pt x="277" y="113"/>
                </a:lnTo>
                <a:lnTo>
                  <a:pt x="275" y="110"/>
                </a:lnTo>
                <a:lnTo>
                  <a:pt x="273" y="109"/>
                </a:lnTo>
                <a:lnTo>
                  <a:pt x="270" y="1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6" name="Freeform 137"/>
          <p:cNvSpPr>
            <a:spLocks noEditPoints="1"/>
          </p:cNvSpPr>
          <p:nvPr/>
        </p:nvSpPr>
        <p:spPr bwMode="auto">
          <a:xfrm>
            <a:off x="5578079" y="5503664"/>
            <a:ext cx="325934" cy="328911"/>
          </a:xfrm>
          <a:custGeom>
            <a:avLst/>
            <a:gdLst>
              <a:gd name="T0" fmla="*/ 358 w 395"/>
              <a:gd name="T1" fmla="*/ 377 h 395"/>
              <a:gd name="T2" fmla="*/ 233 w 395"/>
              <a:gd name="T3" fmla="*/ 358 h 395"/>
              <a:gd name="T4" fmla="*/ 251 w 395"/>
              <a:gd name="T5" fmla="*/ 233 h 395"/>
              <a:gd name="T6" fmla="*/ 376 w 395"/>
              <a:gd name="T7" fmla="*/ 252 h 395"/>
              <a:gd name="T8" fmla="*/ 376 w 395"/>
              <a:gd name="T9" fmla="*/ 276 h 395"/>
              <a:gd name="T10" fmla="*/ 376 w 395"/>
              <a:gd name="T11" fmla="*/ 342 h 395"/>
              <a:gd name="T12" fmla="*/ 358 w 395"/>
              <a:gd name="T13" fmla="*/ 215 h 395"/>
              <a:gd name="T14" fmla="*/ 225 w 395"/>
              <a:gd name="T15" fmla="*/ 226 h 395"/>
              <a:gd name="T16" fmla="*/ 214 w 395"/>
              <a:gd name="T17" fmla="*/ 358 h 395"/>
              <a:gd name="T18" fmla="*/ 231 w 395"/>
              <a:gd name="T19" fmla="*/ 389 h 395"/>
              <a:gd name="T20" fmla="*/ 366 w 395"/>
              <a:gd name="T21" fmla="*/ 394 h 395"/>
              <a:gd name="T22" fmla="*/ 391 w 395"/>
              <a:gd name="T23" fmla="*/ 372 h 395"/>
              <a:gd name="T24" fmla="*/ 391 w 395"/>
              <a:gd name="T25" fmla="*/ 237 h 395"/>
              <a:gd name="T26" fmla="*/ 366 w 395"/>
              <a:gd name="T27" fmla="*/ 216 h 395"/>
              <a:gd name="T28" fmla="*/ 366 w 395"/>
              <a:gd name="T29" fmla="*/ 160 h 395"/>
              <a:gd name="T30" fmla="*/ 234 w 395"/>
              <a:gd name="T31" fmla="*/ 150 h 395"/>
              <a:gd name="T32" fmla="*/ 244 w 395"/>
              <a:gd name="T33" fmla="*/ 19 h 395"/>
              <a:gd name="T34" fmla="*/ 375 w 395"/>
              <a:gd name="T35" fmla="*/ 29 h 395"/>
              <a:gd name="T36" fmla="*/ 376 w 395"/>
              <a:gd name="T37" fmla="*/ 53 h 395"/>
              <a:gd name="T38" fmla="*/ 376 w 395"/>
              <a:gd name="T39" fmla="*/ 119 h 395"/>
              <a:gd name="T40" fmla="*/ 376 w 395"/>
              <a:gd name="T41" fmla="*/ 144 h 395"/>
              <a:gd name="T42" fmla="*/ 231 w 395"/>
              <a:gd name="T43" fmla="*/ 5 h 395"/>
              <a:gd name="T44" fmla="*/ 214 w 395"/>
              <a:gd name="T45" fmla="*/ 36 h 395"/>
              <a:gd name="T46" fmla="*/ 225 w 395"/>
              <a:gd name="T47" fmla="*/ 168 h 395"/>
              <a:gd name="T48" fmla="*/ 358 w 395"/>
              <a:gd name="T49" fmla="*/ 179 h 395"/>
              <a:gd name="T50" fmla="*/ 388 w 395"/>
              <a:gd name="T51" fmla="*/ 163 h 395"/>
              <a:gd name="T52" fmla="*/ 394 w 395"/>
              <a:gd name="T53" fmla="*/ 28 h 395"/>
              <a:gd name="T54" fmla="*/ 372 w 395"/>
              <a:gd name="T55" fmla="*/ 2 h 395"/>
              <a:gd name="T56" fmla="*/ 156 w 395"/>
              <a:gd name="T57" fmla="*/ 157 h 395"/>
              <a:gd name="T58" fmla="*/ 22 w 395"/>
              <a:gd name="T59" fmla="*/ 157 h 395"/>
              <a:gd name="T60" fmla="*/ 22 w 395"/>
              <a:gd name="T61" fmla="*/ 23 h 395"/>
              <a:gd name="T62" fmla="*/ 156 w 395"/>
              <a:gd name="T63" fmla="*/ 23 h 395"/>
              <a:gd name="T64" fmla="*/ 160 w 395"/>
              <a:gd name="T65" fmla="*/ 45 h 395"/>
              <a:gd name="T66" fmla="*/ 160 w 395"/>
              <a:gd name="T67" fmla="*/ 109 h 395"/>
              <a:gd name="T68" fmla="*/ 160 w 395"/>
              <a:gd name="T69" fmla="*/ 143 h 395"/>
              <a:gd name="T70" fmla="*/ 21 w 395"/>
              <a:gd name="T71" fmla="*/ 2 h 395"/>
              <a:gd name="T72" fmla="*/ 0 w 395"/>
              <a:gd name="T73" fmla="*/ 28 h 395"/>
              <a:gd name="T74" fmla="*/ 5 w 395"/>
              <a:gd name="T75" fmla="*/ 163 h 395"/>
              <a:gd name="T76" fmla="*/ 35 w 395"/>
              <a:gd name="T77" fmla="*/ 179 h 395"/>
              <a:gd name="T78" fmla="*/ 168 w 395"/>
              <a:gd name="T79" fmla="*/ 168 h 395"/>
              <a:gd name="T80" fmla="*/ 179 w 395"/>
              <a:gd name="T81" fmla="*/ 36 h 395"/>
              <a:gd name="T82" fmla="*/ 163 w 395"/>
              <a:gd name="T83" fmla="*/ 5 h 395"/>
              <a:gd name="T84" fmla="*/ 159 w 395"/>
              <a:gd name="T85" fmla="*/ 366 h 395"/>
              <a:gd name="T86" fmla="*/ 29 w 395"/>
              <a:gd name="T87" fmla="*/ 376 h 395"/>
              <a:gd name="T88" fmla="*/ 19 w 395"/>
              <a:gd name="T89" fmla="*/ 244 h 395"/>
              <a:gd name="T90" fmla="*/ 150 w 395"/>
              <a:gd name="T91" fmla="*/ 234 h 395"/>
              <a:gd name="T92" fmla="*/ 160 w 395"/>
              <a:gd name="T93" fmla="*/ 256 h 395"/>
              <a:gd name="T94" fmla="*/ 160 w 395"/>
              <a:gd name="T95" fmla="*/ 305 h 395"/>
              <a:gd name="T96" fmla="*/ 160 w 395"/>
              <a:gd name="T97" fmla="*/ 354 h 395"/>
              <a:gd name="T98" fmla="*/ 28 w 395"/>
              <a:gd name="T99" fmla="*/ 216 h 395"/>
              <a:gd name="T100" fmla="*/ 2 w 395"/>
              <a:gd name="T101" fmla="*/ 237 h 395"/>
              <a:gd name="T102" fmla="*/ 2 w 395"/>
              <a:gd name="T103" fmla="*/ 372 h 395"/>
              <a:gd name="T104" fmla="*/ 28 w 395"/>
              <a:gd name="T105" fmla="*/ 394 h 395"/>
              <a:gd name="T106" fmla="*/ 163 w 395"/>
              <a:gd name="T107" fmla="*/ 389 h 395"/>
              <a:gd name="T108" fmla="*/ 179 w 395"/>
              <a:gd name="T109" fmla="*/ 358 h 395"/>
              <a:gd name="T110" fmla="*/ 168 w 395"/>
              <a:gd name="T111" fmla="*/ 226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395">
                <a:moveTo>
                  <a:pt x="376" y="358"/>
                </a:moveTo>
                <a:lnTo>
                  <a:pt x="375" y="366"/>
                </a:lnTo>
                <a:lnTo>
                  <a:pt x="371" y="371"/>
                </a:lnTo>
                <a:lnTo>
                  <a:pt x="366" y="376"/>
                </a:lnTo>
                <a:lnTo>
                  <a:pt x="358" y="377"/>
                </a:lnTo>
                <a:lnTo>
                  <a:pt x="251" y="377"/>
                </a:lnTo>
                <a:lnTo>
                  <a:pt x="244" y="376"/>
                </a:lnTo>
                <a:lnTo>
                  <a:pt x="238" y="371"/>
                </a:lnTo>
                <a:lnTo>
                  <a:pt x="234" y="366"/>
                </a:lnTo>
                <a:lnTo>
                  <a:pt x="233" y="358"/>
                </a:lnTo>
                <a:lnTo>
                  <a:pt x="233" y="252"/>
                </a:lnTo>
                <a:lnTo>
                  <a:pt x="234" y="244"/>
                </a:lnTo>
                <a:lnTo>
                  <a:pt x="238" y="239"/>
                </a:lnTo>
                <a:lnTo>
                  <a:pt x="244" y="234"/>
                </a:lnTo>
                <a:lnTo>
                  <a:pt x="251" y="233"/>
                </a:lnTo>
                <a:lnTo>
                  <a:pt x="358" y="233"/>
                </a:lnTo>
                <a:lnTo>
                  <a:pt x="366" y="234"/>
                </a:lnTo>
                <a:lnTo>
                  <a:pt x="371" y="239"/>
                </a:lnTo>
                <a:lnTo>
                  <a:pt x="375" y="244"/>
                </a:lnTo>
                <a:lnTo>
                  <a:pt x="376" y="252"/>
                </a:lnTo>
                <a:lnTo>
                  <a:pt x="376" y="253"/>
                </a:lnTo>
                <a:lnTo>
                  <a:pt x="376" y="256"/>
                </a:lnTo>
                <a:lnTo>
                  <a:pt x="376" y="261"/>
                </a:lnTo>
                <a:lnTo>
                  <a:pt x="376" y="268"/>
                </a:lnTo>
                <a:lnTo>
                  <a:pt x="376" y="276"/>
                </a:lnTo>
                <a:lnTo>
                  <a:pt x="376" y="285"/>
                </a:lnTo>
                <a:lnTo>
                  <a:pt x="376" y="305"/>
                </a:lnTo>
                <a:lnTo>
                  <a:pt x="376" y="325"/>
                </a:lnTo>
                <a:lnTo>
                  <a:pt x="376" y="334"/>
                </a:lnTo>
                <a:lnTo>
                  <a:pt x="376" y="342"/>
                </a:lnTo>
                <a:lnTo>
                  <a:pt x="376" y="349"/>
                </a:lnTo>
                <a:lnTo>
                  <a:pt x="376" y="354"/>
                </a:lnTo>
                <a:lnTo>
                  <a:pt x="376" y="357"/>
                </a:lnTo>
                <a:lnTo>
                  <a:pt x="376" y="358"/>
                </a:lnTo>
                <a:close/>
                <a:moveTo>
                  <a:pt x="358" y="215"/>
                </a:moveTo>
                <a:lnTo>
                  <a:pt x="251" y="215"/>
                </a:lnTo>
                <a:lnTo>
                  <a:pt x="244" y="216"/>
                </a:lnTo>
                <a:lnTo>
                  <a:pt x="237" y="218"/>
                </a:lnTo>
                <a:lnTo>
                  <a:pt x="231" y="221"/>
                </a:lnTo>
                <a:lnTo>
                  <a:pt x="225" y="226"/>
                </a:lnTo>
                <a:lnTo>
                  <a:pt x="221" y="231"/>
                </a:lnTo>
                <a:lnTo>
                  <a:pt x="218" y="237"/>
                </a:lnTo>
                <a:lnTo>
                  <a:pt x="216" y="244"/>
                </a:lnTo>
                <a:lnTo>
                  <a:pt x="214" y="252"/>
                </a:lnTo>
                <a:lnTo>
                  <a:pt x="214" y="358"/>
                </a:lnTo>
                <a:lnTo>
                  <a:pt x="216" y="366"/>
                </a:lnTo>
                <a:lnTo>
                  <a:pt x="218" y="372"/>
                </a:lnTo>
                <a:lnTo>
                  <a:pt x="221" y="379"/>
                </a:lnTo>
                <a:lnTo>
                  <a:pt x="225" y="384"/>
                </a:lnTo>
                <a:lnTo>
                  <a:pt x="231" y="389"/>
                </a:lnTo>
                <a:lnTo>
                  <a:pt x="237" y="392"/>
                </a:lnTo>
                <a:lnTo>
                  <a:pt x="244" y="394"/>
                </a:lnTo>
                <a:lnTo>
                  <a:pt x="251" y="395"/>
                </a:lnTo>
                <a:lnTo>
                  <a:pt x="358" y="395"/>
                </a:lnTo>
                <a:lnTo>
                  <a:pt x="366" y="394"/>
                </a:lnTo>
                <a:lnTo>
                  <a:pt x="372" y="392"/>
                </a:lnTo>
                <a:lnTo>
                  <a:pt x="379" y="389"/>
                </a:lnTo>
                <a:lnTo>
                  <a:pt x="384" y="384"/>
                </a:lnTo>
                <a:lnTo>
                  <a:pt x="388" y="379"/>
                </a:lnTo>
                <a:lnTo>
                  <a:pt x="391" y="372"/>
                </a:lnTo>
                <a:lnTo>
                  <a:pt x="394" y="366"/>
                </a:lnTo>
                <a:lnTo>
                  <a:pt x="395" y="358"/>
                </a:lnTo>
                <a:lnTo>
                  <a:pt x="395" y="252"/>
                </a:lnTo>
                <a:lnTo>
                  <a:pt x="394" y="244"/>
                </a:lnTo>
                <a:lnTo>
                  <a:pt x="391" y="237"/>
                </a:lnTo>
                <a:lnTo>
                  <a:pt x="388" y="231"/>
                </a:lnTo>
                <a:lnTo>
                  <a:pt x="384" y="226"/>
                </a:lnTo>
                <a:lnTo>
                  <a:pt x="379" y="221"/>
                </a:lnTo>
                <a:lnTo>
                  <a:pt x="372" y="218"/>
                </a:lnTo>
                <a:lnTo>
                  <a:pt x="366" y="216"/>
                </a:lnTo>
                <a:lnTo>
                  <a:pt x="358" y="215"/>
                </a:lnTo>
                <a:close/>
                <a:moveTo>
                  <a:pt x="376" y="144"/>
                </a:moveTo>
                <a:lnTo>
                  <a:pt x="375" y="150"/>
                </a:lnTo>
                <a:lnTo>
                  <a:pt x="371" y="157"/>
                </a:lnTo>
                <a:lnTo>
                  <a:pt x="366" y="160"/>
                </a:lnTo>
                <a:lnTo>
                  <a:pt x="358" y="161"/>
                </a:lnTo>
                <a:lnTo>
                  <a:pt x="251" y="161"/>
                </a:lnTo>
                <a:lnTo>
                  <a:pt x="244" y="160"/>
                </a:lnTo>
                <a:lnTo>
                  <a:pt x="238" y="157"/>
                </a:lnTo>
                <a:lnTo>
                  <a:pt x="234" y="150"/>
                </a:lnTo>
                <a:lnTo>
                  <a:pt x="233" y="144"/>
                </a:lnTo>
                <a:lnTo>
                  <a:pt x="233" y="36"/>
                </a:lnTo>
                <a:lnTo>
                  <a:pt x="234" y="29"/>
                </a:lnTo>
                <a:lnTo>
                  <a:pt x="238" y="23"/>
                </a:lnTo>
                <a:lnTo>
                  <a:pt x="244" y="19"/>
                </a:lnTo>
                <a:lnTo>
                  <a:pt x="251" y="17"/>
                </a:lnTo>
                <a:lnTo>
                  <a:pt x="358" y="17"/>
                </a:lnTo>
                <a:lnTo>
                  <a:pt x="366" y="19"/>
                </a:lnTo>
                <a:lnTo>
                  <a:pt x="371" y="23"/>
                </a:lnTo>
                <a:lnTo>
                  <a:pt x="375" y="29"/>
                </a:lnTo>
                <a:lnTo>
                  <a:pt x="376" y="36"/>
                </a:lnTo>
                <a:lnTo>
                  <a:pt x="376" y="37"/>
                </a:lnTo>
                <a:lnTo>
                  <a:pt x="376" y="40"/>
                </a:lnTo>
                <a:lnTo>
                  <a:pt x="376" y="45"/>
                </a:lnTo>
                <a:lnTo>
                  <a:pt x="376" y="53"/>
                </a:lnTo>
                <a:lnTo>
                  <a:pt x="376" y="60"/>
                </a:lnTo>
                <a:lnTo>
                  <a:pt x="376" y="70"/>
                </a:lnTo>
                <a:lnTo>
                  <a:pt x="376" y="90"/>
                </a:lnTo>
                <a:lnTo>
                  <a:pt x="376" y="109"/>
                </a:lnTo>
                <a:lnTo>
                  <a:pt x="376" y="119"/>
                </a:lnTo>
                <a:lnTo>
                  <a:pt x="376" y="126"/>
                </a:lnTo>
                <a:lnTo>
                  <a:pt x="376" y="134"/>
                </a:lnTo>
                <a:lnTo>
                  <a:pt x="376" y="139"/>
                </a:lnTo>
                <a:lnTo>
                  <a:pt x="376" y="143"/>
                </a:lnTo>
                <a:lnTo>
                  <a:pt x="376" y="144"/>
                </a:lnTo>
                <a:close/>
                <a:moveTo>
                  <a:pt x="358" y="0"/>
                </a:moveTo>
                <a:lnTo>
                  <a:pt x="251" y="0"/>
                </a:lnTo>
                <a:lnTo>
                  <a:pt x="244" y="0"/>
                </a:lnTo>
                <a:lnTo>
                  <a:pt x="237" y="2"/>
                </a:lnTo>
                <a:lnTo>
                  <a:pt x="231" y="5"/>
                </a:lnTo>
                <a:lnTo>
                  <a:pt x="225" y="10"/>
                </a:lnTo>
                <a:lnTo>
                  <a:pt x="221" y="15"/>
                </a:lnTo>
                <a:lnTo>
                  <a:pt x="218" y="22"/>
                </a:lnTo>
                <a:lnTo>
                  <a:pt x="216" y="28"/>
                </a:lnTo>
                <a:lnTo>
                  <a:pt x="214" y="36"/>
                </a:lnTo>
                <a:lnTo>
                  <a:pt x="214" y="144"/>
                </a:lnTo>
                <a:lnTo>
                  <a:pt x="216" y="151"/>
                </a:lnTo>
                <a:lnTo>
                  <a:pt x="218" y="158"/>
                </a:lnTo>
                <a:lnTo>
                  <a:pt x="221" y="163"/>
                </a:lnTo>
                <a:lnTo>
                  <a:pt x="225" y="168"/>
                </a:lnTo>
                <a:lnTo>
                  <a:pt x="231" y="173"/>
                </a:lnTo>
                <a:lnTo>
                  <a:pt x="237" y="177"/>
                </a:lnTo>
                <a:lnTo>
                  <a:pt x="244" y="178"/>
                </a:lnTo>
                <a:lnTo>
                  <a:pt x="251" y="179"/>
                </a:lnTo>
                <a:lnTo>
                  <a:pt x="358" y="179"/>
                </a:lnTo>
                <a:lnTo>
                  <a:pt x="366" y="178"/>
                </a:lnTo>
                <a:lnTo>
                  <a:pt x="372" y="177"/>
                </a:lnTo>
                <a:lnTo>
                  <a:pt x="379" y="173"/>
                </a:lnTo>
                <a:lnTo>
                  <a:pt x="384" y="168"/>
                </a:lnTo>
                <a:lnTo>
                  <a:pt x="388" y="163"/>
                </a:lnTo>
                <a:lnTo>
                  <a:pt x="391" y="158"/>
                </a:lnTo>
                <a:lnTo>
                  <a:pt x="394" y="151"/>
                </a:lnTo>
                <a:lnTo>
                  <a:pt x="395" y="144"/>
                </a:lnTo>
                <a:lnTo>
                  <a:pt x="395" y="36"/>
                </a:lnTo>
                <a:lnTo>
                  <a:pt x="394" y="28"/>
                </a:lnTo>
                <a:lnTo>
                  <a:pt x="391" y="22"/>
                </a:lnTo>
                <a:lnTo>
                  <a:pt x="388" y="15"/>
                </a:lnTo>
                <a:lnTo>
                  <a:pt x="384" y="10"/>
                </a:lnTo>
                <a:lnTo>
                  <a:pt x="379" y="5"/>
                </a:lnTo>
                <a:lnTo>
                  <a:pt x="372" y="2"/>
                </a:lnTo>
                <a:lnTo>
                  <a:pt x="366" y="0"/>
                </a:lnTo>
                <a:lnTo>
                  <a:pt x="358" y="0"/>
                </a:lnTo>
                <a:close/>
                <a:moveTo>
                  <a:pt x="160" y="144"/>
                </a:moveTo>
                <a:lnTo>
                  <a:pt x="159" y="150"/>
                </a:lnTo>
                <a:lnTo>
                  <a:pt x="156" y="157"/>
                </a:lnTo>
                <a:lnTo>
                  <a:pt x="150" y="160"/>
                </a:lnTo>
                <a:lnTo>
                  <a:pt x="143" y="161"/>
                </a:lnTo>
                <a:lnTo>
                  <a:pt x="35" y="161"/>
                </a:lnTo>
                <a:lnTo>
                  <a:pt x="29" y="160"/>
                </a:lnTo>
                <a:lnTo>
                  <a:pt x="22" y="157"/>
                </a:lnTo>
                <a:lnTo>
                  <a:pt x="19" y="150"/>
                </a:lnTo>
                <a:lnTo>
                  <a:pt x="17" y="144"/>
                </a:lnTo>
                <a:lnTo>
                  <a:pt x="17" y="36"/>
                </a:lnTo>
                <a:lnTo>
                  <a:pt x="19" y="29"/>
                </a:lnTo>
                <a:lnTo>
                  <a:pt x="22" y="23"/>
                </a:lnTo>
                <a:lnTo>
                  <a:pt x="29" y="19"/>
                </a:lnTo>
                <a:lnTo>
                  <a:pt x="35" y="17"/>
                </a:lnTo>
                <a:lnTo>
                  <a:pt x="143" y="17"/>
                </a:lnTo>
                <a:lnTo>
                  <a:pt x="150" y="19"/>
                </a:lnTo>
                <a:lnTo>
                  <a:pt x="156" y="23"/>
                </a:lnTo>
                <a:lnTo>
                  <a:pt x="159" y="29"/>
                </a:lnTo>
                <a:lnTo>
                  <a:pt x="160" y="36"/>
                </a:lnTo>
                <a:lnTo>
                  <a:pt x="160" y="37"/>
                </a:lnTo>
                <a:lnTo>
                  <a:pt x="160" y="40"/>
                </a:lnTo>
                <a:lnTo>
                  <a:pt x="160" y="45"/>
                </a:lnTo>
                <a:lnTo>
                  <a:pt x="160" y="53"/>
                </a:lnTo>
                <a:lnTo>
                  <a:pt x="160" y="60"/>
                </a:lnTo>
                <a:lnTo>
                  <a:pt x="160" y="70"/>
                </a:lnTo>
                <a:lnTo>
                  <a:pt x="160" y="90"/>
                </a:lnTo>
                <a:lnTo>
                  <a:pt x="160" y="109"/>
                </a:lnTo>
                <a:lnTo>
                  <a:pt x="160" y="119"/>
                </a:lnTo>
                <a:lnTo>
                  <a:pt x="160" y="126"/>
                </a:lnTo>
                <a:lnTo>
                  <a:pt x="160" y="134"/>
                </a:lnTo>
                <a:lnTo>
                  <a:pt x="160" y="139"/>
                </a:lnTo>
                <a:lnTo>
                  <a:pt x="160" y="143"/>
                </a:lnTo>
                <a:lnTo>
                  <a:pt x="160" y="144"/>
                </a:lnTo>
                <a:close/>
                <a:moveTo>
                  <a:pt x="143" y="0"/>
                </a:moveTo>
                <a:lnTo>
                  <a:pt x="35" y="0"/>
                </a:lnTo>
                <a:lnTo>
                  <a:pt x="28" y="0"/>
                </a:lnTo>
                <a:lnTo>
                  <a:pt x="21" y="2"/>
                </a:lnTo>
                <a:lnTo>
                  <a:pt x="15" y="5"/>
                </a:lnTo>
                <a:lnTo>
                  <a:pt x="9" y="10"/>
                </a:lnTo>
                <a:lnTo>
                  <a:pt x="5" y="15"/>
                </a:lnTo>
                <a:lnTo>
                  <a:pt x="2" y="22"/>
                </a:lnTo>
                <a:lnTo>
                  <a:pt x="0" y="28"/>
                </a:lnTo>
                <a:lnTo>
                  <a:pt x="0" y="36"/>
                </a:lnTo>
                <a:lnTo>
                  <a:pt x="0" y="144"/>
                </a:lnTo>
                <a:lnTo>
                  <a:pt x="0" y="151"/>
                </a:lnTo>
                <a:lnTo>
                  <a:pt x="2" y="158"/>
                </a:lnTo>
                <a:lnTo>
                  <a:pt x="5" y="163"/>
                </a:lnTo>
                <a:lnTo>
                  <a:pt x="9" y="168"/>
                </a:lnTo>
                <a:lnTo>
                  <a:pt x="15" y="173"/>
                </a:lnTo>
                <a:lnTo>
                  <a:pt x="21" y="177"/>
                </a:lnTo>
                <a:lnTo>
                  <a:pt x="28" y="178"/>
                </a:lnTo>
                <a:lnTo>
                  <a:pt x="35" y="179"/>
                </a:lnTo>
                <a:lnTo>
                  <a:pt x="143" y="179"/>
                </a:lnTo>
                <a:lnTo>
                  <a:pt x="151" y="178"/>
                </a:lnTo>
                <a:lnTo>
                  <a:pt x="157" y="177"/>
                </a:lnTo>
                <a:lnTo>
                  <a:pt x="163" y="173"/>
                </a:lnTo>
                <a:lnTo>
                  <a:pt x="168" y="168"/>
                </a:lnTo>
                <a:lnTo>
                  <a:pt x="172" y="163"/>
                </a:lnTo>
                <a:lnTo>
                  <a:pt x="177" y="158"/>
                </a:lnTo>
                <a:lnTo>
                  <a:pt x="178" y="151"/>
                </a:lnTo>
                <a:lnTo>
                  <a:pt x="179" y="144"/>
                </a:lnTo>
                <a:lnTo>
                  <a:pt x="179" y="36"/>
                </a:lnTo>
                <a:lnTo>
                  <a:pt x="178" y="28"/>
                </a:lnTo>
                <a:lnTo>
                  <a:pt x="177" y="22"/>
                </a:lnTo>
                <a:lnTo>
                  <a:pt x="172" y="15"/>
                </a:lnTo>
                <a:lnTo>
                  <a:pt x="168" y="10"/>
                </a:lnTo>
                <a:lnTo>
                  <a:pt x="163" y="5"/>
                </a:lnTo>
                <a:lnTo>
                  <a:pt x="157" y="2"/>
                </a:lnTo>
                <a:lnTo>
                  <a:pt x="151" y="0"/>
                </a:lnTo>
                <a:lnTo>
                  <a:pt x="143" y="0"/>
                </a:lnTo>
                <a:close/>
                <a:moveTo>
                  <a:pt x="160" y="358"/>
                </a:moveTo>
                <a:lnTo>
                  <a:pt x="159" y="366"/>
                </a:lnTo>
                <a:lnTo>
                  <a:pt x="156" y="371"/>
                </a:lnTo>
                <a:lnTo>
                  <a:pt x="150" y="376"/>
                </a:lnTo>
                <a:lnTo>
                  <a:pt x="143" y="377"/>
                </a:lnTo>
                <a:lnTo>
                  <a:pt x="35" y="377"/>
                </a:lnTo>
                <a:lnTo>
                  <a:pt x="29" y="376"/>
                </a:lnTo>
                <a:lnTo>
                  <a:pt x="22" y="371"/>
                </a:lnTo>
                <a:lnTo>
                  <a:pt x="19" y="366"/>
                </a:lnTo>
                <a:lnTo>
                  <a:pt x="17" y="358"/>
                </a:lnTo>
                <a:lnTo>
                  <a:pt x="17" y="252"/>
                </a:lnTo>
                <a:lnTo>
                  <a:pt x="19" y="244"/>
                </a:lnTo>
                <a:lnTo>
                  <a:pt x="22" y="239"/>
                </a:lnTo>
                <a:lnTo>
                  <a:pt x="29" y="234"/>
                </a:lnTo>
                <a:lnTo>
                  <a:pt x="35" y="233"/>
                </a:lnTo>
                <a:lnTo>
                  <a:pt x="143" y="233"/>
                </a:lnTo>
                <a:lnTo>
                  <a:pt x="150" y="234"/>
                </a:lnTo>
                <a:lnTo>
                  <a:pt x="156" y="239"/>
                </a:lnTo>
                <a:lnTo>
                  <a:pt x="159" y="244"/>
                </a:lnTo>
                <a:lnTo>
                  <a:pt x="160" y="252"/>
                </a:lnTo>
                <a:lnTo>
                  <a:pt x="160" y="253"/>
                </a:lnTo>
                <a:lnTo>
                  <a:pt x="160" y="256"/>
                </a:lnTo>
                <a:lnTo>
                  <a:pt x="160" y="261"/>
                </a:lnTo>
                <a:lnTo>
                  <a:pt x="160" y="268"/>
                </a:lnTo>
                <a:lnTo>
                  <a:pt x="160" y="276"/>
                </a:lnTo>
                <a:lnTo>
                  <a:pt x="160" y="285"/>
                </a:lnTo>
                <a:lnTo>
                  <a:pt x="160" y="305"/>
                </a:lnTo>
                <a:lnTo>
                  <a:pt x="160" y="325"/>
                </a:lnTo>
                <a:lnTo>
                  <a:pt x="160" y="334"/>
                </a:lnTo>
                <a:lnTo>
                  <a:pt x="160" y="342"/>
                </a:lnTo>
                <a:lnTo>
                  <a:pt x="160" y="349"/>
                </a:lnTo>
                <a:lnTo>
                  <a:pt x="160" y="354"/>
                </a:lnTo>
                <a:lnTo>
                  <a:pt x="160" y="357"/>
                </a:lnTo>
                <a:lnTo>
                  <a:pt x="160" y="358"/>
                </a:lnTo>
                <a:close/>
                <a:moveTo>
                  <a:pt x="143" y="215"/>
                </a:moveTo>
                <a:lnTo>
                  <a:pt x="35" y="215"/>
                </a:lnTo>
                <a:lnTo>
                  <a:pt x="28" y="216"/>
                </a:lnTo>
                <a:lnTo>
                  <a:pt x="21" y="218"/>
                </a:lnTo>
                <a:lnTo>
                  <a:pt x="15" y="221"/>
                </a:lnTo>
                <a:lnTo>
                  <a:pt x="9" y="226"/>
                </a:lnTo>
                <a:lnTo>
                  <a:pt x="5" y="231"/>
                </a:lnTo>
                <a:lnTo>
                  <a:pt x="2" y="237"/>
                </a:lnTo>
                <a:lnTo>
                  <a:pt x="0" y="244"/>
                </a:lnTo>
                <a:lnTo>
                  <a:pt x="0" y="252"/>
                </a:lnTo>
                <a:lnTo>
                  <a:pt x="0" y="358"/>
                </a:lnTo>
                <a:lnTo>
                  <a:pt x="0" y="366"/>
                </a:lnTo>
                <a:lnTo>
                  <a:pt x="2" y="372"/>
                </a:lnTo>
                <a:lnTo>
                  <a:pt x="5" y="379"/>
                </a:lnTo>
                <a:lnTo>
                  <a:pt x="9" y="384"/>
                </a:lnTo>
                <a:lnTo>
                  <a:pt x="15" y="389"/>
                </a:lnTo>
                <a:lnTo>
                  <a:pt x="21" y="392"/>
                </a:lnTo>
                <a:lnTo>
                  <a:pt x="28" y="394"/>
                </a:lnTo>
                <a:lnTo>
                  <a:pt x="35" y="395"/>
                </a:lnTo>
                <a:lnTo>
                  <a:pt x="143" y="395"/>
                </a:lnTo>
                <a:lnTo>
                  <a:pt x="151" y="394"/>
                </a:lnTo>
                <a:lnTo>
                  <a:pt x="157" y="392"/>
                </a:lnTo>
                <a:lnTo>
                  <a:pt x="163" y="389"/>
                </a:lnTo>
                <a:lnTo>
                  <a:pt x="168" y="384"/>
                </a:lnTo>
                <a:lnTo>
                  <a:pt x="172" y="379"/>
                </a:lnTo>
                <a:lnTo>
                  <a:pt x="177" y="372"/>
                </a:lnTo>
                <a:lnTo>
                  <a:pt x="178" y="366"/>
                </a:lnTo>
                <a:lnTo>
                  <a:pt x="179" y="358"/>
                </a:lnTo>
                <a:lnTo>
                  <a:pt x="179" y="252"/>
                </a:lnTo>
                <a:lnTo>
                  <a:pt x="178" y="244"/>
                </a:lnTo>
                <a:lnTo>
                  <a:pt x="177" y="237"/>
                </a:lnTo>
                <a:lnTo>
                  <a:pt x="172" y="231"/>
                </a:lnTo>
                <a:lnTo>
                  <a:pt x="168" y="226"/>
                </a:lnTo>
                <a:lnTo>
                  <a:pt x="163" y="221"/>
                </a:lnTo>
                <a:lnTo>
                  <a:pt x="157" y="218"/>
                </a:lnTo>
                <a:lnTo>
                  <a:pt x="151" y="216"/>
                </a:lnTo>
                <a:lnTo>
                  <a:pt x="143" y="21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7" name="Freeform 138"/>
          <p:cNvSpPr>
            <a:spLocks noEditPoints="1"/>
          </p:cNvSpPr>
          <p:nvPr/>
        </p:nvSpPr>
        <p:spPr bwMode="auto">
          <a:xfrm>
            <a:off x="6340078" y="5503664"/>
            <a:ext cx="328911" cy="328911"/>
          </a:xfrm>
          <a:custGeom>
            <a:avLst/>
            <a:gdLst>
              <a:gd name="T0" fmla="*/ 377 w 396"/>
              <a:gd name="T1" fmla="*/ 164 h 395"/>
              <a:gd name="T2" fmla="*/ 377 w 396"/>
              <a:gd name="T3" fmla="*/ 222 h 395"/>
              <a:gd name="T4" fmla="*/ 305 w 396"/>
              <a:gd name="T5" fmla="*/ 144 h 395"/>
              <a:gd name="T6" fmla="*/ 289 w 396"/>
              <a:gd name="T7" fmla="*/ 241 h 395"/>
              <a:gd name="T8" fmla="*/ 390 w 396"/>
              <a:gd name="T9" fmla="*/ 246 h 395"/>
              <a:gd name="T10" fmla="*/ 385 w 396"/>
              <a:gd name="T11" fmla="*/ 145 h 395"/>
              <a:gd name="T12" fmla="*/ 234 w 396"/>
              <a:gd name="T13" fmla="*/ 305 h 395"/>
              <a:gd name="T14" fmla="*/ 234 w 396"/>
              <a:gd name="T15" fmla="*/ 354 h 395"/>
              <a:gd name="T16" fmla="*/ 234 w 396"/>
              <a:gd name="T17" fmla="*/ 287 h 395"/>
              <a:gd name="T18" fmla="*/ 143 w 396"/>
              <a:gd name="T19" fmla="*/ 377 h 395"/>
              <a:gd name="T20" fmla="*/ 240 w 396"/>
              <a:gd name="T21" fmla="*/ 393 h 395"/>
              <a:gd name="T22" fmla="*/ 247 w 396"/>
              <a:gd name="T23" fmla="*/ 293 h 395"/>
              <a:gd name="T24" fmla="*/ 234 w 396"/>
              <a:gd name="T25" fmla="*/ 161 h 395"/>
              <a:gd name="T26" fmla="*/ 234 w 396"/>
              <a:gd name="T27" fmla="*/ 198 h 395"/>
              <a:gd name="T28" fmla="*/ 234 w 396"/>
              <a:gd name="T29" fmla="*/ 233 h 395"/>
              <a:gd name="T30" fmla="*/ 143 w 396"/>
              <a:gd name="T31" fmla="*/ 161 h 395"/>
              <a:gd name="T32" fmla="*/ 234 w 396"/>
              <a:gd name="T33" fmla="*/ 252 h 395"/>
              <a:gd name="T34" fmla="*/ 250 w 396"/>
              <a:gd name="T35" fmla="*/ 154 h 395"/>
              <a:gd name="T36" fmla="*/ 17 w 396"/>
              <a:gd name="T37" fmla="*/ 17 h 395"/>
              <a:gd name="T38" fmla="*/ 89 w 396"/>
              <a:gd name="T39" fmla="*/ 40 h 395"/>
              <a:gd name="T40" fmla="*/ 89 w 396"/>
              <a:gd name="T41" fmla="*/ 89 h 395"/>
              <a:gd name="T42" fmla="*/ 1 w 396"/>
              <a:gd name="T43" fmla="*/ 11 h 395"/>
              <a:gd name="T44" fmla="*/ 17 w 396"/>
              <a:gd name="T45" fmla="*/ 108 h 395"/>
              <a:gd name="T46" fmla="*/ 108 w 396"/>
              <a:gd name="T47" fmla="*/ 17 h 395"/>
              <a:gd name="T48" fmla="*/ 305 w 396"/>
              <a:gd name="T49" fmla="*/ 377 h 395"/>
              <a:gd name="T50" fmla="*/ 377 w 396"/>
              <a:gd name="T51" fmla="*/ 316 h 395"/>
              <a:gd name="T52" fmla="*/ 377 w 396"/>
              <a:gd name="T53" fmla="*/ 373 h 395"/>
              <a:gd name="T54" fmla="*/ 293 w 396"/>
              <a:gd name="T55" fmla="*/ 293 h 395"/>
              <a:gd name="T56" fmla="*/ 299 w 396"/>
              <a:gd name="T57" fmla="*/ 393 h 395"/>
              <a:gd name="T58" fmla="*/ 396 w 396"/>
              <a:gd name="T59" fmla="*/ 377 h 395"/>
              <a:gd name="T60" fmla="*/ 377 w 396"/>
              <a:gd name="T61" fmla="*/ 90 h 395"/>
              <a:gd name="T62" fmla="*/ 377 w 396"/>
              <a:gd name="T63" fmla="*/ 25 h 395"/>
              <a:gd name="T64" fmla="*/ 377 w 396"/>
              <a:gd name="T65" fmla="*/ 83 h 395"/>
              <a:gd name="T66" fmla="*/ 299 w 396"/>
              <a:gd name="T67" fmla="*/ 1 h 395"/>
              <a:gd name="T68" fmla="*/ 293 w 396"/>
              <a:gd name="T69" fmla="*/ 103 h 395"/>
              <a:gd name="T70" fmla="*/ 394 w 396"/>
              <a:gd name="T71" fmla="*/ 96 h 395"/>
              <a:gd name="T72" fmla="*/ 377 w 396"/>
              <a:gd name="T73" fmla="*/ 0 h 395"/>
              <a:gd name="T74" fmla="*/ 89 w 396"/>
              <a:gd name="T75" fmla="*/ 309 h 395"/>
              <a:gd name="T76" fmla="*/ 89 w 396"/>
              <a:gd name="T77" fmla="*/ 366 h 395"/>
              <a:gd name="T78" fmla="*/ 17 w 396"/>
              <a:gd name="T79" fmla="*/ 287 h 395"/>
              <a:gd name="T80" fmla="*/ 1 w 396"/>
              <a:gd name="T81" fmla="*/ 384 h 395"/>
              <a:gd name="T82" fmla="*/ 102 w 396"/>
              <a:gd name="T83" fmla="*/ 390 h 395"/>
              <a:gd name="T84" fmla="*/ 97 w 396"/>
              <a:gd name="T85" fmla="*/ 288 h 395"/>
              <a:gd name="T86" fmla="*/ 234 w 396"/>
              <a:gd name="T87" fmla="*/ 18 h 395"/>
              <a:gd name="T88" fmla="*/ 234 w 396"/>
              <a:gd name="T89" fmla="*/ 67 h 395"/>
              <a:gd name="T90" fmla="*/ 234 w 396"/>
              <a:gd name="T91" fmla="*/ 0 h 395"/>
              <a:gd name="T92" fmla="*/ 143 w 396"/>
              <a:gd name="T93" fmla="*/ 90 h 395"/>
              <a:gd name="T94" fmla="*/ 240 w 396"/>
              <a:gd name="T95" fmla="*/ 106 h 395"/>
              <a:gd name="T96" fmla="*/ 247 w 396"/>
              <a:gd name="T97" fmla="*/ 5 h 395"/>
              <a:gd name="T98" fmla="*/ 89 w 396"/>
              <a:gd name="T99" fmla="*/ 161 h 395"/>
              <a:gd name="T100" fmla="*/ 89 w 396"/>
              <a:gd name="T101" fmla="*/ 198 h 395"/>
              <a:gd name="T102" fmla="*/ 89 w 396"/>
              <a:gd name="T103" fmla="*/ 233 h 395"/>
              <a:gd name="T104" fmla="*/ 0 w 396"/>
              <a:gd name="T105" fmla="*/ 161 h 395"/>
              <a:gd name="T106" fmla="*/ 89 w 396"/>
              <a:gd name="T107" fmla="*/ 252 h 395"/>
              <a:gd name="T108" fmla="*/ 106 w 396"/>
              <a:gd name="T109" fmla="*/ 15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6" h="395">
                <a:moveTo>
                  <a:pt x="377" y="233"/>
                </a:moveTo>
                <a:lnTo>
                  <a:pt x="305" y="233"/>
                </a:lnTo>
                <a:lnTo>
                  <a:pt x="305" y="161"/>
                </a:lnTo>
                <a:lnTo>
                  <a:pt x="377" y="161"/>
                </a:lnTo>
                <a:lnTo>
                  <a:pt x="377" y="162"/>
                </a:lnTo>
                <a:lnTo>
                  <a:pt x="377" y="164"/>
                </a:lnTo>
                <a:lnTo>
                  <a:pt x="377" y="168"/>
                </a:lnTo>
                <a:lnTo>
                  <a:pt x="377" y="173"/>
                </a:lnTo>
                <a:lnTo>
                  <a:pt x="377" y="185"/>
                </a:lnTo>
                <a:lnTo>
                  <a:pt x="377" y="198"/>
                </a:lnTo>
                <a:lnTo>
                  <a:pt x="377" y="211"/>
                </a:lnTo>
                <a:lnTo>
                  <a:pt x="377" y="222"/>
                </a:lnTo>
                <a:lnTo>
                  <a:pt x="377" y="227"/>
                </a:lnTo>
                <a:lnTo>
                  <a:pt x="377" y="230"/>
                </a:lnTo>
                <a:lnTo>
                  <a:pt x="377" y="232"/>
                </a:lnTo>
                <a:lnTo>
                  <a:pt x="377" y="233"/>
                </a:lnTo>
                <a:close/>
                <a:moveTo>
                  <a:pt x="377" y="144"/>
                </a:moveTo>
                <a:lnTo>
                  <a:pt x="305" y="144"/>
                </a:lnTo>
                <a:lnTo>
                  <a:pt x="299" y="145"/>
                </a:lnTo>
                <a:lnTo>
                  <a:pt x="293" y="149"/>
                </a:lnTo>
                <a:lnTo>
                  <a:pt x="289" y="154"/>
                </a:lnTo>
                <a:lnTo>
                  <a:pt x="288" y="161"/>
                </a:lnTo>
                <a:lnTo>
                  <a:pt x="288" y="233"/>
                </a:lnTo>
                <a:lnTo>
                  <a:pt x="289" y="241"/>
                </a:lnTo>
                <a:lnTo>
                  <a:pt x="293" y="246"/>
                </a:lnTo>
                <a:lnTo>
                  <a:pt x="299" y="249"/>
                </a:lnTo>
                <a:lnTo>
                  <a:pt x="305" y="252"/>
                </a:lnTo>
                <a:lnTo>
                  <a:pt x="377" y="252"/>
                </a:lnTo>
                <a:lnTo>
                  <a:pt x="385" y="249"/>
                </a:lnTo>
                <a:lnTo>
                  <a:pt x="390" y="246"/>
                </a:lnTo>
                <a:lnTo>
                  <a:pt x="394" y="241"/>
                </a:lnTo>
                <a:lnTo>
                  <a:pt x="396" y="233"/>
                </a:lnTo>
                <a:lnTo>
                  <a:pt x="396" y="161"/>
                </a:lnTo>
                <a:lnTo>
                  <a:pt x="394" y="154"/>
                </a:lnTo>
                <a:lnTo>
                  <a:pt x="390" y="149"/>
                </a:lnTo>
                <a:lnTo>
                  <a:pt x="385" y="145"/>
                </a:lnTo>
                <a:lnTo>
                  <a:pt x="377" y="144"/>
                </a:lnTo>
                <a:close/>
                <a:moveTo>
                  <a:pt x="234" y="377"/>
                </a:moveTo>
                <a:lnTo>
                  <a:pt x="161" y="377"/>
                </a:lnTo>
                <a:lnTo>
                  <a:pt x="161" y="305"/>
                </a:lnTo>
                <a:lnTo>
                  <a:pt x="234" y="305"/>
                </a:lnTo>
                <a:lnTo>
                  <a:pt x="234" y="305"/>
                </a:lnTo>
                <a:lnTo>
                  <a:pt x="234" y="309"/>
                </a:lnTo>
                <a:lnTo>
                  <a:pt x="234" y="312"/>
                </a:lnTo>
                <a:lnTo>
                  <a:pt x="234" y="316"/>
                </a:lnTo>
                <a:lnTo>
                  <a:pt x="234" y="328"/>
                </a:lnTo>
                <a:lnTo>
                  <a:pt x="234" y="341"/>
                </a:lnTo>
                <a:lnTo>
                  <a:pt x="234" y="354"/>
                </a:lnTo>
                <a:lnTo>
                  <a:pt x="234" y="366"/>
                </a:lnTo>
                <a:lnTo>
                  <a:pt x="234" y="370"/>
                </a:lnTo>
                <a:lnTo>
                  <a:pt x="234" y="373"/>
                </a:lnTo>
                <a:lnTo>
                  <a:pt x="234" y="376"/>
                </a:lnTo>
                <a:lnTo>
                  <a:pt x="234" y="377"/>
                </a:lnTo>
                <a:close/>
                <a:moveTo>
                  <a:pt x="234" y="287"/>
                </a:moveTo>
                <a:lnTo>
                  <a:pt x="161" y="287"/>
                </a:lnTo>
                <a:lnTo>
                  <a:pt x="154" y="288"/>
                </a:lnTo>
                <a:lnTo>
                  <a:pt x="149" y="293"/>
                </a:lnTo>
                <a:lnTo>
                  <a:pt x="144" y="298"/>
                </a:lnTo>
                <a:lnTo>
                  <a:pt x="143" y="305"/>
                </a:lnTo>
                <a:lnTo>
                  <a:pt x="143" y="377"/>
                </a:lnTo>
                <a:lnTo>
                  <a:pt x="144" y="384"/>
                </a:lnTo>
                <a:lnTo>
                  <a:pt x="149" y="390"/>
                </a:lnTo>
                <a:lnTo>
                  <a:pt x="154" y="393"/>
                </a:lnTo>
                <a:lnTo>
                  <a:pt x="161" y="395"/>
                </a:lnTo>
                <a:lnTo>
                  <a:pt x="234" y="395"/>
                </a:lnTo>
                <a:lnTo>
                  <a:pt x="240" y="393"/>
                </a:lnTo>
                <a:lnTo>
                  <a:pt x="247" y="390"/>
                </a:lnTo>
                <a:lnTo>
                  <a:pt x="250" y="384"/>
                </a:lnTo>
                <a:lnTo>
                  <a:pt x="251" y="377"/>
                </a:lnTo>
                <a:lnTo>
                  <a:pt x="251" y="305"/>
                </a:lnTo>
                <a:lnTo>
                  <a:pt x="250" y="298"/>
                </a:lnTo>
                <a:lnTo>
                  <a:pt x="247" y="293"/>
                </a:lnTo>
                <a:lnTo>
                  <a:pt x="240" y="288"/>
                </a:lnTo>
                <a:lnTo>
                  <a:pt x="234" y="287"/>
                </a:lnTo>
                <a:close/>
                <a:moveTo>
                  <a:pt x="234" y="233"/>
                </a:moveTo>
                <a:lnTo>
                  <a:pt x="161" y="233"/>
                </a:lnTo>
                <a:lnTo>
                  <a:pt x="161" y="161"/>
                </a:lnTo>
                <a:lnTo>
                  <a:pt x="234" y="161"/>
                </a:lnTo>
                <a:lnTo>
                  <a:pt x="234" y="162"/>
                </a:lnTo>
                <a:lnTo>
                  <a:pt x="234" y="164"/>
                </a:lnTo>
                <a:lnTo>
                  <a:pt x="234" y="168"/>
                </a:lnTo>
                <a:lnTo>
                  <a:pt x="234" y="173"/>
                </a:lnTo>
                <a:lnTo>
                  <a:pt x="234" y="185"/>
                </a:lnTo>
                <a:lnTo>
                  <a:pt x="234" y="198"/>
                </a:lnTo>
                <a:lnTo>
                  <a:pt x="234" y="211"/>
                </a:lnTo>
                <a:lnTo>
                  <a:pt x="234" y="222"/>
                </a:lnTo>
                <a:lnTo>
                  <a:pt x="234" y="227"/>
                </a:lnTo>
                <a:lnTo>
                  <a:pt x="234" y="230"/>
                </a:lnTo>
                <a:lnTo>
                  <a:pt x="234" y="232"/>
                </a:lnTo>
                <a:lnTo>
                  <a:pt x="234" y="233"/>
                </a:lnTo>
                <a:close/>
                <a:moveTo>
                  <a:pt x="234" y="144"/>
                </a:moveTo>
                <a:lnTo>
                  <a:pt x="161" y="144"/>
                </a:lnTo>
                <a:lnTo>
                  <a:pt x="154" y="145"/>
                </a:lnTo>
                <a:lnTo>
                  <a:pt x="149" y="149"/>
                </a:lnTo>
                <a:lnTo>
                  <a:pt x="144" y="154"/>
                </a:lnTo>
                <a:lnTo>
                  <a:pt x="143" y="161"/>
                </a:lnTo>
                <a:lnTo>
                  <a:pt x="143" y="233"/>
                </a:lnTo>
                <a:lnTo>
                  <a:pt x="144" y="241"/>
                </a:lnTo>
                <a:lnTo>
                  <a:pt x="149" y="246"/>
                </a:lnTo>
                <a:lnTo>
                  <a:pt x="154" y="249"/>
                </a:lnTo>
                <a:lnTo>
                  <a:pt x="161" y="252"/>
                </a:lnTo>
                <a:lnTo>
                  <a:pt x="234" y="252"/>
                </a:lnTo>
                <a:lnTo>
                  <a:pt x="240" y="249"/>
                </a:lnTo>
                <a:lnTo>
                  <a:pt x="247" y="246"/>
                </a:lnTo>
                <a:lnTo>
                  <a:pt x="250" y="241"/>
                </a:lnTo>
                <a:lnTo>
                  <a:pt x="251" y="233"/>
                </a:lnTo>
                <a:lnTo>
                  <a:pt x="251" y="161"/>
                </a:lnTo>
                <a:lnTo>
                  <a:pt x="250" y="154"/>
                </a:lnTo>
                <a:lnTo>
                  <a:pt x="247" y="149"/>
                </a:lnTo>
                <a:lnTo>
                  <a:pt x="240" y="145"/>
                </a:lnTo>
                <a:lnTo>
                  <a:pt x="234" y="144"/>
                </a:lnTo>
                <a:close/>
                <a:moveTo>
                  <a:pt x="89" y="90"/>
                </a:moveTo>
                <a:lnTo>
                  <a:pt x="17" y="90"/>
                </a:lnTo>
                <a:lnTo>
                  <a:pt x="17" y="17"/>
                </a:lnTo>
                <a:lnTo>
                  <a:pt x="89" y="17"/>
                </a:lnTo>
                <a:lnTo>
                  <a:pt x="89" y="18"/>
                </a:lnTo>
                <a:lnTo>
                  <a:pt x="89" y="21"/>
                </a:lnTo>
                <a:lnTo>
                  <a:pt x="89" y="25"/>
                </a:lnTo>
                <a:lnTo>
                  <a:pt x="89" y="29"/>
                </a:lnTo>
                <a:lnTo>
                  <a:pt x="89" y="40"/>
                </a:lnTo>
                <a:lnTo>
                  <a:pt x="89" y="54"/>
                </a:lnTo>
                <a:lnTo>
                  <a:pt x="89" y="67"/>
                </a:lnTo>
                <a:lnTo>
                  <a:pt x="89" y="79"/>
                </a:lnTo>
                <a:lnTo>
                  <a:pt x="89" y="83"/>
                </a:lnTo>
                <a:lnTo>
                  <a:pt x="89" y="86"/>
                </a:lnTo>
                <a:lnTo>
                  <a:pt x="89" y="89"/>
                </a:lnTo>
                <a:lnTo>
                  <a:pt x="89" y="90"/>
                </a:lnTo>
                <a:close/>
                <a:moveTo>
                  <a:pt x="89" y="0"/>
                </a:moveTo>
                <a:lnTo>
                  <a:pt x="17" y="0"/>
                </a:lnTo>
                <a:lnTo>
                  <a:pt x="10" y="1"/>
                </a:lnTo>
                <a:lnTo>
                  <a:pt x="5" y="5"/>
                </a:lnTo>
                <a:lnTo>
                  <a:pt x="1" y="11"/>
                </a:lnTo>
                <a:lnTo>
                  <a:pt x="0" y="17"/>
                </a:lnTo>
                <a:lnTo>
                  <a:pt x="0" y="90"/>
                </a:lnTo>
                <a:lnTo>
                  <a:pt x="1" y="96"/>
                </a:lnTo>
                <a:lnTo>
                  <a:pt x="5" y="103"/>
                </a:lnTo>
                <a:lnTo>
                  <a:pt x="10" y="106"/>
                </a:lnTo>
                <a:lnTo>
                  <a:pt x="17" y="108"/>
                </a:lnTo>
                <a:lnTo>
                  <a:pt x="89" y="108"/>
                </a:lnTo>
                <a:lnTo>
                  <a:pt x="97" y="106"/>
                </a:lnTo>
                <a:lnTo>
                  <a:pt x="102" y="103"/>
                </a:lnTo>
                <a:lnTo>
                  <a:pt x="106" y="96"/>
                </a:lnTo>
                <a:lnTo>
                  <a:pt x="108" y="90"/>
                </a:lnTo>
                <a:lnTo>
                  <a:pt x="108" y="17"/>
                </a:lnTo>
                <a:lnTo>
                  <a:pt x="106" y="11"/>
                </a:lnTo>
                <a:lnTo>
                  <a:pt x="102" y="5"/>
                </a:lnTo>
                <a:lnTo>
                  <a:pt x="97" y="1"/>
                </a:lnTo>
                <a:lnTo>
                  <a:pt x="89" y="0"/>
                </a:lnTo>
                <a:close/>
                <a:moveTo>
                  <a:pt x="377" y="377"/>
                </a:moveTo>
                <a:lnTo>
                  <a:pt x="305" y="377"/>
                </a:lnTo>
                <a:lnTo>
                  <a:pt x="305" y="305"/>
                </a:lnTo>
                <a:lnTo>
                  <a:pt x="377" y="305"/>
                </a:lnTo>
                <a:lnTo>
                  <a:pt x="377" y="305"/>
                </a:lnTo>
                <a:lnTo>
                  <a:pt x="377" y="309"/>
                </a:lnTo>
                <a:lnTo>
                  <a:pt x="377" y="312"/>
                </a:lnTo>
                <a:lnTo>
                  <a:pt x="377" y="316"/>
                </a:lnTo>
                <a:lnTo>
                  <a:pt x="377" y="328"/>
                </a:lnTo>
                <a:lnTo>
                  <a:pt x="377" y="341"/>
                </a:lnTo>
                <a:lnTo>
                  <a:pt x="377" y="354"/>
                </a:lnTo>
                <a:lnTo>
                  <a:pt x="377" y="366"/>
                </a:lnTo>
                <a:lnTo>
                  <a:pt x="377" y="370"/>
                </a:lnTo>
                <a:lnTo>
                  <a:pt x="377" y="373"/>
                </a:lnTo>
                <a:lnTo>
                  <a:pt x="377" y="376"/>
                </a:lnTo>
                <a:lnTo>
                  <a:pt x="377" y="377"/>
                </a:lnTo>
                <a:close/>
                <a:moveTo>
                  <a:pt x="377" y="287"/>
                </a:moveTo>
                <a:lnTo>
                  <a:pt x="305" y="287"/>
                </a:lnTo>
                <a:lnTo>
                  <a:pt x="299" y="288"/>
                </a:lnTo>
                <a:lnTo>
                  <a:pt x="293" y="293"/>
                </a:lnTo>
                <a:lnTo>
                  <a:pt x="289" y="298"/>
                </a:lnTo>
                <a:lnTo>
                  <a:pt x="288" y="305"/>
                </a:lnTo>
                <a:lnTo>
                  <a:pt x="288" y="377"/>
                </a:lnTo>
                <a:lnTo>
                  <a:pt x="289" y="384"/>
                </a:lnTo>
                <a:lnTo>
                  <a:pt x="293" y="390"/>
                </a:lnTo>
                <a:lnTo>
                  <a:pt x="299" y="393"/>
                </a:lnTo>
                <a:lnTo>
                  <a:pt x="305" y="395"/>
                </a:lnTo>
                <a:lnTo>
                  <a:pt x="377" y="395"/>
                </a:lnTo>
                <a:lnTo>
                  <a:pt x="385" y="393"/>
                </a:lnTo>
                <a:lnTo>
                  <a:pt x="390" y="390"/>
                </a:lnTo>
                <a:lnTo>
                  <a:pt x="394" y="384"/>
                </a:lnTo>
                <a:lnTo>
                  <a:pt x="396" y="377"/>
                </a:lnTo>
                <a:lnTo>
                  <a:pt x="396" y="305"/>
                </a:lnTo>
                <a:lnTo>
                  <a:pt x="394" y="298"/>
                </a:lnTo>
                <a:lnTo>
                  <a:pt x="390" y="293"/>
                </a:lnTo>
                <a:lnTo>
                  <a:pt x="385" y="288"/>
                </a:lnTo>
                <a:lnTo>
                  <a:pt x="377" y="287"/>
                </a:lnTo>
                <a:close/>
                <a:moveTo>
                  <a:pt x="377" y="90"/>
                </a:moveTo>
                <a:lnTo>
                  <a:pt x="305" y="90"/>
                </a:lnTo>
                <a:lnTo>
                  <a:pt x="305" y="17"/>
                </a:lnTo>
                <a:lnTo>
                  <a:pt x="377" y="17"/>
                </a:lnTo>
                <a:lnTo>
                  <a:pt x="377" y="18"/>
                </a:lnTo>
                <a:lnTo>
                  <a:pt x="377" y="21"/>
                </a:lnTo>
                <a:lnTo>
                  <a:pt x="377" y="25"/>
                </a:lnTo>
                <a:lnTo>
                  <a:pt x="377" y="29"/>
                </a:lnTo>
                <a:lnTo>
                  <a:pt x="377" y="40"/>
                </a:lnTo>
                <a:lnTo>
                  <a:pt x="377" y="54"/>
                </a:lnTo>
                <a:lnTo>
                  <a:pt x="377" y="67"/>
                </a:lnTo>
                <a:lnTo>
                  <a:pt x="377" y="79"/>
                </a:lnTo>
                <a:lnTo>
                  <a:pt x="377" y="83"/>
                </a:lnTo>
                <a:lnTo>
                  <a:pt x="377" y="86"/>
                </a:lnTo>
                <a:lnTo>
                  <a:pt x="377" y="89"/>
                </a:lnTo>
                <a:lnTo>
                  <a:pt x="377" y="90"/>
                </a:lnTo>
                <a:close/>
                <a:moveTo>
                  <a:pt x="377" y="0"/>
                </a:moveTo>
                <a:lnTo>
                  <a:pt x="305" y="0"/>
                </a:lnTo>
                <a:lnTo>
                  <a:pt x="299" y="1"/>
                </a:lnTo>
                <a:lnTo>
                  <a:pt x="293" y="5"/>
                </a:lnTo>
                <a:lnTo>
                  <a:pt x="289" y="11"/>
                </a:lnTo>
                <a:lnTo>
                  <a:pt x="288" y="17"/>
                </a:lnTo>
                <a:lnTo>
                  <a:pt x="288" y="90"/>
                </a:lnTo>
                <a:lnTo>
                  <a:pt x="289" y="96"/>
                </a:lnTo>
                <a:lnTo>
                  <a:pt x="293" y="103"/>
                </a:lnTo>
                <a:lnTo>
                  <a:pt x="299" y="106"/>
                </a:lnTo>
                <a:lnTo>
                  <a:pt x="305" y="108"/>
                </a:lnTo>
                <a:lnTo>
                  <a:pt x="377" y="108"/>
                </a:lnTo>
                <a:lnTo>
                  <a:pt x="385" y="106"/>
                </a:lnTo>
                <a:lnTo>
                  <a:pt x="390" y="103"/>
                </a:lnTo>
                <a:lnTo>
                  <a:pt x="394" y="96"/>
                </a:lnTo>
                <a:lnTo>
                  <a:pt x="396" y="90"/>
                </a:lnTo>
                <a:lnTo>
                  <a:pt x="396" y="17"/>
                </a:lnTo>
                <a:lnTo>
                  <a:pt x="394" y="11"/>
                </a:lnTo>
                <a:lnTo>
                  <a:pt x="390" y="5"/>
                </a:lnTo>
                <a:lnTo>
                  <a:pt x="385" y="1"/>
                </a:lnTo>
                <a:lnTo>
                  <a:pt x="377" y="0"/>
                </a:lnTo>
                <a:close/>
                <a:moveTo>
                  <a:pt x="89" y="377"/>
                </a:moveTo>
                <a:lnTo>
                  <a:pt x="17" y="377"/>
                </a:lnTo>
                <a:lnTo>
                  <a:pt x="17" y="305"/>
                </a:lnTo>
                <a:lnTo>
                  <a:pt x="89" y="305"/>
                </a:lnTo>
                <a:lnTo>
                  <a:pt x="89" y="305"/>
                </a:lnTo>
                <a:lnTo>
                  <a:pt x="89" y="309"/>
                </a:lnTo>
                <a:lnTo>
                  <a:pt x="89" y="312"/>
                </a:lnTo>
                <a:lnTo>
                  <a:pt x="89" y="316"/>
                </a:lnTo>
                <a:lnTo>
                  <a:pt x="89" y="328"/>
                </a:lnTo>
                <a:lnTo>
                  <a:pt x="89" y="341"/>
                </a:lnTo>
                <a:lnTo>
                  <a:pt x="89" y="354"/>
                </a:lnTo>
                <a:lnTo>
                  <a:pt x="89" y="366"/>
                </a:lnTo>
                <a:lnTo>
                  <a:pt x="89" y="370"/>
                </a:lnTo>
                <a:lnTo>
                  <a:pt x="89" y="373"/>
                </a:lnTo>
                <a:lnTo>
                  <a:pt x="89" y="376"/>
                </a:lnTo>
                <a:lnTo>
                  <a:pt x="89" y="377"/>
                </a:lnTo>
                <a:close/>
                <a:moveTo>
                  <a:pt x="89" y="287"/>
                </a:moveTo>
                <a:lnTo>
                  <a:pt x="17" y="287"/>
                </a:lnTo>
                <a:lnTo>
                  <a:pt x="10" y="288"/>
                </a:lnTo>
                <a:lnTo>
                  <a:pt x="5" y="293"/>
                </a:lnTo>
                <a:lnTo>
                  <a:pt x="1" y="298"/>
                </a:lnTo>
                <a:lnTo>
                  <a:pt x="0" y="305"/>
                </a:lnTo>
                <a:lnTo>
                  <a:pt x="0" y="377"/>
                </a:lnTo>
                <a:lnTo>
                  <a:pt x="1" y="384"/>
                </a:lnTo>
                <a:lnTo>
                  <a:pt x="5" y="390"/>
                </a:lnTo>
                <a:lnTo>
                  <a:pt x="10" y="393"/>
                </a:lnTo>
                <a:lnTo>
                  <a:pt x="17" y="395"/>
                </a:lnTo>
                <a:lnTo>
                  <a:pt x="89" y="395"/>
                </a:lnTo>
                <a:lnTo>
                  <a:pt x="97" y="393"/>
                </a:lnTo>
                <a:lnTo>
                  <a:pt x="102" y="390"/>
                </a:lnTo>
                <a:lnTo>
                  <a:pt x="106" y="384"/>
                </a:lnTo>
                <a:lnTo>
                  <a:pt x="108" y="377"/>
                </a:lnTo>
                <a:lnTo>
                  <a:pt x="108" y="305"/>
                </a:lnTo>
                <a:lnTo>
                  <a:pt x="106" y="298"/>
                </a:lnTo>
                <a:lnTo>
                  <a:pt x="102" y="293"/>
                </a:lnTo>
                <a:lnTo>
                  <a:pt x="97" y="288"/>
                </a:lnTo>
                <a:lnTo>
                  <a:pt x="89" y="287"/>
                </a:lnTo>
                <a:close/>
                <a:moveTo>
                  <a:pt x="234" y="90"/>
                </a:moveTo>
                <a:lnTo>
                  <a:pt x="161" y="90"/>
                </a:lnTo>
                <a:lnTo>
                  <a:pt x="161" y="17"/>
                </a:lnTo>
                <a:lnTo>
                  <a:pt x="234" y="17"/>
                </a:lnTo>
                <a:lnTo>
                  <a:pt x="234" y="18"/>
                </a:lnTo>
                <a:lnTo>
                  <a:pt x="234" y="21"/>
                </a:lnTo>
                <a:lnTo>
                  <a:pt x="234" y="25"/>
                </a:lnTo>
                <a:lnTo>
                  <a:pt x="234" y="29"/>
                </a:lnTo>
                <a:lnTo>
                  <a:pt x="234" y="40"/>
                </a:lnTo>
                <a:lnTo>
                  <a:pt x="234" y="54"/>
                </a:lnTo>
                <a:lnTo>
                  <a:pt x="234" y="67"/>
                </a:lnTo>
                <a:lnTo>
                  <a:pt x="234" y="79"/>
                </a:lnTo>
                <a:lnTo>
                  <a:pt x="234" y="83"/>
                </a:lnTo>
                <a:lnTo>
                  <a:pt x="234" y="86"/>
                </a:lnTo>
                <a:lnTo>
                  <a:pt x="234" y="89"/>
                </a:lnTo>
                <a:lnTo>
                  <a:pt x="234" y="90"/>
                </a:lnTo>
                <a:close/>
                <a:moveTo>
                  <a:pt x="234" y="0"/>
                </a:moveTo>
                <a:lnTo>
                  <a:pt x="161" y="0"/>
                </a:lnTo>
                <a:lnTo>
                  <a:pt x="154" y="1"/>
                </a:lnTo>
                <a:lnTo>
                  <a:pt x="149" y="5"/>
                </a:lnTo>
                <a:lnTo>
                  <a:pt x="144" y="11"/>
                </a:lnTo>
                <a:lnTo>
                  <a:pt x="143" y="17"/>
                </a:lnTo>
                <a:lnTo>
                  <a:pt x="143" y="90"/>
                </a:lnTo>
                <a:lnTo>
                  <a:pt x="144" y="96"/>
                </a:lnTo>
                <a:lnTo>
                  <a:pt x="149" y="103"/>
                </a:lnTo>
                <a:lnTo>
                  <a:pt x="154" y="106"/>
                </a:lnTo>
                <a:lnTo>
                  <a:pt x="161" y="108"/>
                </a:lnTo>
                <a:lnTo>
                  <a:pt x="234" y="108"/>
                </a:lnTo>
                <a:lnTo>
                  <a:pt x="240" y="106"/>
                </a:lnTo>
                <a:lnTo>
                  <a:pt x="247" y="103"/>
                </a:lnTo>
                <a:lnTo>
                  <a:pt x="250" y="96"/>
                </a:lnTo>
                <a:lnTo>
                  <a:pt x="251" y="90"/>
                </a:lnTo>
                <a:lnTo>
                  <a:pt x="251" y="17"/>
                </a:lnTo>
                <a:lnTo>
                  <a:pt x="250" y="11"/>
                </a:lnTo>
                <a:lnTo>
                  <a:pt x="247" y="5"/>
                </a:lnTo>
                <a:lnTo>
                  <a:pt x="240" y="1"/>
                </a:lnTo>
                <a:lnTo>
                  <a:pt x="234" y="0"/>
                </a:lnTo>
                <a:close/>
                <a:moveTo>
                  <a:pt x="89" y="233"/>
                </a:moveTo>
                <a:lnTo>
                  <a:pt x="17" y="233"/>
                </a:lnTo>
                <a:lnTo>
                  <a:pt x="17" y="161"/>
                </a:lnTo>
                <a:lnTo>
                  <a:pt x="89" y="161"/>
                </a:lnTo>
                <a:lnTo>
                  <a:pt x="89" y="162"/>
                </a:lnTo>
                <a:lnTo>
                  <a:pt x="89" y="164"/>
                </a:lnTo>
                <a:lnTo>
                  <a:pt x="89" y="168"/>
                </a:lnTo>
                <a:lnTo>
                  <a:pt x="89" y="173"/>
                </a:lnTo>
                <a:lnTo>
                  <a:pt x="89" y="185"/>
                </a:lnTo>
                <a:lnTo>
                  <a:pt x="89" y="198"/>
                </a:lnTo>
                <a:lnTo>
                  <a:pt x="89" y="211"/>
                </a:lnTo>
                <a:lnTo>
                  <a:pt x="89" y="222"/>
                </a:lnTo>
                <a:lnTo>
                  <a:pt x="89" y="227"/>
                </a:lnTo>
                <a:lnTo>
                  <a:pt x="89" y="230"/>
                </a:lnTo>
                <a:lnTo>
                  <a:pt x="89" y="232"/>
                </a:lnTo>
                <a:lnTo>
                  <a:pt x="89" y="233"/>
                </a:lnTo>
                <a:close/>
                <a:moveTo>
                  <a:pt x="89" y="144"/>
                </a:moveTo>
                <a:lnTo>
                  <a:pt x="17" y="144"/>
                </a:lnTo>
                <a:lnTo>
                  <a:pt x="10" y="145"/>
                </a:lnTo>
                <a:lnTo>
                  <a:pt x="5" y="149"/>
                </a:lnTo>
                <a:lnTo>
                  <a:pt x="1" y="154"/>
                </a:lnTo>
                <a:lnTo>
                  <a:pt x="0" y="161"/>
                </a:lnTo>
                <a:lnTo>
                  <a:pt x="0" y="233"/>
                </a:lnTo>
                <a:lnTo>
                  <a:pt x="1" y="241"/>
                </a:lnTo>
                <a:lnTo>
                  <a:pt x="5" y="246"/>
                </a:lnTo>
                <a:lnTo>
                  <a:pt x="10" y="249"/>
                </a:lnTo>
                <a:lnTo>
                  <a:pt x="17" y="252"/>
                </a:lnTo>
                <a:lnTo>
                  <a:pt x="89" y="252"/>
                </a:lnTo>
                <a:lnTo>
                  <a:pt x="97" y="249"/>
                </a:lnTo>
                <a:lnTo>
                  <a:pt x="102" y="246"/>
                </a:lnTo>
                <a:lnTo>
                  <a:pt x="106" y="241"/>
                </a:lnTo>
                <a:lnTo>
                  <a:pt x="108" y="233"/>
                </a:lnTo>
                <a:lnTo>
                  <a:pt x="108" y="161"/>
                </a:lnTo>
                <a:lnTo>
                  <a:pt x="106" y="154"/>
                </a:lnTo>
                <a:lnTo>
                  <a:pt x="102" y="149"/>
                </a:lnTo>
                <a:lnTo>
                  <a:pt x="97" y="145"/>
                </a:lnTo>
                <a:lnTo>
                  <a:pt x="89" y="14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8" name="Freeform 139"/>
          <p:cNvSpPr>
            <a:spLocks noEditPoints="1"/>
          </p:cNvSpPr>
          <p:nvPr/>
        </p:nvSpPr>
        <p:spPr bwMode="auto">
          <a:xfrm>
            <a:off x="5636122" y="6033493"/>
            <a:ext cx="209847" cy="325934"/>
          </a:xfrm>
          <a:custGeom>
            <a:avLst/>
            <a:gdLst>
              <a:gd name="T0" fmla="*/ 19 w 252"/>
              <a:gd name="T1" fmla="*/ 17 h 396"/>
              <a:gd name="T2" fmla="*/ 19 w 252"/>
              <a:gd name="T3" fmla="*/ 23 h 396"/>
              <a:gd name="T4" fmla="*/ 19 w 252"/>
              <a:gd name="T5" fmla="*/ 86 h 396"/>
              <a:gd name="T6" fmla="*/ 19 w 252"/>
              <a:gd name="T7" fmla="*/ 98 h 396"/>
              <a:gd name="T8" fmla="*/ 19 w 252"/>
              <a:gd name="T9" fmla="*/ 107 h 396"/>
              <a:gd name="T10" fmla="*/ 19 w 252"/>
              <a:gd name="T11" fmla="*/ 108 h 396"/>
              <a:gd name="T12" fmla="*/ 19 w 252"/>
              <a:gd name="T13" fmla="*/ 119 h 396"/>
              <a:gd name="T14" fmla="*/ 127 w 252"/>
              <a:gd name="T15" fmla="*/ 216 h 396"/>
              <a:gd name="T16" fmla="*/ 235 w 252"/>
              <a:gd name="T17" fmla="*/ 108 h 396"/>
              <a:gd name="T18" fmla="*/ 225 w 252"/>
              <a:gd name="T19" fmla="*/ 95 h 396"/>
              <a:gd name="T20" fmla="*/ 25 w 252"/>
              <a:gd name="T21" fmla="*/ 110 h 396"/>
              <a:gd name="T22" fmla="*/ 19 w 252"/>
              <a:gd name="T23" fmla="*/ 83 h 396"/>
              <a:gd name="T24" fmla="*/ 224 w 252"/>
              <a:gd name="T25" fmla="*/ 77 h 396"/>
              <a:gd name="T26" fmla="*/ 235 w 252"/>
              <a:gd name="T27" fmla="*/ 17 h 396"/>
              <a:gd name="T28" fmla="*/ 243 w 252"/>
              <a:gd name="T29" fmla="*/ 0 h 396"/>
              <a:gd name="T30" fmla="*/ 250 w 252"/>
              <a:gd name="T31" fmla="*/ 2 h 396"/>
              <a:gd name="T32" fmla="*/ 252 w 252"/>
              <a:gd name="T33" fmla="*/ 9 h 396"/>
              <a:gd name="T34" fmla="*/ 135 w 252"/>
              <a:gd name="T35" fmla="*/ 233 h 396"/>
              <a:gd name="T36" fmla="*/ 208 w 252"/>
              <a:gd name="T37" fmla="*/ 378 h 396"/>
              <a:gd name="T38" fmla="*/ 213 w 252"/>
              <a:gd name="T39" fmla="*/ 381 h 396"/>
              <a:gd name="T40" fmla="*/ 216 w 252"/>
              <a:gd name="T41" fmla="*/ 386 h 396"/>
              <a:gd name="T42" fmla="*/ 213 w 252"/>
              <a:gd name="T43" fmla="*/ 393 h 396"/>
              <a:gd name="T44" fmla="*/ 208 w 252"/>
              <a:gd name="T45" fmla="*/ 396 h 396"/>
              <a:gd name="T46" fmla="*/ 43 w 252"/>
              <a:gd name="T47" fmla="*/ 395 h 396"/>
              <a:gd name="T48" fmla="*/ 37 w 252"/>
              <a:gd name="T49" fmla="*/ 391 h 396"/>
              <a:gd name="T50" fmla="*/ 37 w 252"/>
              <a:gd name="T51" fmla="*/ 383 h 396"/>
              <a:gd name="T52" fmla="*/ 43 w 252"/>
              <a:gd name="T53" fmla="*/ 379 h 396"/>
              <a:gd name="T54" fmla="*/ 117 w 252"/>
              <a:gd name="T55" fmla="*/ 378 h 396"/>
              <a:gd name="T56" fmla="*/ 2 w 252"/>
              <a:gd name="T57" fmla="*/ 120 h 396"/>
              <a:gd name="T58" fmla="*/ 0 w 252"/>
              <a:gd name="T59" fmla="*/ 9 h 396"/>
              <a:gd name="T60" fmla="*/ 4 w 252"/>
              <a:gd name="T61" fmla="*/ 2 h 396"/>
              <a:gd name="T62" fmla="*/ 10 w 252"/>
              <a:gd name="T63"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2" h="396">
                <a:moveTo>
                  <a:pt x="235" y="17"/>
                </a:moveTo>
                <a:lnTo>
                  <a:pt x="19" y="17"/>
                </a:lnTo>
                <a:lnTo>
                  <a:pt x="19" y="20"/>
                </a:lnTo>
                <a:lnTo>
                  <a:pt x="19" y="23"/>
                </a:lnTo>
                <a:cubicBezTo>
                  <a:pt x="19" y="42"/>
                  <a:pt x="19" y="62"/>
                  <a:pt x="19" y="81"/>
                </a:cubicBezTo>
                <a:lnTo>
                  <a:pt x="19" y="86"/>
                </a:lnTo>
                <a:lnTo>
                  <a:pt x="19" y="92"/>
                </a:lnTo>
                <a:lnTo>
                  <a:pt x="19" y="98"/>
                </a:lnTo>
                <a:lnTo>
                  <a:pt x="19" y="103"/>
                </a:lnTo>
                <a:lnTo>
                  <a:pt x="19" y="107"/>
                </a:lnTo>
                <a:lnTo>
                  <a:pt x="19" y="108"/>
                </a:lnTo>
                <a:lnTo>
                  <a:pt x="19" y="108"/>
                </a:lnTo>
                <a:lnTo>
                  <a:pt x="19" y="113"/>
                </a:lnTo>
                <a:lnTo>
                  <a:pt x="19" y="119"/>
                </a:lnTo>
                <a:cubicBezTo>
                  <a:pt x="29" y="168"/>
                  <a:pt x="62" y="209"/>
                  <a:pt x="116" y="215"/>
                </a:cubicBezTo>
                <a:lnTo>
                  <a:pt x="127" y="216"/>
                </a:lnTo>
                <a:lnTo>
                  <a:pt x="138" y="215"/>
                </a:lnTo>
                <a:cubicBezTo>
                  <a:pt x="192" y="209"/>
                  <a:pt x="235" y="161"/>
                  <a:pt x="235" y="108"/>
                </a:cubicBezTo>
                <a:lnTo>
                  <a:pt x="235" y="95"/>
                </a:lnTo>
                <a:lnTo>
                  <a:pt x="225" y="95"/>
                </a:lnTo>
                <a:cubicBezTo>
                  <a:pt x="151" y="95"/>
                  <a:pt x="132" y="174"/>
                  <a:pt x="33" y="116"/>
                </a:cubicBezTo>
                <a:lnTo>
                  <a:pt x="25" y="110"/>
                </a:lnTo>
                <a:lnTo>
                  <a:pt x="19" y="106"/>
                </a:lnTo>
                <a:lnTo>
                  <a:pt x="19" y="83"/>
                </a:lnTo>
                <a:lnTo>
                  <a:pt x="38" y="97"/>
                </a:lnTo>
                <a:cubicBezTo>
                  <a:pt x="119" y="151"/>
                  <a:pt x="148" y="85"/>
                  <a:pt x="224" y="77"/>
                </a:cubicBezTo>
                <a:lnTo>
                  <a:pt x="235" y="78"/>
                </a:lnTo>
                <a:cubicBezTo>
                  <a:pt x="235" y="58"/>
                  <a:pt x="235" y="38"/>
                  <a:pt x="235" y="17"/>
                </a:cubicBezTo>
                <a:close/>
                <a:moveTo>
                  <a:pt x="10" y="0"/>
                </a:moveTo>
                <a:lnTo>
                  <a:pt x="243" y="0"/>
                </a:lnTo>
                <a:lnTo>
                  <a:pt x="247" y="0"/>
                </a:lnTo>
                <a:lnTo>
                  <a:pt x="250" y="2"/>
                </a:lnTo>
                <a:lnTo>
                  <a:pt x="252" y="5"/>
                </a:lnTo>
                <a:lnTo>
                  <a:pt x="252" y="9"/>
                </a:lnTo>
                <a:lnTo>
                  <a:pt x="252" y="120"/>
                </a:lnTo>
                <a:cubicBezTo>
                  <a:pt x="240" y="184"/>
                  <a:pt x="201" y="227"/>
                  <a:pt x="135" y="233"/>
                </a:cubicBezTo>
                <a:lnTo>
                  <a:pt x="135" y="378"/>
                </a:lnTo>
                <a:lnTo>
                  <a:pt x="208" y="378"/>
                </a:lnTo>
                <a:lnTo>
                  <a:pt x="211" y="379"/>
                </a:lnTo>
                <a:lnTo>
                  <a:pt x="213" y="381"/>
                </a:lnTo>
                <a:lnTo>
                  <a:pt x="215" y="383"/>
                </a:lnTo>
                <a:lnTo>
                  <a:pt x="216" y="386"/>
                </a:lnTo>
                <a:lnTo>
                  <a:pt x="215" y="391"/>
                </a:lnTo>
                <a:lnTo>
                  <a:pt x="213" y="393"/>
                </a:lnTo>
                <a:lnTo>
                  <a:pt x="211" y="395"/>
                </a:lnTo>
                <a:lnTo>
                  <a:pt x="208" y="396"/>
                </a:lnTo>
                <a:lnTo>
                  <a:pt x="46" y="396"/>
                </a:lnTo>
                <a:lnTo>
                  <a:pt x="43" y="395"/>
                </a:lnTo>
                <a:lnTo>
                  <a:pt x="39" y="393"/>
                </a:lnTo>
                <a:lnTo>
                  <a:pt x="37" y="391"/>
                </a:lnTo>
                <a:lnTo>
                  <a:pt x="37" y="386"/>
                </a:lnTo>
                <a:lnTo>
                  <a:pt x="37" y="383"/>
                </a:lnTo>
                <a:lnTo>
                  <a:pt x="39" y="381"/>
                </a:lnTo>
                <a:lnTo>
                  <a:pt x="43" y="379"/>
                </a:lnTo>
                <a:lnTo>
                  <a:pt x="46" y="378"/>
                </a:lnTo>
                <a:lnTo>
                  <a:pt x="117" y="378"/>
                </a:lnTo>
                <a:lnTo>
                  <a:pt x="117" y="233"/>
                </a:lnTo>
                <a:cubicBezTo>
                  <a:pt x="53" y="227"/>
                  <a:pt x="13" y="183"/>
                  <a:pt x="2" y="120"/>
                </a:cubicBezTo>
                <a:lnTo>
                  <a:pt x="0" y="108"/>
                </a:lnTo>
                <a:lnTo>
                  <a:pt x="0" y="9"/>
                </a:lnTo>
                <a:lnTo>
                  <a:pt x="2" y="5"/>
                </a:lnTo>
                <a:lnTo>
                  <a:pt x="4" y="2"/>
                </a:lnTo>
                <a:lnTo>
                  <a:pt x="6" y="0"/>
                </a:lnTo>
                <a:lnTo>
                  <a:pt x="10"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9" name="Freeform 140"/>
          <p:cNvSpPr>
            <a:spLocks noEditPoints="1"/>
          </p:cNvSpPr>
          <p:nvPr/>
        </p:nvSpPr>
        <p:spPr bwMode="auto">
          <a:xfrm>
            <a:off x="6430864" y="6033493"/>
            <a:ext cx="147339" cy="325934"/>
          </a:xfrm>
          <a:custGeom>
            <a:avLst/>
            <a:gdLst>
              <a:gd name="T0" fmla="*/ 18 w 179"/>
              <a:gd name="T1" fmla="*/ 195 h 395"/>
              <a:gd name="T2" fmla="*/ 95 w 179"/>
              <a:gd name="T3" fmla="*/ 186 h 395"/>
              <a:gd name="T4" fmla="*/ 87 w 179"/>
              <a:gd name="T5" fmla="*/ 178 h 395"/>
              <a:gd name="T6" fmla="*/ 18 w 179"/>
              <a:gd name="T7" fmla="*/ 162 h 395"/>
              <a:gd name="T8" fmla="*/ 18 w 179"/>
              <a:gd name="T9" fmla="*/ 155 h 395"/>
              <a:gd name="T10" fmla="*/ 54 w 179"/>
              <a:gd name="T11" fmla="*/ 126 h 395"/>
              <a:gd name="T12" fmla="*/ 134 w 179"/>
              <a:gd name="T13" fmla="*/ 126 h 395"/>
              <a:gd name="T14" fmla="*/ 162 w 179"/>
              <a:gd name="T15" fmla="*/ 155 h 395"/>
              <a:gd name="T16" fmla="*/ 160 w 179"/>
              <a:gd name="T17" fmla="*/ 356 h 395"/>
              <a:gd name="T18" fmla="*/ 40 w 179"/>
              <a:gd name="T19" fmla="*/ 375 h 395"/>
              <a:gd name="T20" fmla="*/ 18 w 179"/>
              <a:gd name="T21" fmla="*/ 322 h 395"/>
              <a:gd name="T22" fmla="*/ 95 w 179"/>
              <a:gd name="T23" fmla="*/ 313 h 395"/>
              <a:gd name="T24" fmla="*/ 87 w 179"/>
              <a:gd name="T25" fmla="*/ 305 h 395"/>
              <a:gd name="T26" fmla="*/ 18 w 179"/>
              <a:gd name="T27" fmla="*/ 288 h 395"/>
              <a:gd name="T28" fmla="*/ 87 w 179"/>
              <a:gd name="T29" fmla="*/ 278 h 395"/>
              <a:gd name="T30" fmla="*/ 95 w 179"/>
              <a:gd name="T31" fmla="*/ 270 h 395"/>
              <a:gd name="T32" fmla="*/ 18 w 179"/>
              <a:gd name="T33" fmla="*/ 262 h 395"/>
              <a:gd name="T34" fmla="*/ 87 w 179"/>
              <a:gd name="T35" fmla="*/ 237 h 395"/>
              <a:gd name="T36" fmla="*/ 95 w 179"/>
              <a:gd name="T37" fmla="*/ 228 h 395"/>
              <a:gd name="T38" fmla="*/ 18 w 179"/>
              <a:gd name="T39" fmla="*/ 220 h 395"/>
              <a:gd name="T40" fmla="*/ 18 w 179"/>
              <a:gd name="T41" fmla="*/ 197 h 395"/>
              <a:gd name="T42" fmla="*/ 108 w 179"/>
              <a:gd name="T43" fmla="*/ 54 h 395"/>
              <a:gd name="T44" fmla="*/ 72 w 179"/>
              <a:gd name="T45" fmla="*/ 108 h 395"/>
              <a:gd name="T46" fmla="*/ 72 w 179"/>
              <a:gd name="T47" fmla="*/ 105 h 395"/>
              <a:gd name="T48" fmla="*/ 72 w 179"/>
              <a:gd name="T49" fmla="*/ 90 h 395"/>
              <a:gd name="T50" fmla="*/ 72 w 179"/>
              <a:gd name="T51" fmla="*/ 71 h 395"/>
              <a:gd name="T52" fmla="*/ 72 w 179"/>
              <a:gd name="T53" fmla="*/ 56 h 395"/>
              <a:gd name="T54" fmla="*/ 72 w 179"/>
              <a:gd name="T55" fmla="*/ 54 h 395"/>
              <a:gd name="T56" fmla="*/ 108 w 179"/>
              <a:gd name="T57" fmla="*/ 18 h 395"/>
              <a:gd name="T58" fmla="*/ 72 w 179"/>
              <a:gd name="T59" fmla="*/ 35 h 395"/>
              <a:gd name="T60" fmla="*/ 72 w 179"/>
              <a:gd name="T61" fmla="*/ 33 h 395"/>
              <a:gd name="T62" fmla="*/ 72 w 179"/>
              <a:gd name="T63" fmla="*/ 20 h 395"/>
              <a:gd name="T64" fmla="*/ 72 w 179"/>
              <a:gd name="T65" fmla="*/ 18 h 395"/>
              <a:gd name="T66" fmla="*/ 126 w 179"/>
              <a:gd name="T67" fmla="*/ 18 h 395"/>
              <a:gd name="T68" fmla="*/ 121 w 179"/>
              <a:gd name="T69" fmla="*/ 5 h 395"/>
              <a:gd name="T70" fmla="*/ 108 w 179"/>
              <a:gd name="T71" fmla="*/ 0 h 395"/>
              <a:gd name="T72" fmla="*/ 65 w 179"/>
              <a:gd name="T73" fmla="*/ 1 h 395"/>
              <a:gd name="T74" fmla="*/ 56 w 179"/>
              <a:gd name="T75" fmla="*/ 10 h 395"/>
              <a:gd name="T76" fmla="*/ 54 w 179"/>
              <a:gd name="T77" fmla="*/ 108 h 395"/>
              <a:gd name="T78" fmla="*/ 0 w 179"/>
              <a:gd name="T79" fmla="*/ 162 h 395"/>
              <a:gd name="T80" fmla="*/ 43 w 179"/>
              <a:gd name="T81" fmla="*/ 395 h 395"/>
              <a:gd name="T82" fmla="*/ 179 w 179"/>
              <a:gd name="T83" fmla="*/ 353 h 395"/>
              <a:gd name="T84" fmla="*/ 137 w 179"/>
              <a:gd name="T85" fmla="*/ 109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395">
                <a:moveTo>
                  <a:pt x="18" y="197"/>
                </a:moveTo>
                <a:lnTo>
                  <a:pt x="18" y="195"/>
                </a:lnTo>
                <a:lnTo>
                  <a:pt x="87" y="195"/>
                </a:lnTo>
                <a:cubicBezTo>
                  <a:pt x="91" y="195"/>
                  <a:pt x="95" y="191"/>
                  <a:pt x="95" y="186"/>
                </a:cubicBezTo>
                <a:lnTo>
                  <a:pt x="95" y="186"/>
                </a:lnTo>
                <a:cubicBezTo>
                  <a:pt x="95" y="182"/>
                  <a:pt x="91" y="178"/>
                  <a:pt x="87" y="178"/>
                </a:cubicBezTo>
                <a:lnTo>
                  <a:pt x="18" y="178"/>
                </a:lnTo>
                <a:lnTo>
                  <a:pt x="18" y="162"/>
                </a:lnTo>
                <a:lnTo>
                  <a:pt x="18" y="158"/>
                </a:lnTo>
                <a:lnTo>
                  <a:pt x="18" y="155"/>
                </a:lnTo>
                <a:cubicBezTo>
                  <a:pt x="22" y="141"/>
                  <a:pt x="34" y="130"/>
                  <a:pt x="48" y="126"/>
                </a:cubicBezTo>
                <a:lnTo>
                  <a:pt x="54" y="126"/>
                </a:lnTo>
                <a:lnTo>
                  <a:pt x="126" y="126"/>
                </a:lnTo>
                <a:lnTo>
                  <a:pt x="134" y="126"/>
                </a:lnTo>
                <a:lnTo>
                  <a:pt x="140" y="128"/>
                </a:lnTo>
                <a:cubicBezTo>
                  <a:pt x="152" y="136"/>
                  <a:pt x="158" y="141"/>
                  <a:pt x="162" y="155"/>
                </a:cubicBezTo>
                <a:cubicBezTo>
                  <a:pt x="162" y="220"/>
                  <a:pt x="162" y="285"/>
                  <a:pt x="162" y="349"/>
                </a:cubicBezTo>
                <a:lnTo>
                  <a:pt x="160" y="356"/>
                </a:lnTo>
                <a:cubicBezTo>
                  <a:pt x="156" y="364"/>
                  <a:pt x="148" y="371"/>
                  <a:pt x="140" y="375"/>
                </a:cubicBezTo>
                <a:lnTo>
                  <a:pt x="40" y="375"/>
                </a:lnTo>
                <a:cubicBezTo>
                  <a:pt x="27" y="367"/>
                  <a:pt x="18" y="357"/>
                  <a:pt x="18" y="342"/>
                </a:cubicBezTo>
                <a:lnTo>
                  <a:pt x="18" y="322"/>
                </a:lnTo>
                <a:lnTo>
                  <a:pt x="87" y="322"/>
                </a:lnTo>
                <a:cubicBezTo>
                  <a:pt x="91" y="322"/>
                  <a:pt x="95" y="318"/>
                  <a:pt x="95" y="313"/>
                </a:cubicBezTo>
                <a:lnTo>
                  <a:pt x="95" y="313"/>
                </a:lnTo>
                <a:cubicBezTo>
                  <a:pt x="95" y="309"/>
                  <a:pt x="91" y="305"/>
                  <a:pt x="87" y="305"/>
                </a:cubicBezTo>
                <a:lnTo>
                  <a:pt x="18" y="305"/>
                </a:lnTo>
                <a:lnTo>
                  <a:pt x="18" y="288"/>
                </a:lnTo>
                <a:lnTo>
                  <a:pt x="18" y="278"/>
                </a:lnTo>
                <a:lnTo>
                  <a:pt x="87" y="278"/>
                </a:lnTo>
                <a:cubicBezTo>
                  <a:pt x="91" y="278"/>
                  <a:pt x="95" y="275"/>
                  <a:pt x="95" y="270"/>
                </a:cubicBezTo>
                <a:lnTo>
                  <a:pt x="95" y="270"/>
                </a:lnTo>
                <a:cubicBezTo>
                  <a:pt x="95" y="265"/>
                  <a:pt x="91" y="262"/>
                  <a:pt x="87" y="262"/>
                </a:cubicBezTo>
                <a:lnTo>
                  <a:pt x="18" y="262"/>
                </a:lnTo>
                <a:lnTo>
                  <a:pt x="18" y="237"/>
                </a:lnTo>
                <a:lnTo>
                  <a:pt x="87" y="237"/>
                </a:lnTo>
                <a:cubicBezTo>
                  <a:pt x="91" y="237"/>
                  <a:pt x="95" y="233"/>
                  <a:pt x="95" y="228"/>
                </a:cubicBezTo>
                <a:lnTo>
                  <a:pt x="95" y="228"/>
                </a:lnTo>
                <a:cubicBezTo>
                  <a:pt x="95" y="224"/>
                  <a:pt x="91" y="220"/>
                  <a:pt x="87" y="220"/>
                </a:cubicBezTo>
                <a:lnTo>
                  <a:pt x="18" y="220"/>
                </a:lnTo>
                <a:lnTo>
                  <a:pt x="18" y="215"/>
                </a:lnTo>
                <a:lnTo>
                  <a:pt x="18" y="197"/>
                </a:lnTo>
                <a:close/>
                <a:moveTo>
                  <a:pt x="72" y="54"/>
                </a:moveTo>
                <a:lnTo>
                  <a:pt x="108" y="54"/>
                </a:lnTo>
                <a:lnTo>
                  <a:pt x="108" y="108"/>
                </a:lnTo>
                <a:lnTo>
                  <a:pt x="72" y="108"/>
                </a:lnTo>
                <a:lnTo>
                  <a:pt x="72" y="108"/>
                </a:lnTo>
                <a:lnTo>
                  <a:pt x="72" y="105"/>
                </a:lnTo>
                <a:lnTo>
                  <a:pt x="72" y="99"/>
                </a:lnTo>
                <a:lnTo>
                  <a:pt x="72" y="90"/>
                </a:lnTo>
                <a:lnTo>
                  <a:pt x="72" y="81"/>
                </a:lnTo>
                <a:lnTo>
                  <a:pt x="72" y="71"/>
                </a:lnTo>
                <a:lnTo>
                  <a:pt x="72" y="62"/>
                </a:lnTo>
                <a:lnTo>
                  <a:pt x="72" y="56"/>
                </a:lnTo>
                <a:lnTo>
                  <a:pt x="72" y="55"/>
                </a:lnTo>
                <a:lnTo>
                  <a:pt x="72" y="54"/>
                </a:lnTo>
                <a:close/>
                <a:moveTo>
                  <a:pt x="72" y="18"/>
                </a:moveTo>
                <a:lnTo>
                  <a:pt x="108" y="18"/>
                </a:lnTo>
                <a:lnTo>
                  <a:pt x="108" y="35"/>
                </a:lnTo>
                <a:lnTo>
                  <a:pt x="72" y="35"/>
                </a:lnTo>
                <a:lnTo>
                  <a:pt x="72" y="35"/>
                </a:lnTo>
                <a:lnTo>
                  <a:pt x="72" y="33"/>
                </a:lnTo>
                <a:lnTo>
                  <a:pt x="72" y="27"/>
                </a:lnTo>
                <a:lnTo>
                  <a:pt x="72" y="20"/>
                </a:lnTo>
                <a:lnTo>
                  <a:pt x="72" y="18"/>
                </a:lnTo>
                <a:lnTo>
                  <a:pt x="72" y="18"/>
                </a:lnTo>
                <a:close/>
                <a:moveTo>
                  <a:pt x="126" y="108"/>
                </a:moveTo>
                <a:lnTo>
                  <a:pt x="126" y="18"/>
                </a:lnTo>
                <a:lnTo>
                  <a:pt x="124" y="10"/>
                </a:lnTo>
                <a:lnTo>
                  <a:pt x="121" y="5"/>
                </a:lnTo>
                <a:lnTo>
                  <a:pt x="116" y="1"/>
                </a:lnTo>
                <a:lnTo>
                  <a:pt x="108" y="0"/>
                </a:lnTo>
                <a:lnTo>
                  <a:pt x="72" y="0"/>
                </a:lnTo>
                <a:lnTo>
                  <a:pt x="65" y="1"/>
                </a:lnTo>
                <a:lnTo>
                  <a:pt x="59" y="5"/>
                </a:lnTo>
                <a:lnTo>
                  <a:pt x="56" y="10"/>
                </a:lnTo>
                <a:lnTo>
                  <a:pt x="54" y="18"/>
                </a:lnTo>
                <a:lnTo>
                  <a:pt x="54" y="108"/>
                </a:lnTo>
                <a:lnTo>
                  <a:pt x="43" y="109"/>
                </a:lnTo>
                <a:cubicBezTo>
                  <a:pt x="14" y="118"/>
                  <a:pt x="3" y="133"/>
                  <a:pt x="0" y="162"/>
                </a:cubicBezTo>
                <a:lnTo>
                  <a:pt x="0" y="342"/>
                </a:lnTo>
                <a:cubicBezTo>
                  <a:pt x="3" y="371"/>
                  <a:pt x="15" y="385"/>
                  <a:pt x="43" y="395"/>
                </a:cubicBezTo>
                <a:lnTo>
                  <a:pt x="137" y="395"/>
                </a:lnTo>
                <a:cubicBezTo>
                  <a:pt x="161" y="387"/>
                  <a:pt x="171" y="376"/>
                  <a:pt x="179" y="353"/>
                </a:cubicBezTo>
                <a:lnTo>
                  <a:pt x="179" y="151"/>
                </a:lnTo>
                <a:cubicBezTo>
                  <a:pt x="171" y="127"/>
                  <a:pt x="161" y="117"/>
                  <a:pt x="137" y="109"/>
                </a:cubicBezTo>
                <a:lnTo>
                  <a:pt x="126" y="1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0" name="Freeform 141"/>
          <p:cNvSpPr>
            <a:spLocks noEditPoints="1"/>
          </p:cNvSpPr>
          <p:nvPr/>
        </p:nvSpPr>
        <p:spPr bwMode="auto">
          <a:xfrm>
            <a:off x="7133333" y="6033493"/>
            <a:ext cx="208359" cy="325934"/>
          </a:xfrm>
          <a:custGeom>
            <a:avLst/>
            <a:gdLst>
              <a:gd name="T0" fmla="*/ 18 w 251"/>
              <a:gd name="T1" fmla="*/ 18 h 396"/>
              <a:gd name="T2" fmla="*/ 233 w 251"/>
              <a:gd name="T3" fmla="*/ 21 h 396"/>
              <a:gd name="T4" fmla="*/ 233 w 251"/>
              <a:gd name="T5" fmla="*/ 36 h 396"/>
              <a:gd name="T6" fmla="*/ 182 w 251"/>
              <a:gd name="T7" fmla="*/ 180 h 396"/>
              <a:gd name="T8" fmla="*/ 145 w 251"/>
              <a:gd name="T9" fmla="*/ 196 h 396"/>
              <a:gd name="T10" fmla="*/ 108 w 251"/>
              <a:gd name="T11" fmla="*/ 208 h 396"/>
              <a:gd name="T12" fmla="*/ 68 w 251"/>
              <a:gd name="T13" fmla="*/ 205 h 396"/>
              <a:gd name="T14" fmla="*/ 54 w 251"/>
              <a:gd name="T15" fmla="*/ 117 h 396"/>
              <a:gd name="T16" fmla="*/ 54 w 251"/>
              <a:gd name="T17" fmla="*/ 54 h 396"/>
              <a:gd name="T18" fmla="*/ 197 w 251"/>
              <a:gd name="T19" fmla="*/ 57 h 396"/>
              <a:gd name="T20" fmla="*/ 197 w 251"/>
              <a:gd name="T21" fmla="*/ 71 h 396"/>
              <a:gd name="T22" fmla="*/ 197 w 251"/>
              <a:gd name="T23" fmla="*/ 92 h 396"/>
              <a:gd name="T24" fmla="*/ 197 w 251"/>
              <a:gd name="T25" fmla="*/ 97 h 396"/>
              <a:gd name="T26" fmla="*/ 197 w 251"/>
              <a:gd name="T27" fmla="*/ 125 h 396"/>
              <a:gd name="T28" fmla="*/ 197 w 251"/>
              <a:gd name="T29" fmla="*/ 160 h 396"/>
              <a:gd name="T30" fmla="*/ 74 w 251"/>
              <a:gd name="T31" fmla="*/ 223 h 396"/>
              <a:gd name="T32" fmla="*/ 109 w 251"/>
              <a:gd name="T33" fmla="*/ 225 h 396"/>
              <a:gd name="T34" fmla="*/ 152 w 251"/>
              <a:gd name="T35" fmla="*/ 211 h 396"/>
              <a:gd name="T36" fmla="*/ 187 w 251"/>
              <a:gd name="T37" fmla="*/ 196 h 396"/>
              <a:gd name="T38" fmla="*/ 197 w 251"/>
              <a:gd name="T39" fmla="*/ 219 h 396"/>
              <a:gd name="T40" fmla="*/ 197 w 251"/>
              <a:gd name="T41" fmla="*/ 273 h 396"/>
              <a:gd name="T42" fmla="*/ 197 w 251"/>
              <a:gd name="T43" fmla="*/ 301 h 396"/>
              <a:gd name="T44" fmla="*/ 197 w 251"/>
              <a:gd name="T45" fmla="*/ 307 h 396"/>
              <a:gd name="T46" fmla="*/ 192 w 251"/>
              <a:gd name="T47" fmla="*/ 335 h 396"/>
              <a:gd name="T48" fmla="*/ 166 w 251"/>
              <a:gd name="T49" fmla="*/ 366 h 396"/>
              <a:gd name="T50" fmla="*/ 125 w 251"/>
              <a:gd name="T51" fmla="*/ 378 h 396"/>
              <a:gd name="T52" fmla="*/ 85 w 251"/>
              <a:gd name="T53" fmla="*/ 366 h 396"/>
              <a:gd name="T54" fmla="*/ 59 w 251"/>
              <a:gd name="T55" fmla="*/ 335 h 396"/>
              <a:gd name="T56" fmla="*/ 54 w 251"/>
              <a:gd name="T57" fmla="*/ 217 h 396"/>
              <a:gd name="T58" fmla="*/ 18 w 251"/>
              <a:gd name="T59" fmla="*/ 0 h 396"/>
              <a:gd name="T60" fmla="*/ 1 w 251"/>
              <a:gd name="T61" fmla="*/ 11 h 396"/>
              <a:gd name="T62" fmla="*/ 1 w 251"/>
              <a:gd name="T63" fmla="*/ 43 h 396"/>
              <a:gd name="T64" fmla="*/ 18 w 251"/>
              <a:gd name="T65" fmla="*/ 54 h 396"/>
              <a:gd name="T66" fmla="*/ 38 w 251"/>
              <a:gd name="T67" fmla="*/ 325 h 396"/>
              <a:gd name="T68" fmla="*/ 63 w 251"/>
              <a:gd name="T69" fmla="*/ 370 h 396"/>
              <a:gd name="T70" fmla="*/ 108 w 251"/>
              <a:gd name="T71" fmla="*/ 394 h 396"/>
              <a:gd name="T72" fmla="*/ 161 w 251"/>
              <a:gd name="T73" fmla="*/ 389 h 396"/>
              <a:gd name="T74" fmla="*/ 200 w 251"/>
              <a:gd name="T75" fmla="*/ 356 h 396"/>
              <a:gd name="T76" fmla="*/ 216 w 251"/>
              <a:gd name="T77" fmla="*/ 307 h 396"/>
              <a:gd name="T78" fmla="*/ 241 w 251"/>
              <a:gd name="T79" fmla="*/ 53 h 396"/>
              <a:gd name="T80" fmla="*/ 251 w 251"/>
              <a:gd name="T81" fmla="*/ 36 h 396"/>
              <a:gd name="T82" fmla="*/ 246 w 251"/>
              <a:gd name="T83" fmla="*/ 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1" h="396">
                <a:moveTo>
                  <a:pt x="233" y="36"/>
                </a:moveTo>
                <a:lnTo>
                  <a:pt x="18" y="36"/>
                </a:lnTo>
                <a:lnTo>
                  <a:pt x="18" y="18"/>
                </a:lnTo>
                <a:lnTo>
                  <a:pt x="233" y="18"/>
                </a:lnTo>
                <a:lnTo>
                  <a:pt x="233" y="18"/>
                </a:lnTo>
                <a:lnTo>
                  <a:pt x="233" y="21"/>
                </a:lnTo>
                <a:lnTo>
                  <a:pt x="233" y="27"/>
                </a:lnTo>
                <a:lnTo>
                  <a:pt x="233" y="34"/>
                </a:lnTo>
                <a:lnTo>
                  <a:pt x="233" y="36"/>
                </a:lnTo>
                <a:lnTo>
                  <a:pt x="233" y="36"/>
                </a:lnTo>
                <a:close/>
                <a:moveTo>
                  <a:pt x="197" y="175"/>
                </a:moveTo>
                <a:lnTo>
                  <a:pt x="182" y="180"/>
                </a:lnTo>
                <a:lnTo>
                  <a:pt x="167" y="186"/>
                </a:lnTo>
                <a:lnTo>
                  <a:pt x="156" y="191"/>
                </a:lnTo>
                <a:lnTo>
                  <a:pt x="145" y="196"/>
                </a:lnTo>
                <a:lnTo>
                  <a:pt x="132" y="201"/>
                </a:lnTo>
                <a:lnTo>
                  <a:pt x="117" y="206"/>
                </a:lnTo>
                <a:lnTo>
                  <a:pt x="108" y="208"/>
                </a:lnTo>
                <a:lnTo>
                  <a:pt x="99" y="209"/>
                </a:lnTo>
                <a:lnTo>
                  <a:pt x="83" y="208"/>
                </a:lnTo>
                <a:lnTo>
                  <a:pt x="68" y="205"/>
                </a:lnTo>
                <a:lnTo>
                  <a:pt x="54" y="198"/>
                </a:lnTo>
                <a:lnTo>
                  <a:pt x="54" y="144"/>
                </a:lnTo>
                <a:lnTo>
                  <a:pt x="54" y="117"/>
                </a:lnTo>
                <a:lnTo>
                  <a:pt x="54" y="98"/>
                </a:lnTo>
                <a:lnTo>
                  <a:pt x="54" y="65"/>
                </a:lnTo>
                <a:lnTo>
                  <a:pt x="54" y="54"/>
                </a:lnTo>
                <a:lnTo>
                  <a:pt x="197" y="54"/>
                </a:lnTo>
                <a:lnTo>
                  <a:pt x="197" y="55"/>
                </a:lnTo>
                <a:lnTo>
                  <a:pt x="197" y="57"/>
                </a:lnTo>
                <a:lnTo>
                  <a:pt x="197" y="65"/>
                </a:lnTo>
                <a:lnTo>
                  <a:pt x="197" y="65"/>
                </a:lnTo>
                <a:lnTo>
                  <a:pt x="197" y="71"/>
                </a:lnTo>
                <a:lnTo>
                  <a:pt x="197" y="73"/>
                </a:lnTo>
                <a:lnTo>
                  <a:pt x="197" y="75"/>
                </a:lnTo>
                <a:lnTo>
                  <a:pt x="197" y="92"/>
                </a:lnTo>
                <a:lnTo>
                  <a:pt x="197" y="92"/>
                </a:lnTo>
                <a:lnTo>
                  <a:pt x="197" y="94"/>
                </a:lnTo>
                <a:lnTo>
                  <a:pt x="197" y="97"/>
                </a:lnTo>
                <a:lnTo>
                  <a:pt x="197" y="100"/>
                </a:lnTo>
                <a:lnTo>
                  <a:pt x="197" y="111"/>
                </a:lnTo>
                <a:lnTo>
                  <a:pt x="197" y="125"/>
                </a:lnTo>
                <a:lnTo>
                  <a:pt x="197" y="141"/>
                </a:lnTo>
                <a:lnTo>
                  <a:pt x="197" y="144"/>
                </a:lnTo>
                <a:lnTo>
                  <a:pt x="197" y="160"/>
                </a:lnTo>
                <a:lnTo>
                  <a:pt x="197" y="175"/>
                </a:lnTo>
                <a:close/>
                <a:moveTo>
                  <a:pt x="54" y="217"/>
                </a:moveTo>
                <a:lnTo>
                  <a:pt x="74" y="223"/>
                </a:lnTo>
                <a:lnTo>
                  <a:pt x="85" y="225"/>
                </a:lnTo>
                <a:lnTo>
                  <a:pt x="96" y="226"/>
                </a:lnTo>
                <a:lnTo>
                  <a:pt x="109" y="225"/>
                </a:lnTo>
                <a:lnTo>
                  <a:pt x="122" y="222"/>
                </a:lnTo>
                <a:lnTo>
                  <a:pt x="138" y="217"/>
                </a:lnTo>
                <a:lnTo>
                  <a:pt x="152" y="211"/>
                </a:lnTo>
                <a:lnTo>
                  <a:pt x="165" y="206"/>
                </a:lnTo>
                <a:lnTo>
                  <a:pt x="175" y="202"/>
                </a:lnTo>
                <a:lnTo>
                  <a:pt x="187" y="196"/>
                </a:lnTo>
                <a:lnTo>
                  <a:pt x="197" y="192"/>
                </a:lnTo>
                <a:lnTo>
                  <a:pt x="197" y="199"/>
                </a:lnTo>
                <a:lnTo>
                  <a:pt x="197" y="219"/>
                </a:lnTo>
                <a:lnTo>
                  <a:pt x="197" y="239"/>
                </a:lnTo>
                <a:lnTo>
                  <a:pt x="197" y="257"/>
                </a:lnTo>
                <a:lnTo>
                  <a:pt x="197" y="273"/>
                </a:lnTo>
                <a:lnTo>
                  <a:pt x="197" y="286"/>
                </a:lnTo>
                <a:lnTo>
                  <a:pt x="197" y="297"/>
                </a:lnTo>
                <a:lnTo>
                  <a:pt x="197" y="301"/>
                </a:lnTo>
                <a:lnTo>
                  <a:pt x="197" y="304"/>
                </a:lnTo>
                <a:lnTo>
                  <a:pt x="197" y="306"/>
                </a:lnTo>
                <a:lnTo>
                  <a:pt x="197" y="307"/>
                </a:lnTo>
                <a:lnTo>
                  <a:pt x="197" y="307"/>
                </a:lnTo>
                <a:lnTo>
                  <a:pt x="196" y="321"/>
                </a:lnTo>
                <a:lnTo>
                  <a:pt x="192" y="335"/>
                </a:lnTo>
                <a:lnTo>
                  <a:pt x="186" y="347"/>
                </a:lnTo>
                <a:lnTo>
                  <a:pt x="177" y="357"/>
                </a:lnTo>
                <a:lnTo>
                  <a:pt x="166" y="366"/>
                </a:lnTo>
                <a:lnTo>
                  <a:pt x="153" y="372"/>
                </a:lnTo>
                <a:lnTo>
                  <a:pt x="140" y="377"/>
                </a:lnTo>
                <a:lnTo>
                  <a:pt x="125" y="378"/>
                </a:lnTo>
                <a:lnTo>
                  <a:pt x="111" y="377"/>
                </a:lnTo>
                <a:lnTo>
                  <a:pt x="97" y="372"/>
                </a:lnTo>
                <a:lnTo>
                  <a:pt x="85" y="366"/>
                </a:lnTo>
                <a:lnTo>
                  <a:pt x="74" y="357"/>
                </a:lnTo>
                <a:lnTo>
                  <a:pt x="66" y="347"/>
                </a:lnTo>
                <a:lnTo>
                  <a:pt x="59" y="335"/>
                </a:lnTo>
                <a:lnTo>
                  <a:pt x="55" y="321"/>
                </a:lnTo>
                <a:lnTo>
                  <a:pt x="54" y="307"/>
                </a:lnTo>
                <a:lnTo>
                  <a:pt x="54" y="217"/>
                </a:lnTo>
                <a:close/>
                <a:moveTo>
                  <a:pt x="197" y="75"/>
                </a:moveTo>
                <a:close/>
                <a:moveTo>
                  <a:pt x="233" y="0"/>
                </a:moveTo>
                <a:lnTo>
                  <a:pt x="18" y="0"/>
                </a:lnTo>
                <a:lnTo>
                  <a:pt x="11" y="1"/>
                </a:lnTo>
                <a:lnTo>
                  <a:pt x="5" y="5"/>
                </a:lnTo>
                <a:lnTo>
                  <a:pt x="1" y="11"/>
                </a:lnTo>
                <a:lnTo>
                  <a:pt x="0" y="18"/>
                </a:lnTo>
                <a:lnTo>
                  <a:pt x="0" y="36"/>
                </a:lnTo>
                <a:lnTo>
                  <a:pt x="1" y="43"/>
                </a:lnTo>
                <a:lnTo>
                  <a:pt x="5" y="49"/>
                </a:lnTo>
                <a:lnTo>
                  <a:pt x="11" y="53"/>
                </a:lnTo>
                <a:lnTo>
                  <a:pt x="18" y="54"/>
                </a:lnTo>
                <a:lnTo>
                  <a:pt x="36" y="54"/>
                </a:lnTo>
                <a:lnTo>
                  <a:pt x="36" y="307"/>
                </a:lnTo>
                <a:lnTo>
                  <a:pt x="38" y="325"/>
                </a:lnTo>
                <a:lnTo>
                  <a:pt x="43" y="341"/>
                </a:lnTo>
                <a:lnTo>
                  <a:pt x="52" y="356"/>
                </a:lnTo>
                <a:lnTo>
                  <a:pt x="63" y="370"/>
                </a:lnTo>
                <a:lnTo>
                  <a:pt x="76" y="381"/>
                </a:lnTo>
                <a:lnTo>
                  <a:pt x="91" y="389"/>
                </a:lnTo>
                <a:lnTo>
                  <a:pt x="108" y="394"/>
                </a:lnTo>
                <a:lnTo>
                  <a:pt x="125" y="396"/>
                </a:lnTo>
                <a:lnTo>
                  <a:pt x="144" y="394"/>
                </a:lnTo>
                <a:lnTo>
                  <a:pt x="161" y="389"/>
                </a:lnTo>
                <a:lnTo>
                  <a:pt x="176" y="381"/>
                </a:lnTo>
                <a:lnTo>
                  <a:pt x="189" y="370"/>
                </a:lnTo>
                <a:lnTo>
                  <a:pt x="200" y="356"/>
                </a:lnTo>
                <a:lnTo>
                  <a:pt x="208" y="341"/>
                </a:lnTo>
                <a:lnTo>
                  <a:pt x="214" y="325"/>
                </a:lnTo>
                <a:lnTo>
                  <a:pt x="216" y="307"/>
                </a:lnTo>
                <a:lnTo>
                  <a:pt x="216" y="54"/>
                </a:lnTo>
                <a:lnTo>
                  <a:pt x="233" y="54"/>
                </a:lnTo>
                <a:lnTo>
                  <a:pt x="241" y="53"/>
                </a:lnTo>
                <a:lnTo>
                  <a:pt x="246" y="49"/>
                </a:lnTo>
                <a:lnTo>
                  <a:pt x="250" y="43"/>
                </a:lnTo>
                <a:lnTo>
                  <a:pt x="251" y="36"/>
                </a:lnTo>
                <a:lnTo>
                  <a:pt x="251" y="18"/>
                </a:lnTo>
                <a:lnTo>
                  <a:pt x="250" y="11"/>
                </a:lnTo>
                <a:lnTo>
                  <a:pt x="246" y="5"/>
                </a:lnTo>
                <a:lnTo>
                  <a:pt x="241" y="1"/>
                </a:lnTo>
                <a:lnTo>
                  <a:pt x="23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1" name="Freeform 142"/>
          <p:cNvSpPr>
            <a:spLocks noEditPoints="1"/>
          </p:cNvSpPr>
          <p:nvPr/>
        </p:nvSpPr>
        <p:spPr bwMode="auto">
          <a:xfrm>
            <a:off x="7862591" y="6033493"/>
            <a:ext cx="311050" cy="325934"/>
          </a:xfrm>
          <a:custGeom>
            <a:avLst/>
            <a:gdLst>
              <a:gd name="T0" fmla="*/ 84 w 376"/>
              <a:gd name="T1" fmla="*/ 378 h 396"/>
              <a:gd name="T2" fmla="*/ 109 w 376"/>
              <a:gd name="T3" fmla="*/ 160 h 396"/>
              <a:gd name="T4" fmla="*/ 116 w 376"/>
              <a:gd name="T5" fmla="*/ 145 h 396"/>
              <a:gd name="T6" fmla="*/ 261 w 376"/>
              <a:gd name="T7" fmla="*/ 110 h 396"/>
              <a:gd name="T8" fmla="*/ 263 w 376"/>
              <a:gd name="T9" fmla="*/ 153 h 396"/>
              <a:gd name="T10" fmla="*/ 282 w 376"/>
              <a:gd name="T11" fmla="*/ 171 h 396"/>
              <a:gd name="T12" fmla="*/ 293 w 376"/>
              <a:gd name="T13" fmla="*/ 378 h 396"/>
              <a:gd name="T14" fmla="*/ 116 w 376"/>
              <a:gd name="T15" fmla="*/ 100 h 396"/>
              <a:gd name="T16" fmla="*/ 116 w 376"/>
              <a:gd name="T17" fmla="*/ 54 h 396"/>
              <a:gd name="T18" fmla="*/ 261 w 376"/>
              <a:gd name="T19" fmla="*/ 54 h 396"/>
              <a:gd name="T20" fmla="*/ 261 w 376"/>
              <a:gd name="T21" fmla="*/ 77 h 396"/>
              <a:gd name="T22" fmla="*/ 261 w 376"/>
              <a:gd name="T23" fmla="*/ 93 h 396"/>
              <a:gd name="T24" fmla="*/ 81 w 376"/>
              <a:gd name="T25" fmla="*/ 18 h 396"/>
              <a:gd name="T26" fmla="*/ 297 w 376"/>
              <a:gd name="T27" fmla="*/ 36 h 396"/>
              <a:gd name="T28" fmla="*/ 81 w 376"/>
              <a:gd name="T29" fmla="*/ 36 h 396"/>
              <a:gd name="T30" fmla="*/ 81 w 376"/>
              <a:gd name="T31" fmla="*/ 27 h 396"/>
              <a:gd name="T32" fmla="*/ 81 w 376"/>
              <a:gd name="T33" fmla="*/ 18 h 396"/>
              <a:gd name="T34" fmla="*/ 278 w 376"/>
              <a:gd name="T35" fmla="*/ 145 h 396"/>
              <a:gd name="T36" fmla="*/ 297 w 376"/>
              <a:gd name="T37" fmla="*/ 54 h 396"/>
              <a:gd name="T38" fmla="*/ 309 w 376"/>
              <a:gd name="T39" fmla="*/ 49 h 396"/>
              <a:gd name="T40" fmla="*/ 315 w 376"/>
              <a:gd name="T41" fmla="*/ 36 h 396"/>
              <a:gd name="T42" fmla="*/ 313 w 376"/>
              <a:gd name="T43" fmla="*/ 11 h 396"/>
              <a:gd name="T44" fmla="*/ 303 w 376"/>
              <a:gd name="T45" fmla="*/ 1 h 396"/>
              <a:gd name="T46" fmla="*/ 81 w 376"/>
              <a:gd name="T47" fmla="*/ 0 h 396"/>
              <a:gd name="T48" fmla="*/ 68 w 376"/>
              <a:gd name="T49" fmla="*/ 5 h 396"/>
              <a:gd name="T50" fmla="*/ 62 w 376"/>
              <a:gd name="T51" fmla="*/ 18 h 396"/>
              <a:gd name="T52" fmla="*/ 64 w 376"/>
              <a:gd name="T53" fmla="*/ 43 h 396"/>
              <a:gd name="T54" fmla="*/ 73 w 376"/>
              <a:gd name="T55" fmla="*/ 53 h 396"/>
              <a:gd name="T56" fmla="*/ 99 w 376"/>
              <a:gd name="T57" fmla="*/ 54 h 396"/>
              <a:gd name="T58" fmla="*/ 66 w 376"/>
              <a:gd name="T59" fmla="*/ 384 h 396"/>
              <a:gd name="T60" fmla="*/ 301 w 376"/>
              <a:gd name="T61" fmla="*/ 396 h 396"/>
              <a:gd name="T62" fmla="*/ 321 w 376"/>
              <a:gd name="T63" fmla="*/ 37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 h="396">
                <a:moveTo>
                  <a:pt x="293" y="378"/>
                </a:moveTo>
                <a:lnTo>
                  <a:pt x="84" y="378"/>
                </a:lnTo>
                <a:cubicBezTo>
                  <a:pt x="27" y="313"/>
                  <a:pt x="33" y="227"/>
                  <a:pt x="95" y="171"/>
                </a:cubicBezTo>
                <a:lnTo>
                  <a:pt x="109" y="160"/>
                </a:lnTo>
                <a:lnTo>
                  <a:pt x="114" y="153"/>
                </a:lnTo>
                <a:lnTo>
                  <a:pt x="116" y="145"/>
                </a:lnTo>
                <a:lnTo>
                  <a:pt x="116" y="133"/>
                </a:lnTo>
                <a:cubicBezTo>
                  <a:pt x="191" y="155"/>
                  <a:pt x="193" y="116"/>
                  <a:pt x="261" y="110"/>
                </a:cubicBezTo>
                <a:lnTo>
                  <a:pt x="261" y="145"/>
                </a:lnTo>
                <a:lnTo>
                  <a:pt x="263" y="153"/>
                </a:lnTo>
                <a:lnTo>
                  <a:pt x="268" y="160"/>
                </a:lnTo>
                <a:lnTo>
                  <a:pt x="282" y="171"/>
                </a:lnTo>
                <a:cubicBezTo>
                  <a:pt x="345" y="228"/>
                  <a:pt x="346" y="299"/>
                  <a:pt x="302" y="368"/>
                </a:cubicBezTo>
                <a:lnTo>
                  <a:pt x="293" y="378"/>
                </a:lnTo>
                <a:close/>
                <a:moveTo>
                  <a:pt x="116" y="113"/>
                </a:moveTo>
                <a:lnTo>
                  <a:pt x="116" y="100"/>
                </a:lnTo>
                <a:lnTo>
                  <a:pt x="116" y="77"/>
                </a:lnTo>
                <a:lnTo>
                  <a:pt x="116" y="54"/>
                </a:lnTo>
                <a:cubicBezTo>
                  <a:pt x="164" y="54"/>
                  <a:pt x="211" y="54"/>
                  <a:pt x="259" y="54"/>
                </a:cubicBezTo>
                <a:lnTo>
                  <a:pt x="261" y="54"/>
                </a:lnTo>
                <a:lnTo>
                  <a:pt x="261" y="54"/>
                </a:lnTo>
                <a:lnTo>
                  <a:pt x="261" y="77"/>
                </a:lnTo>
                <a:lnTo>
                  <a:pt x="261" y="80"/>
                </a:lnTo>
                <a:lnTo>
                  <a:pt x="261" y="93"/>
                </a:lnTo>
                <a:cubicBezTo>
                  <a:pt x="198" y="93"/>
                  <a:pt x="188" y="137"/>
                  <a:pt x="116" y="113"/>
                </a:cubicBezTo>
                <a:close/>
                <a:moveTo>
                  <a:pt x="81" y="18"/>
                </a:moveTo>
                <a:lnTo>
                  <a:pt x="297" y="18"/>
                </a:lnTo>
                <a:lnTo>
                  <a:pt x="297" y="36"/>
                </a:lnTo>
                <a:lnTo>
                  <a:pt x="81" y="36"/>
                </a:lnTo>
                <a:lnTo>
                  <a:pt x="81" y="36"/>
                </a:lnTo>
                <a:lnTo>
                  <a:pt x="81" y="34"/>
                </a:lnTo>
                <a:lnTo>
                  <a:pt x="81" y="27"/>
                </a:lnTo>
                <a:lnTo>
                  <a:pt x="81" y="21"/>
                </a:lnTo>
                <a:lnTo>
                  <a:pt x="81" y="18"/>
                </a:lnTo>
                <a:lnTo>
                  <a:pt x="81" y="18"/>
                </a:lnTo>
                <a:close/>
                <a:moveTo>
                  <a:pt x="278" y="145"/>
                </a:moveTo>
                <a:lnTo>
                  <a:pt x="278" y="54"/>
                </a:lnTo>
                <a:lnTo>
                  <a:pt x="297" y="54"/>
                </a:lnTo>
                <a:lnTo>
                  <a:pt x="303" y="53"/>
                </a:lnTo>
                <a:lnTo>
                  <a:pt x="309" y="49"/>
                </a:lnTo>
                <a:lnTo>
                  <a:pt x="313" y="43"/>
                </a:lnTo>
                <a:lnTo>
                  <a:pt x="315" y="36"/>
                </a:lnTo>
                <a:lnTo>
                  <a:pt x="315" y="18"/>
                </a:lnTo>
                <a:lnTo>
                  <a:pt x="313" y="11"/>
                </a:lnTo>
                <a:lnTo>
                  <a:pt x="309" y="5"/>
                </a:lnTo>
                <a:lnTo>
                  <a:pt x="303" y="1"/>
                </a:lnTo>
                <a:lnTo>
                  <a:pt x="297" y="0"/>
                </a:lnTo>
                <a:lnTo>
                  <a:pt x="81" y="0"/>
                </a:lnTo>
                <a:lnTo>
                  <a:pt x="73" y="1"/>
                </a:lnTo>
                <a:lnTo>
                  <a:pt x="68" y="5"/>
                </a:lnTo>
                <a:lnTo>
                  <a:pt x="64" y="11"/>
                </a:lnTo>
                <a:lnTo>
                  <a:pt x="62" y="18"/>
                </a:lnTo>
                <a:lnTo>
                  <a:pt x="62" y="36"/>
                </a:lnTo>
                <a:lnTo>
                  <a:pt x="64" y="43"/>
                </a:lnTo>
                <a:lnTo>
                  <a:pt x="68" y="49"/>
                </a:lnTo>
                <a:lnTo>
                  <a:pt x="73" y="53"/>
                </a:lnTo>
                <a:lnTo>
                  <a:pt x="81" y="54"/>
                </a:lnTo>
                <a:lnTo>
                  <a:pt x="99" y="54"/>
                </a:lnTo>
                <a:lnTo>
                  <a:pt x="99" y="145"/>
                </a:lnTo>
                <a:cubicBezTo>
                  <a:pt x="19" y="204"/>
                  <a:pt x="0" y="296"/>
                  <a:pt x="66" y="384"/>
                </a:cubicBezTo>
                <a:lnTo>
                  <a:pt x="76" y="396"/>
                </a:lnTo>
                <a:lnTo>
                  <a:pt x="301" y="396"/>
                </a:lnTo>
                <a:lnTo>
                  <a:pt x="312" y="384"/>
                </a:lnTo>
                <a:lnTo>
                  <a:pt x="321" y="371"/>
                </a:lnTo>
                <a:cubicBezTo>
                  <a:pt x="376" y="289"/>
                  <a:pt x="352" y="199"/>
                  <a:pt x="278" y="145"/>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2" name="Freeform 143"/>
          <p:cNvSpPr>
            <a:spLocks noEditPoints="1"/>
          </p:cNvSpPr>
          <p:nvPr/>
        </p:nvSpPr>
        <p:spPr bwMode="auto">
          <a:xfrm>
            <a:off x="8629055" y="6033493"/>
            <a:ext cx="303609" cy="325934"/>
          </a:xfrm>
          <a:custGeom>
            <a:avLst/>
            <a:gdLst>
              <a:gd name="T0" fmla="*/ 126 w 364"/>
              <a:gd name="T1" fmla="*/ 378 h 396"/>
              <a:gd name="T2" fmla="*/ 56 w 364"/>
              <a:gd name="T3" fmla="*/ 205 h 396"/>
              <a:gd name="T4" fmla="*/ 75 w 364"/>
              <a:gd name="T5" fmla="*/ 167 h 396"/>
              <a:gd name="T6" fmla="*/ 83 w 364"/>
              <a:gd name="T7" fmla="*/ 164 h 396"/>
              <a:gd name="T8" fmla="*/ 271 w 364"/>
              <a:gd name="T9" fmla="*/ 173 h 396"/>
              <a:gd name="T10" fmla="*/ 283 w 364"/>
              <a:gd name="T11" fmla="*/ 165 h 396"/>
              <a:gd name="T12" fmla="*/ 283 w 364"/>
              <a:gd name="T13" fmla="*/ 363 h 396"/>
              <a:gd name="T14" fmla="*/ 252 w 364"/>
              <a:gd name="T15" fmla="*/ 377 h 396"/>
              <a:gd name="T16" fmla="*/ 107 w 364"/>
              <a:gd name="T17" fmla="*/ 54 h 396"/>
              <a:gd name="T18" fmla="*/ 267 w 364"/>
              <a:gd name="T19" fmla="*/ 129 h 396"/>
              <a:gd name="T20" fmla="*/ 269 w 364"/>
              <a:gd name="T21" fmla="*/ 153 h 396"/>
              <a:gd name="T22" fmla="*/ 86 w 364"/>
              <a:gd name="T23" fmla="*/ 145 h 396"/>
              <a:gd name="T24" fmla="*/ 100 w 364"/>
              <a:gd name="T25" fmla="*/ 105 h 396"/>
              <a:gd name="T26" fmla="*/ 107 w 364"/>
              <a:gd name="T27" fmla="*/ 54 h 396"/>
              <a:gd name="T28" fmla="*/ 288 w 364"/>
              <a:gd name="T29" fmla="*/ 18 h 396"/>
              <a:gd name="T30" fmla="*/ 72 w 364"/>
              <a:gd name="T31" fmla="*/ 36 h 396"/>
              <a:gd name="T32" fmla="*/ 72 w 364"/>
              <a:gd name="T33" fmla="*/ 34 h 396"/>
              <a:gd name="T34" fmla="*/ 72 w 364"/>
              <a:gd name="T35" fmla="*/ 21 h 396"/>
              <a:gd name="T36" fmla="*/ 72 w 364"/>
              <a:gd name="T37" fmla="*/ 18 h 396"/>
              <a:gd name="T38" fmla="*/ 288 w 364"/>
              <a:gd name="T39" fmla="*/ 54 h 396"/>
              <a:gd name="T40" fmla="*/ 301 w 364"/>
              <a:gd name="T41" fmla="*/ 49 h 396"/>
              <a:gd name="T42" fmla="*/ 306 w 364"/>
              <a:gd name="T43" fmla="*/ 36 h 396"/>
              <a:gd name="T44" fmla="*/ 304 w 364"/>
              <a:gd name="T45" fmla="*/ 11 h 396"/>
              <a:gd name="T46" fmla="*/ 294 w 364"/>
              <a:gd name="T47" fmla="*/ 1 h 396"/>
              <a:gd name="T48" fmla="*/ 72 w 364"/>
              <a:gd name="T49" fmla="*/ 0 h 396"/>
              <a:gd name="T50" fmla="*/ 59 w 364"/>
              <a:gd name="T51" fmla="*/ 5 h 396"/>
              <a:gd name="T52" fmla="*/ 53 w 364"/>
              <a:gd name="T53" fmla="*/ 18 h 396"/>
              <a:gd name="T54" fmla="*/ 56 w 364"/>
              <a:gd name="T55" fmla="*/ 43 h 396"/>
              <a:gd name="T56" fmla="*/ 64 w 364"/>
              <a:gd name="T57" fmla="*/ 53 h 396"/>
              <a:gd name="T58" fmla="*/ 89 w 364"/>
              <a:gd name="T59" fmla="*/ 54 h 396"/>
              <a:gd name="T60" fmla="*/ 85 w 364"/>
              <a:gd name="T61" fmla="*/ 92 h 396"/>
              <a:gd name="T62" fmla="*/ 75 w 364"/>
              <a:gd name="T63" fmla="*/ 123 h 396"/>
              <a:gd name="T64" fmla="*/ 51 w 364"/>
              <a:gd name="T65" fmla="*/ 174 h 396"/>
              <a:gd name="T66" fmla="*/ 104 w 364"/>
              <a:gd name="T67" fmla="*/ 394 h 396"/>
              <a:gd name="T68" fmla="*/ 126 w 364"/>
              <a:gd name="T69" fmla="*/ 396 h 396"/>
              <a:gd name="T70" fmla="*/ 244 w 364"/>
              <a:gd name="T71" fmla="*/ 395 h 396"/>
              <a:gd name="T72" fmla="*/ 276 w 364"/>
              <a:gd name="T73" fmla="*/ 388 h 396"/>
              <a:gd name="T74" fmla="*/ 295 w 364"/>
              <a:gd name="T75" fmla="*/ 149 h 396"/>
              <a:gd name="T76" fmla="*/ 272 w 364"/>
              <a:gd name="T77" fmla="*/ 7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4" h="396">
                <a:moveTo>
                  <a:pt x="234" y="378"/>
                </a:moveTo>
                <a:lnTo>
                  <a:pt x="126" y="378"/>
                </a:lnTo>
                <a:lnTo>
                  <a:pt x="107" y="377"/>
                </a:lnTo>
                <a:cubicBezTo>
                  <a:pt x="23" y="349"/>
                  <a:pt x="25" y="280"/>
                  <a:pt x="56" y="205"/>
                </a:cubicBezTo>
                <a:lnTo>
                  <a:pt x="67" y="181"/>
                </a:lnTo>
                <a:lnTo>
                  <a:pt x="75" y="167"/>
                </a:lnTo>
                <a:lnTo>
                  <a:pt x="77" y="166"/>
                </a:lnTo>
                <a:lnTo>
                  <a:pt x="83" y="164"/>
                </a:lnTo>
                <a:lnTo>
                  <a:pt x="90" y="162"/>
                </a:lnTo>
                <a:cubicBezTo>
                  <a:pt x="173" y="154"/>
                  <a:pt x="181" y="221"/>
                  <a:pt x="271" y="173"/>
                </a:cubicBezTo>
                <a:lnTo>
                  <a:pt x="278" y="168"/>
                </a:lnTo>
                <a:lnTo>
                  <a:pt x="283" y="165"/>
                </a:lnTo>
                <a:lnTo>
                  <a:pt x="292" y="181"/>
                </a:lnTo>
                <a:cubicBezTo>
                  <a:pt x="322" y="243"/>
                  <a:pt x="349" y="312"/>
                  <a:pt x="283" y="363"/>
                </a:cubicBezTo>
                <a:lnTo>
                  <a:pt x="268" y="371"/>
                </a:lnTo>
                <a:lnTo>
                  <a:pt x="252" y="377"/>
                </a:lnTo>
                <a:lnTo>
                  <a:pt x="234" y="378"/>
                </a:lnTo>
                <a:close/>
                <a:moveTo>
                  <a:pt x="107" y="54"/>
                </a:moveTo>
                <a:lnTo>
                  <a:pt x="252" y="54"/>
                </a:lnTo>
                <a:cubicBezTo>
                  <a:pt x="255" y="83"/>
                  <a:pt x="259" y="101"/>
                  <a:pt x="267" y="129"/>
                </a:cubicBezTo>
                <a:lnTo>
                  <a:pt x="276" y="148"/>
                </a:lnTo>
                <a:lnTo>
                  <a:pt x="269" y="153"/>
                </a:lnTo>
                <a:cubicBezTo>
                  <a:pt x="189" y="203"/>
                  <a:pt x="170" y="134"/>
                  <a:pt x="93" y="144"/>
                </a:cubicBezTo>
                <a:lnTo>
                  <a:pt x="86" y="145"/>
                </a:lnTo>
                <a:lnTo>
                  <a:pt x="93" y="126"/>
                </a:lnTo>
                <a:lnTo>
                  <a:pt x="100" y="105"/>
                </a:lnTo>
                <a:lnTo>
                  <a:pt x="104" y="81"/>
                </a:lnTo>
                <a:lnTo>
                  <a:pt x="107" y="54"/>
                </a:lnTo>
                <a:close/>
                <a:moveTo>
                  <a:pt x="72" y="18"/>
                </a:moveTo>
                <a:lnTo>
                  <a:pt x="288" y="18"/>
                </a:lnTo>
                <a:lnTo>
                  <a:pt x="288" y="36"/>
                </a:lnTo>
                <a:lnTo>
                  <a:pt x="72" y="36"/>
                </a:lnTo>
                <a:lnTo>
                  <a:pt x="72" y="36"/>
                </a:lnTo>
                <a:lnTo>
                  <a:pt x="72" y="34"/>
                </a:lnTo>
                <a:lnTo>
                  <a:pt x="72" y="27"/>
                </a:lnTo>
                <a:lnTo>
                  <a:pt x="72" y="21"/>
                </a:lnTo>
                <a:lnTo>
                  <a:pt x="72" y="18"/>
                </a:lnTo>
                <a:lnTo>
                  <a:pt x="72" y="18"/>
                </a:lnTo>
                <a:close/>
                <a:moveTo>
                  <a:pt x="270" y="54"/>
                </a:moveTo>
                <a:lnTo>
                  <a:pt x="288" y="54"/>
                </a:lnTo>
                <a:lnTo>
                  <a:pt x="294" y="53"/>
                </a:lnTo>
                <a:lnTo>
                  <a:pt x="301" y="49"/>
                </a:lnTo>
                <a:lnTo>
                  <a:pt x="304" y="43"/>
                </a:lnTo>
                <a:lnTo>
                  <a:pt x="306" y="36"/>
                </a:lnTo>
                <a:lnTo>
                  <a:pt x="306" y="18"/>
                </a:lnTo>
                <a:lnTo>
                  <a:pt x="304" y="11"/>
                </a:lnTo>
                <a:lnTo>
                  <a:pt x="301" y="5"/>
                </a:lnTo>
                <a:lnTo>
                  <a:pt x="294" y="1"/>
                </a:lnTo>
                <a:lnTo>
                  <a:pt x="288" y="0"/>
                </a:lnTo>
                <a:lnTo>
                  <a:pt x="72" y="0"/>
                </a:lnTo>
                <a:lnTo>
                  <a:pt x="64" y="1"/>
                </a:lnTo>
                <a:lnTo>
                  <a:pt x="59" y="5"/>
                </a:lnTo>
                <a:lnTo>
                  <a:pt x="56" y="11"/>
                </a:lnTo>
                <a:lnTo>
                  <a:pt x="53" y="18"/>
                </a:lnTo>
                <a:lnTo>
                  <a:pt x="53" y="36"/>
                </a:lnTo>
                <a:lnTo>
                  <a:pt x="56" y="43"/>
                </a:lnTo>
                <a:lnTo>
                  <a:pt x="59" y="49"/>
                </a:lnTo>
                <a:lnTo>
                  <a:pt x="64" y="53"/>
                </a:lnTo>
                <a:lnTo>
                  <a:pt x="72" y="54"/>
                </a:lnTo>
                <a:lnTo>
                  <a:pt x="89" y="54"/>
                </a:lnTo>
                <a:lnTo>
                  <a:pt x="88" y="73"/>
                </a:lnTo>
                <a:lnTo>
                  <a:pt x="85" y="92"/>
                </a:lnTo>
                <a:lnTo>
                  <a:pt x="80" y="108"/>
                </a:lnTo>
                <a:lnTo>
                  <a:pt x="75" y="123"/>
                </a:lnTo>
                <a:lnTo>
                  <a:pt x="64" y="149"/>
                </a:lnTo>
                <a:lnTo>
                  <a:pt x="51" y="174"/>
                </a:lnTo>
                <a:lnTo>
                  <a:pt x="38" y="198"/>
                </a:lnTo>
                <a:cubicBezTo>
                  <a:pt x="0" y="288"/>
                  <a:pt x="11" y="365"/>
                  <a:pt x="104" y="394"/>
                </a:cubicBezTo>
                <a:lnTo>
                  <a:pt x="115" y="395"/>
                </a:lnTo>
                <a:lnTo>
                  <a:pt x="126" y="396"/>
                </a:lnTo>
                <a:lnTo>
                  <a:pt x="234" y="396"/>
                </a:lnTo>
                <a:lnTo>
                  <a:pt x="244" y="395"/>
                </a:lnTo>
                <a:lnTo>
                  <a:pt x="255" y="394"/>
                </a:lnTo>
                <a:lnTo>
                  <a:pt x="276" y="388"/>
                </a:lnTo>
                <a:cubicBezTo>
                  <a:pt x="364" y="339"/>
                  <a:pt x="346" y="250"/>
                  <a:pt x="308" y="174"/>
                </a:cubicBezTo>
                <a:lnTo>
                  <a:pt x="295" y="149"/>
                </a:lnTo>
                <a:lnTo>
                  <a:pt x="284" y="123"/>
                </a:lnTo>
                <a:cubicBezTo>
                  <a:pt x="277" y="104"/>
                  <a:pt x="275" y="94"/>
                  <a:pt x="272" y="73"/>
                </a:cubicBezTo>
                <a:lnTo>
                  <a:pt x="270" y="5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3" name="Freeform 144"/>
          <p:cNvSpPr>
            <a:spLocks noEditPoints="1"/>
          </p:cNvSpPr>
          <p:nvPr/>
        </p:nvSpPr>
        <p:spPr bwMode="auto">
          <a:xfrm>
            <a:off x="9466957" y="6033493"/>
            <a:ext cx="309563" cy="325934"/>
          </a:xfrm>
          <a:custGeom>
            <a:avLst/>
            <a:gdLst>
              <a:gd name="T0" fmla="*/ 47 w 372"/>
              <a:gd name="T1" fmla="*/ 45 h 396"/>
              <a:gd name="T2" fmla="*/ 62 w 372"/>
              <a:gd name="T3" fmla="*/ 90 h 396"/>
              <a:gd name="T4" fmla="*/ 93 w 372"/>
              <a:gd name="T5" fmla="*/ 45 h 396"/>
              <a:gd name="T6" fmla="*/ 124 w 372"/>
              <a:gd name="T7" fmla="*/ 90 h 396"/>
              <a:gd name="T8" fmla="*/ 138 w 372"/>
              <a:gd name="T9" fmla="*/ 37 h 396"/>
              <a:gd name="T10" fmla="*/ 165 w 372"/>
              <a:gd name="T11" fmla="*/ 90 h 396"/>
              <a:gd name="T12" fmla="*/ 210 w 372"/>
              <a:gd name="T13" fmla="*/ 39 h 396"/>
              <a:gd name="T14" fmla="*/ 227 w 372"/>
              <a:gd name="T15" fmla="*/ 45 h 396"/>
              <a:gd name="T16" fmla="*/ 275 w 372"/>
              <a:gd name="T17" fmla="*/ 45 h 396"/>
              <a:gd name="T18" fmla="*/ 289 w 372"/>
              <a:gd name="T19" fmla="*/ 90 h 396"/>
              <a:gd name="T20" fmla="*/ 320 w 372"/>
              <a:gd name="T21" fmla="*/ 36 h 396"/>
              <a:gd name="T22" fmla="*/ 351 w 372"/>
              <a:gd name="T23" fmla="*/ 90 h 396"/>
              <a:gd name="T24" fmla="*/ 21 w 372"/>
              <a:gd name="T25" fmla="*/ 29 h 396"/>
              <a:gd name="T26" fmla="*/ 21 w 372"/>
              <a:gd name="T27" fmla="*/ 86 h 396"/>
              <a:gd name="T28" fmla="*/ 42 w 372"/>
              <a:gd name="T29" fmla="*/ 140 h 396"/>
              <a:gd name="T30" fmla="*/ 62 w 372"/>
              <a:gd name="T31" fmla="*/ 140 h 396"/>
              <a:gd name="T32" fmla="*/ 109 w 372"/>
              <a:gd name="T33" fmla="*/ 189 h 396"/>
              <a:gd name="T34" fmla="*/ 134 w 372"/>
              <a:gd name="T35" fmla="*/ 135 h 396"/>
              <a:gd name="T36" fmla="*/ 165 w 372"/>
              <a:gd name="T37" fmla="*/ 189 h 396"/>
              <a:gd name="T38" fmla="*/ 180 w 372"/>
              <a:gd name="T39" fmla="*/ 126 h 396"/>
              <a:gd name="T40" fmla="*/ 227 w 372"/>
              <a:gd name="T41" fmla="*/ 144 h 396"/>
              <a:gd name="T42" fmla="*/ 246 w 372"/>
              <a:gd name="T43" fmla="*/ 138 h 396"/>
              <a:gd name="T44" fmla="*/ 269 w 372"/>
              <a:gd name="T45" fmla="*/ 140 h 396"/>
              <a:gd name="T46" fmla="*/ 289 w 372"/>
              <a:gd name="T47" fmla="*/ 140 h 396"/>
              <a:gd name="T48" fmla="*/ 314 w 372"/>
              <a:gd name="T49" fmla="*/ 129 h 396"/>
              <a:gd name="T50" fmla="*/ 331 w 372"/>
              <a:gd name="T51" fmla="*/ 135 h 396"/>
              <a:gd name="T52" fmla="*/ 21 w 372"/>
              <a:gd name="T53" fmla="*/ 112 h 396"/>
              <a:gd name="T54" fmla="*/ 21 w 372"/>
              <a:gd name="T55" fmla="*/ 177 h 396"/>
              <a:gd name="T56" fmla="*/ 41 w 372"/>
              <a:gd name="T57" fmla="*/ 288 h 396"/>
              <a:gd name="T58" fmla="*/ 56 w 372"/>
              <a:gd name="T59" fmla="*/ 234 h 396"/>
              <a:gd name="T60" fmla="*/ 83 w 372"/>
              <a:gd name="T61" fmla="*/ 243 h 396"/>
              <a:gd name="T62" fmla="*/ 101 w 372"/>
              <a:gd name="T63" fmla="*/ 236 h 396"/>
              <a:gd name="T64" fmla="*/ 145 w 372"/>
              <a:gd name="T65" fmla="*/ 248 h 396"/>
              <a:gd name="T66" fmla="*/ 165 w 372"/>
              <a:gd name="T67" fmla="*/ 248 h 396"/>
              <a:gd name="T68" fmla="*/ 190 w 372"/>
              <a:gd name="T69" fmla="*/ 246 h 396"/>
              <a:gd name="T70" fmla="*/ 207 w 372"/>
              <a:gd name="T71" fmla="*/ 253 h 396"/>
              <a:gd name="T72" fmla="*/ 233 w 372"/>
              <a:gd name="T73" fmla="*/ 234 h 396"/>
              <a:gd name="T74" fmla="*/ 248 w 372"/>
              <a:gd name="T75" fmla="*/ 288 h 396"/>
              <a:gd name="T76" fmla="*/ 279 w 372"/>
              <a:gd name="T77" fmla="*/ 243 h 396"/>
              <a:gd name="T78" fmla="*/ 351 w 372"/>
              <a:gd name="T79" fmla="*/ 288 h 396"/>
              <a:gd name="T80" fmla="*/ 21 w 372"/>
              <a:gd name="T81" fmla="*/ 220 h 396"/>
              <a:gd name="T82" fmla="*/ 21 w 372"/>
              <a:gd name="T83" fmla="*/ 285 h 396"/>
              <a:gd name="T84" fmla="*/ 42 w 372"/>
              <a:gd name="T85" fmla="*/ 339 h 396"/>
              <a:gd name="T86" fmla="*/ 62 w 372"/>
              <a:gd name="T87" fmla="*/ 339 h 396"/>
              <a:gd name="T88" fmla="*/ 86 w 372"/>
              <a:gd name="T89" fmla="*/ 336 h 396"/>
              <a:gd name="T90" fmla="*/ 103 w 372"/>
              <a:gd name="T91" fmla="*/ 342 h 396"/>
              <a:gd name="T92" fmla="*/ 130 w 372"/>
              <a:gd name="T93" fmla="*/ 325 h 396"/>
              <a:gd name="T94" fmla="*/ 145 w 372"/>
              <a:gd name="T95" fmla="*/ 378 h 396"/>
              <a:gd name="T96" fmla="*/ 196 w 372"/>
              <a:gd name="T97" fmla="*/ 324 h 396"/>
              <a:gd name="T98" fmla="*/ 222 w 372"/>
              <a:gd name="T99" fmla="*/ 378 h 396"/>
              <a:gd name="T100" fmla="*/ 269 w 372"/>
              <a:gd name="T101" fmla="*/ 329 h 396"/>
              <a:gd name="T102" fmla="*/ 289 w 372"/>
              <a:gd name="T103" fmla="*/ 329 h 396"/>
              <a:gd name="T104" fmla="*/ 341 w 372"/>
              <a:gd name="T105" fmla="*/ 378 h 396"/>
              <a:gd name="T106" fmla="*/ 21 w 372"/>
              <a:gd name="T107" fmla="*/ 313 h 396"/>
              <a:gd name="T108" fmla="*/ 21 w 372"/>
              <a:gd name="T109" fmla="*/ 371 h 396"/>
              <a:gd name="T110" fmla="*/ 360 w 372"/>
              <a:gd name="T111" fmla="*/ 1 h 396"/>
              <a:gd name="T112" fmla="*/ 366 w 372"/>
              <a:gd name="T113" fmla="*/ 391 h 396"/>
              <a:gd name="T114" fmla="*/ 1 w 372"/>
              <a:gd name="T115" fmla="*/ 385 h 396"/>
              <a:gd name="T116" fmla="*/ 21 w 372"/>
              <a:gd name="T117"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2" h="396">
                <a:moveTo>
                  <a:pt x="21" y="90"/>
                </a:moveTo>
                <a:lnTo>
                  <a:pt x="41" y="90"/>
                </a:lnTo>
                <a:lnTo>
                  <a:pt x="41" y="54"/>
                </a:lnTo>
                <a:lnTo>
                  <a:pt x="42" y="51"/>
                </a:lnTo>
                <a:lnTo>
                  <a:pt x="45" y="48"/>
                </a:lnTo>
                <a:lnTo>
                  <a:pt x="47" y="45"/>
                </a:lnTo>
                <a:lnTo>
                  <a:pt x="52" y="45"/>
                </a:lnTo>
                <a:lnTo>
                  <a:pt x="56" y="45"/>
                </a:lnTo>
                <a:lnTo>
                  <a:pt x="60" y="48"/>
                </a:lnTo>
                <a:lnTo>
                  <a:pt x="62" y="51"/>
                </a:lnTo>
                <a:lnTo>
                  <a:pt x="62" y="54"/>
                </a:lnTo>
                <a:lnTo>
                  <a:pt x="62" y="90"/>
                </a:lnTo>
                <a:lnTo>
                  <a:pt x="83" y="90"/>
                </a:lnTo>
                <a:lnTo>
                  <a:pt x="83" y="54"/>
                </a:lnTo>
                <a:lnTo>
                  <a:pt x="83" y="51"/>
                </a:lnTo>
                <a:lnTo>
                  <a:pt x="86" y="48"/>
                </a:lnTo>
                <a:lnTo>
                  <a:pt x="89" y="45"/>
                </a:lnTo>
                <a:lnTo>
                  <a:pt x="93" y="45"/>
                </a:lnTo>
                <a:lnTo>
                  <a:pt x="97" y="45"/>
                </a:lnTo>
                <a:lnTo>
                  <a:pt x="101" y="48"/>
                </a:lnTo>
                <a:lnTo>
                  <a:pt x="103" y="51"/>
                </a:lnTo>
                <a:lnTo>
                  <a:pt x="103" y="54"/>
                </a:lnTo>
                <a:lnTo>
                  <a:pt x="103" y="90"/>
                </a:lnTo>
                <a:lnTo>
                  <a:pt x="124" y="90"/>
                </a:lnTo>
                <a:lnTo>
                  <a:pt x="124" y="45"/>
                </a:lnTo>
                <a:lnTo>
                  <a:pt x="125" y="42"/>
                </a:lnTo>
                <a:lnTo>
                  <a:pt x="128" y="39"/>
                </a:lnTo>
                <a:lnTo>
                  <a:pt x="130" y="37"/>
                </a:lnTo>
                <a:lnTo>
                  <a:pt x="134" y="36"/>
                </a:lnTo>
                <a:lnTo>
                  <a:pt x="138" y="37"/>
                </a:lnTo>
                <a:lnTo>
                  <a:pt x="141" y="39"/>
                </a:lnTo>
                <a:lnTo>
                  <a:pt x="144" y="42"/>
                </a:lnTo>
                <a:lnTo>
                  <a:pt x="145" y="45"/>
                </a:lnTo>
                <a:lnTo>
                  <a:pt x="145" y="90"/>
                </a:lnTo>
                <a:lnTo>
                  <a:pt x="158" y="90"/>
                </a:lnTo>
                <a:lnTo>
                  <a:pt x="165" y="90"/>
                </a:lnTo>
                <a:lnTo>
                  <a:pt x="186" y="90"/>
                </a:lnTo>
                <a:lnTo>
                  <a:pt x="197" y="90"/>
                </a:lnTo>
                <a:lnTo>
                  <a:pt x="207" y="90"/>
                </a:lnTo>
                <a:lnTo>
                  <a:pt x="207" y="45"/>
                </a:lnTo>
                <a:lnTo>
                  <a:pt x="207" y="42"/>
                </a:lnTo>
                <a:lnTo>
                  <a:pt x="210" y="39"/>
                </a:lnTo>
                <a:lnTo>
                  <a:pt x="213" y="37"/>
                </a:lnTo>
                <a:lnTo>
                  <a:pt x="217" y="36"/>
                </a:lnTo>
                <a:lnTo>
                  <a:pt x="221" y="37"/>
                </a:lnTo>
                <a:lnTo>
                  <a:pt x="225" y="39"/>
                </a:lnTo>
                <a:lnTo>
                  <a:pt x="227" y="42"/>
                </a:lnTo>
                <a:lnTo>
                  <a:pt x="227" y="45"/>
                </a:lnTo>
                <a:lnTo>
                  <a:pt x="227" y="90"/>
                </a:lnTo>
                <a:lnTo>
                  <a:pt x="269" y="90"/>
                </a:lnTo>
                <a:lnTo>
                  <a:pt x="269" y="54"/>
                </a:lnTo>
                <a:lnTo>
                  <a:pt x="269" y="51"/>
                </a:lnTo>
                <a:lnTo>
                  <a:pt x="272" y="48"/>
                </a:lnTo>
                <a:lnTo>
                  <a:pt x="275" y="45"/>
                </a:lnTo>
                <a:lnTo>
                  <a:pt x="279" y="45"/>
                </a:lnTo>
                <a:lnTo>
                  <a:pt x="283" y="45"/>
                </a:lnTo>
                <a:lnTo>
                  <a:pt x="286" y="48"/>
                </a:lnTo>
                <a:lnTo>
                  <a:pt x="289" y="51"/>
                </a:lnTo>
                <a:lnTo>
                  <a:pt x="289" y="54"/>
                </a:lnTo>
                <a:lnTo>
                  <a:pt x="289" y="90"/>
                </a:lnTo>
                <a:lnTo>
                  <a:pt x="310" y="90"/>
                </a:lnTo>
                <a:lnTo>
                  <a:pt x="310" y="45"/>
                </a:lnTo>
                <a:lnTo>
                  <a:pt x="311" y="42"/>
                </a:lnTo>
                <a:lnTo>
                  <a:pt x="314" y="39"/>
                </a:lnTo>
                <a:lnTo>
                  <a:pt x="316" y="37"/>
                </a:lnTo>
                <a:lnTo>
                  <a:pt x="320" y="36"/>
                </a:lnTo>
                <a:lnTo>
                  <a:pt x="324" y="37"/>
                </a:lnTo>
                <a:lnTo>
                  <a:pt x="327" y="39"/>
                </a:lnTo>
                <a:lnTo>
                  <a:pt x="330" y="42"/>
                </a:lnTo>
                <a:lnTo>
                  <a:pt x="331" y="45"/>
                </a:lnTo>
                <a:lnTo>
                  <a:pt x="331" y="90"/>
                </a:lnTo>
                <a:lnTo>
                  <a:pt x="351" y="90"/>
                </a:lnTo>
                <a:lnTo>
                  <a:pt x="351" y="18"/>
                </a:lnTo>
                <a:lnTo>
                  <a:pt x="21" y="18"/>
                </a:lnTo>
                <a:lnTo>
                  <a:pt x="21" y="20"/>
                </a:lnTo>
                <a:lnTo>
                  <a:pt x="21" y="22"/>
                </a:lnTo>
                <a:lnTo>
                  <a:pt x="21" y="25"/>
                </a:lnTo>
                <a:lnTo>
                  <a:pt x="21" y="29"/>
                </a:lnTo>
                <a:lnTo>
                  <a:pt x="21" y="41"/>
                </a:lnTo>
                <a:lnTo>
                  <a:pt x="21" y="54"/>
                </a:lnTo>
                <a:lnTo>
                  <a:pt x="21" y="67"/>
                </a:lnTo>
                <a:lnTo>
                  <a:pt x="21" y="79"/>
                </a:lnTo>
                <a:lnTo>
                  <a:pt x="21" y="83"/>
                </a:lnTo>
                <a:lnTo>
                  <a:pt x="21" y="86"/>
                </a:lnTo>
                <a:lnTo>
                  <a:pt x="21" y="90"/>
                </a:lnTo>
                <a:lnTo>
                  <a:pt x="21" y="90"/>
                </a:lnTo>
                <a:close/>
                <a:moveTo>
                  <a:pt x="21" y="189"/>
                </a:moveTo>
                <a:lnTo>
                  <a:pt x="41" y="189"/>
                </a:lnTo>
                <a:lnTo>
                  <a:pt x="41" y="144"/>
                </a:lnTo>
                <a:lnTo>
                  <a:pt x="42" y="140"/>
                </a:lnTo>
                <a:lnTo>
                  <a:pt x="45" y="138"/>
                </a:lnTo>
                <a:lnTo>
                  <a:pt x="47" y="136"/>
                </a:lnTo>
                <a:lnTo>
                  <a:pt x="52" y="135"/>
                </a:lnTo>
                <a:lnTo>
                  <a:pt x="56" y="136"/>
                </a:lnTo>
                <a:lnTo>
                  <a:pt x="60" y="138"/>
                </a:lnTo>
                <a:lnTo>
                  <a:pt x="62" y="140"/>
                </a:lnTo>
                <a:lnTo>
                  <a:pt x="62" y="144"/>
                </a:lnTo>
                <a:lnTo>
                  <a:pt x="62" y="189"/>
                </a:lnTo>
                <a:lnTo>
                  <a:pt x="77" y="189"/>
                </a:lnTo>
                <a:lnTo>
                  <a:pt x="83" y="189"/>
                </a:lnTo>
                <a:lnTo>
                  <a:pt x="103" y="189"/>
                </a:lnTo>
                <a:lnTo>
                  <a:pt x="109" y="189"/>
                </a:lnTo>
                <a:lnTo>
                  <a:pt x="124" y="189"/>
                </a:lnTo>
                <a:lnTo>
                  <a:pt x="124" y="144"/>
                </a:lnTo>
                <a:lnTo>
                  <a:pt x="125" y="140"/>
                </a:lnTo>
                <a:lnTo>
                  <a:pt x="128" y="138"/>
                </a:lnTo>
                <a:lnTo>
                  <a:pt x="130" y="136"/>
                </a:lnTo>
                <a:lnTo>
                  <a:pt x="134" y="135"/>
                </a:lnTo>
                <a:lnTo>
                  <a:pt x="138" y="136"/>
                </a:lnTo>
                <a:lnTo>
                  <a:pt x="141" y="138"/>
                </a:lnTo>
                <a:lnTo>
                  <a:pt x="144" y="140"/>
                </a:lnTo>
                <a:lnTo>
                  <a:pt x="145" y="144"/>
                </a:lnTo>
                <a:lnTo>
                  <a:pt x="145" y="189"/>
                </a:lnTo>
                <a:lnTo>
                  <a:pt x="165" y="189"/>
                </a:lnTo>
                <a:lnTo>
                  <a:pt x="165" y="135"/>
                </a:lnTo>
                <a:lnTo>
                  <a:pt x="166" y="132"/>
                </a:lnTo>
                <a:lnTo>
                  <a:pt x="169" y="129"/>
                </a:lnTo>
                <a:lnTo>
                  <a:pt x="171" y="126"/>
                </a:lnTo>
                <a:lnTo>
                  <a:pt x="176" y="126"/>
                </a:lnTo>
                <a:lnTo>
                  <a:pt x="180" y="126"/>
                </a:lnTo>
                <a:lnTo>
                  <a:pt x="184" y="129"/>
                </a:lnTo>
                <a:lnTo>
                  <a:pt x="186" y="132"/>
                </a:lnTo>
                <a:lnTo>
                  <a:pt x="186" y="135"/>
                </a:lnTo>
                <a:lnTo>
                  <a:pt x="186" y="189"/>
                </a:lnTo>
                <a:lnTo>
                  <a:pt x="227" y="189"/>
                </a:lnTo>
                <a:lnTo>
                  <a:pt x="227" y="144"/>
                </a:lnTo>
                <a:lnTo>
                  <a:pt x="228" y="140"/>
                </a:lnTo>
                <a:lnTo>
                  <a:pt x="231" y="138"/>
                </a:lnTo>
                <a:lnTo>
                  <a:pt x="233" y="136"/>
                </a:lnTo>
                <a:lnTo>
                  <a:pt x="238" y="135"/>
                </a:lnTo>
                <a:lnTo>
                  <a:pt x="242" y="136"/>
                </a:lnTo>
                <a:lnTo>
                  <a:pt x="246" y="138"/>
                </a:lnTo>
                <a:lnTo>
                  <a:pt x="248" y="140"/>
                </a:lnTo>
                <a:lnTo>
                  <a:pt x="248" y="144"/>
                </a:lnTo>
                <a:lnTo>
                  <a:pt x="248" y="189"/>
                </a:lnTo>
                <a:lnTo>
                  <a:pt x="269" y="189"/>
                </a:lnTo>
                <a:lnTo>
                  <a:pt x="269" y="144"/>
                </a:lnTo>
                <a:lnTo>
                  <a:pt x="269" y="140"/>
                </a:lnTo>
                <a:lnTo>
                  <a:pt x="272" y="138"/>
                </a:lnTo>
                <a:lnTo>
                  <a:pt x="275" y="136"/>
                </a:lnTo>
                <a:lnTo>
                  <a:pt x="279" y="135"/>
                </a:lnTo>
                <a:lnTo>
                  <a:pt x="283" y="136"/>
                </a:lnTo>
                <a:lnTo>
                  <a:pt x="286" y="138"/>
                </a:lnTo>
                <a:lnTo>
                  <a:pt x="289" y="140"/>
                </a:lnTo>
                <a:lnTo>
                  <a:pt x="289" y="144"/>
                </a:lnTo>
                <a:lnTo>
                  <a:pt x="289" y="189"/>
                </a:lnTo>
                <a:lnTo>
                  <a:pt x="310" y="189"/>
                </a:lnTo>
                <a:lnTo>
                  <a:pt x="310" y="135"/>
                </a:lnTo>
                <a:lnTo>
                  <a:pt x="311" y="132"/>
                </a:lnTo>
                <a:lnTo>
                  <a:pt x="314" y="129"/>
                </a:lnTo>
                <a:lnTo>
                  <a:pt x="316" y="126"/>
                </a:lnTo>
                <a:lnTo>
                  <a:pt x="320" y="126"/>
                </a:lnTo>
                <a:lnTo>
                  <a:pt x="324" y="126"/>
                </a:lnTo>
                <a:lnTo>
                  <a:pt x="327" y="129"/>
                </a:lnTo>
                <a:lnTo>
                  <a:pt x="330" y="132"/>
                </a:lnTo>
                <a:lnTo>
                  <a:pt x="331" y="135"/>
                </a:lnTo>
                <a:lnTo>
                  <a:pt x="331" y="189"/>
                </a:lnTo>
                <a:lnTo>
                  <a:pt x="351" y="189"/>
                </a:lnTo>
                <a:lnTo>
                  <a:pt x="351" y="108"/>
                </a:lnTo>
                <a:lnTo>
                  <a:pt x="21" y="108"/>
                </a:lnTo>
                <a:lnTo>
                  <a:pt x="21" y="109"/>
                </a:lnTo>
                <a:lnTo>
                  <a:pt x="21" y="112"/>
                </a:lnTo>
                <a:lnTo>
                  <a:pt x="21" y="116"/>
                </a:lnTo>
                <a:lnTo>
                  <a:pt x="21" y="121"/>
                </a:lnTo>
                <a:lnTo>
                  <a:pt x="21" y="134"/>
                </a:lnTo>
                <a:lnTo>
                  <a:pt x="21" y="149"/>
                </a:lnTo>
                <a:lnTo>
                  <a:pt x="21" y="164"/>
                </a:lnTo>
                <a:lnTo>
                  <a:pt x="21" y="177"/>
                </a:lnTo>
                <a:lnTo>
                  <a:pt x="21" y="181"/>
                </a:lnTo>
                <a:lnTo>
                  <a:pt x="21" y="186"/>
                </a:lnTo>
                <a:lnTo>
                  <a:pt x="21" y="188"/>
                </a:lnTo>
                <a:lnTo>
                  <a:pt x="21" y="189"/>
                </a:lnTo>
                <a:close/>
                <a:moveTo>
                  <a:pt x="21" y="288"/>
                </a:moveTo>
                <a:lnTo>
                  <a:pt x="41" y="288"/>
                </a:lnTo>
                <a:lnTo>
                  <a:pt x="41" y="243"/>
                </a:lnTo>
                <a:lnTo>
                  <a:pt x="42" y="240"/>
                </a:lnTo>
                <a:lnTo>
                  <a:pt x="45" y="236"/>
                </a:lnTo>
                <a:lnTo>
                  <a:pt x="47" y="234"/>
                </a:lnTo>
                <a:lnTo>
                  <a:pt x="52" y="234"/>
                </a:lnTo>
                <a:lnTo>
                  <a:pt x="56" y="234"/>
                </a:lnTo>
                <a:lnTo>
                  <a:pt x="60" y="236"/>
                </a:lnTo>
                <a:lnTo>
                  <a:pt x="62" y="240"/>
                </a:lnTo>
                <a:lnTo>
                  <a:pt x="62" y="243"/>
                </a:lnTo>
                <a:lnTo>
                  <a:pt x="62" y="288"/>
                </a:lnTo>
                <a:lnTo>
                  <a:pt x="83" y="288"/>
                </a:lnTo>
                <a:lnTo>
                  <a:pt x="83" y="243"/>
                </a:lnTo>
                <a:lnTo>
                  <a:pt x="83" y="240"/>
                </a:lnTo>
                <a:lnTo>
                  <a:pt x="86" y="236"/>
                </a:lnTo>
                <a:lnTo>
                  <a:pt x="89" y="234"/>
                </a:lnTo>
                <a:lnTo>
                  <a:pt x="93" y="234"/>
                </a:lnTo>
                <a:lnTo>
                  <a:pt x="97" y="234"/>
                </a:lnTo>
                <a:lnTo>
                  <a:pt x="101" y="236"/>
                </a:lnTo>
                <a:lnTo>
                  <a:pt x="103" y="240"/>
                </a:lnTo>
                <a:lnTo>
                  <a:pt x="103" y="243"/>
                </a:lnTo>
                <a:lnTo>
                  <a:pt x="103" y="288"/>
                </a:lnTo>
                <a:lnTo>
                  <a:pt x="145" y="288"/>
                </a:lnTo>
                <a:lnTo>
                  <a:pt x="145" y="253"/>
                </a:lnTo>
                <a:lnTo>
                  <a:pt x="145" y="248"/>
                </a:lnTo>
                <a:lnTo>
                  <a:pt x="148" y="246"/>
                </a:lnTo>
                <a:lnTo>
                  <a:pt x="151" y="244"/>
                </a:lnTo>
                <a:lnTo>
                  <a:pt x="155" y="243"/>
                </a:lnTo>
                <a:lnTo>
                  <a:pt x="159" y="244"/>
                </a:lnTo>
                <a:lnTo>
                  <a:pt x="163" y="246"/>
                </a:lnTo>
                <a:lnTo>
                  <a:pt x="165" y="248"/>
                </a:lnTo>
                <a:lnTo>
                  <a:pt x="165" y="253"/>
                </a:lnTo>
                <a:lnTo>
                  <a:pt x="165" y="288"/>
                </a:lnTo>
                <a:lnTo>
                  <a:pt x="186" y="288"/>
                </a:lnTo>
                <a:lnTo>
                  <a:pt x="186" y="253"/>
                </a:lnTo>
                <a:lnTo>
                  <a:pt x="187" y="248"/>
                </a:lnTo>
                <a:lnTo>
                  <a:pt x="190" y="246"/>
                </a:lnTo>
                <a:lnTo>
                  <a:pt x="192" y="244"/>
                </a:lnTo>
                <a:lnTo>
                  <a:pt x="196" y="243"/>
                </a:lnTo>
                <a:lnTo>
                  <a:pt x="200" y="244"/>
                </a:lnTo>
                <a:lnTo>
                  <a:pt x="203" y="246"/>
                </a:lnTo>
                <a:lnTo>
                  <a:pt x="206" y="248"/>
                </a:lnTo>
                <a:lnTo>
                  <a:pt x="207" y="253"/>
                </a:lnTo>
                <a:lnTo>
                  <a:pt x="207" y="288"/>
                </a:lnTo>
                <a:lnTo>
                  <a:pt x="227" y="288"/>
                </a:lnTo>
                <a:lnTo>
                  <a:pt x="227" y="243"/>
                </a:lnTo>
                <a:lnTo>
                  <a:pt x="228" y="240"/>
                </a:lnTo>
                <a:lnTo>
                  <a:pt x="231" y="236"/>
                </a:lnTo>
                <a:lnTo>
                  <a:pt x="233" y="234"/>
                </a:lnTo>
                <a:lnTo>
                  <a:pt x="238" y="234"/>
                </a:lnTo>
                <a:lnTo>
                  <a:pt x="242" y="234"/>
                </a:lnTo>
                <a:lnTo>
                  <a:pt x="246" y="236"/>
                </a:lnTo>
                <a:lnTo>
                  <a:pt x="248" y="240"/>
                </a:lnTo>
                <a:lnTo>
                  <a:pt x="248" y="243"/>
                </a:lnTo>
                <a:lnTo>
                  <a:pt x="248" y="288"/>
                </a:lnTo>
                <a:lnTo>
                  <a:pt x="269" y="288"/>
                </a:lnTo>
                <a:lnTo>
                  <a:pt x="269" y="253"/>
                </a:lnTo>
                <a:lnTo>
                  <a:pt x="269" y="248"/>
                </a:lnTo>
                <a:lnTo>
                  <a:pt x="272" y="246"/>
                </a:lnTo>
                <a:lnTo>
                  <a:pt x="275" y="244"/>
                </a:lnTo>
                <a:lnTo>
                  <a:pt x="279" y="243"/>
                </a:lnTo>
                <a:lnTo>
                  <a:pt x="283" y="244"/>
                </a:lnTo>
                <a:lnTo>
                  <a:pt x="286" y="246"/>
                </a:lnTo>
                <a:lnTo>
                  <a:pt x="289" y="248"/>
                </a:lnTo>
                <a:lnTo>
                  <a:pt x="289" y="253"/>
                </a:lnTo>
                <a:lnTo>
                  <a:pt x="289" y="288"/>
                </a:lnTo>
                <a:lnTo>
                  <a:pt x="351" y="288"/>
                </a:lnTo>
                <a:lnTo>
                  <a:pt x="351" y="207"/>
                </a:lnTo>
                <a:lnTo>
                  <a:pt x="21" y="207"/>
                </a:lnTo>
                <a:lnTo>
                  <a:pt x="21" y="208"/>
                </a:lnTo>
                <a:lnTo>
                  <a:pt x="21" y="211"/>
                </a:lnTo>
                <a:lnTo>
                  <a:pt x="21" y="215"/>
                </a:lnTo>
                <a:lnTo>
                  <a:pt x="21" y="220"/>
                </a:lnTo>
                <a:lnTo>
                  <a:pt x="21" y="233"/>
                </a:lnTo>
                <a:lnTo>
                  <a:pt x="21" y="247"/>
                </a:lnTo>
                <a:lnTo>
                  <a:pt x="21" y="262"/>
                </a:lnTo>
                <a:lnTo>
                  <a:pt x="21" y="275"/>
                </a:lnTo>
                <a:lnTo>
                  <a:pt x="21" y="281"/>
                </a:lnTo>
                <a:lnTo>
                  <a:pt x="21" y="285"/>
                </a:lnTo>
                <a:lnTo>
                  <a:pt x="21" y="287"/>
                </a:lnTo>
                <a:lnTo>
                  <a:pt x="21" y="288"/>
                </a:lnTo>
                <a:close/>
                <a:moveTo>
                  <a:pt x="21" y="378"/>
                </a:moveTo>
                <a:lnTo>
                  <a:pt x="41" y="378"/>
                </a:lnTo>
                <a:lnTo>
                  <a:pt x="41" y="342"/>
                </a:lnTo>
                <a:lnTo>
                  <a:pt x="42" y="339"/>
                </a:lnTo>
                <a:lnTo>
                  <a:pt x="45" y="336"/>
                </a:lnTo>
                <a:lnTo>
                  <a:pt x="47" y="334"/>
                </a:lnTo>
                <a:lnTo>
                  <a:pt x="52" y="334"/>
                </a:lnTo>
                <a:lnTo>
                  <a:pt x="56" y="334"/>
                </a:lnTo>
                <a:lnTo>
                  <a:pt x="60" y="336"/>
                </a:lnTo>
                <a:lnTo>
                  <a:pt x="62" y="339"/>
                </a:lnTo>
                <a:lnTo>
                  <a:pt x="62" y="342"/>
                </a:lnTo>
                <a:lnTo>
                  <a:pt x="62" y="378"/>
                </a:lnTo>
                <a:lnTo>
                  <a:pt x="83" y="378"/>
                </a:lnTo>
                <a:lnTo>
                  <a:pt x="83" y="342"/>
                </a:lnTo>
                <a:lnTo>
                  <a:pt x="83" y="339"/>
                </a:lnTo>
                <a:lnTo>
                  <a:pt x="86" y="336"/>
                </a:lnTo>
                <a:lnTo>
                  <a:pt x="89" y="334"/>
                </a:lnTo>
                <a:lnTo>
                  <a:pt x="93" y="334"/>
                </a:lnTo>
                <a:lnTo>
                  <a:pt x="97" y="334"/>
                </a:lnTo>
                <a:lnTo>
                  <a:pt x="101" y="336"/>
                </a:lnTo>
                <a:lnTo>
                  <a:pt x="103" y="339"/>
                </a:lnTo>
                <a:lnTo>
                  <a:pt x="103" y="342"/>
                </a:lnTo>
                <a:lnTo>
                  <a:pt x="103" y="378"/>
                </a:lnTo>
                <a:lnTo>
                  <a:pt x="124" y="378"/>
                </a:lnTo>
                <a:lnTo>
                  <a:pt x="124" y="334"/>
                </a:lnTo>
                <a:lnTo>
                  <a:pt x="125" y="329"/>
                </a:lnTo>
                <a:lnTo>
                  <a:pt x="128" y="327"/>
                </a:lnTo>
                <a:lnTo>
                  <a:pt x="130" y="325"/>
                </a:lnTo>
                <a:lnTo>
                  <a:pt x="134" y="324"/>
                </a:lnTo>
                <a:lnTo>
                  <a:pt x="138" y="325"/>
                </a:lnTo>
                <a:lnTo>
                  <a:pt x="141" y="327"/>
                </a:lnTo>
                <a:lnTo>
                  <a:pt x="144" y="329"/>
                </a:lnTo>
                <a:lnTo>
                  <a:pt x="145" y="334"/>
                </a:lnTo>
                <a:lnTo>
                  <a:pt x="145" y="378"/>
                </a:lnTo>
                <a:lnTo>
                  <a:pt x="186" y="378"/>
                </a:lnTo>
                <a:lnTo>
                  <a:pt x="186" y="334"/>
                </a:lnTo>
                <a:lnTo>
                  <a:pt x="187" y="329"/>
                </a:lnTo>
                <a:lnTo>
                  <a:pt x="190" y="327"/>
                </a:lnTo>
                <a:lnTo>
                  <a:pt x="192" y="325"/>
                </a:lnTo>
                <a:lnTo>
                  <a:pt x="196" y="324"/>
                </a:lnTo>
                <a:lnTo>
                  <a:pt x="200" y="325"/>
                </a:lnTo>
                <a:lnTo>
                  <a:pt x="203" y="327"/>
                </a:lnTo>
                <a:lnTo>
                  <a:pt x="206" y="329"/>
                </a:lnTo>
                <a:lnTo>
                  <a:pt x="207" y="334"/>
                </a:lnTo>
                <a:lnTo>
                  <a:pt x="207" y="378"/>
                </a:lnTo>
                <a:lnTo>
                  <a:pt x="222" y="378"/>
                </a:lnTo>
                <a:lnTo>
                  <a:pt x="227" y="378"/>
                </a:lnTo>
                <a:lnTo>
                  <a:pt x="248" y="378"/>
                </a:lnTo>
                <a:lnTo>
                  <a:pt x="259" y="378"/>
                </a:lnTo>
                <a:lnTo>
                  <a:pt x="269" y="378"/>
                </a:lnTo>
                <a:lnTo>
                  <a:pt x="269" y="334"/>
                </a:lnTo>
                <a:lnTo>
                  <a:pt x="269" y="329"/>
                </a:lnTo>
                <a:lnTo>
                  <a:pt x="272" y="327"/>
                </a:lnTo>
                <a:lnTo>
                  <a:pt x="275" y="325"/>
                </a:lnTo>
                <a:lnTo>
                  <a:pt x="279" y="324"/>
                </a:lnTo>
                <a:lnTo>
                  <a:pt x="283" y="325"/>
                </a:lnTo>
                <a:lnTo>
                  <a:pt x="286" y="327"/>
                </a:lnTo>
                <a:lnTo>
                  <a:pt x="289" y="329"/>
                </a:lnTo>
                <a:lnTo>
                  <a:pt x="289" y="334"/>
                </a:lnTo>
                <a:lnTo>
                  <a:pt x="289" y="378"/>
                </a:lnTo>
                <a:lnTo>
                  <a:pt x="294" y="378"/>
                </a:lnTo>
                <a:lnTo>
                  <a:pt x="310" y="378"/>
                </a:lnTo>
                <a:lnTo>
                  <a:pt x="331" y="378"/>
                </a:lnTo>
                <a:lnTo>
                  <a:pt x="341" y="378"/>
                </a:lnTo>
                <a:lnTo>
                  <a:pt x="351" y="378"/>
                </a:lnTo>
                <a:lnTo>
                  <a:pt x="351" y="307"/>
                </a:lnTo>
                <a:lnTo>
                  <a:pt x="21" y="307"/>
                </a:lnTo>
                <a:lnTo>
                  <a:pt x="21" y="308"/>
                </a:lnTo>
                <a:lnTo>
                  <a:pt x="21" y="310"/>
                </a:lnTo>
                <a:lnTo>
                  <a:pt x="21" y="313"/>
                </a:lnTo>
                <a:lnTo>
                  <a:pt x="21" y="317"/>
                </a:lnTo>
                <a:lnTo>
                  <a:pt x="21" y="329"/>
                </a:lnTo>
                <a:lnTo>
                  <a:pt x="21" y="342"/>
                </a:lnTo>
                <a:lnTo>
                  <a:pt x="21" y="355"/>
                </a:lnTo>
                <a:lnTo>
                  <a:pt x="21" y="367"/>
                </a:lnTo>
                <a:lnTo>
                  <a:pt x="21" y="371"/>
                </a:lnTo>
                <a:lnTo>
                  <a:pt x="21" y="375"/>
                </a:lnTo>
                <a:lnTo>
                  <a:pt x="21" y="378"/>
                </a:lnTo>
                <a:lnTo>
                  <a:pt x="21" y="378"/>
                </a:lnTo>
                <a:close/>
                <a:moveTo>
                  <a:pt x="21" y="0"/>
                </a:moveTo>
                <a:lnTo>
                  <a:pt x="351" y="0"/>
                </a:lnTo>
                <a:lnTo>
                  <a:pt x="360" y="1"/>
                </a:lnTo>
                <a:lnTo>
                  <a:pt x="366" y="5"/>
                </a:lnTo>
                <a:lnTo>
                  <a:pt x="371" y="11"/>
                </a:lnTo>
                <a:lnTo>
                  <a:pt x="372" y="18"/>
                </a:lnTo>
                <a:lnTo>
                  <a:pt x="372" y="378"/>
                </a:lnTo>
                <a:lnTo>
                  <a:pt x="371" y="385"/>
                </a:lnTo>
                <a:lnTo>
                  <a:pt x="366" y="391"/>
                </a:lnTo>
                <a:lnTo>
                  <a:pt x="360" y="395"/>
                </a:lnTo>
                <a:lnTo>
                  <a:pt x="351" y="396"/>
                </a:lnTo>
                <a:lnTo>
                  <a:pt x="21" y="396"/>
                </a:lnTo>
                <a:lnTo>
                  <a:pt x="13" y="395"/>
                </a:lnTo>
                <a:lnTo>
                  <a:pt x="6" y="391"/>
                </a:lnTo>
                <a:lnTo>
                  <a:pt x="1" y="385"/>
                </a:lnTo>
                <a:lnTo>
                  <a:pt x="0" y="378"/>
                </a:lnTo>
                <a:lnTo>
                  <a:pt x="0" y="18"/>
                </a:lnTo>
                <a:lnTo>
                  <a:pt x="1" y="11"/>
                </a:lnTo>
                <a:lnTo>
                  <a:pt x="6" y="5"/>
                </a:lnTo>
                <a:lnTo>
                  <a:pt x="13" y="1"/>
                </a:lnTo>
                <a:lnTo>
                  <a:pt x="21"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4" name="Freeform 145"/>
          <p:cNvSpPr>
            <a:spLocks noEditPoints="1"/>
          </p:cNvSpPr>
          <p:nvPr/>
        </p:nvSpPr>
        <p:spPr bwMode="auto">
          <a:xfrm>
            <a:off x="10267653" y="6121302"/>
            <a:ext cx="325933" cy="150316"/>
          </a:xfrm>
          <a:custGeom>
            <a:avLst/>
            <a:gdLst>
              <a:gd name="T0" fmla="*/ 324 w 396"/>
              <a:gd name="T1" fmla="*/ 153 h 180"/>
              <a:gd name="T2" fmla="*/ 315 w 396"/>
              <a:gd name="T3" fmla="*/ 124 h 180"/>
              <a:gd name="T4" fmla="*/ 71 w 396"/>
              <a:gd name="T5" fmla="*/ 108 h 180"/>
              <a:gd name="T6" fmla="*/ 81 w 396"/>
              <a:gd name="T7" fmla="*/ 131 h 180"/>
              <a:gd name="T8" fmla="*/ 72 w 396"/>
              <a:gd name="T9" fmla="*/ 153 h 180"/>
              <a:gd name="T10" fmla="*/ 43 w 396"/>
              <a:gd name="T11" fmla="*/ 162 h 180"/>
              <a:gd name="T12" fmla="*/ 18 w 396"/>
              <a:gd name="T13" fmla="*/ 137 h 180"/>
              <a:gd name="T14" fmla="*/ 26 w 396"/>
              <a:gd name="T15" fmla="*/ 110 h 180"/>
              <a:gd name="T16" fmla="*/ 49 w 396"/>
              <a:gd name="T17" fmla="*/ 98 h 180"/>
              <a:gd name="T18" fmla="*/ 54 w 396"/>
              <a:gd name="T19" fmla="*/ 86 h 180"/>
              <a:gd name="T20" fmla="*/ 45 w 396"/>
              <a:gd name="T21" fmla="*/ 81 h 180"/>
              <a:gd name="T22" fmla="*/ 18 w 396"/>
              <a:gd name="T23" fmla="*/ 55 h 180"/>
              <a:gd name="T24" fmla="*/ 27 w 396"/>
              <a:gd name="T25" fmla="*/ 27 h 180"/>
              <a:gd name="T26" fmla="*/ 56 w 396"/>
              <a:gd name="T27" fmla="*/ 18 h 180"/>
              <a:gd name="T28" fmla="*/ 79 w 396"/>
              <a:gd name="T29" fmla="*/ 38 h 180"/>
              <a:gd name="T30" fmla="*/ 79 w 396"/>
              <a:gd name="T31" fmla="*/ 62 h 180"/>
              <a:gd name="T32" fmla="*/ 321 w 396"/>
              <a:gd name="T33" fmla="*/ 67 h 180"/>
              <a:gd name="T34" fmla="*/ 315 w 396"/>
              <a:gd name="T35" fmla="*/ 43 h 180"/>
              <a:gd name="T36" fmla="*/ 340 w 396"/>
              <a:gd name="T37" fmla="*/ 18 h 180"/>
              <a:gd name="T38" fmla="*/ 369 w 396"/>
              <a:gd name="T39" fmla="*/ 27 h 180"/>
              <a:gd name="T40" fmla="*/ 378 w 396"/>
              <a:gd name="T41" fmla="*/ 55 h 180"/>
              <a:gd name="T42" fmla="*/ 351 w 396"/>
              <a:gd name="T43" fmla="*/ 81 h 180"/>
              <a:gd name="T44" fmla="*/ 342 w 396"/>
              <a:gd name="T45" fmla="*/ 86 h 180"/>
              <a:gd name="T46" fmla="*/ 348 w 396"/>
              <a:gd name="T47" fmla="*/ 98 h 180"/>
              <a:gd name="T48" fmla="*/ 370 w 396"/>
              <a:gd name="T49" fmla="*/ 110 h 180"/>
              <a:gd name="T50" fmla="*/ 378 w 396"/>
              <a:gd name="T51" fmla="*/ 137 h 180"/>
              <a:gd name="T52" fmla="*/ 353 w 396"/>
              <a:gd name="T53" fmla="*/ 162 h 180"/>
              <a:gd name="T54" fmla="*/ 391 w 396"/>
              <a:gd name="T55" fmla="*/ 72 h 180"/>
              <a:gd name="T56" fmla="*/ 392 w 396"/>
              <a:gd name="T57" fmla="*/ 30 h 180"/>
              <a:gd name="T58" fmla="*/ 366 w 396"/>
              <a:gd name="T59" fmla="*/ 3 h 180"/>
              <a:gd name="T60" fmla="*/ 327 w 396"/>
              <a:gd name="T61" fmla="*/ 3 h 180"/>
              <a:gd name="T62" fmla="*/ 301 w 396"/>
              <a:gd name="T63" fmla="*/ 30 h 180"/>
              <a:gd name="T64" fmla="*/ 98 w 396"/>
              <a:gd name="T65" fmla="*/ 54 h 180"/>
              <a:gd name="T66" fmla="*/ 91 w 396"/>
              <a:gd name="T67" fmla="*/ 22 h 180"/>
              <a:gd name="T68" fmla="*/ 59 w 396"/>
              <a:gd name="T69" fmla="*/ 1 h 180"/>
              <a:gd name="T70" fmla="*/ 22 w 396"/>
              <a:gd name="T71" fmla="*/ 9 h 180"/>
              <a:gd name="T72" fmla="*/ 1 w 396"/>
              <a:gd name="T73" fmla="*/ 40 h 180"/>
              <a:gd name="T74" fmla="*/ 13 w 396"/>
              <a:gd name="T75" fmla="*/ 82 h 180"/>
              <a:gd name="T76" fmla="*/ 1 w 396"/>
              <a:gd name="T77" fmla="*/ 119 h 180"/>
              <a:gd name="T78" fmla="*/ 9 w 396"/>
              <a:gd name="T79" fmla="*/ 159 h 180"/>
              <a:gd name="T80" fmla="*/ 40 w 396"/>
              <a:gd name="T81" fmla="*/ 179 h 180"/>
              <a:gd name="T82" fmla="*/ 78 w 396"/>
              <a:gd name="T83" fmla="*/ 172 h 180"/>
              <a:gd name="T84" fmla="*/ 98 w 396"/>
              <a:gd name="T85" fmla="*/ 140 h 180"/>
              <a:gd name="T86" fmla="*/ 297 w 396"/>
              <a:gd name="T87" fmla="*/ 131 h 180"/>
              <a:gd name="T88" fmla="*/ 312 w 396"/>
              <a:gd name="T89" fmla="*/ 165 h 180"/>
              <a:gd name="T90" fmla="*/ 346 w 396"/>
              <a:gd name="T91" fmla="*/ 180 h 180"/>
              <a:gd name="T92" fmla="*/ 381 w 396"/>
              <a:gd name="T93" fmla="*/ 165 h 180"/>
              <a:gd name="T94" fmla="*/ 396 w 396"/>
              <a:gd name="T95" fmla="*/ 131 h 180"/>
              <a:gd name="T96" fmla="*/ 375 w 396"/>
              <a:gd name="T97" fmla="*/ 9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6" h="180">
                <a:moveTo>
                  <a:pt x="346" y="162"/>
                </a:moveTo>
                <a:lnTo>
                  <a:pt x="340" y="162"/>
                </a:lnTo>
                <a:lnTo>
                  <a:pt x="335" y="160"/>
                </a:lnTo>
                <a:lnTo>
                  <a:pt x="324" y="153"/>
                </a:lnTo>
                <a:lnTo>
                  <a:pt x="317" y="144"/>
                </a:lnTo>
                <a:lnTo>
                  <a:pt x="315" y="137"/>
                </a:lnTo>
                <a:lnTo>
                  <a:pt x="315" y="131"/>
                </a:lnTo>
                <a:lnTo>
                  <a:pt x="315" y="124"/>
                </a:lnTo>
                <a:lnTo>
                  <a:pt x="317" y="118"/>
                </a:lnTo>
                <a:lnTo>
                  <a:pt x="321" y="112"/>
                </a:lnTo>
                <a:lnTo>
                  <a:pt x="325" y="108"/>
                </a:lnTo>
                <a:lnTo>
                  <a:pt x="71" y="108"/>
                </a:lnTo>
                <a:lnTo>
                  <a:pt x="76" y="112"/>
                </a:lnTo>
                <a:lnTo>
                  <a:pt x="79" y="118"/>
                </a:lnTo>
                <a:lnTo>
                  <a:pt x="81" y="124"/>
                </a:lnTo>
                <a:lnTo>
                  <a:pt x="81" y="131"/>
                </a:lnTo>
                <a:lnTo>
                  <a:pt x="81" y="137"/>
                </a:lnTo>
                <a:lnTo>
                  <a:pt x="79" y="144"/>
                </a:lnTo>
                <a:lnTo>
                  <a:pt x="76" y="148"/>
                </a:lnTo>
                <a:lnTo>
                  <a:pt x="72" y="153"/>
                </a:lnTo>
                <a:lnTo>
                  <a:pt x="62" y="160"/>
                </a:lnTo>
                <a:lnTo>
                  <a:pt x="56" y="162"/>
                </a:lnTo>
                <a:lnTo>
                  <a:pt x="50" y="162"/>
                </a:lnTo>
                <a:lnTo>
                  <a:pt x="43" y="162"/>
                </a:lnTo>
                <a:lnTo>
                  <a:pt x="38" y="160"/>
                </a:lnTo>
                <a:lnTo>
                  <a:pt x="27" y="153"/>
                </a:lnTo>
                <a:lnTo>
                  <a:pt x="21" y="144"/>
                </a:lnTo>
                <a:lnTo>
                  <a:pt x="18" y="137"/>
                </a:lnTo>
                <a:lnTo>
                  <a:pt x="18" y="131"/>
                </a:lnTo>
                <a:lnTo>
                  <a:pt x="18" y="125"/>
                </a:lnTo>
                <a:lnTo>
                  <a:pt x="21" y="120"/>
                </a:lnTo>
                <a:lnTo>
                  <a:pt x="26" y="110"/>
                </a:lnTo>
                <a:lnTo>
                  <a:pt x="35" y="104"/>
                </a:lnTo>
                <a:lnTo>
                  <a:pt x="45" y="99"/>
                </a:lnTo>
                <a:lnTo>
                  <a:pt x="45" y="99"/>
                </a:lnTo>
                <a:lnTo>
                  <a:pt x="49" y="98"/>
                </a:lnTo>
                <a:lnTo>
                  <a:pt x="52" y="96"/>
                </a:lnTo>
                <a:lnTo>
                  <a:pt x="54" y="94"/>
                </a:lnTo>
                <a:lnTo>
                  <a:pt x="54" y="90"/>
                </a:lnTo>
                <a:lnTo>
                  <a:pt x="54" y="86"/>
                </a:lnTo>
                <a:lnTo>
                  <a:pt x="52" y="84"/>
                </a:lnTo>
                <a:lnTo>
                  <a:pt x="49" y="82"/>
                </a:lnTo>
                <a:lnTo>
                  <a:pt x="45" y="81"/>
                </a:lnTo>
                <a:lnTo>
                  <a:pt x="45" y="81"/>
                </a:lnTo>
                <a:lnTo>
                  <a:pt x="35" y="78"/>
                </a:lnTo>
                <a:lnTo>
                  <a:pt x="26" y="70"/>
                </a:lnTo>
                <a:lnTo>
                  <a:pt x="21" y="60"/>
                </a:lnTo>
                <a:lnTo>
                  <a:pt x="18" y="55"/>
                </a:lnTo>
                <a:lnTo>
                  <a:pt x="18" y="50"/>
                </a:lnTo>
                <a:lnTo>
                  <a:pt x="18" y="43"/>
                </a:lnTo>
                <a:lnTo>
                  <a:pt x="21" y="38"/>
                </a:lnTo>
                <a:lnTo>
                  <a:pt x="27" y="27"/>
                </a:lnTo>
                <a:lnTo>
                  <a:pt x="38" y="21"/>
                </a:lnTo>
                <a:lnTo>
                  <a:pt x="43" y="18"/>
                </a:lnTo>
                <a:lnTo>
                  <a:pt x="50" y="18"/>
                </a:lnTo>
                <a:lnTo>
                  <a:pt x="56" y="18"/>
                </a:lnTo>
                <a:lnTo>
                  <a:pt x="62" y="21"/>
                </a:lnTo>
                <a:lnTo>
                  <a:pt x="72" y="27"/>
                </a:lnTo>
                <a:lnTo>
                  <a:pt x="76" y="32"/>
                </a:lnTo>
                <a:lnTo>
                  <a:pt x="79" y="38"/>
                </a:lnTo>
                <a:lnTo>
                  <a:pt x="81" y="43"/>
                </a:lnTo>
                <a:lnTo>
                  <a:pt x="81" y="50"/>
                </a:lnTo>
                <a:lnTo>
                  <a:pt x="81" y="56"/>
                </a:lnTo>
                <a:lnTo>
                  <a:pt x="79" y="62"/>
                </a:lnTo>
                <a:lnTo>
                  <a:pt x="76" y="67"/>
                </a:lnTo>
                <a:lnTo>
                  <a:pt x="71" y="72"/>
                </a:lnTo>
                <a:lnTo>
                  <a:pt x="325" y="72"/>
                </a:lnTo>
                <a:lnTo>
                  <a:pt x="321" y="67"/>
                </a:lnTo>
                <a:lnTo>
                  <a:pt x="317" y="62"/>
                </a:lnTo>
                <a:lnTo>
                  <a:pt x="315" y="56"/>
                </a:lnTo>
                <a:lnTo>
                  <a:pt x="315" y="50"/>
                </a:lnTo>
                <a:lnTo>
                  <a:pt x="315" y="43"/>
                </a:lnTo>
                <a:lnTo>
                  <a:pt x="317" y="38"/>
                </a:lnTo>
                <a:lnTo>
                  <a:pt x="324" y="27"/>
                </a:lnTo>
                <a:lnTo>
                  <a:pt x="335" y="21"/>
                </a:lnTo>
                <a:lnTo>
                  <a:pt x="340" y="18"/>
                </a:lnTo>
                <a:lnTo>
                  <a:pt x="346" y="18"/>
                </a:lnTo>
                <a:lnTo>
                  <a:pt x="353" y="18"/>
                </a:lnTo>
                <a:lnTo>
                  <a:pt x="359" y="21"/>
                </a:lnTo>
                <a:lnTo>
                  <a:pt x="369" y="27"/>
                </a:lnTo>
                <a:lnTo>
                  <a:pt x="376" y="38"/>
                </a:lnTo>
                <a:lnTo>
                  <a:pt x="378" y="43"/>
                </a:lnTo>
                <a:lnTo>
                  <a:pt x="378" y="50"/>
                </a:lnTo>
                <a:lnTo>
                  <a:pt x="378" y="55"/>
                </a:lnTo>
                <a:lnTo>
                  <a:pt x="376" y="60"/>
                </a:lnTo>
                <a:lnTo>
                  <a:pt x="370" y="70"/>
                </a:lnTo>
                <a:lnTo>
                  <a:pt x="362" y="78"/>
                </a:lnTo>
                <a:lnTo>
                  <a:pt x="351" y="81"/>
                </a:lnTo>
                <a:lnTo>
                  <a:pt x="351" y="81"/>
                </a:lnTo>
                <a:lnTo>
                  <a:pt x="348" y="82"/>
                </a:lnTo>
                <a:lnTo>
                  <a:pt x="344" y="84"/>
                </a:lnTo>
                <a:lnTo>
                  <a:pt x="342" y="86"/>
                </a:lnTo>
                <a:lnTo>
                  <a:pt x="342" y="90"/>
                </a:lnTo>
                <a:lnTo>
                  <a:pt x="342" y="94"/>
                </a:lnTo>
                <a:lnTo>
                  <a:pt x="344" y="96"/>
                </a:lnTo>
                <a:lnTo>
                  <a:pt x="348" y="98"/>
                </a:lnTo>
                <a:lnTo>
                  <a:pt x="351" y="99"/>
                </a:lnTo>
                <a:lnTo>
                  <a:pt x="351" y="99"/>
                </a:lnTo>
                <a:lnTo>
                  <a:pt x="362" y="104"/>
                </a:lnTo>
                <a:lnTo>
                  <a:pt x="370" y="110"/>
                </a:lnTo>
                <a:lnTo>
                  <a:pt x="376" y="120"/>
                </a:lnTo>
                <a:lnTo>
                  <a:pt x="378" y="125"/>
                </a:lnTo>
                <a:lnTo>
                  <a:pt x="378" y="131"/>
                </a:lnTo>
                <a:lnTo>
                  <a:pt x="378" y="137"/>
                </a:lnTo>
                <a:lnTo>
                  <a:pt x="376" y="144"/>
                </a:lnTo>
                <a:lnTo>
                  <a:pt x="369" y="153"/>
                </a:lnTo>
                <a:lnTo>
                  <a:pt x="359" y="160"/>
                </a:lnTo>
                <a:lnTo>
                  <a:pt x="353" y="162"/>
                </a:lnTo>
                <a:lnTo>
                  <a:pt x="346" y="162"/>
                </a:lnTo>
                <a:close/>
                <a:moveTo>
                  <a:pt x="375" y="90"/>
                </a:moveTo>
                <a:lnTo>
                  <a:pt x="383" y="82"/>
                </a:lnTo>
                <a:lnTo>
                  <a:pt x="391" y="72"/>
                </a:lnTo>
                <a:lnTo>
                  <a:pt x="394" y="62"/>
                </a:lnTo>
                <a:lnTo>
                  <a:pt x="396" y="50"/>
                </a:lnTo>
                <a:lnTo>
                  <a:pt x="395" y="40"/>
                </a:lnTo>
                <a:lnTo>
                  <a:pt x="392" y="30"/>
                </a:lnTo>
                <a:lnTo>
                  <a:pt x="388" y="22"/>
                </a:lnTo>
                <a:lnTo>
                  <a:pt x="381" y="14"/>
                </a:lnTo>
                <a:lnTo>
                  <a:pt x="375" y="9"/>
                </a:lnTo>
                <a:lnTo>
                  <a:pt x="366" y="3"/>
                </a:lnTo>
                <a:lnTo>
                  <a:pt x="356" y="1"/>
                </a:lnTo>
                <a:lnTo>
                  <a:pt x="346" y="0"/>
                </a:lnTo>
                <a:lnTo>
                  <a:pt x="337" y="1"/>
                </a:lnTo>
                <a:lnTo>
                  <a:pt x="327" y="3"/>
                </a:lnTo>
                <a:lnTo>
                  <a:pt x="320" y="9"/>
                </a:lnTo>
                <a:lnTo>
                  <a:pt x="312" y="14"/>
                </a:lnTo>
                <a:lnTo>
                  <a:pt x="305" y="22"/>
                </a:lnTo>
                <a:lnTo>
                  <a:pt x="301" y="30"/>
                </a:lnTo>
                <a:lnTo>
                  <a:pt x="298" y="40"/>
                </a:lnTo>
                <a:lnTo>
                  <a:pt x="297" y="50"/>
                </a:lnTo>
                <a:lnTo>
                  <a:pt x="297" y="54"/>
                </a:lnTo>
                <a:lnTo>
                  <a:pt x="98" y="54"/>
                </a:lnTo>
                <a:lnTo>
                  <a:pt x="99" y="50"/>
                </a:lnTo>
                <a:lnTo>
                  <a:pt x="98" y="40"/>
                </a:lnTo>
                <a:lnTo>
                  <a:pt x="95" y="30"/>
                </a:lnTo>
                <a:lnTo>
                  <a:pt x="91" y="22"/>
                </a:lnTo>
                <a:lnTo>
                  <a:pt x="84" y="14"/>
                </a:lnTo>
                <a:lnTo>
                  <a:pt x="78" y="9"/>
                </a:lnTo>
                <a:lnTo>
                  <a:pt x="69" y="3"/>
                </a:lnTo>
                <a:lnTo>
                  <a:pt x="59" y="1"/>
                </a:lnTo>
                <a:lnTo>
                  <a:pt x="50" y="0"/>
                </a:lnTo>
                <a:lnTo>
                  <a:pt x="40" y="1"/>
                </a:lnTo>
                <a:lnTo>
                  <a:pt x="30" y="3"/>
                </a:lnTo>
                <a:lnTo>
                  <a:pt x="22" y="9"/>
                </a:lnTo>
                <a:lnTo>
                  <a:pt x="14" y="14"/>
                </a:lnTo>
                <a:lnTo>
                  <a:pt x="9" y="22"/>
                </a:lnTo>
                <a:lnTo>
                  <a:pt x="3" y="30"/>
                </a:lnTo>
                <a:lnTo>
                  <a:pt x="1" y="40"/>
                </a:lnTo>
                <a:lnTo>
                  <a:pt x="0" y="50"/>
                </a:lnTo>
                <a:lnTo>
                  <a:pt x="1" y="62"/>
                </a:lnTo>
                <a:lnTo>
                  <a:pt x="5" y="72"/>
                </a:lnTo>
                <a:lnTo>
                  <a:pt x="13" y="82"/>
                </a:lnTo>
                <a:lnTo>
                  <a:pt x="22" y="90"/>
                </a:lnTo>
                <a:lnTo>
                  <a:pt x="13" y="98"/>
                </a:lnTo>
                <a:lnTo>
                  <a:pt x="5" y="108"/>
                </a:lnTo>
                <a:lnTo>
                  <a:pt x="1" y="119"/>
                </a:lnTo>
                <a:lnTo>
                  <a:pt x="0" y="131"/>
                </a:lnTo>
                <a:lnTo>
                  <a:pt x="1" y="140"/>
                </a:lnTo>
                <a:lnTo>
                  <a:pt x="3" y="150"/>
                </a:lnTo>
                <a:lnTo>
                  <a:pt x="9" y="159"/>
                </a:lnTo>
                <a:lnTo>
                  <a:pt x="14" y="165"/>
                </a:lnTo>
                <a:lnTo>
                  <a:pt x="22" y="172"/>
                </a:lnTo>
                <a:lnTo>
                  <a:pt x="30" y="176"/>
                </a:lnTo>
                <a:lnTo>
                  <a:pt x="40" y="179"/>
                </a:lnTo>
                <a:lnTo>
                  <a:pt x="50" y="180"/>
                </a:lnTo>
                <a:lnTo>
                  <a:pt x="59" y="179"/>
                </a:lnTo>
                <a:lnTo>
                  <a:pt x="69" y="176"/>
                </a:lnTo>
                <a:lnTo>
                  <a:pt x="78" y="172"/>
                </a:lnTo>
                <a:lnTo>
                  <a:pt x="84" y="165"/>
                </a:lnTo>
                <a:lnTo>
                  <a:pt x="91" y="159"/>
                </a:lnTo>
                <a:lnTo>
                  <a:pt x="95" y="150"/>
                </a:lnTo>
                <a:lnTo>
                  <a:pt x="98" y="140"/>
                </a:lnTo>
                <a:lnTo>
                  <a:pt x="99" y="131"/>
                </a:lnTo>
                <a:lnTo>
                  <a:pt x="98" y="126"/>
                </a:lnTo>
                <a:lnTo>
                  <a:pt x="297" y="126"/>
                </a:lnTo>
                <a:lnTo>
                  <a:pt x="297" y="131"/>
                </a:lnTo>
                <a:lnTo>
                  <a:pt x="298" y="140"/>
                </a:lnTo>
                <a:lnTo>
                  <a:pt x="301" y="150"/>
                </a:lnTo>
                <a:lnTo>
                  <a:pt x="305" y="159"/>
                </a:lnTo>
                <a:lnTo>
                  <a:pt x="312" y="165"/>
                </a:lnTo>
                <a:lnTo>
                  <a:pt x="320" y="172"/>
                </a:lnTo>
                <a:lnTo>
                  <a:pt x="327" y="176"/>
                </a:lnTo>
                <a:lnTo>
                  <a:pt x="337" y="179"/>
                </a:lnTo>
                <a:lnTo>
                  <a:pt x="346" y="180"/>
                </a:lnTo>
                <a:lnTo>
                  <a:pt x="356" y="179"/>
                </a:lnTo>
                <a:lnTo>
                  <a:pt x="366" y="176"/>
                </a:lnTo>
                <a:lnTo>
                  <a:pt x="375" y="172"/>
                </a:lnTo>
                <a:lnTo>
                  <a:pt x="381" y="165"/>
                </a:lnTo>
                <a:lnTo>
                  <a:pt x="388" y="159"/>
                </a:lnTo>
                <a:lnTo>
                  <a:pt x="392" y="150"/>
                </a:lnTo>
                <a:lnTo>
                  <a:pt x="395" y="140"/>
                </a:lnTo>
                <a:lnTo>
                  <a:pt x="396" y="131"/>
                </a:lnTo>
                <a:lnTo>
                  <a:pt x="394" y="119"/>
                </a:lnTo>
                <a:lnTo>
                  <a:pt x="391" y="108"/>
                </a:lnTo>
                <a:lnTo>
                  <a:pt x="383" y="98"/>
                </a:lnTo>
                <a:lnTo>
                  <a:pt x="375" y="9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5" name="Freeform 146"/>
          <p:cNvSpPr>
            <a:spLocks noEditPoints="1"/>
          </p:cNvSpPr>
          <p:nvPr/>
        </p:nvSpPr>
        <p:spPr bwMode="auto">
          <a:xfrm>
            <a:off x="11005840" y="6033493"/>
            <a:ext cx="325933" cy="325934"/>
          </a:xfrm>
          <a:custGeom>
            <a:avLst/>
            <a:gdLst>
              <a:gd name="T0" fmla="*/ 92 w 395"/>
              <a:gd name="T1" fmla="*/ 376 h 396"/>
              <a:gd name="T2" fmla="*/ 78 w 395"/>
              <a:gd name="T3" fmla="*/ 328 h 396"/>
              <a:gd name="T4" fmla="*/ 47 w 395"/>
              <a:gd name="T5" fmla="*/ 324 h 396"/>
              <a:gd name="T6" fmla="*/ 19 w 395"/>
              <a:gd name="T7" fmla="*/ 286 h 396"/>
              <a:gd name="T8" fmla="*/ 50 w 395"/>
              <a:gd name="T9" fmla="*/ 261 h 396"/>
              <a:gd name="T10" fmla="*/ 185 w 395"/>
              <a:gd name="T11" fmla="*/ 185 h 396"/>
              <a:gd name="T12" fmla="*/ 261 w 395"/>
              <a:gd name="T13" fmla="*/ 56 h 396"/>
              <a:gd name="T14" fmla="*/ 280 w 395"/>
              <a:gd name="T15" fmla="*/ 21 h 396"/>
              <a:gd name="T16" fmla="*/ 321 w 395"/>
              <a:gd name="T17" fmla="*/ 37 h 396"/>
              <a:gd name="T18" fmla="*/ 323 w 395"/>
              <a:gd name="T19" fmla="*/ 79 h 396"/>
              <a:gd name="T20" fmla="*/ 373 w 395"/>
              <a:gd name="T21" fmla="*/ 86 h 396"/>
              <a:gd name="T22" fmla="*/ 368 w 395"/>
              <a:gd name="T23" fmla="*/ 125 h 396"/>
              <a:gd name="T24" fmla="*/ 328 w 395"/>
              <a:gd name="T25" fmla="*/ 130 h 396"/>
              <a:gd name="T26" fmla="*/ 130 w 395"/>
              <a:gd name="T27" fmla="*/ 329 h 396"/>
              <a:gd name="T28" fmla="*/ 125 w 395"/>
              <a:gd name="T29" fmla="*/ 369 h 396"/>
              <a:gd name="T30" fmla="*/ 346 w 395"/>
              <a:gd name="T31" fmla="*/ 153 h 396"/>
              <a:gd name="T32" fmla="*/ 394 w 395"/>
              <a:gd name="T33" fmla="*/ 113 h 396"/>
              <a:gd name="T34" fmla="*/ 362 w 395"/>
              <a:gd name="T35" fmla="*/ 57 h 396"/>
              <a:gd name="T36" fmla="*/ 320 w 395"/>
              <a:gd name="T37" fmla="*/ 9 h 396"/>
              <a:gd name="T38" fmla="*/ 257 w 395"/>
              <a:gd name="T39" fmla="*/ 14 h 396"/>
              <a:gd name="T40" fmla="*/ 251 w 395"/>
              <a:gd name="T41" fmla="*/ 77 h 396"/>
              <a:gd name="T42" fmla="*/ 60 w 395"/>
              <a:gd name="T43" fmla="*/ 244 h 396"/>
              <a:gd name="T44" fmla="*/ 3 w 395"/>
              <a:gd name="T45" fmla="*/ 274 h 396"/>
              <a:gd name="T46" fmla="*/ 23 w 395"/>
              <a:gd name="T47" fmla="*/ 335 h 396"/>
              <a:gd name="T48" fmla="*/ 68 w 395"/>
              <a:gd name="T49" fmla="*/ 382 h 396"/>
              <a:gd name="T50" fmla="*/ 131 w 395"/>
              <a:gd name="T51" fmla="*/ 389 h 396"/>
              <a:gd name="T52" fmla="*/ 149 w 395"/>
              <a:gd name="T53" fmla="*/ 328 h 396"/>
              <a:gd name="T54" fmla="*/ 265 w 395"/>
              <a:gd name="T55" fmla="*/ 216 h 396"/>
              <a:gd name="T56" fmla="*/ 255 w 395"/>
              <a:gd name="T57" fmla="*/ 230 h 396"/>
              <a:gd name="T58" fmla="*/ 339 w 395"/>
              <a:gd name="T59" fmla="*/ 261 h 396"/>
              <a:gd name="T60" fmla="*/ 375 w 395"/>
              <a:gd name="T61" fmla="*/ 281 h 396"/>
              <a:gd name="T62" fmla="*/ 359 w 395"/>
              <a:gd name="T63" fmla="*/ 322 h 396"/>
              <a:gd name="T64" fmla="*/ 316 w 395"/>
              <a:gd name="T65" fmla="*/ 324 h 396"/>
              <a:gd name="T66" fmla="*/ 309 w 395"/>
              <a:gd name="T67" fmla="*/ 372 h 396"/>
              <a:gd name="T68" fmla="*/ 269 w 395"/>
              <a:gd name="T69" fmla="*/ 369 h 396"/>
              <a:gd name="T70" fmla="*/ 266 w 395"/>
              <a:gd name="T71" fmla="*/ 329 h 396"/>
              <a:gd name="T72" fmla="*/ 223 w 395"/>
              <a:gd name="T73" fmla="*/ 254 h 396"/>
              <a:gd name="T74" fmla="*/ 258 w 395"/>
              <a:gd name="T75" fmla="*/ 310 h 396"/>
              <a:gd name="T76" fmla="*/ 246 w 395"/>
              <a:gd name="T77" fmla="*/ 365 h 396"/>
              <a:gd name="T78" fmla="*/ 301 w 395"/>
              <a:gd name="T79" fmla="*/ 395 h 396"/>
              <a:gd name="T80" fmla="*/ 340 w 395"/>
              <a:gd name="T81" fmla="*/ 341 h 396"/>
              <a:gd name="T82" fmla="*/ 394 w 395"/>
              <a:gd name="T83" fmla="*/ 302 h 396"/>
              <a:gd name="T84" fmla="*/ 364 w 395"/>
              <a:gd name="T85" fmla="*/ 246 h 396"/>
              <a:gd name="T86" fmla="*/ 84 w 395"/>
              <a:gd name="T87" fmla="*/ 138 h 396"/>
              <a:gd name="T88" fmla="*/ 142 w 395"/>
              <a:gd name="T89" fmla="*/ 176 h 396"/>
              <a:gd name="T90" fmla="*/ 76 w 395"/>
              <a:gd name="T91" fmla="*/ 121 h 396"/>
              <a:gd name="T92" fmla="*/ 38 w 395"/>
              <a:gd name="T93" fmla="*/ 133 h 396"/>
              <a:gd name="T94" fmla="*/ 19 w 395"/>
              <a:gd name="T95" fmla="*/ 97 h 396"/>
              <a:gd name="T96" fmla="*/ 68 w 395"/>
              <a:gd name="T97" fmla="*/ 78 h 396"/>
              <a:gd name="T98" fmla="*/ 74 w 395"/>
              <a:gd name="T99" fmla="*/ 57 h 396"/>
              <a:gd name="T100" fmla="*/ 104 w 395"/>
              <a:gd name="T101" fmla="*/ 18 h 396"/>
              <a:gd name="T102" fmla="*/ 134 w 395"/>
              <a:gd name="T103" fmla="*/ 43 h 396"/>
              <a:gd name="T104" fmla="*/ 117 w 395"/>
              <a:gd name="T105" fmla="*/ 78 h 396"/>
              <a:gd name="T106" fmla="*/ 178 w 395"/>
              <a:gd name="T107" fmla="*/ 140 h 396"/>
              <a:gd name="T108" fmla="*/ 145 w 395"/>
              <a:gd name="T109" fmla="*/ 77 h 396"/>
              <a:gd name="T110" fmla="*/ 138 w 395"/>
              <a:gd name="T111" fmla="*/ 14 h 396"/>
              <a:gd name="T112" fmla="*/ 77 w 395"/>
              <a:gd name="T113" fmla="*/ 9 h 396"/>
              <a:gd name="T114" fmla="*/ 34 w 395"/>
              <a:gd name="T115" fmla="*/ 57 h 396"/>
              <a:gd name="T116" fmla="*/ 1 w 395"/>
              <a:gd name="T117" fmla="*/ 113 h 396"/>
              <a:gd name="T118" fmla="*/ 50 w 395"/>
              <a:gd name="T119" fmla="*/ 15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5" h="396">
                <a:moveTo>
                  <a:pt x="125" y="369"/>
                </a:moveTo>
                <a:lnTo>
                  <a:pt x="121" y="374"/>
                </a:lnTo>
                <a:lnTo>
                  <a:pt x="116" y="376"/>
                </a:lnTo>
                <a:lnTo>
                  <a:pt x="109" y="378"/>
                </a:lnTo>
                <a:lnTo>
                  <a:pt x="104" y="378"/>
                </a:lnTo>
                <a:lnTo>
                  <a:pt x="97" y="378"/>
                </a:lnTo>
                <a:lnTo>
                  <a:pt x="92" y="376"/>
                </a:lnTo>
                <a:lnTo>
                  <a:pt x="85" y="374"/>
                </a:lnTo>
                <a:lnTo>
                  <a:pt x="81" y="369"/>
                </a:lnTo>
                <a:lnTo>
                  <a:pt x="75" y="360"/>
                </a:lnTo>
                <a:lnTo>
                  <a:pt x="73" y="349"/>
                </a:lnTo>
                <a:lnTo>
                  <a:pt x="73" y="338"/>
                </a:lnTo>
                <a:lnTo>
                  <a:pt x="78" y="328"/>
                </a:lnTo>
                <a:lnTo>
                  <a:pt x="78" y="328"/>
                </a:lnTo>
                <a:lnTo>
                  <a:pt x="79" y="324"/>
                </a:lnTo>
                <a:lnTo>
                  <a:pt x="77" y="318"/>
                </a:lnTo>
                <a:lnTo>
                  <a:pt x="73" y="317"/>
                </a:lnTo>
                <a:lnTo>
                  <a:pt x="68" y="318"/>
                </a:lnTo>
                <a:lnTo>
                  <a:pt x="67" y="318"/>
                </a:lnTo>
                <a:lnTo>
                  <a:pt x="57" y="323"/>
                </a:lnTo>
                <a:lnTo>
                  <a:pt x="47" y="324"/>
                </a:lnTo>
                <a:lnTo>
                  <a:pt x="37" y="322"/>
                </a:lnTo>
                <a:lnTo>
                  <a:pt x="27" y="315"/>
                </a:lnTo>
                <a:lnTo>
                  <a:pt x="24" y="310"/>
                </a:lnTo>
                <a:lnTo>
                  <a:pt x="21" y="304"/>
                </a:lnTo>
                <a:lnTo>
                  <a:pt x="19" y="299"/>
                </a:lnTo>
                <a:lnTo>
                  <a:pt x="19" y="293"/>
                </a:lnTo>
                <a:lnTo>
                  <a:pt x="19" y="286"/>
                </a:lnTo>
                <a:lnTo>
                  <a:pt x="21" y="281"/>
                </a:lnTo>
                <a:lnTo>
                  <a:pt x="24" y="275"/>
                </a:lnTo>
                <a:lnTo>
                  <a:pt x="27" y="270"/>
                </a:lnTo>
                <a:lnTo>
                  <a:pt x="33" y="267"/>
                </a:lnTo>
                <a:lnTo>
                  <a:pt x="38" y="263"/>
                </a:lnTo>
                <a:lnTo>
                  <a:pt x="43" y="261"/>
                </a:lnTo>
                <a:lnTo>
                  <a:pt x="50" y="261"/>
                </a:lnTo>
                <a:lnTo>
                  <a:pt x="55" y="261"/>
                </a:lnTo>
                <a:lnTo>
                  <a:pt x="62" y="263"/>
                </a:lnTo>
                <a:lnTo>
                  <a:pt x="67" y="267"/>
                </a:lnTo>
                <a:lnTo>
                  <a:pt x="71" y="270"/>
                </a:lnTo>
                <a:lnTo>
                  <a:pt x="78" y="280"/>
                </a:lnTo>
                <a:lnTo>
                  <a:pt x="81" y="289"/>
                </a:lnTo>
                <a:lnTo>
                  <a:pt x="185" y="185"/>
                </a:lnTo>
                <a:lnTo>
                  <a:pt x="289" y="81"/>
                </a:lnTo>
                <a:lnTo>
                  <a:pt x="279" y="78"/>
                </a:lnTo>
                <a:lnTo>
                  <a:pt x="274" y="76"/>
                </a:lnTo>
                <a:lnTo>
                  <a:pt x="270" y="71"/>
                </a:lnTo>
                <a:lnTo>
                  <a:pt x="266" y="67"/>
                </a:lnTo>
                <a:lnTo>
                  <a:pt x="262" y="62"/>
                </a:lnTo>
                <a:lnTo>
                  <a:pt x="261" y="56"/>
                </a:lnTo>
                <a:lnTo>
                  <a:pt x="260" y="50"/>
                </a:lnTo>
                <a:lnTo>
                  <a:pt x="261" y="43"/>
                </a:lnTo>
                <a:lnTo>
                  <a:pt x="262" y="38"/>
                </a:lnTo>
                <a:lnTo>
                  <a:pt x="266" y="32"/>
                </a:lnTo>
                <a:lnTo>
                  <a:pt x="270" y="27"/>
                </a:lnTo>
                <a:lnTo>
                  <a:pt x="274" y="24"/>
                </a:lnTo>
                <a:lnTo>
                  <a:pt x="280" y="21"/>
                </a:lnTo>
                <a:lnTo>
                  <a:pt x="286" y="18"/>
                </a:lnTo>
                <a:lnTo>
                  <a:pt x="292" y="18"/>
                </a:lnTo>
                <a:lnTo>
                  <a:pt x="298" y="18"/>
                </a:lnTo>
                <a:lnTo>
                  <a:pt x="303" y="21"/>
                </a:lnTo>
                <a:lnTo>
                  <a:pt x="309" y="24"/>
                </a:lnTo>
                <a:lnTo>
                  <a:pt x="314" y="27"/>
                </a:lnTo>
                <a:lnTo>
                  <a:pt x="321" y="37"/>
                </a:lnTo>
                <a:lnTo>
                  <a:pt x="323" y="47"/>
                </a:lnTo>
                <a:lnTo>
                  <a:pt x="322" y="57"/>
                </a:lnTo>
                <a:lnTo>
                  <a:pt x="318" y="67"/>
                </a:lnTo>
                <a:lnTo>
                  <a:pt x="318" y="68"/>
                </a:lnTo>
                <a:lnTo>
                  <a:pt x="316" y="72"/>
                </a:lnTo>
                <a:lnTo>
                  <a:pt x="319" y="77"/>
                </a:lnTo>
                <a:lnTo>
                  <a:pt x="323" y="79"/>
                </a:lnTo>
                <a:lnTo>
                  <a:pt x="327" y="78"/>
                </a:lnTo>
                <a:lnTo>
                  <a:pt x="328" y="78"/>
                </a:lnTo>
                <a:lnTo>
                  <a:pt x="338" y="73"/>
                </a:lnTo>
                <a:lnTo>
                  <a:pt x="349" y="72"/>
                </a:lnTo>
                <a:lnTo>
                  <a:pt x="359" y="75"/>
                </a:lnTo>
                <a:lnTo>
                  <a:pt x="368" y="81"/>
                </a:lnTo>
                <a:lnTo>
                  <a:pt x="373" y="86"/>
                </a:lnTo>
                <a:lnTo>
                  <a:pt x="375" y="92"/>
                </a:lnTo>
                <a:lnTo>
                  <a:pt x="377" y="97"/>
                </a:lnTo>
                <a:lnTo>
                  <a:pt x="377" y="104"/>
                </a:lnTo>
                <a:lnTo>
                  <a:pt x="377" y="110"/>
                </a:lnTo>
                <a:lnTo>
                  <a:pt x="375" y="116"/>
                </a:lnTo>
                <a:lnTo>
                  <a:pt x="373" y="121"/>
                </a:lnTo>
                <a:lnTo>
                  <a:pt x="368" y="125"/>
                </a:lnTo>
                <a:lnTo>
                  <a:pt x="363" y="130"/>
                </a:lnTo>
                <a:lnTo>
                  <a:pt x="357" y="133"/>
                </a:lnTo>
                <a:lnTo>
                  <a:pt x="352" y="134"/>
                </a:lnTo>
                <a:lnTo>
                  <a:pt x="346" y="135"/>
                </a:lnTo>
                <a:lnTo>
                  <a:pt x="339" y="134"/>
                </a:lnTo>
                <a:lnTo>
                  <a:pt x="334" y="133"/>
                </a:lnTo>
                <a:lnTo>
                  <a:pt x="328" y="130"/>
                </a:lnTo>
                <a:lnTo>
                  <a:pt x="323" y="125"/>
                </a:lnTo>
                <a:lnTo>
                  <a:pt x="318" y="117"/>
                </a:lnTo>
                <a:lnTo>
                  <a:pt x="314" y="106"/>
                </a:lnTo>
                <a:lnTo>
                  <a:pt x="106" y="315"/>
                </a:lnTo>
                <a:lnTo>
                  <a:pt x="117" y="318"/>
                </a:lnTo>
                <a:lnTo>
                  <a:pt x="125" y="324"/>
                </a:lnTo>
                <a:lnTo>
                  <a:pt x="130" y="329"/>
                </a:lnTo>
                <a:lnTo>
                  <a:pt x="132" y="335"/>
                </a:lnTo>
                <a:lnTo>
                  <a:pt x="134" y="340"/>
                </a:lnTo>
                <a:lnTo>
                  <a:pt x="135" y="347"/>
                </a:lnTo>
                <a:lnTo>
                  <a:pt x="134" y="353"/>
                </a:lnTo>
                <a:lnTo>
                  <a:pt x="132" y="358"/>
                </a:lnTo>
                <a:lnTo>
                  <a:pt x="130" y="364"/>
                </a:lnTo>
                <a:lnTo>
                  <a:pt x="125" y="369"/>
                </a:lnTo>
                <a:close/>
                <a:moveTo>
                  <a:pt x="136" y="310"/>
                </a:moveTo>
                <a:lnTo>
                  <a:pt x="309" y="137"/>
                </a:lnTo>
                <a:lnTo>
                  <a:pt x="311" y="138"/>
                </a:lnTo>
                <a:lnTo>
                  <a:pt x="319" y="145"/>
                </a:lnTo>
                <a:lnTo>
                  <a:pt x="327" y="149"/>
                </a:lnTo>
                <a:lnTo>
                  <a:pt x="337" y="152"/>
                </a:lnTo>
                <a:lnTo>
                  <a:pt x="346" y="153"/>
                </a:lnTo>
                <a:lnTo>
                  <a:pt x="355" y="152"/>
                </a:lnTo>
                <a:lnTo>
                  <a:pt x="365" y="149"/>
                </a:lnTo>
                <a:lnTo>
                  <a:pt x="374" y="145"/>
                </a:lnTo>
                <a:lnTo>
                  <a:pt x="381" y="138"/>
                </a:lnTo>
                <a:lnTo>
                  <a:pt x="388" y="131"/>
                </a:lnTo>
                <a:lnTo>
                  <a:pt x="392" y="122"/>
                </a:lnTo>
                <a:lnTo>
                  <a:pt x="394" y="113"/>
                </a:lnTo>
                <a:lnTo>
                  <a:pt x="395" y="104"/>
                </a:lnTo>
                <a:lnTo>
                  <a:pt x="394" y="94"/>
                </a:lnTo>
                <a:lnTo>
                  <a:pt x="392" y="85"/>
                </a:lnTo>
                <a:lnTo>
                  <a:pt x="388" y="77"/>
                </a:lnTo>
                <a:lnTo>
                  <a:pt x="381" y="68"/>
                </a:lnTo>
                <a:lnTo>
                  <a:pt x="371" y="62"/>
                </a:lnTo>
                <a:lnTo>
                  <a:pt x="362" y="57"/>
                </a:lnTo>
                <a:lnTo>
                  <a:pt x="351" y="54"/>
                </a:lnTo>
                <a:lnTo>
                  <a:pt x="340" y="54"/>
                </a:lnTo>
                <a:lnTo>
                  <a:pt x="340" y="43"/>
                </a:lnTo>
                <a:lnTo>
                  <a:pt x="338" y="34"/>
                </a:lnTo>
                <a:lnTo>
                  <a:pt x="334" y="24"/>
                </a:lnTo>
                <a:lnTo>
                  <a:pt x="327" y="14"/>
                </a:lnTo>
                <a:lnTo>
                  <a:pt x="320" y="9"/>
                </a:lnTo>
                <a:lnTo>
                  <a:pt x="311" y="3"/>
                </a:lnTo>
                <a:lnTo>
                  <a:pt x="301" y="1"/>
                </a:lnTo>
                <a:lnTo>
                  <a:pt x="292" y="0"/>
                </a:lnTo>
                <a:lnTo>
                  <a:pt x="283" y="1"/>
                </a:lnTo>
                <a:lnTo>
                  <a:pt x="273" y="3"/>
                </a:lnTo>
                <a:lnTo>
                  <a:pt x="265" y="9"/>
                </a:lnTo>
                <a:lnTo>
                  <a:pt x="257" y="14"/>
                </a:lnTo>
                <a:lnTo>
                  <a:pt x="251" y="23"/>
                </a:lnTo>
                <a:lnTo>
                  <a:pt x="246" y="31"/>
                </a:lnTo>
                <a:lnTo>
                  <a:pt x="243" y="40"/>
                </a:lnTo>
                <a:lnTo>
                  <a:pt x="242" y="50"/>
                </a:lnTo>
                <a:lnTo>
                  <a:pt x="243" y="59"/>
                </a:lnTo>
                <a:lnTo>
                  <a:pt x="246" y="68"/>
                </a:lnTo>
                <a:lnTo>
                  <a:pt x="251" y="77"/>
                </a:lnTo>
                <a:lnTo>
                  <a:pt x="257" y="84"/>
                </a:lnTo>
                <a:lnTo>
                  <a:pt x="258" y="86"/>
                </a:lnTo>
                <a:lnTo>
                  <a:pt x="85" y="259"/>
                </a:lnTo>
                <a:lnTo>
                  <a:pt x="84" y="257"/>
                </a:lnTo>
                <a:lnTo>
                  <a:pt x="77" y="252"/>
                </a:lnTo>
                <a:lnTo>
                  <a:pt x="68" y="246"/>
                </a:lnTo>
                <a:lnTo>
                  <a:pt x="60" y="244"/>
                </a:lnTo>
                <a:lnTo>
                  <a:pt x="50" y="243"/>
                </a:lnTo>
                <a:lnTo>
                  <a:pt x="40" y="244"/>
                </a:lnTo>
                <a:lnTo>
                  <a:pt x="31" y="246"/>
                </a:lnTo>
                <a:lnTo>
                  <a:pt x="23" y="252"/>
                </a:lnTo>
                <a:lnTo>
                  <a:pt x="14" y="257"/>
                </a:lnTo>
                <a:lnTo>
                  <a:pt x="9" y="266"/>
                </a:lnTo>
                <a:lnTo>
                  <a:pt x="3" y="274"/>
                </a:lnTo>
                <a:lnTo>
                  <a:pt x="1" y="283"/>
                </a:lnTo>
                <a:lnTo>
                  <a:pt x="0" y="293"/>
                </a:lnTo>
                <a:lnTo>
                  <a:pt x="1" y="302"/>
                </a:lnTo>
                <a:lnTo>
                  <a:pt x="3" y="311"/>
                </a:lnTo>
                <a:lnTo>
                  <a:pt x="9" y="320"/>
                </a:lnTo>
                <a:lnTo>
                  <a:pt x="14" y="327"/>
                </a:lnTo>
                <a:lnTo>
                  <a:pt x="23" y="335"/>
                </a:lnTo>
                <a:lnTo>
                  <a:pt x="34" y="339"/>
                </a:lnTo>
                <a:lnTo>
                  <a:pt x="43" y="341"/>
                </a:lnTo>
                <a:lnTo>
                  <a:pt x="54" y="341"/>
                </a:lnTo>
                <a:lnTo>
                  <a:pt x="54" y="352"/>
                </a:lnTo>
                <a:lnTo>
                  <a:pt x="56" y="363"/>
                </a:lnTo>
                <a:lnTo>
                  <a:pt x="62" y="372"/>
                </a:lnTo>
                <a:lnTo>
                  <a:pt x="68" y="382"/>
                </a:lnTo>
                <a:lnTo>
                  <a:pt x="77" y="389"/>
                </a:lnTo>
                <a:lnTo>
                  <a:pt x="84" y="393"/>
                </a:lnTo>
                <a:lnTo>
                  <a:pt x="94" y="395"/>
                </a:lnTo>
                <a:lnTo>
                  <a:pt x="104" y="396"/>
                </a:lnTo>
                <a:lnTo>
                  <a:pt x="112" y="395"/>
                </a:lnTo>
                <a:lnTo>
                  <a:pt x="122" y="393"/>
                </a:lnTo>
                <a:lnTo>
                  <a:pt x="131" y="389"/>
                </a:lnTo>
                <a:lnTo>
                  <a:pt x="138" y="382"/>
                </a:lnTo>
                <a:lnTo>
                  <a:pt x="145" y="375"/>
                </a:lnTo>
                <a:lnTo>
                  <a:pt x="149" y="365"/>
                </a:lnTo>
                <a:lnTo>
                  <a:pt x="151" y="356"/>
                </a:lnTo>
                <a:lnTo>
                  <a:pt x="152" y="347"/>
                </a:lnTo>
                <a:lnTo>
                  <a:pt x="151" y="337"/>
                </a:lnTo>
                <a:lnTo>
                  <a:pt x="149" y="328"/>
                </a:lnTo>
                <a:lnTo>
                  <a:pt x="145" y="320"/>
                </a:lnTo>
                <a:lnTo>
                  <a:pt x="138" y="311"/>
                </a:lnTo>
                <a:lnTo>
                  <a:pt x="136" y="310"/>
                </a:lnTo>
                <a:close/>
                <a:moveTo>
                  <a:pt x="310" y="257"/>
                </a:moveTo>
                <a:lnTo>
                  <a:pt x="309" y="259"/>
                </a:lnTo>
                <a:lnTo>
                  <a:pt x="267" y="217"/>
                </a:lnTo>
                <a:lnTo>
                  <a:pt x="265" y="216"/>
                </a:lnTo>
                <a:lnTo>
                  <a:pt x="261" y="215"/>
                </a:lnTo>
                <a:lnTo>
                  <a:pt x="258" y="216"/>
                </a:lnTo>
                <a:lnTo>
                  <a:pt x="255" y="217"/>
                </a:lnTo>
                <a:lnTo>
                  <a:pt x="253" y="220"/>
                </a:lnTo>
                <a:lnTo>
                  <a:pt x="253" y="224"/>
                </a:lnTo>
                <a:lnTo>
                  <a:pt x="253" y="227"/>
                </a:lnTo>
                <a:lnTo>
                  <a:pt x="255" y="230"/>
                </a:lnTo>
                <a:lnTo>
                  <a:pt x="255" y="230"/>
                </a:lnTo>
                <a:lnTo>
                  <a:pt x="314" y="289"/>
                </a:lnTo>
                <a:lnTo>
                  <a:pt x="316" y="280"/>
                </a:lnTo>
                <a:lnTo>
                  <a:pt x="323" y="270"/>
                </a:lnTo>
                <a:lnTo>
                  <a:pt x="328" y="267"/>
                </a:lnTo>
                <a:lnTo>
                  <a:pt x="334" y="263"/>
                </a:lnTo>
                <a:lnTo>
                  <a:pt x="339" y="261"/>
                </a:lnTo>
                <a:lnTo>
                  <a:pt x="346" y="261"/>
                </a:lnTo>
                <a:lnTo>
                  <a:pt x="352" y="261"/>
                </a:lnTo>
                <a:lnTo>
                  <a:pt x="357" y="263"/>
                </a:lnTo>
                <a:lnTo>
                  <a:pt x="363" y="267"/>
                </a:lnTo>
                <a:lnTo>
                  <a:pt x="367" y="270"/>
                </a:lnTo>
                <a:lnTo>
                  <a:pt x="371" y="275"/>
                </a:lnTo>
                <a:lnTo>
                  <a:pt x="375" y="281"/>
                </a:lnTo>
                <a:lnTo>
                  <a:pt x="376" y="286"/>
                </a:lnTo>
                <a:lnTo>
                  <a:pt x="377" y="293"/>
                </a:lnTo>
                <a:lnTo>
                  <a:pt x="376" y="299"/>
                </a:lnTo>
                <a:lnTo>
                  <a:pt x="375" y="304"/>
                </a:lnTo>
                <a:lnTo>
                  <a:pt x="371" y="310"/>
                </a:lnTo>
                <a:lnTo>
                  <a:pt x="367" y="315"/>
                </a:lnTo>
                <a:lnTo>
                  <a:pt x="359" y="322"/>
                </a:lnTo>
                <a:lnTo>
                  <a:pt x="348" y="324"/>
                </a:lnTo>
                <a:lnTo>
                  <a:pt x="337" y="323"/>
                </a:lnTo>
                <a:lnTo>
                  <a:pt x="327" y="318"/>
                </a:lnTo>
                <a:lnTo>
                  <a:pt x="327" y="318"/>
                </a:lnTo>
                <a:lnTo>
                  <a:pt x="323" y="317"/>
                </a:lnTo>
                <a:lnTo>
                  <a:pt x="318" y="318"/>
                </a:lnTo>
                <a:lnTo>
                  <a:pt x="316" y="324"/>
                </a:lnTo>
                <a:lnTo>
                  <a:pt x="318" y="328"/>
                </a:lnTo>
                <a:lnTo>
                  <a:pt x="318" y="328"/>
                </a:lnTo>
                <a:lnTo>
                  <a:pt x="322" y="338"/>
                </a:lnTo>
                <a:lnTo>
                  <a:pt x="323" y="349"/>
                </a:lnTo>
                <a:lnTo>
                  <a:pt x="321" y="360"/>
                </a:lnTo>
                <a:lnTo>
                  <a:pt x="314" y="369"/>
                </a:lnTo>
                <a:lnTo>
                  <a:pt x="309" y="372"/>
                </a:lnTo>
                <a:lnTo>
                  <a:pt x="303" y="376"/>
                </a:lnTo>
                <a:lnTo>
                  <a:pt x="298" y="378"/>
                </a:lnTo>
                <a:lnTo>
                  <a:pt x="292" y="378"/>
                </a:lnTo>
                <a:lnTo>
                  <a:pt x="285" y="378"/>
                </a:lnTo>
                <a:lnTo>
                  <a:pt x="280" y="376"/>
                </a:lnTo>
                <a:lnTo>
                  <a:pt x="274" y="372"/>
                </a:lnTo>
                <a:lnTo>
                  <a:pt x="269" y="369"/>
                </a:lnTo>
                <a:lnTo>
                  <a:pt x="266" y="364"/>
                </a:lnTo>
                <a:lnTo>
                  <a:pt x="262" y="358"/>
                </a:lnTo>
                <a:lnTo>
                  <a:pt x="260" y="353"/>
                </a:lnTo>
                <a:lnTo>
                  <a:pt x="260" y="347"/>
                </a:lnTo>
                <a:lnTo>
                  <a:pt x="260" y="340"/>
                </a:lnTo>
                <a:lnTo>
                  <a:pt x="262" y="335"/>
                </a:lnTo>
                <a:lnTo>
                  <a:pt x="266" y="329"/>
                </a:lnTo>
                <a:lnTo>
                  <a:pt x="269" y="324"/>
                </a:lnTo>
                <a:lnTo>
                  <a:pt x="279" y="318"/>
                </a:lnTo>
                <a:lnTo>
                  <a:pt x="288" y="315"/>
                </a:lnTo>
                <a:lnTo>
                  <a:pt x="229" y="256"/>
                </a:lnTo>
                <a:lnTo>
                  <a:pt x="229" y="256"/>
                </a:lnTo>
                <a:lnTo>
                  <a:pt x="226" y="254"/>
                </a:lnTo>
                <a:lnTo>
                  <a:pt x="223" y="254"/>
                </a:lnTo>
                <a:lnTo>
                  <a:pt x="219" y="254"/>
                </a:lnTo>
                <a:lnTo>
                  <a:pt x="217" y="256"/>
                </a:lnTo>
                <a:lnTo>
                  <a:pt x="215" y="258"/>
                </a:lnTo>
                <a:lnTo>
                  <a:pt x="215" y="261"/>
                </a:lnTo>
                <a:lnTo>
                  <a:pt x="215" y="265"/>
                </a:lnTo>
                <a:lnTo>
                  <a:pt x="217" y="268"/>
                </a:lnTo>
                <a:lnTo>
                  <a:pt x="258" y="310"/>
                </a:lnTo>
                <a:lnTo>
                  <a:pt x="257" y="311"/>
                </a:lnTo>
                <a:lnTo>
                  <a:pt x="251" y="320"/>
                </a:lnTo>
                <a:lnTo>
                  <a:pt x="246" y="328"/>
                </a:lnTo>
                <a:lnTo>
                  <a:pt x="243" y="337"/>
                </a:lnTo>
                <a:lnTo>
                  <a:pt x="242" y="347"/>
                </a:lnTo>
                <a:lnTo>
                  <a:pt x="243" y="356"/>
                </a:lnTo>
                <a:lnTo>
                  <a:pt x="246" y="365"/>
                </a:lnTo>
                <a:lnTo>
                  <a:pt x="251" y="374"/>
                </a:lnTo>
                <a:lnTo>
                  <a:pt x="257" y="381"/>
                </a:lnTo>
                <a:lnTo>
                  <a:pt x="265" y="388"/>
                </a:lnTo>
                <a:lnTo>
                  <a:pt x="273" y="392"/>
                </a:lnTo>
                <a:lnTo>
                  <a:pt x="282" y="395"/>
                </a:lnTo>
                <a:lnTo>
                  <a:pt x="292" y="396"/>
                </a:lnTo>
                <a:lnTo>
                  <a:pt x="301" y="395"/>
                </a:lnTo>
                <a:lnTo>
                  <a:pt x="310" y="392"/>
                </a:lnTo>
                <a:lnTo>
                  <a:pt x="319" y="388"/>
                </a:lnTo>
                <a:lnTo>
                  <a:pt x="326" y="381"/>
                </a:lnTo>
                <a:lnTo>
                  <a:pt x="334" y="372"/>
                </a:lnTo>
                <a:lnTo>
                  <a:pt x="338" y="363"/>
                </a:lnTo>
                <a:lnTo>
                  <a:pt x="340" y="352"/>
                </a:lnTo>
                <a:lnTo>
                  <a:pt x="340" y="341"/>
                </a:lnTo>
                <a:lnTo>
                  <a:pt x="351" y="341"/>
                </a:lnTo>
                <a:lnTo>
                  <a:pt x="362" y="339"/>
                </a:lnTo>
                <a:lnTo>
                  <a:pt x="371" y="335"/>
                </a:lnTo>
                <a:lnTo>
                  <a:pt x="380" y="327"/>
                </a:lnTo>
                <a:lnTo>
                  <a:pt x="387" y="320"/>
                </a:lnTo>
                <a:lnTo>
                  <a:pt x="391" y="311"/>
                </a:lnTo>
                <a:lnTo>
                  <a:pt x="394" y="302"/>
                </a:lnTo>
                <a:lnTo>
                  <a:pt x="395" y="293"/>
                </a:lnTo>
                <a:lnTo>
                  <a:pt x="394" y="283"/>
                </a:lnTo>
                <a:lnTo>
                  <a:pt x="391" y="274"/>
                </a:lnTo>
                <a:lnTo>
                  <a:pt x="387" y="266"/>
                </a:lnTo>
                <a:lnTo>
                  <a:pt x="380" y="257"/>
                </a:lnTo>
                <a:lnTo>
                  <a:pt x="373" y="252"/>
                </a:lnTo>
                <a:lnTo>
                  <a:pt x="364" y="246"/>
                </a:lnTo>
                <a:lnTo>
                  <a:pt x="355" y="244"/>
                </a:lnTo>
                <a:lnTo>
                  <a:pt x="346" y="243"/>
                </a:lnTo>
                <a:lnTo>
                  <a:pt x="336" y="244"/>
                </a:lnTo>
                <a:lnTo>
                  <a:pt x="327" y="246"/>
                </a:lnTo>
                <a:lnTo>
                  <a:pt x="319" y="252"/>
                </a:lnTo>
                <a:lnTo>
                  <a:pt x="310" y="257"/>
                </a:lnTo>
                <a:close/>
                <a:moveTo>
                  <a:pt x="84" y="138"/>
                </a:moveTo>
                <a:lnTo>
                  <a:pt x="87" y="137"/>
                </a:lnTo>
                <a:lnTo>
                  <a:pt x="128" y="179"/>
                </a:lnTo>
                <a:lnTo>
                  <a:pt x="131" y="180"/>
                </a:lnTo>
                <a:lnTo>
                  <a:pt x="134" y="181"/>
                </a:lnTo>
                <a:lnTo>
                  <a:pt x="137" y="180"/>
                </a:lnTo>
                <a:lnTo>
                  <a:pt x="141" y="178"/>
                </a:lnTo>
                <a:lnTo>
                  <a:pt x="142" y="176"/>
                </a:lnTo>
                <a:lnTo>
                  <a:pt x="143" y="173"/>
                </a:lnTo>
                <a:lnTo>
                  <a:pt x="142" y="170"/>
                </a:lnTo>
                <a:lnTo>
                  <a:pt x="141" y="166"/>
                </a:lnTo>
                <a:lnTo>
                  <a:pt x="141" y="166"/>
                </a:lnTo>
                <a:lnTo>
                  <a:pt x="81" y="106"/>
                </a:lnTo>
                <a:lnTo>
                  <a:pt x="78" y="117"/>
                </a:lnTo>
                <a:lnTo>
                  <a:pt x="76" y="121"/>
                </a:lnTo>
                <a:lnTo>
                  <a:pt x="71" y="125"/>
                </a:lnTo>
                <a:lnTo>
                  <a:pt x="67" y="130"/>
                </a:lnTo>
                <a:lnTo>
                  <a:pt x="62" y="133"/>
                </a:lnTo>
                <a:lnTo>
                  <a:pt x="56" y="134"/>
                </a:lnTo>
                <a:lnTo>
                  <a:pt x="50" y="135"/>
                </a:lnTo>
                <a:lnTo>
                  <a:pt x="43" y="134"/>
                </a:lnTo>
                <a:lnTo>
                  <a:pt x="38" y="133"/>
                </a:lnTo>
                <a:lnTo>
                  <a:pt x="33" y="130"/>
                </a:lnTo>
                <a:lnTo>
                  <a:pt x="27" y="125"/>
                </a:lnTo>
                <a:lnTo>
                  <a:pt x="24" y="121"/>
                </a:lnTo>
                <a:lnTo>
                  <a:pt x="21" y="116"/>
                </a:lnTo>
                <a:lnTo>
                  <a:pt x="19" y="110"/>
                </a:lnTo>
                <a:lnTo>
                  <a:pt x="19" y="104"/>
                </a:lnTo>
                <a:lnTo>
                  <a:pt x="19" y="97"/>
                </a:lnTo>
                <a:lnTo>
                  <a:pt x="21" y="92"/>
                </a:lnTo>
                <a:lnTo>
                  <a:pt x="24" y="86"/>
                </a:lnTo>
                <a:lnTo>
                  <a:pt x="27" y="81"/>
                </a:lnTo>
                <a:lnTo>
                  <a:pt x="37" y="75"/>
                </a:lnTo>
                <a:lnTo>
                  <a:pt x="47" y="72"/>
                </a:lnTo>
                <a:lnTo>
                  <a:pt x="57" y="73"/>
                </a:lnTo>
                <a:lnTo>
                  <a:pt x="68" y="78"/>
                </a:lnTo>
                <a:lnTo>
                  <a:pt x="68" y="78"/>
                </a:lnTo>
                <a:lnTo>
                  <a:pt x="73" y="79"/>
                </a:lnTo>
                <a:lnTo>
                  <a:pt x="77" y="77"/>
                </a:lnTo>
                <a:lnTo>
                  <a:pt x="79" y="72"/>
                </a:lnTo>
                <a:lnTo>
                  <a:pt x="78" y="68"/>
                </a:lnTo>
                <a:lnTo>
                  <a:pt x="78" y="68"/>
                </a:lnTo>
                <a:lnTo>
                  <a:pt x="74" y="57"/>
                </a:lnTo>
                <a:lnTo>
                  <a:pt x="73" y="47"/>
                </a:lnTo>
                <a:lnTo>
                  <a:pt x="75" y="37"/>
                </a:lnTo>
                <a:lnTo>
                  <a:pt x="81" y="27"/>
                </a:lnTo>
                <a:lnTo>
                  <a:pt x="87" y="24"/>
                </a:lnTo>
                <a:lnTo>
                  <a:pt x="92" y="21"/>
                </a:lnTo>
                <a:lnTo>
                  <a:pt x="97" y="18"/>
                </a:lnTo>
                <a:lnTo>
                  <a:pt x="104" y="18"/>
                </a:lnTo>
                <a:lnTo>
                  <a:pt x="110" y="18"/>
                </a:lnTo>
                <a:lnTo>
                  <a:pt x="116" y="21"/>
                </a:lnTo>
                <a:lnTo>
                  <a:pt x="121" y="24"/>
                </a:lnTo>
                <a:lnTo>
                  <a:pt x="125" y="27"/>
                </a:lnTo>
                <a:lnTo>
                  <a:pt x="130" y="32"/>
                </a:lnTo>
                <a:lnTo>
                  <a:pt x="133" y="38"/>
                </a:lnTo>
                <a:lnTo>
                  <a:pt x="134" y="43"/>
                </a:lnTo>
                <a:lnTo>
                  <a:pt x="135" y="50"/>
                </a:lnTo>
                <a:lnTo>
                  <a:pt x="134" y="56"/>
                </a:lnTo>
                <a:lnTo>
                  <a:pt x="133" y="62"/>
                </a:lnTo>
                <a:lnTo>
                  <a:pt x="130" y="67"/>
                </a:lnTo>
                <a:lnTo>
                  <a:pt x="125" y="71"/>
                </a:lnTo>
                <a:lnTo>
                  <a:pt x="121" y="76"/>
                </a:lnTo>
                <a:lnTo>
                  <a:pt x="117" y="78"/>
                </a:lnTo>
                <a:lnTo>
                  <a:pt x="106" y="81"/>
                </a:lnTo>
                <a:lnTo>
                  <a:pt x="166" y="140"/>
                </a:lnTo>
                <a:lnTo>
                  <a:pt x="166" y="140"/>
                </a:lnTo>
                <a:lnTo>
                  <a:pt x="169" y="143"/>
                </a:lnTo>
                <a:lnTo>
                  <a:pt x="172" y="143"/>
                </a:lnTo>
                <a:lnTo>
                  <a:pt x="175" y="143"/>
                </a:lnTo>
                <a:lnTo>
                  <a:pt x="178" y="140"/>
                </a:lnTo>
                <a:lnTo>
                  <a:pt x="180" y="137"/>
                </a:lnTo>
                <a:lnTo>
                  <a:pt x="180" y="134"/>
                </a:lnTo>
                <a:lnTo>
                  <a:pt x="180" y="131"/>
                </a:lnTo>
                <a:lnTo>
                  <a:pt x="178" y="127"/>
                </a:lnTo>
                <a:lnTo>
                  <a:pt x="137" y="86"/>
                </a:lnTo>
                <a:lnTo>
                  <a:pt x="138" y="84"/>
                </a:lnTo>
                <a:lnTo>
                  <a:pt x="145" y="77"/>
                </a:lnTo>
                <a:lnTo>
                  <a:pt x="149" y="68"/>
                </a:lnTo>
                <a:lnTo>
                  <a:pt x="152" y="59"/>
                </a:lnTo>
                <a:lnTo>
                  <a:pt x="152" y="50"/>
                </a:lnTo>
                <a:lnTo>
                  <a:pt x="152" y="40"/>
                </a:lnTo>
                <a:lnTo>
                  <a:pt x="149" y="31"/>
                </a:lnTo>
                <a:lnTo>
                  <a:pt x="145" y="23"/>
                </a:lnTo>
                <a:lnTo>
                  <a:pt x="138" y="14"/>
                </a:lnTo>
                <a:lnTo>
                  <a:pt x="131" y="9"/>
                </a:lnTo>
                <a:lnTo>
                  <a:pt x="122" y="3"/>
                </a:lnTo>
                <a:lnTo>
                  <a:pt x="114" y="1"/>
                </a:lnTo>
                <a:lnTo>
                  <a:pt x="104" y="0"/>
                </a:lnTo>
                <a:lnTo>
                  <a:pt x="94" y="1"/>
                </a:lnTo>
                <a:lnTo>
                  <a:pt x="85" y="3"/>
                </a:lnTo>
                <a:lnTo>
                  <a:pt x="77" y="9"/>
                </a:lnTo>
                <a:lnTo>
                  <a:pt x="68" y="14"/>
                </a:lnTo>
                <a:lnTo>
                  <a:pt x="62" y="24"/>
                </a:lnTo>
                <a:lnTo>
                  <a:pt x="57" y="34"/>
                </a:lnTo>
                <a:lnTo>
                  <a:pt x="54" y="43"/>
                </a:lnTo>
                <a:lnTo>
                  <a:pt x="54" y="54"/>
                </a:lnTo>
                <a:lnTo>
                  <a:pt x="43" y="54"/>
                </a:lnTo>
                <a:lnTo>
                  <a:pt x="34" y="57"/>
                </a:lnTo>
                <a:lnTo>
                  <a:pt x="24" y="62"/>
                </a:lnTo>
                <a:lnTo>
                  <a:pt x="14" y="68"/>
                </a:lnTo>
                <a:lnTo>
                  <a:pt x="9" y="77"/>
                </a:lnTo>
                <a:lnTo>
                  <a:pt x="3" y="85"/>
                </a:lnTo>
                <a:lnTo>
                  <a:pt x="1" y="94"/>
                </a:lnTo>
                <a:lnTo>
                  <a:pt x="0" y="104"/>
                </a:lnTo>
                <a:lnTo>
                  <a:pt x="1" y="113"/>
                </a:lnTo>
                <a:lnTo>
                  <a:pt x="3" y="122"/>
                </a:lnTo>
                <a:lnTo>
                  <a:pt x="9" y="131"/>
                </a:lnTo>
                <a:lnTo>
                  <a:pt x="14" y="138"/>
                </a:lnTo>
                <a:lnTo>
                  <a:pt x="23" y="145"/>
                </a:lnTo>
                <a:lnTo>
                  <a:pt x="31" y="149"/>
                </a:lnTo>
                <a:lnTo>
                  <a:pt x="40" y="152"/>
                </a:lnTo>
                <a:lnTo>
                  <a:pt x="50" y="153"/>
                </a:lnTo>
                <a:lnTo>
                  <a:pt x="60" y="152"/>
                </a:lnTo>
                <a:lnTo>
                  <a:pt x="68" y="149"/>
                </a:lnTo>
                <a:lnTo>
                  <a:pt x="77" y="145"/>
                </a:lnTo>
                <a:lnTo>
                  <a:pt x="84" y="13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6" name="Freeform 147"/>
          <p:cNvSpPr>
            <a:spLocks noEditPoints="1"/>
          </p:cNvSpPr>
          <p:nvPr/>
        </p:nvSpPr>
        <p:spPr bwMode="auto">
          <a:xfrm>
            <a:off x="13212961" y="3189387"/>
            <a:ext cx="325934" cy="327422"/>
          </a:xfrm>
          <a:custGeom>
            <a:avLst/>
            <a:gdLst>
              <a:gd name="T0" fmla="*/ 368 w 396"/>
              <a:gd name="T1" fmla="*/ 166 h 396"/>
              <a:gd name="T2" fmla="*/ 338 w 396"/>
              <a:gd name="T3" fmla="*/ 224 h 396"/>
              <a:gd name="T4" fmla="*/ 282 w 396"/>
              <a:gd name="T5" fmla="*/ 298 h 396"/>
              <a:gd name="T6" fmla="*/ 239 w 396"/>
              <a:gd name="T7" fmla="*/ 343 h 396"/>
              <a:gd name="T8" fmla="*/ 205 w 396"/>
              <a:gd name="T9" fmla="*/ 371 h 396"/>
              <a:gd name="T10" fmla="*/ 181 w 396"/>
              <a:gd name="T11" fmla="*/ 364 h 396"/>
              <a:gd name="T12" fmla="*/ 144 w 396"/>
              <a:gd name="T13" fmla="*/ 329 h 396"/>
              <a:gd name="T14" fmla="*/ 99 w 396"/>
              <a:gd name="T15" fmla="*/ 280 h 396"/>
              <a:gd name="T16" fmla="*/ 47 w 396"/>
              <a:gd name="T17" fmla="*/ 205 h 396"/>
              <a:gd name="T18" fmla="*/ 22 w 396"/>
              <a:gd name="T19" fmla="*/ 147 h 396"/>
              <a:gd name="T20" fmla="*/ 18 w 396"/>
              <a:gd name="T21" fmla="*/ 125 h 396"/>
              <a:gd name="T22" fmla="*/ 21 w 396"/>
              <a:gd name="T23" fmla="*/ 97 h 396"/>
              <a:gd name="T24" fmla="*/ 48 w 396"/>
              <a:gd name="T25" fmla="*/ 47 h 396"/>
              <a:gd name="T26" fmla="*/ 97 w 396"/>
              <a:gd name="T27" fmla="*/ 20 h 396"/>
              <a:gd name="T28" fmla="*/ 154 w 396"/>
              <a:gd name="T29" fmla="*/ 25 h 396"/>
              <a:gd name="T30" fmla="*/ 194 w 396"/>
              <a:gd name="T31" fmla="*/ 54 h 396"/>
              <a:gd name="T32" fmla="*/ 171 w 396"/>
              <a:gd name="T33" fmla="*/ 261 h 396"/>
              <a:gd name="T34" fmla="*/ 216 w 396"/>
              <a:gd name="T35" fmla="*/ 200 h 396"/>
              <a:gd name="T36" fmla="*/ 234 w 396"/>
              <a:gd name="T37" fmla="*/ 29 h 396"/>
              <a:gd name="T38" fmla="*/ 280 w 396"/>
              <a:gd name="T39" fmla="*/ 18 h 396"/>
              <a:gd name="T40" fmla="*/ 335 w 396"/>
              <a:gd name="T41" fmla="*/ 34 h 396"/>
              <a:gd name="T42" fmla="*/ 370 w 396"/>
              <a:gd name="T43" fmla="*/ 79 h 396"/>
              <a:gd name="T44" fmla="*/ 378 w 396"/>
              <a:gd name="T45" fmla="*/ 122 h 396"/>
              <a:gd name="T46" fmla="*/ 378 w 396"/>
              <a:gd name="T47" fmla="*/ 128 h 396"/>
              <a:gd name="T48" fmla="*/ 394 w 396"/>
              <a:gd name="T49" fmla="*/ 94 h 396"/>
              <a:gd name="T50" fmla="*/ 376 w 396"/>
              <a:gd name="T51" fmla="*/ 52 h 396"/>
              <a:gd name="T52" fmla="*/ 325 w 396"/>
              <a:gd name="T53" fmla="*/ 8 h 396"/>
              <a:gd name="T54" fmla="*/ 292 w 396"/>
              <a:gd name="T55" fmla="*/ 0 h 396"/>
              <a:gd name="T56" fmla="*/ 256 w 396"/>
              <a:gd name="T57" fmla="*/ 2 h 396"/>
              <a:gd name="T58" fmla="*/ 198 w 396"/>
              <a:gd name="T59" fmla="*/ 32 h 396"/>
              <a:gd name="T60" fmla="*/ 140 w 396"/>
              <a:gd name="T61" fmla="*/ 2 h 396"/>
              <a:gd name="T62" fmla="*/ 105 w 396"/>
              <a:gd name="T63" fmla="*/ 0 h 396"/>
              <a:gd name="T64" fmla="*/ 71 w 396"/>
              <a:gd name="T65" fmla="*/ 8 h 396"/>
              <a:gd name="T66" fmla="*/ 20 w 396"/>
              <a:gd name="T67" fmla="*/ 52 h 396"/>
              <a:gd name="T68" fmla="*/ 2 w 396"/>
              <a:gd name="T69" fmla="*/ 94 h 396"/>
              <a:gd name="T70" fmla="*/ 0 w 396"/>
              <a:gd name="T71" fmla="*/ 123 h 396"/>
              <a:gd name="T72" fmla="*/ 1 w 396"/>
              <a:gd name="T73" fmla="*/ 130 h 396"/>
              <a:gd name="T74" fmla="*/ 12 w 396"/>
              <a:gd name="T75" fmla="*/ 175 h 396"/>
              <a:gd name="T76" fmla="*/ 49 w 396"/>
              <a:gd name="T77" fmla="*/ 243 h 396"/>
              <a:gd name="T78" fmla="*/ 97 w 396"/>
              <a:gd name="T79" fmla="*/ 306 h 396"/>
              <a:gd name="T80" fmla="*/ 147 w 396"/>
              <a:gd name="T81" fmla="*/ 357 h 396"/>
              <a:gd name="T82" fmla="*/ 185 w 396"/>
              <a:gd name="T83" fmla="*/ 389 h 396"/>
              <a:gd name="T84" fmla="*/ 203 w 396"/>
              <a:gd name="T85" fmla="*/ 394 h 396"/>
              <a:gd name="T86" fmla="*/ 234 w 396"/>
              <a:gd name="T87" fmla="*/ 370 h 396"/>
              <a:gd name="T88" fmla="*/ 282 w 396"/>
              <a:gd name="T89" fmla="*/ 325 h 396"/>
              <a:gd name="T90" fmla="*/ 333 w 396"/>
              <a:gd name="T91" fmla="*/ 265 h 396"/>
              <a:gd name="T92" fmla="*/ 375 w 396"/>
              <a:gd name="T93" fmla="*/ 197 h 396"/>
              <a:gd name="T94" fmla="*/ 395 w 396"/>
              <a:gd name="T95" fmla="*/ 130 h 396"/>
              <a:gd name="T96" fmla="*/ 395 w 396"/>
              <a:gd name="T97" fmla="*/ 12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6" h="396">
                <a:moveTo>
                  <a:pt x="378" y="128"/>
                </a:moveTo>
                <a:lnTo>
                  <a:pt x="375" y="147"/>
                </a:lnTo>
                <a:lnTo>
                  <a:pt x="368" y="166"/>
                </a:lnTo>
                <a:lnTo>
                  <a:pt x="360" y="185"/>
                </a:lnTo>
                <a:lnTo>
                  <a:pt x="350" y="205"/>
                </a:lnTo>
                <a:lnTo>
                  <a:pt x="338" y="224"/>
                </a:lnTo>
                <a:lnTo>
                  <a:pt x="325" y="244"/>
                </a:lnTo>
                <a:lnTo>
                  <a:pt x="296" y="280"/>
                </a:lnTo>
                <a:lnTo>
                  <a:pt x="282" y="298"/>
                </a:lnTo>
                <a:lnTo>
                  <a:pt x="267" y="315"/>
                </a:lnTo>
                <a:lnTo>
                  <a:pt x="253" y="329"/>
                </a:lnTo>
                <a:lnTo>
                  <a:pt x="239" y="343"/>
                </a:lnTo>
                <a:lnTo>
                  <a:pt x="226" y="354"/>
                </a:lnTo>
                <a:lnTo>
                  <a:pt x="215" y="364"/>
                </a:lnTo>
                <a:lnTo>
                  <a:pt x="205" y="371"/>
                </a:lnTo>
                <a:lnTo>
                  <a:pt x="198" y="376"/>
                </a:lnTo>
                <a:lnTo>
                  <a:pt x="190" y="371"/>
                </a:lnTo>
                <a:lnTo>
                  <a:pt x="181" y="364"/>
                </a:lnTo>
                <a:lnTo>
                  <a:pt x="170" y="354"/>
                </a:lnTo>
                <a:lnTo>
                  <a:pt x="158" y="343"/>
                </a:lnTo>
                <a:lnTo>
                  <a:pt x="144" y="329"/>
                </a:lnTo>
                <a:lnTo>
                  <a:pt x="130" y="314"/>
                </a:lnTo>
                <a:lnTo>
                  <a:pt x="115" y="298"/>
                </a:lnTo>
                <a:lnTo>
                  <a:pt x="99" y="280"/>
                </a:lnTo>
                <a:lnTo>
                  <a:pt x="71" y="244"/>
                </a:lnTo>
                <a:lnTo>
                  <a:pt x="58" y="224"/>
                </a:lnTo>
                <a:lnTo>
                  <a:pt x="47" y="205"/>
                </a:lnTo>
                <a:lnTo>
                  <a:pt x="37" y="185"/>
                </a:lnTo>
                <a:lnTo>
                  <a:pt x="28" y="166"/>
                </a:lnTo>
                <a:lnTo>
                  <a:pt x="22" y="147"/>
                </a:lnTo>
                <a:lnTo>
                  <a:pt x="18" y="128"/>
                </a:lnTo>
                <a:lnTo>
                  <a:pt x="18" y="127"/>
                </a:lnTo>
                <a:lnTo>
                  <a:pt x="18" y="125"/>
                </a:lnTo>
                <a:lnTo>
                  <a:pt x="18" y="121"/>
                </a:lnTo>
                <a:lnTo>
                  <a:pt x="18" y="116"/>
                </a:lnTo>
                <a:lnTo>
                  <a:pt x="21" y="97"/>
                </a:lnTo>
                <a:lnTo>
                  <a:pt x="26" y="79"/>
                </a:lnTo>
                <a:lnTo>
                  <a:pt x="35" y="61"/>
                </a:lnTo>
                <a:lnTo>
                  <a:pt x="48" y="47"/>
                </a:lnTo>
                <a:lnTo>
                  <a:pt x="62" y="34"/>
                </a:lnTo>
                <a:lnTo>
                  <a:pt x="79" y="26"/>
                </a:lnTo>
                <a:lnTo>
                  <a:pt x="97" y="20"/>
                </a:lnTo>
                <a:lnTo>
                  <a:pt x="117" y="18"/>
                </a:lnTo>
                <a:lnTo>
                  <a:pt x="136" y="19"/>
                </a:lnTo>
                <a:lnTo>
                  <a:pt x="154" y="25"/>
                </a:lnTo>
                <a:lnTo>
                  <a:pt x="171" y="33"/>
                </a:lnTo>
                <a:lnTo>
                  <a:pt x="186" y="45"/>
                </a:lnTo>
                <a:lnTo>
                  <a:pt x="194" y="54"/>
                </a:lnTo>
                <a:lnTo>
                  <a:pt x="162" y="126"/>
                </a:lnTo>
                <a:lnTo>
                  <a:pt x="197" y="203"/>
                </a:lnTo>
                <a:lnTo>
                  <a:pt x="171" y="261"/>
                </a:lnTo>
                <a:lnTo>
                  <a:pt x="203" y="345"/>
                </a:lnTo>
                <a:lnTo>
                  <a:pt x="191" y="261"/>
                </a:lnTo>
                <a:lnTo>
                  <a:pt x="216" y="200"/>
                </a:lnTo>
                <a:lnTo>
                  <a:pt x="184" y="124"/>
                </a:lnTo>
                <a:lnTo>
                  <a:pt x="221" y="36"/>
                </a:lnTo>
                <a:lnTo>
                  <a:pt x="234" y="29"/>
                </a:lnTo>
                <a:lnTo>
                  <a:pt x="249" y="22"/>
                </a:lnTo>
                <a:lnTo>
                  <a:pt x="263" y="19"/>
                </a:lnTo>
                <a:lnTo>
                  <a:pt x="280" y="18"/>
                </a:lnTo>
                <a:lnTo>
                  <a:pt x="299" y="20"/>
                </a:lnTo>
                <a:lnTo>
                  <a:pt x="317" y="26"/>
                </a:lnTo>
                <a:lnTo>
                  <a:pt x="335" y="34"/>
                </a:lnTo>
                <a:lnTo>
                  <a:pt x="349" y="47"/>
                </a:lnTo>
                <a:lnTo>
                  <a:pt x="362" y="61"/>
                </a:lnTo>
                <a:lnTo>
                  <a:pt x="370" y="79"/>
                </a:lnTo>
                <a:lnTo>
                  <a:pt x="376" y="97"/>
                </a:lnTo>
                <a:lnTo>
                  <a:pt x="378" y="116"/>
                </a:lnTo>
                <a:lnTo>
                  <a:pt x="378" y="122"/>
                </a:lnTo>
                <a:lnTo>
                  <a:pt x="378" y="125"/>
                </a:lnTo>
                <a:lnTo>
                  <a:pt x="378" y="127"/>
                </a:lnTo>
                <a:lnTo>
                  <a:pt x="378" y="128"/>
                </a:lnTo>
                <a:close/>
                <a:moveTo>
                  <a:pt x="396" y="116"/>
                </a:moveTo>
                <a:lnTo>
                  <a:pt x="395" y="104"/>
                </a:lnTo>
                <a:lnTo>
                  <a:pt x="394" y="94"/>
                </a:lnTo>
                <a:lnTo>
                  <a:pt x="391" y="82"/>
                </a:lnTo>
                <a:lnTo>
                  <a:pt x="387" y="71"/>
                </a:lnTo>
                <a:lnTo>
                  <a:pt x="376" y="52"/>
                </a:lnTo>
                <a:lnTo>
                  <a:pt x="362" y="34"/>
                </a:lnTo>
                <a:lnTo>
                  <a:pt x="344" y="19"/>
                </a:lnTo>
                <a:lnTo>
                  <a:pt x="325" y="8"/>
                </a:lnTo>
                <a:lnTo>
                  <a:pt x="314" y="5"/>
                </a:lnTo>
                <a:lnTo>
                  <a:pt x="303" y="2"/>
                </a:lnTo>
                <a:lnTo>
                  <a:pt x="292" y="0"/>
                </a:lnTo>
                <a:lnTo>
                  <a:pt x="280" y="0"/>
                </a:lnTo>
                <a:lnTo>
                  <a:pt x="268" y="0"/>
                </a:lnTo>
                <a:lnTo>
                  <a:pt x="256" y="2"/>
                </a:lnTo>
                <a:lnTo>
                  <a:pt x="234" y="8"/>
                </a:lnTo>
                <a:lnTo>
                  <a:pt x="215" y="19"/>
                </a:lnTo>
                <a:lnTo>
                  <a:pt x="198" y="32"/>
                </a:lnTo>
                <a:lnTo>
                  <a:pt x="180" y="19"/>
                </a:lnTo>
                <a:lnTo>
                  <a:pt x="162" y="8"/>
                </a:lnTo>
                <a:lnTo>
                  <a:pt x="140" y="2"/>
                </a:lnTo>
                <a:lnTo>
                  <a:pt x="129" y="0"/>
                </a:lnTo>
                <a:lnTo>
                  <a:pt x="117" y="0"/>
                </a:lnTo>
                <a:lnTo>
                  <a:pt x="105" y="0"/>
                </a:lnTo>
                <a:lnTo>
                  <a:pt x="94" y="2"/>
                </a:lnTo>
                <a:lnTo>
                  <a:pt x="82" y="5"/>
                </a:lnTo>
                <a:lnTo>
                  <a:pt x="71" y="8"/>
                </a:lnTo>
                <a:lnTo>
                  <a:pt x="52" y="19"/>
                </a:lnTo>
                <a:lnTo>
                  <a:pt x="35" y="34"/>
                </a:lnTo>
                <a:lnTo>
                  <a:pt x="20" y="52"/>
                </a:lnTo>
                <a:lnTo>
                  <a:pt x="9" y="71"/>
                </a:lnTo>
                <a:lnTo>
                  <a:pt x="5" y="82"/>
                </a:lnTo>
                <a:lnTo>
                  <a:pt x="2" y="94"/>
                </a:lnTo>
                <a:lnTo>
                  <a:pt x="0" y="104"/>
                </a:lnTo>
                <a:lnTo>
                  <a:pt x="0" y="116"/>
                </a:lnTo>
                <a:lnTo>
                  <a:pt x="0" y="123"/>
                </a:lnTo>
                <a:lnTo>
                  <a:pt x="0" y="127"/>
                </a:lnTo>
                <a:lnTo>
                  <a:pt x="1" y="130"/>
                </a:lnTo>
                <a:lnTo>
                  <a:pt x="1" y="130"/>
                </a:lnTo>
                <a:lnTo>
                  <a:pt x="1" y="130"/>
                </a:lnTo>
                <a:lnTo>
                  <a:pt x="5" y="152"/>
                </a:lnTo>
                <a:lnTo>
                  <a:pt x="12" y="175"/>
                </a:lnTo>
                <a:lnTo>
                  <a:pt x="23" y="197"/>
                </a:lnTo>
                <a:lnTo>
                  <a:pt x="35" y="220"/>
                </a:lnTo>
                <a:lnTo>
                  <a:pt x="49" y="243"/>
                </a:lnTo>
                <a:lnTo>
                  <a:pt x="64" y="265"/>
                </a:lnTo>
                <a:lnTo>
                  <a:pt x="81" y="286"/>
                </a:lnTo>
                <a:lnTo>
                  <a:pt x="97" y="306"/>
                </a:lnTo>
                <a:lnTo>
                  <a:pt x="115" y="325"/>
                </a:lnTo>
                <a:lnTo>
                  <a:pt x="132" y="342"/>
                </a:lnTo>
                <a:lnTo>
                  <a:pt x="147" y="357"/>
                </a:lnTo>
                <a:lnTo>
                  <a:pt x="162" y="370"/>
                </a:lnTo>
                <a:lnTo>
                  <a:pt x="174" y="381"/>
                </a:lnTo>
                <a:lnTo>
                  <a:pt x="185" y="389"/>
                </a:lnTo>
                <a:lnTo>
                  <a:pt x="193" y="394"/>
                </a:lnTo>
                <a:lnTo>
                  <a:pt x="198" y="396"/>
                </a:lnTo>
                <a:lnTo>
                  <a:pt x="203" y="394"/>
                </a:lnTo>
                <a:lnTo>
                  <a:pt x="211" y="389"/>
                </a:lnTo>
                <a:lnTo>
                  <a:pt x="221" y="381"/>
                </a:lnTo>
                <a:lnTo>
                  <a:pt x="234" y="370"/>
                </a:lnTo>
                <a:lnTo>
                  <a:pt x="249" y="357"/>
                </a:lnTo>
                <a:lnTo>
                  <a:pt x="265" y="342"/>
                </a:lnTo>
                <a:lnTo>
                  <a:pt x="282" y="325"/>
                </a:lnTo>
                <a:lnTo>
                  <a:pt x="299" y="306"/>
                </a:lnTo>
                <a:lnTo>
                  <a:pt x="315" y="286"/>
                </a:lnTo>
                <a:lnTo>
                  <a:pt x="333" y="265"/>
                </a:lnTo>
                <a:lnTo>
                  <a:pt x="348" y="243"/>
                </a:lnTo>
                <a:lnTo>
                  <a:pt x="362" y="220"/>
                </a:lnTo>
                <a:lnTo>
                  <a:pt x="375" y="197"/>
                </a:lnTo>
                <a:lnTo>
                  <a:pt x="384" y="175"/>
                </a:lnTo>
                <a:lnTo>
                  <a:pt x="392" y="152"/>
                </a:lnTo>
                <a:lnTo>
                  <a:pt x="395" y="130"/>
                </a:lnTo>
                <a:lnTo>
                  <a:pt x="395" y="130"/>
                </a:lnTo>
                <a:lnTo>
                  <a:pt x="395" y="130"/>
                </a:lnTo>
                <a:lnTo>
                  <a:pt x="395" y="127"/>
                </a:lnTo>
                <a:lnTo>
                  <a:pt x="396" y="123"/>
                </a:lnTo>
                <a:lnTo>
                  <a:pt x="396" y="11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7" name="Freeform 148"/>
          <p:cNvSpPr>
            <a:spLocks noEditPoints="1"/>
          </p:cNvSpPr>
          <p:nvPr/>
        </p:nvSpPr>
        <p:spPr bwMode="auto">
          <a:xfrm>
            <a:off x="13875247" y="2552403"/>
            <a:ext cx="340816" cy="342305"/>
          </a:xfrm>
          <a:custGeom>
            <a:avLst/>
            <a:gdLst>
              <a:gd name="T0" fmla="*/ 222 w 410"/>
              <a:gd name="T1" fmla="*/ 221 h 410"/>
              <a:gd name="T2" fmla="*/ 188 w 410"/>
              <a:gd name="T3" fmla="*/ 288 h 410"/>
              <a:gd name="T4" fmla="*/ 121 w 410"/>
              <a:gd name="T5" fmla="*/ 221 h 410"/>
              <a:gd name="T6" fmla="*/ 188 w 410"/>
              <a:gd name="T7" fmla="*/ 188 h 410"/>
              <a:gd name="T8" fmla="*/ 222 w 410"/>
              <a:gd name="T9" fmla="*/ 121 h 410"/>
              <a:gd name="T10" fmla="*/ 288 w 410"/>
              <a:gd name="T11" fmla="*/ 188 h 410"/>
              <a:gd name="T12" fmla="*/ 288 w 410"/>
              <a:gd name="T13" fmla="*/ 193 h 410"/>
              <a:gd name="T14" fmla="*/ 288 w 410"/>
              <a:gd name="T15" fmla="*/ 205 h 410"/>
              <a:gd name="T16" fmla="*/ 288 w 410"/>
              <a:gd name="T17" fmla="*/ 216 h 410"/>
              <a:gd name="T18" fmla="*/ 288 w 410"/>
              <a:gd name="T19" fmla="*/ 221 h 410"/>
              <a:gd name="T20" fmla="*/ 409 w 410"/>
              <a:gd name="T21" fmla="*/ 203 h 410"/>
              <a:gd name="T22" fmla="*/ 1 w 410"/>
              <a:gd name="T23" fmla="*/ 206 h 410"/>
              <a:gd name="T24" fmla="*/ 205 w 410"/>
              <a:gd name="T25" fmla="*/ 22 h 410"/>
              <a:gd name="T26" fmla="*/ 205 w 410"/>
              <a:gd name="T27" fmla="*/ 387 h 410"/>
              <a:gd name="T28" fmla="*/ 205 w 410"/>
              <a:gd name="T29" fmla="*/ 22 h 410"/>
              <a:gd name="T30" fmla="*/ 238 w 410"/>
              <a:gd name="T31" fmla="*/ 171 h 410"/>
              <a:gd name="T32" fmla="*/ 237 w 410"/>
              <a:gd name="T33" fmla="*/ 115 h 410"/>
              <a:gd name="T34" fmla="*/ 228 w 410"/>
              <a:gd name="T35" fmla="*/ 106 h 410"/>
              <a:gd name="T36" fmla="*/ 188 w 410"/>
              <a:gd name="T37" fmla="*/ 104 h 410"/>
              <a:gd name="T38" fmla="*/ 177 w 410"/>
              <a:gd name="T39" fmla="*/ 109 h 410"/>
              <a:gd name="T40" fmla="*/ 172 w 410"/>
              <a:gd name="T41" fmla="*/ 121 h 410"/>
              <a:gd name="T42" fmla="*/ 121 w 410"/>
              <a:gd name="T43" fmla="*/ 171 h 410"/>
              <a:gd name="T44" fmla="*/ 109 w 410"/>
              <a:gd name="T45" fmla="*/ 176 h 410"/>
              <a:gd name="T46" fmla="*/ 104 w 410"/>
              <a:gd name="T47" fmla="*/ 188 h 410"/>
              <a:gd name="T48" fmla="*/ 106 w 410"/>
              <a:gd name="T49" fmla="*/ 228 h 410"/>
              <a:gd name="T50" fmla="*/ 114 w 410"/>
              <a:gd name="T51" fmla="*/ 236 h 410"/>
              <a:gd name="T52" fmla="*/ 172 w 410"/>
              <a:gd name="T53" fmla="*/ 238 h 410"/>
              <a:gd name="T54" fmla="*/ 173 w 410"/>
              <a:gd name="T55" fmla="*/ 295 h 410"/>
              <a:gd name="T56" fmla="*/ 182 w 410"/>
              <a:gd name="T57" fmla="*/ 304 h 410"/>
              <a:gd name="T58" fmla="*/ 222 w 410"/>
              <a:gd name="T59" fmla="*/ 306 h 410"/>
              <a:gd name="T60" fmla="*/ 233 w 410"/>
              <a:gd name="T61" fmla="*/ 301 h 410"/>
              <a:gd name="T62" fmla="*/ 238 w 410"/>
              <a:gd name="T63" fmla="*/ 288 h 410"/>
              <a:gd name="T64" fmla="*/ 288 w 410"/>
              <a:gd name="T65" fmla="*/ 238 h 410"/>
              <a:gd name="T66" fmla="*/ 300 w 410"/>
              <a:gd name="T67" fmla="*/ 233 h 410"/>
              <a:gd name="T68" fmla="*/ 305 w 410"/>
              <a:gd name="T69" fmla="*/ 221 h 410"/>
              <a:gd name="T70" fmla="*/ 303 w 410"/>
              <a:gd name="T71" fmla="*/ 181 h 410"/>
              <a:gd name="T72" fmla="*/ 295 w 410"/>
              <a:gd name="T73" fmla="*/ 173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0" h="410">
                <a:moveTo>
                  <a:pt x="288" y="221"/>
                </a:moveTo>
                <a:lnTo>
                  <a:pt x="222" y="221"/>
                </a:lnTo>
                <a:lnTo>
                  <a:pt x="222" y="288"/>
                </a:lnTo>
                <a:lnTo>
                  <a:pt x="188" y="288"/>
                </a:lnTo>
                <a:lnTo>
                  <a:pt x="188" y="221"/>
                </a:lnTo>
                <a:lnTo>
                  <a:pt x="121" y="221"/>
                </a:lnTo>
                <a:lnTo>
                  <a:pt x="121" y="188"/>
                </a:lnTo>
                <a:lnTo>
                  <a:pt x="188" y="188"/>
                </a:lnTo>
                <a:lnTo>
                  <a:pt x="188" y="121"/>
                </a:lnTo>
                <a:lnTo>
                  <a:pt x="222" y="121"/>
                </a:lnTo>
                <a:lnTo>
                  <a:pt x="222" y="188"/>
                </a:lnTo>
                <a:lnTo>
                  <a:pt x="288" y="188"/>
                </a:lnTo>
                <a:lnTo>
                  <a:pt x="288" y="189"/>
                </a:lnTo>
                <a:lnTo>
                  <a:pt x="288" y="193"/>
                </a:lnTo>
                <a:lnTo>
                  <a:pt x="288" y="198"/>
                </a:lnTo>
                <a:lnTo>
                  <a:pt x="288" y="205"/>
                </a:lnTo>
                <a:lnTo>
                  <a:pt x="288" y="211"/>
                </a:lnTo>
                <a:lnTo>
                  <a:pt x="288" y="216"/>
                </a:lnTo>
                <a:lnTo>
                  <a:pt x="288" y="220"/>
                </a:lnTo>
                <a:lnTo>
                  <a:pt x="288" y="221"/>
                </a:lnTo>
                <a:close/>
                <a:moveTo>
                  <a:pt x="203" y="1"/>
                </a:moveTo>
                <a:cubicBezTo>
                  <a:pt x="315" y="0"/>
                  <a:pt x="408" y="90"/>
                  <a:pt x="409" y="203"/>
                </a:cubicBezTo>
                <a:cubicBezTo>
                  <a:pt x="410" y="315"/>
                  <a:pt x="319" y="408"/>
                  <a:pt x="206" y="409"/>
                </a:cubicBezTo>
                <a:cubicBezTo>
                  <a:pt x="94" y="410"/>
                  <a:pt x="2" y="319"/>
                  <a:pt x="1" y="206"/>
                </a:cubicBezTo>
                <a:cubicBezTo>
                  <a:pt x="0" y="94"/>
                  <a:pt x="90" y="2"/>
                  <a:pt x="203" y="1"/>
                </a:cubicBezTo>
                <a:close/>
                <a:moveTo>
                  <a:pt x="205" y="22"/>
                </a:moveTo>
                <a:cubicBezTo>
                  <a:pt x="306" y="22"/>
                  <a:pt x="387" y="104"/>
                  <a:pt x="387" y="205"/>
                </a:cubicBezTo>
                <a:cubicBezTo>
                  <a:pt x="387" y="306"/>
                  <a:pt x="306" y="387"/>
                  <a:pt x="205" y="387"/>
                </a:cubicBezTo>
                <a:cubicBezTo>
                  <a:pt x="104" y="387"/>
                  <a:pt x="22" y="306"/>
                  <a:pt x="22" y="205"/>
                </a:cubicBezTo>
                <a:cubicBezTo>
                  <a:pt x="22" y="104"/>
                  <a:pt x="104" y="22"/>
                  <a:pt x="205" y="22"/>
                </a:cubicBezTo>
                <a:close/>
                <a:moveTo>
                  <a:pt x="288" y="171"/>
                </a:moveTo>
                <a:lnTo>
                  <a:pt x="238" y="171"/>
                </a:lnTo>
                <a:lnTo>
                  <a:pt x="238" y="121"/>
                </a:lnTo>
                <a:lnTo>
                  <a:pt x="237" y="115"/>
                </a:lnTo>
                <a:lnTo>
                  <a:pt x="233" y="109"/>
                </a:lnTo>
                <a:lnTo>
                  <a:pt x="228" y="106"/>
                </a:lnTo>
                <a:lnTo>
                  <a:pt x="222" y="104"/>
                </a:lnTo>
                <a:lnTo>
                  <a:pt x="188" y="104"/>
                </a:lnTo>
                <a:lnTo>
                  <a:pt x="182" y="106"/>
                </a:lnTo>
                <a:lnTo>
                  <a:pt x="177" y="109"/>
                </a:lnTo>
                <a:lnTo>
                  <a:pt x="173" y="115"/>
                </a:lnTo>
                <a:lnTo>
                  <a:pt x="172" y="121"/>
                </a:lnTo>
                <a:lnTo>
                  <a:pt x="172" y="171"/>
                </a:lnTo>
                <a:lnTo>
                  <a:pt x="121" y="171"/>
                </a:lnTo>
                <a:lnTo>
                  <a:pt x="114" y="173"/>
                </a:lnTo>
                <a:lnTo>
                  <a:pt x="109" y="176"/>
                </a:lnTo>
                <a:lnTo>
                  <a:pt x="106" y="181"/>
                </a:lnTo>
                <a:lnTo>
                  <a:pt x="104" y="188"/>
                </a:lnTo>
                <a:lnTo>
                  <a:pt x="104" y="221"/>
                </a:lnTo>
                <a:lnTo>
                  <a:pt x="106" y="228"/>
                </a:lnTo>
                <a:lnTo>
                  <a:pt x="109" y="233"/>
                </a:lnTo>
                <a:lnTo>
                  <a:pt x="114" y="236"/>
                </a:lnTo>
                <a:lnTo>
                  <a:pt x="121" y="238"/>
                </a:lnTo>
                <a:lnTo>
                  <a:pt x="172" y="238"/>
                </a:lnTo>
                <a:lnTo>
                  <a:pt x="172" y="288"/>
                </a:lnTo>
                <a:lnTo>
                  <a:pt x="173" y="295"/>
                </a:lnTo>
                <a:lnTo>
                  <a:pt x="177" y="301"/>
                </a:lnTo>
                <a:lnTo>
                  <a:pt x="182" y="304"/>
                </a:lnTo>
                <a:lnTo>
                  <a:pt x="188" y="306"/>
                </a:lnTo>
                <a:lnTo>
                  <a:pt x="222" y="306"/>
                </a:lnTo>
                <a:lnTo>
                  <a:pt x="228" y="304"/>
                </a:lnTo>
                <a:lnTo>
                  <a:pt x="233" y="301"/>
                </a:lnTo>
                <a:lnTo>
                  <a:pt x="237" y="295"/>
                </a:lnTo>
                <a:lnTo>
                  <a:pt x="238" y="288"/>
                </a:lnTo>
                <a:lnTo>
                  <a:pt x="238" y="238"/>
                </a:lnTo>
                <a:lnTo>
                  <a:pt x="288" y="238"/>
                </a:lnTo>
                <a:lnTo>
                  <a:pt x="295" y="236"/>
                </a:lnTo>
                <a:lnTo>
                  <a:pt x="300" y="233"/>
                </a:lnTo>
                <a:lnTo>
                  <a:pt x="303" y="228"/>
                </a:lnTo>
                <a:lnTo>
                  <a:pt x="305" y="221"/>
                </a:lnTo>
                <a:lnTo>
                  <a:pt x="305" y="188"/>
                </a:lnTo>
                <a:lnTo>
                  <a:pt x="303" y="181"/>
                </a:lnTo>
                <a:lnTo>
                  <a:pt x="300" y="176"/>
                </a:lnTo>
                <a:lnTo>
                  <a:pt x="295" y="173"/>
                </a:lnTo>
                <a:lnTo>
                  <a:pt x="288" y="17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8" name="Freeform 149"/>
          <p:cNvSpPr>
            <a:spLocks noEditPoints="1"/>
          </p:cNvSpPr>
          <p:nvPr/>
        </p:nvSpPr>
        <p:spPr bwMode="auto">
          <a:xfrm>
            <a:off x="7118450" y="5503664"/>
            <a:ext cx="238125" cy="328911"/>
          </a:xfrm>
          <a:custGeom>
            <a:avLst/>
            <a:gdLst>
              <a:gd name="T0" fmla="*/ 20 w 288"/>
              <a:gd name="T1" fmla="*/ 148 h 397"/>
              <a:gd name="T2" fmla="*/ 33 w 288"/>
              <a:gd name="T3" fmla="*/ 132 h 397"/>
              <a:gd name="T4" fmla="*/ 54 w 288"/>
              <a:gd name="T5" fmla="*/ 127 h 397"/>
              <a:gd name="T6" fmla="*/ 89 w 288"/>
              <a:gd name="T7" fmla="*/ 89 h 397"/>
              <a:gd name="T8" fmla="*/ 89 w 288"/>
              <a:gd name="T9" fmla="*/ 73 h 397"/>
              <a:gd name="T10" fmla="*/ 89 w 288"/>
              <a:gd name="T11" fmla="*/ 60 h 397"/>
              <a:gd name="T12" fmla="*/ 89 w 288"/>
              <a:gd name="T13" fmla="*/ 54 h 397"/>
              <a:gd name="T14" fmla="*/ 197 w 288"/>
              <a:gd name="T15" fmla="*/ 63 h 397"/>
              <a:gd name="T16" fmla="*/ 240 w 288"/>
              <a:gd name="T17" fmla="*/ 127 h 397"/>
              <a:gd name="T18" fmla="*/ 259 w 288"/>
              <a:gd name="T19" fmla="*/ 136 h 397"/>
              <a:gd name="T20" fmla="*/ 268 w 288"/>
              <a:gd name="T21" fmla="*/ 155 h 397"/>
              <a:gd name="T22" fmla="*/ 269 w 288"/>
              <a:gd name="T23" fmla="*/ 343 h 397"/>
              <a:gd name="T24" fmla="*/ 267 w 288"/>
              <a:gd name="T25" fmla="*/ 357 h 397"/>
              <a:gd name="T26" fmla="*/ 253 w 288"/>
              <a:gd name="T27" fmla="*/ 372 h 397"/>
              <a:gd name="T28" fmla="*/ 234 w 288"/>
              <a:gd name="T29" fmla="*/ 378 h 397"/>
              <a:gd name="T30" fmla="*/ 40 w 288"/>
              <a:gd name="T31" fmla="*/ 376 h 397"/>
              <a:gd name="T32" fmla="*/ 23 w 288"/>
              <a:gd name="T33" fmla="*/ 362 h 397"/>
              <a:gd name="T34" fmla="*/ 17 w 288"/>
              <a:gd name="T35" fmla="*/ 343 h 397"/>
              <a:gd name="T36" fmla="*/ 211 w 288"/>
              <a:gd name="T37" fmla="*/ 162 h 397"/>
              <a:gd name="T38" fmla="*/ 143 w 288"/>
              <a:gd name="T39" fmla="*/ 162 h 397"/>
              <a:gd name="T40" fmla="*/ 76 w 288"/>
              <a:gd name="T41" fmla="*/ 162 h 397"/>
              <a:gd name="T42" fmla="*/ 229 w 288"/>
              <a:gd name="T43" fmla="*/ 343 h 397"/>
              <a:gd name="T44" fmla="*/ 197 w 288"/>
              <a:gd name="T45" fmla="*/ 270 h 397"/>
              <a:gd name="T46" fmla="*/ 126 w 288"/>
              <a:gd name="T47" fmla="*/ 306 h 397"/>
              <a:gd name="T48" fmla="*/ 89 w 288"/>
              <a:gd name="T49" fmla="*/ 235 h 397"/>
              <a:gd name="T50" fmla="*/ 162 w 288"/>
              <a:gd name="T51" fmla="*/ 198 h 397"/>
              <a:gd name="T52" fmla="*/ 167 w 288"/>
              <a:gd name="T53" fmla="*/ 235 h 397"/>
              <a:gd name="T54" fmla="*/ 186 w 288"/>
              <a:gd name="T55" fmla="*/ 235 h 397"/>
              <a:gd name="T56" fmla="*/ 197 w 288"/>
              <a:gd name="T57" fmla="*/ 235 h 397"/>
              <a:gd name="T58" fmla="*/ 197 w 288"/>
              <a:gd name="T59" fmla="*/ 36 h 397"/>
              <a:gd name="T60" fmla="*/ 89 w 288"/>
              <a:gd name="T61" fmla="*/ 34 h 397"/>
              <a:gd name="T62" fmla="*/ 89 w 288"/>
              <a:gd name="T63" fmla="*/ 19 h 397"/>
              <a:gd name="T64" fmla="*/ 216 w 288"/>
              <a:gd name="T65" fmla="*/ 108 h 397"/>
              <a:gd name="T66" fmla="*/ 214 w 288"/>
              <a:gd name="T67" fmla="*/ 11 h 397"/>
              <a:gd name="T68" fmla="*/ 197 w 288"/>
              <a:gd name="T69" fmla="*/ 0 h 397"/>
              <a:gd name="T70" fmla="*/ 76 w 288"/>
              <a:gd name="T71" fmla="*/ 6 h 397"/>
              <a:gd name="T72" fmla="*/ 71 w 288"/>
              <a:gd name="T73" fmla="*/ 90 h 397"/>
              <a:gd name="T74" fmla="*/ 43 w 288"/>
              <a:gd name="T75" fmla="*/ 110 h 397"/>
              <a:gd name="T76" fmla="*/ 15 w 288"/>
              <a:gd name="T77" fmla="*/ 125 h 397"/>
              <a:gd name="T78" fmla="*/ 1 w 288"/>
              <a:gd name="T79" fmla="*/ 152 h 397"/>
              <a:gd name="T80" fmla="*/ 1 w 288"/>
              <a:gd name="T81" fmla="*/ 353 h 397"/>
              <a:gd name="T82" fmla="*/ 15 w 288"/>
              <a:gd name="T83" fmla="*/ 380 h 397"/>
              <a:gd name="T84" fmla="*/ 43 w 288"/>
              <a:gd name="T85" fmla="*/ 396 h 397"/>
              <a:gd name="T86" fmla="*/ 245 w 288"/>
              <a:gd name="T87" fmla="*/ 396 h 397"/>
              <a:gd name="T88" fmla="*/ 272 w 288"/>
              <a:gd name="T89" fmla="*/ 380 h 397"/>
              <a:gd name="T90" fmla="*/ 287 w 288"/>
              <a:gd name="T91" fmla="*/ 353 h 397"/>
              <a:gd name="T92" fmla="*/ 287 w 288"/>
              <a:gd name="T93" fmla="*/ 152 h 397"/>
              <a:gd name="T94" fmla="*/ 272 w 288"/>
              <a:gd name="T95" fmla="*/ 125 h 397"/>
              <a:gd name="T96" fmla="*/ 245 w 288"/>
              <a:gd name="T97" fmla="*/ 11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 h="397">
                <a:moveTo>
                  <a:pt x="17" y="162"/>
                </a:moveTo>
                <a:lnTo>
                  <a:pt x="18" y="155"/>
                </a:lnTo>
                <a:lnTo>
                  <a:pt x="20" y="148"/>
                </a:lnTo>
                <a:lnTo>
                  <a:pt x="23" y="142"/>
                </a:lnTo>
                <a:lnTo>
                  <a:pt x="28" y="136"/>
                </a:lnTo>
                <a:lnTo>
                  <a:pt x="33" y="132"/>
                </a:lnTo>
                <a:lnTo>
                  <a:pt x="40" y="129"/>
                </a:lnTo>
                <a:lnTo>
                  <a:pt x="46" y="127"/>
                </a:lnTo>
                <a:lnTo>
                  <a:pt x="54" y="127"/>
                </a:lnTo>
                <a:lnTo>
                  <a:pt x="89" y="127"/>
                </a:lnTo>
                <a:lnTo>
                  <a:pt x="89" y="90"/>
                </a:lnTo>
                <a:lnTo>
                  <a:pt x="89" y="89"/>
                </a:lnTo>
                <a:lnTo>
                  <a:pt x="89" y="85"/>
                </a:lnTo>
                <a:lnTo>
                  <a:pt x="89" y="79"/>
                </a:lnTo>
                <a:lnTo>
                  <a:pt x="89" y="73"/>
                </a:lnTo>
                <a:lnTo>
                  <a:pt x="89" y="65"/>
                </a:lnTo>
                <a:lnTo>
                  <a:pt x="89" y="63"/>
                </a:lnTo>
                <a:lnTo>
                  <a:pt x="89" y="60"/>
                </a:lnTo>
                <a:lnTo>
                  <a:pt x="89" y="56"/>
                </a:lnTo>
                <a:lnTo>
                  <a:pt x="89" y="54"/>
                </a:lnTo>
                <a:lnTo>
                  <a:pt x="89" y="54"/>
                </a:lnTo>
                <a:lnTo>
                  <a:pt x="197" y="54"/>
                </a:lnTo>
                <a:lnTo>
                  <a:pt x="197" y="63"/>
                </a:lnTo>
                <a:lnTo>
                  <a:pt x="197" y="63"/>
                </a:lnTo>
                <a:lnTo>
                  <a:pt x="197" y="127"/>
                </a:lnTo>
                <a:lnTo>
                  <a:pt x="234" y="127"/>
                </a:lnTo>
                <a:lnTo>
                  <a:pt x="240" y="127"/>
                </a:lnTo>
                <a:lnTo>
                  <a:pt x="248" y="129"/>
                </a:lnTo>
                <a:lnTo>
                  <a:pt x="253" y="132"/>
                </a:lnTo>
                <a:lnTo>
                  <a:pt x="259" y="136"/>
                </a:lnTo>
                <a:lnTo>
                  <a:pt x="263" y="142"/>
                </a:lnTo>
                <a:lnTo>
                  <a:pt x="267" y="148"/>
                </a:lnTo>
                <a:lnTo>
                  <a:pt x="268" y="155"/>
                </a:lnTo>
                <a:lnTo>
                  <a:pt x="269" y="162"/>
                </a:lnTo>
                <a:lnTo>
                  <a:pt x="269" y="162"/>
                </a:lnTo>
                <a:lnTo>
                  <a:pt x="269" y="343"/>
                </a:lnTo>
                <a:lnTo>
                  <a:pt x="269" y="343"/>
                </a:lnTo>
                <a:lnTo>
                  <a:pt x="268" y="349"/>
                </a:lnTo>
                <a:lnTo>
                  <a:pt x="267" y="357"/>
                </a:lnTo>
                <a:lnTo>
                  <a:pt x="263" y="362"/>
                </a:lnTo>
                <a:lnTo>
                  <a:pt x="259" y="367"/>
                </a:lnTo>
                <a:lnTo>
                  <a:pt x="253" y="372"/>
                </a:lnTo>
                <a:lnTo>
                  <a:pt x="248" y="376"/>
                </a:lnTo>
                <a:lnTo>
                  <a:pt x="240" y="377"/>
                </a:lnTo>
                <a:lnTo>
                  <a:pt x="234" y="378"/>
                </a:lnTo>
                <a:lnTo>
                  <a:pt x="54" y="378"/>
                </a:lnTo>
                <a:lnTo>
                  <a:pt x="46" y="377"/>
                </a:lnTo>
                <a:lnTo>
                  <a:pt x="40" y="376"/>
                </a:lnTo>
                <a:lnTo>
                  <a:pt x="33" y="372"/>
                </a:lnTo>
                <a:lnTo>
                  <a:pt x="28" y="367"/>
                </a:lnTo>
                <a:lnTo>
                  <a:pt x="23" y="362"/>
                </a:lnTo>
                <a:lnTo>
                  <a:pt x="20" y="357"/>
                </a:lnTo>
                <a:lnTo>
                  <a:pt x="18" y="349"/>
                </a:lnTo>
                <a:lnTo>
                  <a:pt x="17" y="343"/>
                </a:lnTo>
                <a:lnTo>
                  <a:pt x="17" y="162"/>
                </a:lnTo>
                <a:close/>
                <a:moveTo>
                  <a:pt x="229" y="162"/>
                </a:moveTo>
                <a:lnTo>
                  <a:pt x="211" y="162"/>
                </a:lnTo>
                <a:lnTo>
                  <a:pt x="190" y="162"/>
                </a:lnTo>
                <a:lnTo>
                  <a:pt x="167" y="162"/>
                </a:lnTo>
                <a:lnTo>
                  <a:pt x="143" y="162"/>
                </a:lnTo>
                <a:lnTo>
                  <a:pt x="119" y="162"/>
                </a:lnTo>
                <a:lnTo>
                  <a:pt x="97" y="162"/>
                </a:lnTo>
                <a:lnTo>
                  <a:pt x="76" y="162"/>
                </a:lnTo>
                <a:lnTo>
                  <a:pt x="58" y="162"/>
                </a:lnTo>
                <a:lnTo>
                  <a:pt x="58" y="343"/>
                </a:lnTo>
                <a:lnTo>
                  <a:pt x="229" y="343"/>
                </a:lnTo>
                <a:lnTo>
                  <a:pt x="229" y="162"/>
                </a:lnTo>
                <a:close/>
                <a:moveTo>
                  <a:pt x="197" y="235"/>
                </a:moveTo>
                <a:lnTo>
                  <a:pt x="197" y="270"/>
                </a:lnTo>
                <a:lnTo>
                  <a:pt x="162" y="270"/>
                </a:lnTo>
                <a:lnTo>
                  <a:pt x="162" y="306"/>
                </a:lnTo>
                <a:lnTo>
                  <a:pt x="126" y="306"/>
                </a:lnTo>
                <a:lnTo>
                  <a:pt x="126" y="270"/>
                </a:lnTo>
                <a:lnTo>
                  <a:pt x="89" y="270"/>
                </a:lnTo>
                <a:lnTo>
                  <a:pt x="89" y="235"/>
                </a:lnTo>
                <a:lnTo>
                  <a:pt x="126" y="235"/>
                </a:lnTo>
                <a:lnTo>
                  <a:pt x="126" y="198"/>
                </a:lnTo>
                <a:lnTo>
                  <a:pt x="162" y="198"/>
                </a:lnTo>
                <a:lnTo>
                  <a:pt x="162" y="235"/>
                </a:lnTo>
                <a:lnTo>
                  <a:pt x="163" y="235"/>
                </a:lnTo>
                <a:lnTo>
                  <a:pt x="167" y="235"/>
                </a:lnTo>
                <a:lnTo>
                  <a:pt x="173" y="235"/>
                </a:lnTo>
                <a:lnTo>
                  <a:pt x="180" y="235"/>
                </a:lnTo>
                <a:lnTo>
                  <a:pt x="186" y="235"/>
                </a:lnTo>
                <a:lnTo>
                  <a:pt x="192" y="235"/>
                </a:lnTo>
                <a:lnTo>
                  <a:pt x="196" y="235"/>
                </a:lnTo>
                <a:lnTo>
                  <a:pt x="197" y="235"/>
                </a:lnTo>
                <a:close/>
                <a:moveTo>
                  <a:pt x="89" y="18"/>
                </a:moveTo>
                <a:lnTo>
                  <a:pt x="197" y="18"/>
                </a:lnTo>
                <a:lnTo>
                  <a:pt x="197" y="36"/>
                </a:lnTo>
                <a:lnTo>
                  <a:pt x="89" y="36"/>
                </a:lnTo>
                <a:lnTo>
                  <a:pt x="89" y="35"/>
                </a:lnTo>
                <a:lnTo>
                  <a:pt x="89" y="34"/>
                </a:lnTo>
                <a:lnTo>
                  <a:pt x="89" y="27"/>
                </a:lnTo>
                <a:lnTo>
                  <a:pt x="89" y="21"/>
                </a:lnTo>
                <a:lnTo>
                  <a:pt x="89" y="19"/>
                </a:lnTo>
                <a:lnTo>
                  <a:pt x="89" y="18"/>
                </a:lnTo>
                <a:close/>
                <a:moveTo>
                  <a:pt x="234" y="108"/>
                </a:moveTo>
                <a:lnTo>
                  <a:pt x="216" y="108"/>
                </a:lnTo>
                <a:lnTo>
                  <a:pt x="216" y="90"/>
                </a:lnTo>
                <a:lnTo>
                  <a:pt x="216" y="18"/>
                </a:lnTo>
                <a:lnTo>
                  <a:pt x="214" y="11"/>
                </a:lnTo>
                <a:lnTo>
                  <a:pt x="210" y="6"/>
                </a:lnTo>
                <a:lnTo>
                  <a:pt x="205" y="2"/>
                </a:lnTo>
                <a:lnTo>
                  <a:pt x="197" y="0"/>
                </a:lnTo>
                <a:lnTo>
                  <a:pt x="89" y="0"/>
                </a:lnTo>
                <a:lnTo>
                  <a:pt x="83" y="2"/>
                </a:lnTo>
                <a:lnTo>
                  <a:pt x="76" y="6"/>
                </a:lnTo>
                <a:lnTo>
                  <a:pt x="73" y="11"/>
                </a:lnTo>
                <a:lnTo>
                  <a:pt x="71" y="18"/>
                </a:lnTo>
                <a:lnTo>
                  <a:pt x="71" y="90"/>
                </a:lnTo>
                <a:lnTo>
                  <a:pt x="71" y="108"/>
                </a:lnTo>
                <a:lnTo>
                  <a:pt x="54" y="108"/>
                </a:lnTo>
                <a:lnTo>
                  <a:pt x="43" y="110"/>
                </a:lnTo>
                <a:lnTo>
                  <a:pt x="32" y="113"/>
                </a:lnTo>
                <a:lnTo>
                  <a:pt x="23" y="117"/>
                </a:lnTo>
                <a:lnTo>
                  <a:pt x="15" y="125"/>
                </a:lnTo>
                <a:lnTo>
                  <a:pt x="8" y="132"/>
                </a:lnTo>
                <a:lnTo>
                  <a:pt x="4" y="141"/>
                </a:lnTo>
                <a:lnTo>
                  <a:pt x="1" y="152"/>
                </a:lnTo>
                <a:lnTo>
                  <a:pt x="0" y="162"/>
                </a:lnTo>
                <a:lnTo>
                  <a:pt x="0" y="343"/>
                </a:lnTo>
                <a:lnTo>
                  <a:pt x="1" y="353"/>
                </a:lnTo>
                <a:lnTo>
                  <a:pt x="4" y="363"/>
                </a:lnTo>
                <a:lnTo>
                  <a:pt x="8" y="373"/>
                </a:lnTo>
                <a:lnTo>
                  <a:pt x="15" y="380"/>
                </a:lnTo>
                <a:lnTo>
                  <a:pt x="23" y="387"/>
                </a:lnTo>
                <a:lnTo>
                  <a:pt x="32" y="392"/>
                </a:lnTo>
                <a:lnTo>
                  <a:pt x="43" y="396"/>
                </a:lnTo>
                <a:lnTo>
                  <a:pt x="54" y="397"/>
                </a:lnTo>
                <a:lnTo>
                  <a:pt x="234" y="397"/>
                </a:lnTo>
                <a:lnTo>
                  <a:pt x="245" y="396"/>
                </a:lnTo>
                <a:lnTo>
                  <a:pt x="254" y="392"/>
                </a:lnTo>
                <a:lnTo>
                  <a:pt x="264" y="387"/>
                </a:lnTo>
                <a:lnTo>
                  <a:pt x="272" y="380"/>
                </a:lnTo>
                <a:lnTo>
                  <a:pt x="278" y="373"/>
                </a:lnTo>
                <a:lnTo>
                  <a:pt x="284" y="363"/>
                </a:lnTo>
                <a:lnTo>
                  <a:pt x="287" y="353"/>
                </a:lnTo>
                <a:lnTo>
                  <a:pt x="288" y="343"/>
                </a:lnTo>
                <a:lnTo>
                  <a:pt x="288" y="162"/>
                </a:lnTo>
                <a:lnTo>
                  <a:pt x="287" y="152"/>
                </a:lnTo>
                <a:lnTo>
                  <a:pt x="284" y="141"/>
                </a:lnTo>
                <a:lnTo>
                  <a:pt x="278" y="132"/>
                </a:lnTo>
                <a:lnTo>
                  <a:pt x="272" y="125"/>
                </a:lnTo>
                <a:lnTo>
                  <a:pt x="264" y="117"/>
                </a:lnTo>
                <a:lnTo>
                  <a:pt x="254" y="113"/>
                </a:lnTo>
                <a:lnTo>
                  <a:pt x="245" y="110"/>
                </a:lnTo>
                <a:lnTo>
                  <a:pt x="234" y="1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9" name="Freeform 150"/>
          <p:cNvSpPr>
            <a:spLocks noEditPoints="1"/>
          </p:cNvSpPr>
          <p:nvPr/>
        </p:nvSpPr>
        <p:spPr bwMode="auto">
          <a:xfrm>
            <a:off x="12525375" y="3805536"/>
            <a:ext cx="328911" cy="331886"/>
          </a:xfrm>
          <a:custGeom>
            <a:avLst/>
            <a:gdLst>
              <a:gd name="T0" fmla="*/ 18 w 396"/>
              <a:gd name="T1" fmla="*/ 59 h 401"/>
              <a:gd name="T2" fmla="*/ 377 w 396"/>
              <a:gd name="T3" fmla="*/ 41 h 401"/>
              <a:gd name="T4" fmla="*/ 377 w 396"/>
              <a:gd name="T5" fmla="*/ 44 h 401"/>
              <a:gd name="T6" fmla="*/ 377 w 396"/>
              <a:gd name="T7" fmla="*/ 57 h 401"/>
              <a:gd name="T8" fmla="*/ 377 w 396"/>
              <a:gd name="T9" fmla="*/ 59 h 401"/>
              <a:gd name="T10" fmla="*/ 198 w 396"/>
              <a:gd name="T11" fmla="*/ 0 h 401"/>
              <a:gd name="T12" fmla="*/ 377 w 396"/>
              <a:gd name="T13" fmla="*/ 23 h 401"/>
              <a:gd name="T14" fmla="*/ 390 w 396"/>
              <a:gd name="T15" fmla="*/ 29 h 401"/>
              <a:gd name="T16" fmla="*/ 396 w 396"/>
              <a:gd name="T17" fmla="*/ 41 h 401"/>
              <a:gd name="T18" fmla="*/ 395 w 396"/>
              <a:gd name="T19" fmla="*/ 67 h 401"/>
              <a:gd name="T20" fmla="*/ 385 w 396"/>
              <a:gd name="T21" fmla="*/ 75 h 401"/>
              <a:gd name="T22" fmla="*/ 377 w 396"/>
              <a:gd name="T23" fmla="*/ 293 h 401"/>
              <a:gd name="T24" fmla="*/ 372 w 396"/>
              <a:gd name="T25" fmla="*/ 306 h 401"/>
              <a:gd name="T26" fmla="*/ 360 w 396"/>
              <a:gd name="T27" fmla="*/ 312 h 401"/>
              <a:gd name="T28" fmla="*/ 207 w 396"/>
              <a:gd name="T29" fmla="*/ 334 h 401"/>
              <a:gd name="T30" fmla="*/ 260 w 396"/>
              <a:gd name="T31" fmla="*/ 388 h 401"/>
              <a:gd name="T32" fmla="*/ 260 w 396"/>
              <a:gd name="T33" fmla="*/ 396 h 401"/>
              <a:gd name="T34" fmla="*/ 255 w 396"/>
              <a:gd name="T35" fmla="*/ 400 h 401"/>
              <a:gd name="T36" fmla="*/ 248 w 396"/>
              <a:gd name="T37" fmla="*/ 400 h 401"/>
              <a:gd name="T38" fmla="*/ 197 w 396"/>
              <a:gd name="T39" fmla="*/ 350 h 401"/>
              <a:gd name="T40" fmla="*/ 147 w 396"/>
              <a:gd name="T41" fmla="*/ 400 h 401"/>
              <a:gd name="T42" fmla="*/ 140 w 396"/>
              <a:gd name="T43" fmla="*/ 400 h 401"/>
              <a:gd name="T44" fmla="*/ 136 w 396"/>
              <a:gd name="T45" fmla="*/ 396 h 401"/>
              <a:gd name="T46" fmla="*/ 136 w 396"/>
              <a:gd name="T47" fmla="*/ 388 h 401"/>
              <a:gd name="T48" fmla="*/ 189 w 396"/>
              <a:gd name="T49" fmla="*/ 334 h 401"/>
              <a:gd name="T50" fmla="*/ 35 w 396"/>
              <a:gd name="T51" fmla="*/ 312 h 401"/>
              <a:gd name="T52" fmla="*/ 23 w 396"/>
              <a:gd name="T53" fmla="*/ 306 h 401"/>
              <a:gd name="T54" fmla="*/ 18 w 396"/>
              <a:gd name="T55" fmla="*/ 293 h 401"/>
              <a:gd name="T56" fmla="*/ 10 w 396"/>
              <a:gd name="T57" fmla="*/ 75 h 401"/>
              <a:gd name="T58" fmla="*/ 1 w 396"/>
              <a:gd name="T59" fmla="*/ 67 h 401"/>
              <a:gd name="T60" fmla="*/ 0 w 396"/>
              <a:gd name="T61" fmla="*/ 41 h 401"/>
              <a:gd name="T62" fmla="*/ 5 w 396"/>
              <a:gd name="T63" fmla="*/ 29 h 401"/>
              <a:gd name="T64" fmla="*/ 18 w 396"/>
              <a:gd name="T65" fmla="*/ 23 h 401"/>
              <a:gd name="T66" fmla="*/ 360 w 396"/>
              <a:gd name="T67" fmla="*/ 293 h 401"/>
              <a:gd name="T68" fmla="*/ 35 w 396"/>
              <a:gd name="T69" fmla="*/ 77 h 401"/>
              <a:gd name="T70" fmla="*/ 360 w 396"/>
              <a:gd name="T71" fmla="*/ 77 h 401"/>
              <a:gd name="T72" fmla="*/ 360 w 396"/>
              <a:gd name="T73" fmla="*/ 83 h 401"/>
              <a:gd name="T74" fmla="*/ 360 w 396"/>
              <a:gd name="T75" fmla="*/ 97 h 401"/>
              <a:gd name="T76" fmla="*/ 360 w 396"/>
              <a:gd name="T77" fmla="*/ 127 h 401"/>
              <a:gd name="T78" fmla="*/ 360 w 396"/>
              <a:gd name="T79" fmla="*/ 165 h 401"/>
              <a:gd name="T80" fmla="*/ 360 w 396"/>
              <a:gd name="T81" fmla="*/ 205 h 401"/>
              <a:gd name="T82" fmla="*/ 360 w 396"/>
              <a:gd name="T83" fmla="*/ 243 h 401"/>
              <a:gd name="T84" fmla="*/ 360 w 396"/>
              <a:gd name="T85" fmla="*/ 273 h 401"/>
              <a:gd name="T86" fmla="*/ 360 w 396"/>
              <a:gd name="T87" fmla="*/ 288 h 401"/>
              <a:gd name="T88" fmla="*/ 360 w 396"/>
              <a:gd name="T89" fmla="*/ 292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6" h="401">
                <a:moveTo>
                  <a:pt x="377" y="59"/>
                </a:moveTo>
                <a:lnTo>
                  <a:pt x="18" y="59"/>
                </a:lnTo>
                <a:lnTo>
                  <a:pt x="18" y="41"/>
                </a:lnTo>
                <a:lnTo>
                  <a:pt x="377" y="41"/>
                </a:lnTo>
                <a:lnTo>
                  <a:pt x="377" y="42"/>
                </a:lnTo>
                <a:lnTo>
                  <a:pt x="377" y="44"/>
                </a:lnTo>
                <a:lnTo>
                  <a:pt x="377" y="50"/>
                </a:lnTo>
                <a:lnTo>
                  <a:pt x="377" y="57"/>
                </a:lnTo>
                <a:lnTo>
                  <a:pt x="377" y="59"/>
                </a:lnTo>
                <a:lnTo>
                  <a:pt x="377" y="59"/>
                </a:lnTo>
                <a:close/>
                <a:moveTo>
                  <a:pt x="173" y="23"/>
                </a:moveTo>
                <a:cubicBezTo>
                  <a:pt x="174" y="11"/>
                  <a:pt x="184" y="0"/>
                  <a:pt x="198" y="0"/>
                </a:cubicBezTo>
                <a:cubicBezTo>
                  <a:pt x="211" y="0"/>
                  <a:pt x="222" y="11"/>
                  <a:pt x="223" y="23"/>
                </a:cubicBezTo>
                <a:lnTo>
                  <a:pt x="377" y="23"/>
                </a:lnTo>
                <a:lnTo>
                  <a:pt x="385" y="24"/>
                </a:lnTo>
                <a:lnTo>
                  <a:pt x="390" y="29"/>
                </a:lnTo>
                <a:lnTo>
                  <a:pt x="395" y="34"/>
                </a:lnTo>
                <a:lnTo>
                  <a:pt x="396" y="41"/>
                </a:lnTo>
                <a:lnTo>
                  <a:pt x="396" y="59"/>
                </a:lnTo>
                <a:lnTo>
                  <a:pt x="395" y="67"/>
                </a:lnTo>
                <a:lnTo>
                  <a:pt x="390" y="72"/>
                </a:lnTo>
                <a:lnTo>
                  <a:pt x="385" y="75"/>
                </a:lnTo>
                <a:lnTo>
                  <a:pt x="377" y="77"/>
                </a:lnTo>
                <a:lnTo>
                  <a:pt x="377" y="293"/>
                </a:lnTo>
                <a:lnTo>
                  <a:pt x="376" y="300"/>
                </a:lnTo>
                <a:lnTo>
                  <a:pt x="372" y="306"/>
                </a:lnTo>
                <a:lnTo>
                  <a:pt x="367" y="309"/>
                </a:lnTo>
                <a:lnTo>
                  <a:pt x="360" y="312"/>
                </a:lnTo>
                <a:lnTo>
                  <a:pt x="207" y="312"/>
                </a:lnTo>
                <a:lnTo>
                  <a:pt x="207" y="334"/>
                </a:lnTo>
                <a:lnTo>
                  <a:pt x="258" y="386"/>
                </a:lnTo>
                <a:lnTo>
                  <a:pt x="260" y="388"/>
                </a:lnTo>
                <a:lnTo>
                  <a:pt x="261" y="393"/>
                </a:lnTo>
                <a:lnTo>
                  <a:pt x="260" y="396"/>
                </a:lnTo>
                <a:lnTo>
                  <a:pt x="258" y="398"/>
                </a:lnTo>
                <a:lnTo>
                  <a:pt x="255" y="400"/>
                </a:lnTo>
                <a:lnTo>
                  <a:pt x="252" y="401"/>
                </a:lnTo>
                <a:lnTo>
                  <a:pt x="248" y="400"/>
                </a:lnTo>
                <a:lnTo>
                  <a:pt x="246" y="399"/>
                </a:lnTo>
                <a:lnTo>
                  <a:pt x="197" y="350"/>
                </a:lnTo>
                <a:lnTo>
                  <a:pt x="150" y="399"/>
                </a:lnTo>
                <a:lnTo>
                  <a:pt x="147" y="400"/>
                </a:lnTo>
                <a:lnTo>
                  <a:pt x="143" y="401"/>
                </a:lnTo>
                <a:lnTo>
                  <a:pt x="140" y="400"/>
                </a:lnTo>
                <a:lnTo>
                  <a:pt x="138" y="398"/>
                </a:lnTo>
                <a:lnTo>
                  <a:pt x="136" y="396"/>
                </a:lnTo>
                <a:lnTo>
                  <a:pt x="135" y="393"/>
                </a:lnTo>
                <a:lnTo>
                  <a:pt x="136" y="388"/>
                </a:lnTo>
                <a:lnTo>
                  <a:pt x="138" y="386"/>
                </a:lnTo>
                <a:lnTo>
                  <a:pt x="189" y="334"/>
                </a:lnTo>
                <a:lnTo>
                  <a:pt x="189" y="312"/>
                </a:lnTo>
                <a:lnTo>
                  <a:pt x="35" y="312"/>
                </a:lnTo>
                <a:lnTo>
                  <a:pt x="29" y="309"/>
                </a:lnTo>
                <a:lnTo>
                  <a:pt x="23" y="306"/>
                </a:lnTo>
                <a:lnTo>
                  <a:pt x="19" y="300"/>
                </a:lnTo>
                <a:lnTo>
                  <a:pt x="18" y="293"/>
                </a:lnTo>
                <a:lnTo>
                  <a:pt x="18" y="77"/>
                </a:lnTo>
                <a:lnTo>
                  <a:pt x="10" y="75"/>
                </a:lnTo>
                <a:lnTo>
                  <a:pt x="5" y="72"/>
                </a:lnTo>
                <a:lnTo>
                  <a:pt x="1" y="67"/>
                </a:lnTo>
                <a:lnTo>
                  <a:pt x="0" y="59"/>
                </a:lnTo>
                <a:lnTo>
                  <a:pt x="0" y="41"/>
                </a:lnTo>
                <a:lnTo>
                  <a:pt x="1" y="34"/>
                </a:lnTo>
                <a:lnTo>
                  <a:pt x="5" y="29"/>
                </a:lnTo>
                <a:lnTo>
                  <a:pt x="10" y="24"/>
                </a:lnTo>
                <a:lnTo>
                  <a:pt x="18" y="23"/>
                </a:lnTo>
                <a:lnTo>
                  <a:pt x="173" y="23"/>
                </a:lnTo>
                <a:close/>
                <a:moveTo>
                  <a:pt x="360" y="293"/>
                </a:moveTo>
                <a:lnTo>
                  <a:pt x="35" y="293"/>
                </a:lnTo>
                <a:lnTo>
                  <a:pt x="35" y="77"/>
                </a:lnTo>
                <a:lnTo>
                  <a:pt x="360" y="77"/>
                </a:lnTo>
                <a:lnTo>
                  <a:pt x="360" y="77"/>
                </a:lnTo>
                <a:lnTo>
                  <a:pt x="360" y="80"/>
                </a:lnTo>
                <a:lnTo>
                  <a:pt x="360" y="83"/>
                </a:lnTo>
                <a:lnTo>
                  <a:pt x="360" y="86"/>
                </a:lnTo>
                <a:lnTo>
                  <a:pt x="360" y="97"/>
                </a:lnTo>
                <a:lnTo>
                  <a:pt x="360" y="111"/>
                </a:lnTo>
                <a:lnTo>
                  <a:pt x="360" y="127"/>
                </a:lnTo>
                <a:lnTo>
                  <a:pt x="360" y="145"/>
                </a:lnTo>
                <a:lnTo>
                  <a:pt x="360" y="165"/>
                </a:lnTo>
                <a:lnTo>
                  <a:pt x="360" y="185"/>
                </a:lnTo>
                <a:lnTo>
                  <a:pt x="360" y="205"/>
                </a:lnTo>
                <a:lnTo>
                  <a:pt x="360" y="225"/>
                </a:lnTo>
                <a:lnTo>
                  <a:pt x="360" y="243"/>
                </a:lnTo>
                <a:lnTo>
                  <a:pt x="360" y="260"/>
                </a:lnTo>
                <a:lnTo>
                  <a:pt x="360" y="273"/>
                </a:lnTo>
                <a:lnTo>
                  <a:pt x="360" y="284"/>
                </a:lnTo>
                <a:lnTo>
                  <a:pt x="360" y="288"/>
                </a:lnTo>
                <a:lnTo>
                  <a:pt x="360" y="291"/>
                </a:lnTo>
                <a:lnTo>
                  <a:pt x="360" y="292"/>
                </a:lnTo>
                <a:lnTo>
                  <a:pt x="360" y="29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0" name="Freeform 151"/>
          <p:cNvSpPr>
            <a:spLocks noEditPoints="1"/>
          </p:cNvSpPr>
          <p:nvPr/>
        </p:nvSpPr>
        <p:spPr bwMode="auto">
          <a:xfrm>
            <a:off x="13212961" y="3805536"/>
            <a:ext cx="325934" cy="331886"/>
          </a:xfrm>
          <a:custGeom>
            <a:avLst/>
            <a:gdLst>
              <a:gd name="T0" fmla="*/ 18 w 395"/>
              <a:gd name="T1" fmla="*/ 41 h 401"/>
              <a:gd name="T2" fmla="*/ 376 w 395"/>
              <a:gd name="T3" fmla="*/ 44 h 401"/>
              <a:gd name="T4" fmla="*/ 376 w 395"/>
              <a:gd name="T5" fmla="*/ 59 h 401"/>
              <a:gd name="T6" fmla="*/ 169 w 395"/>
              <a:gd name="T7" fmla="*/ 110 h 401"/>
              <a:gd name="T8" fmla="*/ 169 w 395"/>
              <a:gd name="T9" fmla="*/ 248 h 401"/>
              <a:gd name="T10" fmla="*/ 69 w 395"/>
              <a:gd name="T11" fmla="*/ 125 h 401"/>
              <a:gd name="T12" fmla="*/ 158 w 395"/>
              <a:gd name="T13" fmla="*/ 126 h 401"/>
              <a:gd name="T14" fmla="*/ 158 w 395"/>
              <a:gd name="T15" fmla="*/ 232 h 401"/>
              <a:gd name="T16" fmla="*/ 84 w 395"/>
              <a:gd name="T17" fmla="*/ 137 h 401"/>
              <a:gd name="T18" fmla="*/ 316 w 395"/>
              <a:gd name="T19" fmla="*/ 135 h 401"/>
              <a:gd name="T20" fmla="*/ 316 w 395"/>
              <a:gd name="T21" fmla="*/ 147 h 401"/>
              <a:gd name="T22" fmla="*/ 216 w 395"/>
              <a:gd name="T23" fmla="*/ 141 h 401"/>
              <a:gd name="T24" fmla="*/ 316 w 395"/>
              <a:gd name="T25" fmla="*/ 211 h 401"/>
              <a:gd name="T26" fmla="*/ 316 w 395"/>
              <a:gd name="T27" fmla="*/ 223 h 401"/>
              <a:gd name="T28" fmla="*/ 216 w 395"/>
              <a:gd name="T29" fmla="*/ 217 h 401"/>
              <a:gd name="T30" fmla="*/ 316 w 395"/>
              <a:gd name="T31" fmla="*/ 185 h 401"/>
              <a:gd name="T32" fmla="*/ 316 w 395"/>
              <a:gd name="T33" fmla="*/ 196 h 401"/>
              <a:gd name="T34" fmla="*/ 216 w 395"/>
              <a:gd name="T35" fmla="*/ 191 h 401"/>
              <a:gd name="T36" fmla="*/ 316 w 395"/>
              <a:gd name="T37" fmla="*/ 159 h 401"/>
              <a:gd name="T38" fmla="*/ 316 w 395"/>
              <a:gd name="T39" fmla="*/ 171 h 401"/>
              <a:gd name="T40" fmla="*/ 216 w 395"/>
              <a:gd name="T41" fmla="*/ 165 h 401"/>
              <a:gd name="T42" fmla="*/ 197 w 395"/>
              <a:gd name="T43" fmla="*/ 0 h 401"/>
              <a:gd name="T44" fmla="*/ 384 w 395"/>
              <a:gd name="T45" fmla="*/ 24 h 401"/>
              <a:gd name="T46" fmla="*/ 395 w 395"/>
              <a:gd name="T47" fmla="*/ 41 h 401"/>
              <a:gd name="T48" fmla="*/ 389 w 395"/>
              <a:gd name="T49" fmla="*/ 72 h 401"/>
              <a:gd name="T50" fmla="*/ 376 w 395"/>
              <a:gd name="T51" fmla="*/ 293 h 401"/>
              <a:gd name="T52" fmla="*/ 366 w 395"/>
              <a:gd name="T53" fmla="*/ 309 h 401"/>
              <a:gd name="T54" fmla="*/ 206 w 395"/>
              <a:gd name="T55" fmla="*/ 334 h 401"/>
              <a:gd name="T56" fmla="*/ 260 w 395"/>
              <a:gd name="T57" fmla="*/ 393 h 401"/>
              <a:gd name="T58" fmla="*/ 254 w 395"/>
              <a:gd name="T59" fmla="*/ 400 h 401"/>
              <a:gd name="T60" fmla="*/ 245 w 395"/>
              <a:gd name="T61" fmla="*/ 399 h 401"/>
              <a:gd name="T62" fmla="*/ 146 w 395"/>
              <a:gd name="T63" fmla="*/ 400 h 401"/>
              <a:gd name="T64" fmla="*/ 137 w 395"/>
              <a:gd name="T65" fmla="*/ 398 h 401"/>
              <a:gd name="T66" fmla="*/ 135 w 395"/>
              <a:gd name="T67" fmla="*/ 388 h 401"/>
              <a:gd name="T68" fmla="*/ 189 w 395"/>
              <a:gd name="T69" fmla="*/ 312 h 401"/>
              <a:gd name="T70" fmla="*/ 23 w 395"/>
              <a:gd name="T71" fmla="*/ 306 h 401"/>
              <a:gd name="T72" fmla="*/ 18 w 395"/>
              <a:gd name="T73" fmla="*/ 77 h 401"/>
              <a:gd name="T74" fmla="*/ 1 w 395"/>
              <a:gd name="T75" fmla="*/ 67 h 401"/>
              <a:gd name="T76" fmla="*/ 1 w 395"/>
              <a:gd name="T77" fmla="*/ 34 h 401"/>
              <a:gd name="T78" fmla="*/ 18 w 395"/>
              <a:gd name="T79" fmla="*/ 23 h 401"/>
              <a:gd name="T80" fmla="*/ 35 w 395"/>
              <a:gd name="T81" fmla="*/ 293 h 401"/>
              <a:gd name="T82" fmla="*/ 359 w 395"/>
              <a:gd name="T83" fmla="*/ 77 h 401"/>
              <a:gd name="T84" fmla="*/ 359 w 395"/>
              <a:gd name="T85" fmla="*/ 86 h 401"/>
              <a:gd name="T86" fmla="*/ 359 w 395"/>
              <a:gd name="T87" fmla="*/ 127 h 401"/>
              <a:gd name="T88" fmla="*/ 359 w 395"/>
              <a:gd name="T89" fmla="*/ 185 h 401"/>
              <a:gd name="T90" fmla="*/ 359 w 395"/>
              <a:gd name="T91" fmla="*/ 243 h 401"/>
              <a:gd name="T92" fmla="*/ 359 w 395"/>
              <a:gd name="T93" fmla="*/ 284 h 401"/>
              <a:gd name="T94" fmla="*/ 359 w 395"/>
              <a:gd name="T95" fmla="*/ 292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401">
                <a:moveTo>
                  <a:pt x="376" y="59"/>
                </a:moveTo>
                <a:lnTo>
                  <a:pt x="18" y="59"/>
                </a:lnTo>
                <a:lnTo>
                  <a:pt x="18" y="41"/>
                </a:lnTo>
                <a:lnTo>
                  <a:pt x="376" y="41"/>
                </a:lnTo>
                <a:lnTo>
                  <a:pt x="376" y="42"/>
                </a:lnTo>
                <a:lnTo>
                  <a:pt x="376" y="44"/>
                </a:lnTo>
                <a:lnTo>
                  <a:pt x="376" y="50"/>
                </a:lnTo>
                <a:lnTo>
                  <a:pt x="376" y="57"/>
                </a:lnTo>
                <a:lnTo>
                  <a:pt x="376" y="59"/>
                </a:lnTo>
                <a:lnTo>
                  <a:pt x="376" y="59"/>
                </a:lnTo>
                <a:close/>
                <a:moveTo>
                  <a:pt x="84" y="110"/>
                </a:moveTo>
                <a:lnTo>
                  <a:pt x="169" y="110"/>
                </a:lnTo>
                <a:cubicBezTo>
                  <a:pt x="177" y="110"/>
                  <a:pt x="184" y="117"/>
                  <a:pt x="184" y="125"/>
                </a:cubicBezTo>
                <a:lnTo>
                  <a:pt x="184" y="233"/>
                </a:lnTo>
                <a:cubicBezTo>
                  <a:pt x="184" y="241"/>
                  <a:pt x="177" y="248"/>
                  <a:pt x="169" y="248"/>
                </a:cubicBezTo>
                <a:lnTo>
                  <a:pt x="84" y="248"/>
                </a:lnTo>
                <a:cubicBezTo>
                  <a:pt x="76" y="248"/>
                  <a:pt x="69" y="241"/>
                  <a:pt x="69" y="233"/>
                </a:cubicBezTo>
                <a:lnTo>
                  <a:pt x="69" y="125"/>
                </a:lnTo>
                <a:cubicBezTo>
                  <a:pt x="69" y="117"/>
                  <a:pt x="76" y="110"/>
                  <a:pt x="84" y="110"/>
                </a:cubicBezTo>
                <a:close/>
                <a:moveTo>
                  <a:pt x="95" y="126"/>
                </a:moveTo>
                <a:lnTo>
                  <a:pt x="158" y="126"/>
                </a:lnTo>
                <a:cubicBezTo>
                  <a:pt x="164" y="126"/>
                  <a:pt x="169" y="131"/>
                  <a:pt x="169" y="137"/>
                </a:cubicBezTo>
                <a:lnTo>
                  <a:pt x="169" y="220"/>
                </a:lnTo>
                <a:cubicBezTo>
                  <a:pt x="169" y="227"/>
                  <a:pt x="164" y="232"/>
                  <a:pt x="158" y="232"/>
                </a:cubicBezTo>
                <a:lnTo>
                  <a:pt x="95" y="232"/>
                </a:lnTo>
                <a:cubicBezTo>
                  <a:pt x="89" y="232"/>
                  <a:pt x="84" y="227"/>
                  <a:pt x="84" y="220"/>
                </a:cubicBezTo>
                <a:lnTo>
                  <a:pt x="84" y="137"/>
                </a:lnTo>
                <a:cubicBezTo>
                  <a:pt x="84" y="131"/>
                  <a:pt x="89" y="126"/>
                  <a:pt x="95" y="126"/>
                </a:cubicBezTo>
                <a:close/>
                <a:moveTo>
                  <a:pt x="222" y="135"/>
                </a:moveTo>
                <a:lnTo>
                  <a:pt x="316" y="135"/>
                </a:lnTo>
                <a:cubicBezTo>
                  <a:pt x="320" y="135"/>
                  <a:pt x="322" y="138"/>
                  <a:pt x="322" y="141"/>
                </a:cubicBezTo>
                <a:lnTo>
                  <a:pt x="322" y="141"/>
                </a:lnTo>
                <a:cubicBezTo>
                  <a:pt x="322" y="144"/>
                  <a:pt x="320" y="147"/>
                  <a:pt x="316" y="147"/>
                </a:cubicBezTo>
                <a:lnTo>
                  <a:pt x="222" y="147"/>
                </a:lnTo>
                <a:cubicBezTo>
                  <a:pt x="219" y="147"/>
                  <a:pt x="216" y="144"/>
                  <a:pt x="216" y="141"/>
                </a:cubicBezTo>
                <a:lnTo>
                  <a:pt x="216" y="141"/>
                </a:lnTo>
                <a:cubicBezTo>
                  <a:pt x="216" y="138"/>
                  <a:pt x="219" y="135"/>
                  <a:pt x="222" y="135"/>
                </a:cubicBezTo>
                <a:close/>
                <a:moveTo>
                  <a:pt x="222" y="211"/>
                </a:moveTo>
                <a:lnTo>
                  <a:pt x="316" y="211"/>
                </a:lnTo>
                <a:cubicBezTo>
                  <a:pt x="320" y="211"/>
                  <a:pt x="322" y="214"/>
                  <a:pt x="322" y="217"/>
                </a:cubicBezTo>
                <a:lnTo>
                  <a:pt x="322" y="217"/>
                </a:lnTo>
                <a:cubicBezTo>
                  <a:pt x="322" y="220"/>
                  <a:pt x="320" y="223"/>
                  <a:pt x="316" y="223"/>
                </a:cubicBezTo>
                <a:lnTo>
                  <a:pt x="222" y="223"/>
                </a:lnTo>
                <a:cubicBezTo>
                  <a:pt x="219" y="223"/>
                  <a:pt x="216" y="220"/>
                  <a:pt x="216" y="217"/>
                </a:cubicBezTo>
                <a:lnTo>
                  <a:pt x="216" y="217"/>
                </a:lnTo>
                <a:cubicBezTo>
                  <a:pt x="216" y="214"/>
                  <a:pt x="219" y="211"/>
                  <a:pt x="222" y="211"/>
                </a:cubicBezTo>
                <a:close/>
                <a:moveTo>
                  <a:pt x="222" y="185"/>
                </a:moveTo>
                <a:lnTo>
                  <a:pt x="316" y="185"/>
                </a:lnTo>
                <a:cubicBezTo>
                  <a:pt x="320" y="185"/>
                  <a:pt x="322" y="188"/>
                  <a:pt x="322" y="191"/>
                </a:cubicBezTo>
                <a:lnTo>
                  <a:pt x="322" y="191"/>
                </a:lnTo>
                <a:cubicBezTo>
                  <a:pt x="322" y="194"/>
                  <a:pt x="320" y="196"/>
                  <a:pt x="316" y="196"/>
                </a:cubicBezTo>
                <a:lnTo>
                  <a:pt x="222" y="196"/>
                </a:lnTo>
                <a:cubicBezTo>
                  <a:pt x="219" y="196"/>
                  <a:pt x="216" y="194"/>
                  <a:pt x="216" y="191"/>
                </a:cubicBezTo>
                <a:lnTo>
                  <a:pt x="216" y="191"/>
                </a:lnTo>
                <a:cubicBezTo>
                  <a:pt x="216" y="188"/>
                  <a:pt x="219" y="185"/>
                  <a:pt x="222" y="185"/>
                </a:cubicBezTo>
                <a:close/>
                <a:moveTo>
                  <a:pt x="222" y="159"/>
                </a:moveTo>
                <a:lnTo>
                  <a:pt x="316" y="159"/>
                </a:lnTo>
                <a:cubicBezTo>
                  <a:pt x="320" y="159"/>
                  <a:pt x="322" y="162"/>
                  <a:pt x="322" y="165"/>
                </a:cubicBezTo>
                <a:lnTo>
                  <a:pt x="322" y="165"/>
                </a:lnTo>
                <a:cubicBezTo>
                  <a:pt x="322" y="168"/>
                  <a:pt x="320" y="171"/>
                  <a:pt x="316" y="171"/>
                </a:cubicBezTo>
                <a:lnTo>
                  <a:pt x="222" y="171"/>
                </a:lnTo>
                <a:cubicBezTo>
                  <a:pt x="219" y="171"/>
                  <a:pt x="216" y="168"/>
                  <a:pt x="216" y="165"/>
                </a:cubicBezTo>
                <a:lnTo>
                  <a:pt x="216" y="165"/>
                </a:lnTo>
                <a:cubicBezTo>
                  <a:pt x="216" y="162"/>
                  <a:pt x="219" y="159"/>
                  <a:pt x="222" y="159"/>
                </a:cubicBezTo>
                <a:close/>
                <a:moveTo>
                  <a:pt x="172" y="23"/>
                </a:moveTo>
                <a:cubicBezTo>
                  <a:pt x="173" y="11"/>
                  <a:pt x="184" y="0"/>
                  <a:pt x="197" y="0"/>
                </a:cubicBezTo>
                <a:cubicBezTo>
                  <a:pt x="210" y="0"/>
                  <a:pt x="221" y="11"/>
                  <a:pt x="222" y="23"/>
                </a:cubicBezTo>
                <a:lnTo>
                  <a:pt x="376" y="23"/>
                </a:lnTo>
                <a:lnTo>
                  <a:pt x="384" y="24"/>
                </a:lnTo>
                <a:lnTo>
                  <a:pt x="389" y="29"/>
                </a:lnTo>
                <a:lnTo>
                  <a:pt x="394" y="34"/>
                </a:lnTo>
                <a:lnTo>
                  <a:pt x="395" y="41"/>
                </a:lnTo>
                <a:lnTo>
                  <a:pt x="395" y="59"/>
                </a:lnTo>
                <a:lnTo>
                  <a:pt x="394" y="67"/>
                </a:lnTo>
                <a:lnTo>
                  <a:pt x="389" y="72"/>
                </a:lnTo>
                <a:lnTo>
                  <a:pt x="384" y="75"/>
                </a:lnTo>
                <a:lnTo>
                  <a:pt x="376" y="77"/>
                </a:lnTo>
                <a:lnTo>
                  <a:pt x="376" y="293"/>
                </a:lnTo>
                <a:lnTo>
                  <a:pt x="375" y="300"/>
                </a:lnTo>
                <a:lnTo>
                  <a:pt x="371" y="306"/>
                </a:lnTo>
                <a:lnTo>
                  <a:pt x="366" y="309"/>
                </a:lnTo>
                <a:lnTo>
                  <a:pt x="359" y="312"/>
                </a:lnTo>
                <a:lnTo>
                  <a:pt x="206" y="312"/>
                </a:lnTo>
                <a:lnTo>
                  <a:pt x="206" y="334"/>
                </a:lnTo>
                <a:lnTo>
                  <a:pt x="258" y="386"/>
                </a:lnTo>
                <a:lnTo>
                  <a:pt x="260" y="388"/>
                </a:lnTo>
                <a:lnTo>
                  <a:pt x="260" y="393"/>
                </a:lnTo>
                <a:lnTo>
                  <a:pt x="260" y="396"/>
                </a:lnTo>
                <a:lnTo>
                  <a:pt x="258" y="398"/>
                </a:lnTo>
                <a:lnTo>
                  <a:pt x="254" y="400"/>
                </a:lnTo>
                <a:lnTo>
                  <a:pt x="251" y="401"/>
                </a:lnTo>
                <a:lnTo>
                  <a:pt x="248" y="400"/>
                </a:lnTo>
                <a:lnTo>
                  <a:pt x="245" y="399"/>
                </a:lnTo>
                <a:lnTo>
                  <a:pt x="197" y="350"/>
                </a:lnTo>
                <a:lnTo>
                  <a:pt x="150" y="399"/>
                </a:lnTo>
                <a:lnTo>
                  <a:pt x="146" y="400"/>
                </a:lnTo>
                <a:lnTo>
                  <a:pt x="143" y="401"/>
                </a:lnTo>
                <a:lnTo>
                  <a:pt x="140" y="400"/>
                </a:lnTo>
                <a:lnTo>
                  <a:pt x="137" y="398"/>
                </a:lnTo>
                <a:lnTo>
                  <a:pt x="135" y="396"/>
                </a:lnTo>
                <a:lnTo>
                  <a:pt x="135" y="393"/>
                </a:lnTo>
                <a:lnTo>
                  <a:pt x="135" y="388"/>
                </a:lnTo>
                <a:lnTo>
                  <a:pt x="137" y="386"/>
                </a:lnTo>
                <a:lnTo>
                  <a:pt x="189" y="334"/>
                </a:lnTo>
                <a:lnTo>
                  <a:pt x="189" y="312"/>
                </a:lnTo>
                <a:lnTo>
                  <a:pt x="35" y="312"/>
                </a:lnTo>
                <a:lnTo>
                  <a:pt x="29" y="309"/>
                </a:lnTo>
                <a:lnTo>
                  <a:pt x="23" y="306"/>
                </a:lnTo>
                <a:lnTo>
                  <a:pt x="19" y="300"/>
                </a:lnTo>
                <a:lnTo>
                  <a:pt x="18" y="293"/>
                </a:lnTo>
                <a:lnTo>
                  <a:pt x="18" y="77"/>
                </a:lnTo>
                <a:lnTo>
                  <a:pt x="10" y="75"/>
                </a:lnTo>
                <a:lnTo>
                  <a:pt x="5" y="72"/>
                </a:lnTo>
                <a:lnTo>
                  <a:pt x="1" y="67"/>
                </a:lnTo>
                <a:lnTo>
                  <a:pt x="0" y="59"/>
                </a:lnTo>
                <a:lnTo>
                  <a:pt x="0" y="41"/>
                </a:lnTo>
                <a:lnTo>
                  <a:pt x="1" y="34"/>
                </a:lnTo>
                <a:lnTo>
                  <a:pt x="5" y="29"/>
                </a:lnTo>
                <a:lnTo>
                  <a:pt x="10" y="24"/>
                </a:lnTo>
                <a:lnTo>
                  <a:pt x="18" y="23"/>
                </a:lnTo>
                <a:lnTo>
                  <a:pt x="172" y="23"/>
                </a:lnTo>
                <a:close/>
                <a:moveTo>
                  <a:pt x="359" y="293"/>
                </a:moveTo>
                <a:lnTo>
                  <a:pt x="35" y="293"/>
                </a:lnTo>
                <a:lnTo>
                  <a:pt x="35" y="77"/>
                </a:lnTo>
                <a:lnTo>
                  <a:pt x="359" y="77"/>
                </a:lnTo>
                <a:lnTo>
                  <a:pt x="359" y="77"/>
                </a:lnTo>
                <a:lnTo>
                  <a:pt x="359" y="80"/>
                </a:lnTo>
                <a:lnTo>
                  <a:pt x="359" y="83"/>
                </a:lnTo>
                <a:lnTo>
                  <a:pt x="359" y="86"/>
                </a:lnTo>
                <a:lnTo>
                  <a:pt x="359" y="97"/>
                </a:lnTo>
                <a:lnTo>
                  <a:pt x="359" y="111"/>
                </a:lnTo>
                <a:lnTo>
                  <a:pt x="359" y="127"/>
                </a:lnTo>
                <a:lnTo>
                  <a:pt x="359" y="145"/>
                </a:lnTo>
                <a:lnTo>
                  <a:pt x="359" y="165"/>
                </a:lnTo>
                <a:lnTo>
                  <a:pt x="359" y="185"/>
                </a:lnTo>
                <a:lnTo>
                  <a:pt x="359" y="205"/>
                </a:lnTo>
                <a:lnTo>
                  <a:pt x="359" y="225"/>
                </a:lnTo>
                <a:lnTo>
                  <a:pt x="359" y="243"/>
                </a:lnTo>
                <a:lnTo>
                  <a:pt x="359" y="260"/>
                </a:lnTo>
                <a:lnTo>
                  <a:pt x="359" y="273"/>
                </a:lnTo>
                <a:lnTo>
                  <a:pt x="359" y="284"/>
                </a:lnTo>
                <a:lnTo>
                  <a:pt x="359" y="288"/>
                </a:lnTo>
                <a:lnTo>
                  <a:pt x="359" y="291"/>
                </a:lnTo>
                <a:lnTo>
                  <a:pt x="359" y="292"/>
                </a:lnTo>
                <a:lnTo>
                  <a:pt x="359" y="29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1" name="Freeform 152"/>
          <p:cNvSpPr>
            <a:spLocks noEditPoints="1"/>
          </p:cNvSpPr>
          <p:nvPr/>
        </p:nvSpPr>
        <p:spPr bwMode="auto">
          <a:xfrm>
            <a:off x="13207008" y="4987231"/>
            <a:ext cx="334864" cy="238125"/>
          </a:xfrm>
          <a:custGeom>
            <a:avLst/>
            <a:gdLst>
              <a:gd name="T0" fmla="*/ 43 w 404"/>
              <a:gd name="T1" fmla="*/ 81 h 289"/>
              <a:gd name="T2" fmla="*/ 370 w 404"/>
              <a:gd name="T3" fmla="*/ 81 h 289"/>
              <a:gd name="T4" fmla="*/ 363 w 404"/>
              <a:gd name="T5" fmla="*/ 85 h 289"/>
              <a:gd name="T6" fmla="*/ 345 w 404"/>
              <a:gd name="T7" fmla="*/ 91 h 289"/>
              <a:gd name="T8" fmla="*/ 318 w 404"/>
              <a:gd name="T9" fmla="*/ 101 h 289"/>
              <a:gd name="T10" fmla="*/ 257 w 404"/>
              <a:gd name="T11" fmla="*/ 125 h 289"/>
              <a:gd name="T12" fmla="*/ 231 w 404"/>
              <a:gd name="T13" fmla="*/ 134 h 289"/>
              <a:gd name="T14" fmla="*/ 213 w 404"/>
              <a:gd name="T15" fmla="*/ 141 h 289"/>
              <a:gd name="T16" fmla="*/ 206 w 404"/>
              <a:gd name="T17" fmla="*/ 144 h 289"/>
              <a:gd name="T18" fmla="*/ 50 w 404"/>
              <a:gd name="T19" fmla="*/ 203 h 289"/>
              <a:gd name="T20" fmla="*/ 0 w 404"/>
              <a:gd name="T21" fmla="*/ 203 h 289"/>
              <a:gd name="T22" fmla="*/ 31 w 404"/>
              <a:gd name="T23" fmla="*/ 97 h 289"/>
              <a:gd name="T24" fmla="*/ 13 w 404"/>
              <a:gd name="T25" fmla="*/ 90 h 289"/>
              <a:gd name="T26" fmla="*/ 13 w 404"/>
              <a:gd name="T27" fmla="*/ 90 h 289"/>
              <a:gd name="T28" fmla="*/ 8 w 404"/>
              <a:gd name="T29" fmla="*/ 81 h 289"/>
              <a:gd name="T30" fmla="*/ 13 w 404"/>
              <a:gd name="T31" fmla="*/ 74 h 289"/>
              <a:gd name="T32" fmla="*/ 13 w 404"/>
              <a:gd name="T33" fmla="*/ 73 h 289"/>
              <a:gd name="T34" fmla="*/ 202 w 404"/>
              <a:gd name="T35" fmla="*/ 2 h 289"/>
              <a:gd name="T36" fmla="*/ 206 w 404"/>
              <a:gd name="T37" fmla="*/ 0 h 289"/>
              <a:gd name="T38" fmla="*/ 210 w 404"/>
              <a:gd name="T39" fmla="*/ 2 h 289"/>
              <a:gd name="T40" fmla="*/ 399 w 404"/>
              <a:gd name="T41" fmla="*/ 73 h 289"/>
              <a:gd name="T42" fmla="*/ 399 w 404"/>
              <a:gd name="T43" fmla="*/ 74 h 289"/>
              <a:gd name="T44" fmla="*/ 404 w 404"/>
              <a:gd name="T45" fmla="*/ 81 h 289"/>
              <a:gd name="T46" fmla="*/ 399 w 404"/>
              <a:gd name="T47" fmla="*/ 90 h 289"/>
              <a:gd name="T48" fmla="*/ 399 w 404"/>
              <a:gd name="T49" fmla="*/ 90 h 289"/>
              <a:gd name="T50" fmla="*/ 335 w 404"/>
              <a:gd name="T51" fmla="*/ 114 h 289"/>
              <a:gd name="T52" fmla="*/ 359 w 404"/>
              <a:gd name="T53" fmla="*/ 242 h 289"/>
              <a:gd name="T54" fmla="*/ 359 w 404"/>
              <a:gd name="T55" fmla="*/ 248 h 289"/>
              <a:gd name="T56" fmla="*/ 353 w 404"/>
              <a:gd name="T57" fmla="*/ 252 h 289"/>
              <a:gd name="T58" fmla="*/ 348 w 404"/>
              <a:gd name="T59" fmla="*/ 252 h 289"/>
              <a:gd name="T60" fmla="*/ 280 w 404"/>
              <a:gd name="T61" fmla="*/ 236 h 289"/>
              <a:gd name="T62" fmla="*/ 211 w 404"/>
              <a:gd name="T63" fmla="*/ 286 h 289"/>
              <a:gd name="T64" fmla="*/ 203 w 404"/>
              <a:gd name="T65" fmla="*/ 288 h 289"/>
              <a:gd name="T66" fmla="*/ 200 w 404"/>
              <a:gd name="T67" fmla="*/ 286 h 289"/>
              <a:gd name="T68" fmla="*/ 73 w 404"/>
              <a:gd name="T69" fmla="*/ 252 h 289"/>
              <a:gd name="T70" fmla="*/ 71 w 404"/>
              <a:gd name="T71" fmla="*/ 253 h 289"/>
              <a:gd name="T72" fmla="*/ 65 w 404"/>
              <a:gd name="T73" fmla="*/ 250 h 289"/>
              <a:gd name="T74" fmla="*/ 62 w 404"/>
              <a:gd name="T75" fmla="*/ 243 h 289"/>
              <a:gd name="T76" fmla="*/ 62 w 404"/>
              <a:gd name="T77" fmla="*/ 242 h 289"/>
              <a:gd name="T78" fmla="*/ 48 w 404"/>
              <a:gd name="T79" fmla="*/ 103 h 289"/>
              <a:gd name="T80" fmla="*/ 338 w 404"/>
              <a:gd name="T81" fmla="*/ 231 h 289"/>
              <a:gd name="T82" fmla="*/ 280 w 404"/>
              <a:gd name="T83" fmla="*/ 217 h 289"/>
              <a:gd name="T84" fmla="*/ 276 w 404"/>
              <a:gd name="T85" fmla="*/ 217 h 289"/>
              <a:gd name="T86" fmla="*/ 274 w 404"/>
              <a:gd name="T87" fmla="*/ 218 h 289"/>
              <a:gd name="T88" fmla="*/ 148 w 404"/>
              <a:gd name="T89" fmla="*/ 218 h 289"/>
              <a:gd name="T90" fmla="*/ 146 w 404"/>
              <a:gd name="T91" fmla="*/ 217 h 289"/>
              <a:gd name="T92" fmla="*/ 141 w 404"/>
              <a:gd name="T93" fmla="*/ 217 h 289"/>
              <a:gd name="T94" fmla="*/ 81 w 404"/>
              <a:gd name="T95" fmla="*/ 231 h 289"/>
              <a:gd name="T96" fmla="*/ 202 w 404"/>
              <a:gd name="T97" fmla="*/ 161 h 289"/>
              <a:gd name="T98" fmla="*/ 206 w 404"/>
              <a:gd name="T99" fmla="*/ 162 h 289"/>
              <a:gd name="T100" fmla="*/ 210 w 404"/>
              <a:gd name="T101" fmla="*/ 161 h 289"/>
              <a:gd name="T102" fmla="*/ 318 w 404"/>
              <a:gd name="T103" fmla="*/ 121 h 289"/>
              <a:gd name="T104" fmla="*/ 320 w 404"/>
              <a:gd name="T105" fmla="*/ 131 h 289"/>
              <a:gd name="T106" fmla="*/ 323 w 404"/>
              <a:gd name="T107" fmla="*/ 146 h 289"/>
              <a:gd name="T108" fmla="*/ 329 w 404"/>
              <a:gd name="T109" fmla="*/ 176 h 289"/>
              <a:gd name="T110" fmla="*/ 334 w 404"/>
              <a:gd name="T111" fmla="*/ 206 h 289"/>
              <a:gd name="T112" fmla="*/ 337 w 404"/>
              <a:gd name="T113" fmla="*/ 222 h 289"/>
              <a:gd name="T114" fmla="*/ 338 w 404"/>
              <a:gd name="T115" fmla="*/ 23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4" h="289">
                <a:moveTo>
                  <a:pt x="206" y="144"/>
                </a:moveTo>
                <a:lnTo>
                  <a:pt x="43" y="81"/>
                </a:lnTo>
                <a:lnTo>
                  <a:pt x="206" y="19"/>
                </a:lnTo>
                <a:lnTo>
                  <a:pt x="370" y="81"/>
                </a:lnTo>
                <a:lnTo>
                  <a:pt x="369" y="82"/>
                </a:lnTo>
                <a:lnTo>
                  <a:pt x="363" y="85"/>
                </a:lnTo>
                <a:lnTo>
                  <a:pt x="355" y="88"/>
                </a:lnTo>
                <a:lnTo>
                  <a:pt x="345" y="91"/>
                </a:lnTo>
                <a:lnTo>
                  <a:pt x="332" y="97"/>
                </a:lnTo>
                <a:lnTo>
                  <a:pt x="318" y="101"/>
                </a:lnTo>
                <a:lnTo>
                  <a:pt x="288" y="113"/>
                </a:lnTo>
                <a:lnTo>
                  <a:pt x="257" y="125"/>
                </a:lnTo>
                <a:lnTo>
                  <a:pt x="244" y="129"/>
                </a:lnTo>
                <a:lnTo>
                  <a:pt x="231" y="134"/>
                </a:lnTo>
                <a:lnTo>
                  <a:pt x="221" y="138"/>
                </a:lnTo>
                <a:lnTo>
                  <a:pt x="213" y="141"/>
                </a:lnTo>
                <a:lnTo>
                  <a:pt x="208" y="143"/>
                </a:lnTo>
                <a:lnTo>
                  <a:pt x="206" y="144"/>
                </a:lnTo>
                <a:close/>
                <a:moveTo>
                  <a:pt x="37" y="182"/>
                </a:moveTo>
                <a:cubicBezTo>
                  <a:pt x="45" y="186"/>
                  <a:pt x="50" y="194"/>
                  <a:pt x="50" y="203"/>
                </a:cubicBezTo>
                <a:cubicBezTo>
                  <a:pt x="50" y="217"/>
                  <a:pt x="39" y="228"/>
                  <a:pt x="25" y="228"/>
                </a:cubicBezTo>
                <a:cubicBezTo>
                  <a:pt x="11" y="228"/>
                  <a:pt x="0" y="217"/>
                  <a:pt x="0" y="203"/>
                </a:cubicBezTo>
                <a:cubicBezTo>
                  <a:pt x="0" y="191"/>
                  <a:pt x="8" y="182"/>
                  <a:pt x="19" y="179"/>
                </a:cubicBezTo>
                <a:lnTo>
                  <a:pt x="31" y="97"/>
                </a:lnTo>
                <a:lnTo>
                  <a:pt x="13" y="90"/>
                </a:lnTo>
                <a:lnTo>
                  <a:pt x="13" y="90"/>
                </a:lnTo>
                <a:lnTo>
                  <a:pt x="13" y="90"/>
                </a:lnTo>
                <a:lnTo>
                  <a:pt x="13" y="90"/>
                </a:lnTo>
                <a:lnTo>
                  <a:pt x="9" y="87"/>
                </a:lnTo>
                <a:lnTo>
                  <a:pt x="8" y="81"/>
                </a:lnTo>
                <a:lnTo>
                  <a:pt x="9" y="77"/>
                </a:lnTo>
                <a:lnTo>
                  <a:pt x="13" y="74"/>
                </a:lnTo>
                <a:lnTo>
                  <a:pt x="13" y="74"/>
                </a:lnTo>
                <a:lnTo>
                  <a:pt x="13" y="73"/>
                </a:lnTo>
                <a:lnTo>
                  <a:pt x="13" y="73"/>
                </a:lnTo>
                <a:lnTo>
                  <a:pt x="202" y="2"/>
                </a:lnTo>
                <a:lnTo>
                  <a:pt x="202" y="2"/>
                </a:lnTo>
                <a:lnTo>
                  <a:pt x="206" y="0"/>
                </a:lnTo>
                <a:lnTo>
                  <a:pt x="210" y="2"/>
                </a:lnTo>
                <a:lnTo>
                  <a:pt x="210" y="2"/>
                </a:lnTo>
                <a:lnTo>
                  <a:pt x="399" y="73"/>
                </a:lnTo>
                <a:lnTo>
                  <a:pt x="399" y="73"/>
                </a:lnTo>
                <a:lnTo>
                  <a:pt x="399" y="74"/>
                </a:lnTo>
                <a:lnTo>
                  <a:pt x="399" y="74"/>
                </a:lnTo>
                <a:lnTo>
                  <a:pt x="403" y="77"/>
                </a:lnTo>
                <a:lnTo>
                  <a:pt x="404" y="81"/>
                </a:lnTo>
                <a:lnTo>
                  <a:pt x="403" y="87"/>
                </a:lnTo>
                <a:lnTo>
                  <a:pt x="399" y="90"/>
                </a:lnTo>
                <a:lnTo>
                  <a:pt x="399" y="90"/>
                </a:lnTo>
                <a:lnTo>
                  <a:pt x="399" y="90"/>
                </a:lnTo>
                <a:lnTo>
                  <a:pt x="399" y="90"/>
                </a:lnTo>
                <a:lnTo>
                  <a:pt x="335" y="114"/>
                </a:lnTo>
                <a:lnTo>
                  <a:pt x="359" y="242"/>
                </a:lnTo>
                <a:lnTo>
                  <a:pt x="359" y="242"/>
                </a:lnTo>
                <a:lnTo>
                  <a:pt x="359" y="243"/>
                </a:lnTo>
                <a:lnTo>
                  <a:pt x="359" y="248"/>
                </a:lnTo>
                <a:lnTo>
                  <a:pt x="357" y="250"/>
                </a:lnTo>
                <a:lnTo>
                  <a:pt x="353" y="252"/>
                </a:lnTo>
                <a:lnTo>
                  <a:pt x="350" y="253"/>
                </a:lnTo>
                <a:lnTo>
                  <a:pt x="348" y="252"/>
                </a:lnTo>
                <a:lnTo>
                  <a:pt x="348" y="252"/>
                </a:lnTo>
                <a:lnTo>
                  <a:pt x="280" y="236"/>
                </a:lnTo>
                <a:lnTo>
                  <a:pt x="211" y="288"/>
                </a:lnTo>
                <a:lnTo>
                  <a:pt x="211" y="286"/>
                </a:lnTo>
                <a:lnTo>
                  <a:pt x="206" y="289"/>
                </a:lnTo>
                <a:lnTo>
                  <a:pt x="203" y="288"/>
                </a:lnTo>
                <a:lnTo>
                  <a:pt x="201" y="286"/>
                </a:lnTo>
                <a:lnTo>
                  <a:pt x="200" y="286"/>
                </a:lnTo>
                <a:lnTo>
                  <a:pt x="141" y="236"/>
                </a:lnTo>
                <a:lnTo>
                  <a:pt x="73" y="252"/>
                </a:lnTo>
                <a:lnTo>
                  <a:pt x="73" y="252"/>
                </a:lnTo>
                <a:lnTo>
                  <a:pt x="71" y="253"/>
                </a:lnTo>
                <a:lnTo>
                  <a:pt x="67" y="252"/>
                </a:lnTo>
                <a:lnTo>
                  <a:pt x="65" y="250"/>
                </a:lnTo>
                <a:lnTo>
                  <a:pt x="63" y="248"/>
                </a:lnTo>
                <a:lnTo>
                  <a:pt x="62" y="243"/>
                </a:lnTo>
                <a:lnTo>
                  <a:pt x="62" y="242"/>
                </a:lnTo>
                <a:lnTo>
                  <a:pt x="62" y="242"/>
                </a:lnTo>
                <a:lnTo>
                  <a:pt x="78" y="115"/>
                </a:lnTo>
                <a:lnTo>
                  <a:pt x="48" y="103"/>
                </a:lnTo>
                <a:lnTo>
                  <a:pt x="37" y="182"/>
                </a:lnTo>
                <a:close/>
                <a:moveTo>
                  <a:pt x="338" y="231"/>
                </a:moveTo>
                <a:lnTo>
                  <a:pt x="280" y="216"/>
                </a:lnTo>
                <a:lnTo>
                  <a:pt x="280" y="217"/>
                </a:lnTo>
                <a:lnTo>
                  <a:pt x="278" y="216"/>
                </a:lnTo>
                <a:lnTo>
                  <a:pt x="276" y="217"/>
                </a:lnTo>
                <a:lnTo>
                  <a:pt x="274" y="218"/>
                </a:lnTo>
                <a:lnTo>
                  <a:pt x="274" y="218"/>
                </a:lnTo>
                <a:lnTo>
                  <a:pt x="207" y="268"/>
                </a:lnTo>
                <a:lnTo>
                  <a:pt x="148" y="218"/>
                </a:lnTo>
                <a:lnTo>
                  <a:pt x="148" y="218"/>
                </a:lnTo>
                <a:lnTo>
                  <a:pt x="146" y="217"/>
                </a:lnTo>
                <a:lnTo>
                  <a:pt x="143" y="216"/>
                </a:lnTo>
                <a:lnTo>
                  <a:pt x="141" y="217"/>
                </a:lnTo>
                <a:lnTo>
                  <a:pt x="141" y="216"/>
                </a:lnTo>
                <a:lnTo>
                  <a:pt x="81" y="231"/>
                </a:lnTo>
                <a:lnTo>
                  <a:pt x="95" y="121"/>
                </a:lnTo>
                <a:lnTo>
                  <a:pt x="202" y="161"/>
                </a:lnTo>
                <a:lnTo>
                  <a:pt x="202" y="161"/>
                </a:lnTo>
                <a:lnTo>
                  <a:pt x="206" y="162"/>
                </a:lnTo>
                <a:lnTo>
                  <a:pt x="210" y="161"/>
                </a:lnTo>
                <a:lnTo>
                  <a:pt x="210" y="161"/>
                </a:lnTo>
                <a:lnTo>
                  <a:pt x="318" y="120"/>
                </a:lnTo>
                <a:lnTo>
                  <a:pt x="318" y="121"/>
                </a:lnTo>
                <a:lnTo>
                  <a:pt x="319" y="126"/>
                </a:lnTo>
                <a:lnTo>
                  <a:pt x="320" y="131"/>
                </a:lnTo>
                <a:lnTo>
                  <a:pt x="321" y="138"/>
                </a:lnTo>
                <a:lnTo>
                  <a:pt x="323" y="146"/>
                </a:lnTo>
                <a:lnTo>
                  <a:pt x="324" y="156"/>
                </a:lnTo>
                <a:lnTo>
                  <a:pt x="329" y="176"/>
                </a:lnTo>
                <a:lnTo>
                  <a:pt x="332" y="197"/>
                </a:lnTo>
                <a:lnTo>
                  <a:pt x="334" y="206"/>
                </a:lnTo>
                <a:lnTo>
                  <a:pt x="335" y="214"/>
                </a:lnTo>
                <a:lnTo>
                  <a:pt x="337" y="222"/>
                </a:lnTo>
                <a:lnTo>
                  <a:pt x="337" y="227"/>
                </a:lnTo>
                <a:lnTo>
                  <a:pt x="338" y="230"/>
                </a:lnTo>
                <a:lnTo>
                  <a:pt x="338" y="23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2" name="Freeform 153"/>
          <p:cNvSpPr>
            <a:spLocks noEditPoints="1"/>
          </p:cNvSpPr>
          <p:nvPr/>
        </p:nvSpPr>
        <p:spPr bwMode="auto">
          <a:xfrm>
            <a:off x="16043672" y="6032005"/>
            <a:ext cx="218778" cy="328910"/>
          </a:xfrm>
          <a:custGeom>
            <a:avLst/>
            <a:gdLst>
              <a:gd name="T0" fmla="*/ 230 w 261"/>
              <a:gd name="T1" fmla="*/ 355 h 396"/>
              <a:gd name="T2" fmla="*/ 138 w 261"/>
              <a:gd name="T3" fmla="*/ 273 h 396"/>
              <a:gd name="T4" fmla="*/ 138 w 261"/>
              <a:gd name="T5" fmla="*/ 273 h 396"/>
              <a:gd name="T6" fmla="*/ 134 w 261"/>
              <a:gd name="T7" fmla="*/ 271 h 396"/>
              <a:gd name="T8" fmla="*/ 131 w 261"/>
              <a:gd name="T9" fmla="*/ 270 h 396"/>
              <a:gd name="T10" fmla="*/ 127 w 261"/>
              <a:gd name="T11" fmla="*/ 271 h 396"/>
              <a:gd name="T12" fmla="*/ 123 w 261"/>
              <a:gd name="T13" fmla="*/ 273 h 396"/>
              <a:gd name="T14" fmla="*/ 123 w 261"/>
              <a:gd name="T15" fmla="*/ 273 h 396"/>
              <a:gd name="T16" fmla="*/ 16 w 261"/>
              <a:gd name="T17" fmla="*/ 370 h 396"/>
              <a:gd name="T18" fmla="*/ 16 w 261"/>
              <a:gd name="T19" fmla="*/ 18 h 396"/>
              <a:gd name="T20" fmla="*/ 22 w 261"/>
              <a:gd name="T21" fmla="*/ 18 h 396"/>
              <a:gd name="T22" fmla="*/ 30 w 261"/>
              <a:gd name="T23" fmla="*/ 18 h 396"/>
              <a:gd name="T24" fmla="*/ 230 w 261"/>
              <a:gd name="T25" fmla="*/ 18 h 396"/>
              <a:gd name="T26" fmla="*/ 239 w 261"/>
              <a:gd name="T27" fmla="*/ 18 h 396"/>
              <a:gd name="T28" fmla="*/ 243 w 261"/>
              <a:gd name="T29" fmla="*/ 18 h 396"/>
              <a:gd name="T30" fmla="*/ 244 w 261"/>
              <a:gd name="T31" fmla="*/ 369 h 396"/>
              <a:gd name="T32" fmla="*/ 230 w 261"/>
              <a:gd name="T33" fmla="*/ 355 h 396"/>
              <a:gd name="T34" fmla="*/ 251 w 261"/>
              <a:gd name="T35" fmla="*/ 0 h 396"/>
              <a:gd name="T36" fmla="*/ 10 w 261"/>
              <a:gd name="T37" fmla="*/ 0 h 396"/>
              <a:gd name="T38" fmla="*/ 7 w 261"/>
              <a:gd name="T39" fmla="*/ 0 h 396"/>
              <a:gd name="T40" fmla="*/ 3 w 261"/>
              <a:gd name="T41" fmla="*/ 2 h 396"/>
              <a:gd name="T42" fmla="*/ 0 w 261"/>
              <a:gd name="T43" fmla="*/ 5 h 396"/>
              <a:gd name="T44" fmla="*/ 0 w 261"/>
              <a:gd name="T45" fmla="*/ 9 h 396"/>
              <a:gd name="T46" fmla="*/ 0 w 261"/>
              <a:gd name="T47" fmla="*/ 387 h 396"/>
              <a:gd name="T48" fmla="*/ 0 w 261"/>
              <a:gd name="T49" fmla="*/ 391 h 396"/>
              <a:gd name="T50" fmla="*/ 3 w 261"/>
              <a:gd name="T51" fmla="*/ 393 h 396"/>
              <a:gd name="T52" fmla="*/ 7 w 261"/>
              <a:gd name="T53" fmla="*/ 395 h 396"/>
              <a:gd name="T54" fmla="*/ 10 w 261"/>
              <a:gd name="T55" fmla="*/ 396 h 396"/>
              <a:gd name="T56" fmla="*/ 16 w 261"/>
              <a:gd name="T57" fmla="*/ 395 h 396"/>
              <a:gd name="T58" fmla="*/ 18 w 261"/>
              <a:gd name="T59" fmla="*/ 393 h 396"/>
              <a:gd name="T60" fmla="*/ 18 w 261"/>
              <a:gd name="T61" fmla="*/ 393 h 396"/>
              <a:gd name="T62" fmla="*/ 131 w 261"/>
              <a:gd name="T63" fmla="*/ 292 h 396"/>
              <a:gd name="T64" fmla="*/ 243 w 261"/>
              <a:gd name="T65" fmla="*/ 393 h 396"/>
              <a:gd name="T66" fmla="*/ 243 w 261"/>
              <a:gd name="T67" fmla="*/ 393 h 396"/>
              <a:gd name="T68" fmla="*/ 245 w 261"/>
              <a:gd name="T69" fmla="*/ 395 h 396"/>
              <a:gd name="T70" fmla="*/ 251 w 261"/>
              <a:gd name="T71" fmla="*/ 396 h 396"/>
              <a:gd name="T72" fmla="*/ 255 w 261"/>
              <a:gd name="T73" fmla="*/ 395 h 396"/>
              <a:gd name="T74" fmla="*/ 257 w 261"/>
              <a:gd name="T75" fmla="*/ 393 h 396"/>
              <a:gd name="T76" fmla="*/ 260 w 261"/>
              <a:gd name="T77" fmla="*/ 391 h 396"/>
              <a:gd name="T78" fmla="*/ 261 w 261"/>
              <a:gd name="T79" fmla="*/ 387 h 396"/>
              <a:gd name="T80" fmla="*/ 261 w 261"/>
              <a:gd name="T81" fmla="*/ 9 h 396"/>
              <a:gd name="T82" fmla="*/ 260 w 261"/>
              <a:gd name="T83" fmla="*/ 5 h 396"/>
              <a:gd name="T84" fmla="*/ 257 w 261"/>
              <a:gd name="T85" fmla="*/ 2 h 396"/>
              <a:gd name="T86" fmla="*/ 255 w 261"/>
              <a:gd name="T87" fmla="*/ 0 h 396"/>
              <a:gd name="T88" fmla="*/ 251 w 261"/>
              <a:gd name="T89"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1" h="396">
                <a:moveTo>
                  <a:pt x="230" y="355"/>
                </a:moveTo>
                <a:lnTo>
                  <a:pt x="138" y="273"/>
                </a:lnTo>
                <a:lnTo>
                  <a:pt x="138" y="273"/>
                </a:lnTo>
                <a:lnTo>
                  <a:pt x="134" y="271"/>
                </a:lnTo>
                <a:lnTo>
                  <a:pt x="131" y="270"/>
                </a:lnTo>
                <a:lnTo>
                  <a:pt x="127" y="271"/>
                </a:lnTo>
                <a:lnTo>
                  <a:pt x="123" y="273"/>
                </a:lnTo>
                <a:lnTo>
                  <a:pt x="123" y="273"/>
                </a:lnTo>
                <a:cubicBezTo>
                  <a:pt x="87" y="305"/>
                  <a:pt x="53" y="341"/>
                  <a:pt x="16" y="370"/>
                </a:cubicBezTo>
                <a:lnTo>
                  <a:pt x="16" y="18"/>
                </a:lnTo>
                <a:lnTo>
                  <a:pt x="22" y="18"/>
                </a:lnTo>
                <a:lnTo>
                  <a:pt x="30" y="18"/>
                </a:lnTo>
                <a:lnTo>
                  <a:pt x="230" y="18"/>
                </a:lnTo>
                <a:lnTo>
                  <a:pt x="239" y="18"/>
                </a:lnTo>
                <a:lnTo>
                  <a:pt x="243" y="18"/>
                </a:lnTo>
                <a:lnTo>
                  <a:pt x="244" y="369"/>
                </a:lnTo>
                <a:cubicBezTo>
                  <a:pt x="239" y="364"/>
                  <a:pt x="235" y="360"/>
                  <a:pt x="230" y="355"/>
                </a:cubicBezTo>
                <a:close/>
                <a:moveTo>
                  <a:pt x="251" y="0"/>
                </a:moveTo>
                <a:lnTo>
                  <a:pt x="10" y="0"/>
                </a:lnTo>
                <a:lnTo>
                  <a:pt x="7" y="0"/>
                </a:lnTo>
                <a:lnTo>
                  <a:pt x="3" y="2"/>
                </a:lnTo>
                <a:lnTo>
                  <a:pt x="0" y="5"/>
                </a:lnTo>
                <a:lnTo>
                  <a:pt x="0" y="9"/>
                </a:lnTo>
                <a:lnTo>
                  <a:pt x="0" y="387"/>
                </a:lnTo>
                <a:lnTo>
                  <a:pt x="0" y="391"/>
                </a:lnTo>
                <a:lnTo>
                  <a:pt x="3" y="393"/>
                </a:lnTo>
                <a:lnTo>
                  <a:pt x="7" y="395"/>
                </a:lnTo>
                <a:lnTo>
                  <a:pt x="10" y="396"/>
                </a:lnTo>
                <a:lnTo>
                  <a:pt x="16" y="395"/>
                </a:lnTo>
                <a:lnTo>
                  <a:pt x="18" y="393"/>
                </a:lnTo>
                <a:lnTo>
                  <a:pt x="18" y="393"/>
                </a:lnTo>
                <a:lnTo>
                  <a:pt x="131" y="292"/>
                </a:lnTo>
                <a:lnTo>
                  <a:pt x="243" y="393"/>
                </a:lnTo>
                <a:lnTo>
                  <a:pt x="243" y="393"/>
                </a:lnTo>
                <a:lnTo>
                  <a:pt x="245" y="395"/>
                </a:lnTo>
                <a:lnTo>
                  <a:pt x="251" y="396"/>
                </a:lnTo>
                <a:lnTo>
                  <a:pt x="255" y="395"/>
                </a:lnTo>
                <a:lnTo>
                  <a:pt x="257" y="393"/>
                </a:lnTo>
                <a:lnTo>
                  <a:pt x="260" y="391"/>
                </a:lnTo>
                <a:lnTo>
                  <a:pt x="261" y="387"/>
                </a:lnTo>
                <a:lnTo>
                  <a:pt x="261" y="9"/>
                </a:lnTo>
                <a:lnTo>
                  <a:pt x="260" y="5"/>
                </a:lnTo>
                <a:lnTo>
                  <a:pt x="257" y="2"/>
                </a:lnTo>
                <a:lnTo>
                  <a:pt x="255" y="0"/>
                </a:lnTo>
                <a:lnTo>
                  <a:pt x="251"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4" name="Freeform 155"/>
          <p:cNvSpPr>
            <a:spLocks noEditPoints="1"/>
          </p:cNvSpPr>
          <p:nvPr/>
        </p:nvSpPr>
        <p:spPr bwMode="auto">
          <a:xfrm>
            <a:off x="2067223" y="6581180"/>
            <a:ext cx="241102" cy="352723"/>
          </a:xfrm>
          <a:custGeom>
            <a:avLst/>
            <a:gdLst>
              <a:gd name="T0" fmla="*/ 71 w 289"/>
              <a:gd name="T1" fmla="*/ 229 h 424"/>
              <a:gd name="T2" fmla="*/ 69 w 289"/>
              <a:gd name="T3" fmla="*/ 218 h 424"/>
              <a:gd name="T4" fmla="*/ 45 w 289"/>
              <a:gd name="T5" fmla="*/ 215 h 424"/>
              <a:gd name="T6" fmla="*/ 90 w 289"/>
              <a:gd name="T7" fmla="*/ 155 h 424"/>
              <a:gd name="T8" fmla="*/ 88 w 289"/>
              <a:gd name="T9" fmla="*/ 146 h 424"/>
              <a:gd name="T10" fmla="*/ 65 w 289"/>
              <a:gd name="T11" fmla="*/ 144 h 424"/>
              <a:gd name="T12" fmla="*/ 116 w 289"/>
              <a:gd name="T13" fmla="*/ 84 h 424"/>
              <a:gd name="T14" fmla="*/ 115 w 289"/>
              <a:gd name="T15" fmla="*/ 75 h 424"/>
              <a:gd name="T16" fmla="*/ 94 w 289"/>
              <a:gd name="T17" fmla="*/ 71 h 424"/>
              <a:gd name="T18" fmla="*/ 181 w 289"/>
              <a:gd name="T19" fmla="*/ 71 h 424"/>
              <a:gd name="T20" fmla="*/ 172 w 289"/>
              <a:gd name="T21" fmla="*/ 77 h 424"/>
              <a:gd name="T22" fmla="*/ 174 w 289"/>
              <a:gd name="T23" fmla="*/ 87 h 424"/>
              <a:gd name="T24" fmla="*/ 208 w 289"/>
              <a:gd name="T25" fmla="*/ 144 h 424"/>
              <a:gd name="T26" fmla="*/ 199 w 289"/>
              <a:gd name="T27" fmla="*/ 149 h 424"/>
              <a:gd name="T28" fmla="*/ 200 w 289"/>
              <a:gd name="T29" fmla="*/ 158 h 424"/>
              <a:gd name="T30" fmla="*/ 225 w 289"/>
              <a:gd name="T31" fmla="*/ 215 h 424"/>
              <a:gd name="T32" fmla="*/ 217 w 289"/>
              <a:gd name="T33" fmla="*/ 220 h 424"/>
              <a:gd name="T34" fmla="*/ 217 w 289"/>
              <a:gd name="T35" fmla="*/ 229 h 424"/>
              <a:gd name="T36" fmla="*/ 263 w 289"/>
              <a:gd name="T37" fmla="*/ 306 h 424"/>
              <a:gd name="T38" fmla="*/ 253 w 289"/>
              <a:gd name="T39" fmla="*/ 306 h 424"/>
              <a:gd name="T40" fmla="*/ 208 w 289"/>
              <a:gd name="T41" fmla="*/ 306 h 424"/>
              <a:gd name="T42" fmla="*/ 144 w 289"/>
              <a:gd name="T43" fmla="*/ 306 h 424"/>
              <a:gd name="T44" fmla="*/ 80 w 289"/>
              <a:gd name="T45" fmla="*/ 306 h 424"/>
              <a:gd name="T46" fmla="*/ 35 w 289"/>
              <a:gd name="T47" fmla="*/ 306 h 424"/>
              <a:gd name="T48" fmla="*/ 26 w 289"/>
              <a:gd name="T49" fmla="*/ 306 h 424"/>
              <a:gd name="T50" fmla="*/ 108 w 289"/>
              <a:gd name="T51" fmla="*/ 408 h 424"/>
              <a:gd name="T52" fmla="*/ 108 w 289"/>
              <a:gd name="T53" fmla="*/ 323 h 424"/>
              <a:gd name="T54" fmla="*/ 3 w 289"/>
              <a:gd name="T55" fmla="*/ 321 h 424"/>
              <a:gd name="T56" fmla="*/ 0 w 289"/>
              <a:gd name="T57" fmla="*/ 312 h 424"/>
              <a:gd name="T58" fmla="*/ 47 w 289"/>
              <a:gd name="T59" fmla="*/ 233 h 424"/>
              <a:gd name="T60" fmla="*/ 21 w 289"/>
              <a:gd name="T61" fmla="*/ 231 h 424"/>
              <a:gd name="T62" fmla="*/ 19 w 289"/>
              <a:gd name="T63" fmla="*/ 221 h 424"/>
              <a:gd name="T64" fmla="*/ 63 w 289"/>
              <a:gd name="T65" fmla="*/ 161 h 424"/>
              <a:gd name="T66" fmla="*/ 39 w 289"/>
              <a:gd name="T67" fmla="*/ 159 h 424"/>
              <a:gd name="T68" fmla="*/ 37 w 289"/>
              <a:gd name="T69" fmla="*/ 149 h 424"/>
              <a:gd name="T70" fmla="*/ 89 w 289"/>
              <a:gd name="T71" fmla="*/ 90 h 424"/>
              <a:gd name="T72" fmla="*/ 66 w 289"/>
              <a:gd name="T73" fmla="*/ 86 h 424"/>
              <a:gd name="T74" fmla="*/ 64 w 289"/>
              <a:gd name="T75" fmla="*/ 77 h 424"/>
              <a:gd name="T76" fmla="*/ 141 w 289"/>
              <a:gd name="T77" fmla="*/ 0 h 424"/>
              <a:gd name="T78" fmla="*/ 150 w 289"/>
              <a:gd name="T79" fmla="*/ 2 h 424"/>
              <a:gd name="T80" fmla="*/ 225 w 289"/>
              <a:gd name="T81" fmla="*/ 81 h 424"/>
              <a:gd name="T82" fmla="*/ 220 w 289"/>
              <a:gd name="T83" fmla="*/ 89 h 424"/>
              <a:gd name="T84" fmla="*/ 250 w 289"/>
              <a:gd name="T85" fmla="*/ 146 h 424"/>
              <a:gd name="T86" fmla="*/ 252 w 289"/>
              <a:gd name="T87" fmla="*/ 152 h 424"/>
              <a:gd name="T88" fmla="*/ 246 w 289"/>
              <a:gd name="T89" fmla="*/ 161 h 424"/>
              <a:gd name="T90" fmla="*/ 268 w 289"/>
              <a:gd name="T91" fmla="*/ 219 h 424"/>
              <a:gd name="T92" fmla="*/ 270 w 289"/>
              <a:gd name="T93" fmla="*/ 225 h 424"/>
              <a:gd name="T94" fmla="*/ 265 w 289"/>
              <a:gd name="T95" fmla="*/ 232 h 424"/>
              <a:gd name="T96" fmla="*/ 287 w 289"/>
              <a:gd name="T97" fmla="*/ 310 h 424"/>
              <a:gd name="T98" fmla="*/ 287 w 289"/>
              <a:gd name="T99" fmla="*/ 317 h 424"/>
              <a:gd name="T100" fmla="*/ 279 w 289"/>
              <a:gd name="T101" fmla="*/ 323 h 424"/>
              <a:gd name="T102" fmla="*/ 181 w 289"/>
              <a:gd name="T103" fmla="*/ 346 h 424"/>
              <a:gd name="T104" fmla="*/ 216 w 289"/>
              <a:gd name="T105" fmla="*/ 416 h 424"/>
              <a:gd name="T106" fmla="*/ 81 w 289"/>
              <a:gd name="T107" fmla="*/ 424 h 424"/>
              <a:gd name="T108" fmla="*/ 81 w 289"/>
              <a:gd name="T109" fmla="*/ 408 h 424"/>
              <a:gd name="T110" fmla="*/ 162 w 289"/>
              <a:gd name="T111" fmla="*/ 370 h 424"/>
              <a:gd name="T112" fmla="*/ 162 w 289"/>
              <a:gd name="T113" fmla="*/ 359 h 424"/>
              <a:gd name="T114" fmla="*/ 162 w 289"/>
              <a:gd name="T115" fmla="*/ 331 h 424"/>
              <a:gd name="T116" fmla="*/ 162 w 289"/>
              <a:gd name="T117" fmla="*/ 323 h 424"/>
              <a:gd name="T118" fmla="*/ 127 w 289"/>
              <a:gd name="T119" fmla="*/ 34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9" h="424">
                <a:moveTo>
                  <a:pt x="25" y="306"/>
                </a:moveTo>
                <a:lnTo>
                  <a:pt x="71" y="229"/>
                </a:lnTo>
                <a:lnTo>
                  <a:pt x="71" y="229"/>
                </a:lnTo>
                <a:lnTo>
                  <a:pt x="72" y="225"/>
                </a:lnTo>
                <a:lnTo>
                  <a:pt x="72" y="220"/>
                </a:lnTo>
                <a:lnTo>
                  <a:pt x="69" y="218"/>
                </a:lnTo>
                <a:lnTo>
                  <a:pt x="66" y="216"/>
                </a:lnTo>
                <a:lnTo>
                  <a:pt x="63" y="215"/>
                </a:lnTo>
                <a:lnTo>
                  <a:pt x="45" y="215"/>
                </a:lnTo>
                <a:lnTo>
                  <a:pt x="89" y="158"/>
                </a:lnTo>
                <a:lnTo>
                  <a:pt x="88" y="158"/>
                </a:lnTo>
                <a:lnTo>
                  <a:pt x="90" y="155"/>
                </a:lnTo>
                <a:lnTo>
                  <a:pt x="90" y="152"/>
                </a:lnTo>
                <a:lnTo>
                  <a:pt x="90" y="149"/>
                </a:lnTo>
                <a:lnTo>
                  <a:pt x="88" y="146"/>
                </a:lnTo>
                <a:lnTo>
                  <a:pt x="85" y="145"/>
                </a:lnTo>
                <a:lnTo>
                  <a:pt x="81" y="144"/>
                </a:lnTo>
                <a:lnTo>
                  <a:pt x="65" y="144"/>
                </a:lnTo>
                <a:lnTo>
                  <a:pt x="114" y="87"/>
                </a:lnTo>
                <a:lnTo>
                  <a:pt x="114" y="87"/>
                </a:lnTo>
                <a:lnTo>
                  <a:pt x="116" y="84"/>
                </a:lnTo>
                <a:lnTo>
                  <a:pt x="117" y="81"/>
                </a:lnTo>
                <a:lnTo>
                  <a:pt x="117" y="77"/>
                </a:lnTo>
                <a:lnTo>
                  <a:pt x="115" y="75"/>
                </a:lnTo>
                <a:lnTo>
                  <a:pt x="112" y="72"/>
                </a:lnTo>
                <a:lnTo>
                  <a:pt x="108" y="71"/>
                </a:lnTo>
                <a:lnTo>
                  <a:pt x="94" y="71"/>
                </a:lnTo>
                <a:lnTo>
                  <a:pt x="144" y="22"/>
                </a:lnTo>
                <a:lnTo>
                  <a:pt x="195" y="71"/>
                </a:lnTo>
                <a:lnTo>
                  <a:pt x="181" y="71"/>
                </a:lnTo>
                <a:lnTo>
                  <a:pt x="176" y="72"/>
                </a:lnTo>
                <a:lnTo>
                  <a:pt x="174" y="75"/>
                </a:lnTo>
                <a:lnTo>
                  <a:pt x="172" y="77"/>
                </a:lnTo>
                <a:lnTo>
                  <a:pt x="171" y="81"/>
                </a:lnTo>
                <a:lnTo>
                  <a:pt x="172" y="84"/>
                </a:lnTo>
                <a:lnTo>
                  <a:pt x="174" y="87"/>
                </a:lnTo>
                <a:lnTo>
                  <a:pt x="174" y="87"/>
                </a:lnTo>
                <a:lnTo>
                  <a:pt x="224" y="144"/>
                </a:lnTo>
                <a:lnTo>
                  <a:pt x="208" y="144"/>
                </a:lnTo>
                <a:lnTo>
                  <a:pt x="203" y="145"/>
                </a:lnTo>
                <a:lnTo>
                  <a:pt x="201" y="146"/>
                </a:lnTo>
                <a:lnTo>
                  <a:pt x="199" y="149"/>
                </a:lnTo>
                <a:lnTo>
                  <a:pt x="198" y="152"/>
                </a:lnTo>
                <a:lnTo>
                  <a:pt x="199" y="155"/>
                </a:lnTo>
                <a:lnTo>
                  <a:pt x="200" y="158"/>
                </a:lnTo>
                <a:lnTo>
                  <a:pt x="200" y="158"/>
                </a:lnTo>
                <a:lnTo>
                  <a:pt x="243" y="215"/>
                </a:lnTo>
                <a:lnTo>
                  <a:pt x="225" y="215"/>
                </a:lnTo>
                <a:lnTo>
                  <a:pt x="222" y="216"/>
                </a:lnTo>
                <a:lnTo>
                  <a:pt x="218" y="218"/>
                </a:lnTo>
                <a:lnTo>
                  <a:pt x="217" y="220"/>
                </a:lnTo>
                <a:lnTo>
                  <a:pt x="216" y="225"/>
                </a:lnTo>
                <a:lnTo>
                  <a:pt x="216" y="227"/>
                </a:lnTo>
                <a:lnTo>
                  <a:pt x="217" y="229"/>
                </a:lnTo>
                <a:lnTo>
                  <a:pt x="217" y="229"/>
                </a:lnTo>
                <a:lnTo>
                  <a:pt x="264" y="306"/>
                </a:lnTo>
                <a:lnTo>
                  <a:pt x="263" y="306"/>
                </a:lnTo>
                <a:lnTo>
                  <a:pt x="261" y="306"/>
                </a:lnTo>
                <a:lnTo>
                  <a:pt x="257" y="306"/>
                </a:lnTo>
                <a:lnTo>
                  <a:pt x="253" y="306"/>
                </a:lnTo>
                <a:lnTo>
                  <a:pt x="241" y="306"/>
                </a:lnTo>
                <a:lnTo>
                  <a:pt x="226" y="306"/>
                </a:lnTo>
                <a:lnTo>
                  <a:pt x="208" y="306"/>
                </a:lnTo>
                <a:lnTo>
                  <a:pt x="188" y="306"/>
                </a:lnTo>
                <a:lnTo>
                  <a:pt x="167" y="306"/>
                </a:lnTo>
                <a:lnTo>
                  <a:pt x="144" y="306"/>
                </a:lnTo>
                <a:lnTo>
                  <a:pt x="122" y="306"/>
                </a:lnTo>
                <a:lnTo>
                  <a:pt x="101" y="306"/>
                </a:lnTo>
                <a:lnTo>
                  <a:pt x="80" y="306"/>
                </a:lnTo>
                <a:lnTo>
                  <a:pt x="62" y="306"/>
                </a:lnTo>
                <a:lnTo>
                  <a:pt x="47" y="306"/>
                </a:lnTo>
                <a:lnTo>
                  <a:pt x="35" y="306"/>
                </a:lnTo>
                <a:lnTo>
                  <a:pt x="31" y="306"/>
                </a:lnTo>
                <a:lnTo>
                  <a:pt x="27" y="306"/>
                </a:lnTo>
                <a:lnTo>
                  <a:pt x="26" y="306"/>
                </a:lnTo>
                <a:lnTo>
                  <a:pt x="25" y="306"/>
                </a:lnTo>
                <a:close/>
                <a:moveTo>
                  <a:pt x="81" y="408"/>
                </a:moveTo>
                <a:lnTo>
                  <a:pt x="108" y="408"/>
                </a:lnTo>
                <a:lnTo>
                  <a:pt x="108" y="370"/>
                </a:lnTo>
                <a:lnTo>
                  <a:pt x="108" y="346"/>
                </a:lnTo>
                <a:lnTo>
                  <a:pt x="108" y="323"/>
                </a:lnTo>
                <a:lnTo>
                  <a:pt x="9" y="323"/>
                </a:lnTo>
                <a:lnTo>
                  <a:pt x="6" y="323"/>
                </a:lnTo>
                <a:lnTo>
                  <a:pt x="3" y="321"/>
                </a:lnTo>
                <a:lnTo>
                  <a:pt x="0" y="317"/>
                </a:lnTo>
                <a:lnTo>
                  <a:pt x="0" y="314"/>
                </a:lnTo>
                <a:lnTo>
                  <a:pt x="0" y="312"/>
                </a:lnTo>
                <a:lnTo>
                  <a:pt x="1" y="310"/>
                </a:lnTo>
                <a:lnTo>
                  <a:pt x="1" y="310"/>
                </a:lnTo>
                <a:lnTo>
                  <a:pt x="47" y="233"/>
                </a:lnTo>
                <a:lnTo>
                  <a:pt x="27" y="233"/>
                </a:lnTo>
                <a:lnTo>
                  <a:pt x="24" y="232"/>
                </a:lnTo>
                <a:lnTo>
                  <a:pt x="21" y="231"/>
                </a:lnTo>
                <a:lnTo>
                  <a:pt x="19" y="228"/>
                </a:lnTo>
                <a:lnTo>
                  <a:pt x="18" y="225"/>
                </a:lnTo>
                <a:lnTo>
                  <a:pt x="19" y="221"/>
                </a:lnTo>
                <a:lnTo>
                  <a:pt x="20" y="219"/>
                </a:lnTo>
                <a:lnTo>
                  <a:pt x="20" y="219"/>
                </a:lnTo>
                <a:lnTo>
                  <a:pt x="63" y="161"/>
                </a:lnTo>
                <a:lnTo>
                  <a:pt x="45" y="161"/>
                </a:lnTo>
                <a:lnTo>
                  <a:pt x="41" y="161"/>
                </a:lnTo>
                <a:lnTo>
                  <a:pt x="39" y="159"/>
                </a:lnTo>
                <a:lnTo>
                  <a:pt x="37" y="155"/>
                </a:lnTo>
                <a:lnTo>
                  <a:pt x="36" y="152"/>
                </a:lnTo>
                <a:lnTo>
                  <a:pt x="37" y="149"/>
                </a:lnTo>
                <a:lnTo>
                  <a:pt x="39" y="146"/>
                </a:lnTo>
                <a:lnTo>
                  <a:pt x="39" y="146"/>
                </a:lnTo>
                <a:lnTo>
                  <a:pt x="89" y="90"/>
                </a:lnTo>
                <a:lnTo>
                  <a:pt x="72" y="90"/>
                </a:lnTo>
                <a:lnTo>
                  <a:pt x="68" y="89"/>
                </a:lnTo>
                <a:lnTo>
                  <a:pt x="66" y="86"/>
                </a:lnTo>
                <a:lnTo>
                  <a:pt x="64" y="84"/>
                </a:lnTo>
                <a:lnTo>
                  <a:pt x="63" y="81"/>
                </a:lnTo>
                <a:lnTo>
                  <a:pt x="64" y="77"/>
                </a:lnTo>
                <a:lnTo>
                  <a:pt x="66" y="75"/>
                </a:lnTo>
                <a:lnTo>
                  <a:pt x="137" y="2"/>
                </a:lnTo>
                <a:lnTo>
                  <a:pt x="141" y="0"/>
                </a:lnTo>
                <a:lnTo>
                  <a:pt x="144" y="0"/>
                </a:lnTo>
                <a:lnTo>
                  <a:pt x="148" y="0"/>
                </a:lnTo>
                <a:lnTo>
                  <a:pt x="150" y="2"/>
                </a:lnTo>
                <a:lnTo>
                  <a:pt x="223" y="75"/>
                </a:lnTo>
                <a:lnTo>
                  <a:pt x="225" y="77"/>
                </a:lnTo>
                <a:lnTo>
                  <a:pt x="225" y="81"/>
                </a:lnTo>
                <a:lnTo>
                  <a:pt x="225" y="84"/>
                </a:lnTo>
                <a:lnTo>
                  <a:pt x="223" y="86"/>
                </a:lnTo>
                <a:lnTo>
                  <a:pt x="220" y="89"/>
                </a:lnTo>
                <a:lnTo>
                  <a:pt x="216" y="90"/>
                </a:lnTo>
                <a:lnTo>
                  <a:pt x="200" y="90"/>
                </a:lnTo>
                <a:lnTo>
                  <a:pt x="250" y="146"/>
                </a:lnTo>
                <a:lnTo>
                  <a:pt x="250" y="146"/>
                </a:lnTo>
                <a:lnTo>
                  <a:pt x="252" y="149"/>
                </a:lnTo>
                <a:lnTo>
                  <a:pt x="252" y="152"/>
                </a:lnTo>
                <a:lnTo>
                  <a:pt x="252" y="155"/>
                </a:lnTo>
                <a:lnTo>
                  <a:pt x="250" y="159"/>
                </a:lnTo>
                <a:lnTo>
                  <a:pt x="246" y="161"/>
                </a:lnTo>
                <a:lnTo>
                  <a:pt x="243" y="161"/>
                </a:lnTo>
                <a:lnTo>
                  <a:pt x="225" y="161"/>
                </a:lnTo>
                <a:lnTo>
                  <a:pt x="268" y="219"/>
                </a:lnTo>
                <a:lnTo>
                  <a:pt x="268" y="219"/>
                </a:lnTo>
                <a:lnTo>
                  <a:pt x="270" y="221"/>
                </a:lnTo>
                <a:lnTo>
                  <a:pt x="270" y="225"/>
                </a:lnTo>
                <a:lnTo>
                  <a:pt x="269" y="228"/>
                </a:lnTo>
                <a:lnTo>
                  <a:pt x="268" y="231"/>
                </a:lnTo>
                <a:lnTo>
                  <a:pt x="265" y="232"/>
                </a:lnTo>
                <a:lnTo>
                  <a:pt x="262" y="233"/>
                </a:lnTo>
                <a:lnTo>
                  <a:pt x="241" y="233"/>
                </a:lnTo>
                <a:lnTo>
                  <a:pt x="287" y="310"/>
                </a:lnTo>
                <a:lnTo>
                  <a:pt x="286" y="310"/>
                </a:lnTo>
                <a:lnTo>
                  <a:pt x="289" y="314"/>
                </a:lnTo>
                <a:lnTo>
                  <a:pt x="287" y="317"/>
                </a:lnTo>
                <a:lnTo>
                  <a:pt x="285" y="321"/>
                </a:lnTo>
                <a:lnTo>
                  <a:pt x="283" y="323"/>
                </a:lnTo>
                <a:lnTo>
                  <a:pt x="279" y="323"/>
                </a:lnTo>
                <a:lnTo>
                  <a:pt x="181" y="323"/>
                </a:lnTo>
                <a:lnTo>
                  <a:pt x="181" y="346"/>
                </a:lnTo>
                <a:lnTo>
                  <a:pt x="181" y="346"/>
                </a:lnTo>
                <a:lnTo>
                  <a:pt x="181" y="408"/>
                </a:lnTo>
                <a:lnTo>
                  <a:pt x="208" y="408"/>
                </a:lnTo>
                <a:cubicBezTo>
                  <a:pt x="212" y="408"/>
                  <a:pt x="216" y="411"/>
                  <a:pt x="216" y="416"/>
                </a:cubicBezTo>
                <a:lnTo>
                  <a:pt x="216" y="416"/>
                </a:lnTo>
                <a:cubicBezTo>
                  <a:pt x="216" y="421"/>
                  <a:pt x="212" y="424"/>
                  <a:pt x="208" y="424"/>
                </a:cubicBezTo>
                <a:lnTo>
                  <a:pt x="81" y="424"/>
                </a:lnTo>
                <a:cubicBezTo>
                  <a:pt x="77" y="424"/>
                  <a:pt x="73" y="421"/>
                  <a:pt x="73" y="416"/>
                </a:cubicBezTo>
                <a:lnTo>
                  <a:pt x="73" y="416"/>
                </a:lnTo>
                <a:cubicBezTo>
                  <a:pt x="73" y="411"/>
                  <a:pt x="77" y="408"/>
                  <a:pt x="81" y="408"/>
                </a:cubicBezTo>
                <a:close/>
                <a:moveTo>
                  <a:pt x="127" y="408"/>
                </a:moveTo>
                <a:lnTo>
                  <a:pt x="162" y="408"/>
                </a:lnTo>
                <a:lnTo>
                  <a:pt x="162" y="370"/>
                </a:lnTo>
                <a:lnTo>
                  <a:pt x="162" y="370"/>
                </a:lnTo>
                <a:lnTo>
                  <a:pt x="162" y="368"/>
                </a:lnTo>
                <a:lnTo>
                  <a:pt x="162" y="359"/>
                </a:lnTo>
                <a:lnTo>
                  <a:pt x="162" y="350"/>
                </a:lnTo>
                <a:lnTo>
                  <a:pt x="162" y="340"/>
                </a:lnTo>
                <a:lnTo>
                  <a:pt x="162" y="331"/>
                </a:lnTo>
                <a:lnTo>
                  <a:pt x="162" y="325"/>
                </a:lnTo>
                <a:lnTo>
                  <a:pt x="162" y="324"/>
                </a:lnTo>
                <a:lnTo>
                  <a:pt x="162" y="323"/>
                </a:lnTo>
                <a:lnTo>
                  <a:pt x="127" y="323"/>
                </a:lnTo>
                <a:lnTo>
                  <a:pt x="127" y="346"/>
                </a:lnTo>
                <a:lnTo>
                  <a:pt x="127" y="346"/>
                </a:lnTo>
                <a:lnTo>
                  <a:pt x="127" y="4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5" name="Freeform 156"/>
          <p:cNvSpPr>
            <a:spLocks noEditPoints="1"/>
          </p:cNvSpPr>
          <p:nvPr/>
        </p:nvSpPr>
        <p:spPr bwMode="auto">
          <a:xfrm>
            <a:off x="2802434" y="6585645"/>
            <a:ext cx="153293" cy="343793"/>
          </a:xfrm>
          <a:custGeom>
            <a:avLst/>
            <a:gdLst>
              <a:gd name="T0" fmla="*/ 162 w 181"/>
              <a:gd name="T1" fmla="*/ 286 h 414"/>
              <a:gd name="T2" fmla="*/ 19 w 181"/>
              <a:gd name="T3" fmla="*/ 286 h 414"/>
              <a:gd name="T4" fmla="*/ 19 w 181"/>
              <a:gd name="T5" fmla="*/ 106 h 414"/>
              <a:gd name="T6" fmla="*/ 20 w 181"/>
              <a:gd name="T7" fmla="*/ 92 h 414"/>
              <a:gd name="T8" fmla="*/ 161 w 181"/>
              <a:gd name="T9" fmla="*/ 92 h 414"/>
              <a:gd name="T10" fmla="*/ 162 w 181"/>
              <a:gd name="T11" fmla="*/ 106 h 414"/>
              <a:gd name="T12" fmla="*/ 162 w 181"/>
              <a:gd name="T13" fmla="*/ 108 h 414"/>
              <a:gd name="T14" fmla="*/ 162 w 181"/>
              <a:gd name="T15" fmla="*/ 284 h 414"/>
              <a:gd name="T16" fmla="*/ 162 w 181"/>
              <a:gd name="T17" fmla="*/ 286 h 414"/>
              <a:gd name="T18" fmla="*/ 41 w 181"/>
              <a:gd name="T19" fmla="*/ 252 h 414"/>
              <a:gd name="T20" fmla="*/ 41 w 181"/>
              <a:gd name="T21" fmla="*/ 123 h 414"/>
              <a:gd name="T22" fmla="*/ 49 w 181"/>
              <a:gd name="T23" fmla="*/ 115 h 414"/>
              <a:gd name="T24" fmla="*/ 49 w 181"/>
              <a:gd name="T25" fmla="*/ 115 h 414"/>
              <a:gd name="T26" fmla="*/ 57 w 181"/>
              <a:gd name="T27" fmla="*/ 123 h 414"/>
              <a:gd name="T28" fmla="*/ 57 w 181"/>
              <a:gd name="T29" fmla="*/ 252 h 414"/>
              <a:gd name="T30" fmla="*/ 49 w 181"/>
              <a:gd name="T31" fmla="*/ 259 h 414"/>
              <a:gd name="T32" fmla="*/ 49 w 181"/>
              <a:gd name="T33" fmla="*/ 259 h 414"/>
              <a:gd name="T34" fmla="*/ 41 w 181"/>
              <a:gd name="T35" fmla="*/ 252 h 414"/>
              <a:gd name="T36" fmla="*/ 125 w 181"/>
              <a:gd name="T37" fmla="*/ 252 h 414"/>
              <a:gd name="T38" fmla="*/ 125 w 181"/>
              <a:gd name="T39" fmla="*/ 123 h 414"/>
              <a:gd name="T40" fmla="*/ 132 w 181"/>
              <a:gd name="T41" fmla="*/ 115 h 414"/>
              <a:gd name="T42" fmla="*/ 132 w 181"/>
              <a:gd name="T43" fmla="*/ 115 h 414"/>
              <a:gd name="T44" fmla="*/ 140 w 181"/>
              <a:gd name="T45" fmla="*/ 123 h 414"/>
              <a:gd name="T46" fmla="*/ 140 w 181"/>
              <a:gd name="T47" fmla="*/ 252 h 414"/>
              <a:gd name="T48" fmla="*/ 132 w 181"/>
              <a:gd name="T49" fmla="*/ 259 h 414"/>
              <a:gd name="T50" fmla="*/ 132 w 181"/>
              <a:gd name="T51" fmla="*/ 259 h 414"/>
              <a:gd name="T52" fmla="*/ 125 w 181"/>
              <a:gd name="T53" fmla="*/ 252 h 414"/>
              <a:gd name="T54" fmla="*/ 84 w 181"/>
              <a:gd name="T55" fmla="*/ 252 h 414"/>
              <a:gd name="T56" fmla="*/ 84 w 181"/>
              <a:gd name="T57" fmla="*/ 198 h 414"/>
              <a:gd name="T58" fmla="*/ 92 w 181"/>
              <a:gd name="T59" fmla="*/ 190 h 414"/>
              <a:gd name="T60" fmla="*/ 92 w 181"/>
              <a:gd name="T61" fmla="*/ 190 h 414"/>
              <a:gd name="T62" fmla="*/ 100 w 181"/>
              <a:gd name="T63" fmla="*/ 198 h 414"/>
              <a:gd name="T64" fmla="*/ 100 w 181"/>
              <a:gd name="T65" fmla="*/ 252 h 414"/>
              <a:gd name="T66" fmla="*/ 92 w 181"/>
              <a:gd name="T67" fmla="*/ 259 h 414"/>
              <a:gd name="T68" fmla="*/ 92 w 181"/>
              <a:gd name="T69" fmla="*/ 259 h 414"/>
              <a:gd name="T70" fmla="*/ 84 w 181"/>
              <a:gd name="T71" fmla="*/ 252 h 414"/>
              <a:gd name="T72" fmla="*/ 16 w 181"/>
              <a:gd name="T73" fmla="*/ 56 h 414"/>
              <a:gd name="T74" fmla="*/ 7 w 181"/>
              <a:gd name="T75" fmla="*/ 71 h 414"/>
              <a:gd name="T76" fmla="*/ 2 w 181"/>
              <a:gd name="T77" fmla="*/ 87 h 414"/>
              <a:gd name="T78" fmla="*/ 0 w 181"/>
              <a:gd name="T79" fmla="*/ 106 h 414"/>
              <a:gd name="T80" fmla="*/ 0 w 181"/>
              <a:gd name="T81" fmla="*/ 286 h 414"/>
              <a:gd name="T82" fmla="*/ 2 w 181"/>
              <a:gd name="T83" fmla="*/ 292 h 414"/>
              <a:gd name="T84" fmla="*/ 6 w 181"/>
              <a:gd name="T85" fmla="*/ 298 h 414"/>
              <a:gd name="T86" fmla="*/ 11 w 181"/>
              <a:gd name="T87" fmla="*/ 302 h 414"/>
              <a:gd name="T88" fmla="*/ 19 w 181"/>
              <a:gd name="T89" fmla="*/ 303 h 414"/>
              <a:gd name="T90" fmla="*/ 81 w 181"/>
              <a:gd name="T91" fmla="*/ 303 h 414"/>
              <a:gd name="T92" fmla="*/ 81 w 181"/>
              <a:gd name="T93" fmla="*/ 403 h 414"/>
              <a:gd name="T94" fmla="*/ 100 w 181"/>
              <a:gd name="T95" fmla="*/ 403 h 414"/>
              <a:gd name="T96" fmla="*/ 100 w 181"/>
              <a:gd name="T97" fmla="*/ 303 h 414"/>
              <a:gd name="T98" fmla="*/ 162 w 181"/>
              <a:gd name="T99" fmla="*/ 303 h 414"/>
              <a:gd name="T100" fmla="*/ 170 w 181"/>
              <a:gd name="T101" fmla="*/ 302 h 414"/>
              <a:gd name="T102" fmla="*/ 175 w 181"/>
              <a:gd name="T103" fmla="*/ 298 h 414"/>
              <a:gd name="T104" fmla="*/ 180 w 181"/>
              <a:gd name="T105" fmla="*/ 292 h 414"/>
              <a:gd name="T106" fmla="*/ 181 w 181"/>
              <a:gd name="T107" fmla="*/ 286 h 414"/>
              <a:gd name="T108" fmla="*/ 181 w 181"/>
              <a:gd name="T109" fmla="*/ 106 h 414"/>
              <a:gd name="T110" fmla="*/ 179 w 181"/>
              <a:gd name="T111" fmla="*/ 87 h 414"/>
              <a:gd name="T112" fmla="*/ 173 w 181"/>
              <a:gd name="T113" fmla="*/ 71 h 414"/>
              <a:gd name="T114" fmla="*/ 166 w 181"/>
              <a:gd name="T115" fmla="*/ 56 h 414"/>
              <a:gd name="T116" fmla="*/ 16 w 181"/>
              <a:gd name="T117" fmla="*/ 5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414">
                <a:moveTo>
                  <a:pt x="162" y="286"/>
                </a:moveTo>
                <a:lnTo>
                  <a:pt x="19" y="286"/>
                </a:lnTo>
                <a:lnTo>
                  <a:pt x="19" y="106"/>
                </a:lnTo>
                <a:lnTo>
                  <a:pt x="20" y="92"/>
                </a:lnTo>
                <a:cubicBezTo>
                  <a:pt x="44" y="14"/>
                  <a:pt x="138" y="15"/>
                  <a:pt x="161" y="92"/>
                </a:cubicBezTo>
                <a:lnTo>
                  <a:pt x="162" y="106"/>
                </a:lnTo>
                <a:lnTo>
                  <a:pt x="162" y="108"/>
                </a:lnTo>
                <a:cubicBezTo>
                  <a:pt x="162" y="167"/>
                  <a:pt x="162" y="225"/>
                  <a:pt x="162" y="284"/>
                </a:cubicBezTo>
                <a:lnTo>
                  <a:pt x="162" y="286"/>
                </a:lnTo>
                <a:close/>
                <a:moveTo>
                  <a:pt x="41" y="252"/>
                </a:moveTo>
                <a:lnTo>
                  <a:pt x="41" y="123"/>
                </a:lnTo>
                <a:cubicBezTo>
                  <a:pt x="41" y="118"/>
                  <a:pt x="45" y="115"/>
                  <a:pt x="49" y="115"/>
                </a:cubicBezTo>
                <a:lnTo>
                  <a:pt x="49" y="115"/>
                </a:lnTo>
                <a:cubicBezTo>
                  <a:pt x="53" y="115"/>
                  <a:pt x="57" y="118"/>
                  <a:pt x="57" y="123"/>
                </a:cubicBezTo>
                <a:lnTo>
                  <a:pt x="57" y="252"/>
                </a:lnTo>
                <a:cubicBezTo>
                  <a:pt x="57" y="256"/>
                  <a:pt x="53" y="259"/>
                  <a:pt x="49" y="259"/>
                </a:cubicBezTo>
                <a:lnTo>
                  <a:pt x="49" y="259"/>
                </a:lnTo>
                <a:cubicBezTo>
                  <a:pt x="45" y="259"/>
                  <a:pt x="41" y="256"/>
                  <a:pt x="41" y="252"/>
                </a:cubicBezTo>
                <a:close/>
                <a:moveTo>
                  <a:pt x="125" y="252"/>
                </a:moveTo>
                <a:lnTo>
                  <a:pt x="125" y="123"/>
                </a:lnTo>
                <a:cubicBezTo>
                  <a:pt x="125" y="118"/>
                  <a:pt x="128" y="115"/>
                  <a:pt x="132" y="115"/>
                </a:cubicBezTo>
                <a:lnTo>
                  <a:pt x="132" y="115"/>
                </a:lnTo>
                <a:cubicBezTo>
                  <a:pt x="136" y="115"/>
                  <a:pt x="140" y="118"/>
                  <a:pt x="140" y="123"/>
                </a:cubicBezTo>
                <a:lnTo>
                  <a:pt x="140" y="252"/>
                </a:lnTo>
                <a:cubicBezTo>
                  <a:pt x="140" y="256"/>
                  <a:pt x="136" y="259"/>
                  <a:pt x="132" y="259"/>
                </a:cubicBezTo>
                <a:lnTo>
                  <a:pt x="132" y="259"/>
                </a:lnTo>
                <a:cubicBezTo>
                  <a:pt x="128" y="259"/>
                  <a:pt x="125" y="256"/>
                  <a:pt x="125" y="252"/>
                </a:cubicBezTo>
                <a:close/>
                <a:moveTo>
                  <a:pt x="84" y="252"/>
                </a:moveTo>
                <a:lnTo>
                  <a:pt x="84" y="198"/>
                </a:lnTo>
                <a:cubicBezTo>
                  <a:pt x="84" y="193"/>
                  <a:pt x="88" y="190"/>
                  <a:pt x="92" y="190"/>
                </a:cubicBezTo>
                <a:lnTo>
                  <a:pt x="92" y="190"/>
                </a:lnTo>
                <a:cubicBezTo>
                  <a:pt x="96" y="190"/>
                  <a:pt x="100" y="193"/>
                  <a:pt x="100" y="198"/>
                </a:cubicBezTo>
                <a:lnTo>
                  <a:pt x="100" y="252"/>
                </a:lnTo>
                <a:cubicBezTo>
                  <a:pt x="100" y="256"/>
                  <a:pt x="96" y="259"/>
                  <a:pt x="92" y="259"/>
                </a:cubicBezTo>
                <a:lnTo>
                  <a:pt x="92" y="259"/>
                </a:lnTo>
                <a:cubicBezTo>
                  <a:pt x="88" y="259"/>
                  <a:pt x="84" y="256"/>
                  <a:pt x="84" y="252"/>
                </a:cubicBezTo>
                <a:close/>
                <a:moveTo>
                  <a:pt x="16" y="56"/>
                </a:moveTo>
                <a:lnTo>
                  <a:pt x="7" y="71"/>
                </a:lnTo>
                <a:lnTo>
                  <a:pt x="2" y="87"/>
                </a:lnTo>
                <a:lnTo>
                  <a:pt x="0" y="106"/>
                </a:lnTo>
                <a:lnTo>
                  <a:pt x="0" y="286"/>
                </a:lnTo>
                <a:lnTo>
                  <a:pt x="2" y="292"/>
                </a:lnTo>
                <a:lnTo>
                  <a:pt x="6" y="298"/>
                </a:lnTo>
                <a:lnTo>
                  <a:pt x="11" y="302"/>
                </a:lnTo>
                <a:lnTo>
                  <a:pt x="19" y="303"/>
                </a:lnTo>
                <a:lnTo>
                  <a:pt x="81" y="303"/>
                </a:lnTo>
                <a:lnTo>
                  <a:pt x="81" y="403"/>
                </a:lnTo>
                <a:cubicBezTo>
                  <a:pt x="85" y="414"/>
                  <a:pt x="96" y="414"/>
                  <a:pt x="100" y="403"/>
                </a:cubicBezTo>
                <a:lnTo>
                  <a:pt x="100" y="303"/>
                </a:lnTo>
                <a:lnTo>
                  <a:pt x="162" y="303"/>
                </a:lnTo>
                <a:lnTo>
                  <a:pt x="170" y="302"/>
                </a:lnTo>
                <a:lnTo>
                  <a:pt x="175" y="298"/>
                </a:lnTo>
                <a:lnTo>
                  <a:pt x="180" y="292"/>
                </a:lnTo>
                <a:lnTo>
                  <a:pt x="181" y="286"/>
                </a:lnTo>
                <a:lnTo>
                  <a:pt x="181" y="106"/>
                </a:lnTo>
                <a:lnTo>
                  <a:pt x="179" y="87"/>
                </a:lnTo>
                <a:lnTo>
                  <a:pt x="173" y="71"/>
                </a:lnTo>
                <a:lnTo>
                  <a:pt x="166" y="56"/>
                </a:lnTo>
                <a:cubicBezTo>
                  <a:pt x="121" y="4"/>
                  <a:pt x="59" y="0"/>
                  <a:pt x="16" y="5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6" name="Freeform 157"/>
          <p:cNvSpPr>
            <a:spLocks noEditPoints="1"/>
          </p:cNvSpPr>
          <p:nvPr/>
        </p:nvSpPr>
        <p:spPr bwMode="auto">
          <a:xfrm>
            <a:off x="3408165" y="6587133"/>
            <a:ext cx="337840" cy="340817"/>
          </a:xfrm>
          <a:custGeom>
            <a:avLst/>
            <a:gdLst>
              <a:gd name="T0" fmla="*/ 323 w 410"/>
              <a:gd name="T1" fmla="*/ 297 h 414"/>
              <a:gd name="T2" fmla="*/ 323 w 410"/>
              <a:gd name="T3" fmla="*/ 225 h 414"/>
              <a:gd name="T4" fmla="*/ 349 w 410"/>
              <a:gd name="T5" fmla="*/ 226 h 414"/>
              <a:gd name="T6" fmla="*/ 355 w 410"/>
              <a:gd name="T7" fmla="*/ 294 h 414"/>
              <a:gd name="T8" fmla="*/ 341 w 410"/>
              <a:gd name="T9" fmla="*/ 297 h 414"/>
              <a:gd name="T10" fmla="*/ 72 w 410"/>
              <a:gd name="T11" fmla="*/ 34 h 414"/>
              <a:gd name="T12" fmla="*/ 82 w 410"/>
              <a:gd name="T13" fmla="*/ 24 h 414"/>
              <a:gd name="T14" fmla="*/ 91 w 410"/>
              <a:gd name="T15" fmla="*/ 111 h 414"/>
              <a:gd name="T16" fmla="*/ 82 w 410"/>
              <a:gd name="T17" fmla="*/ 121 h 414"/>
              <a:gd name="T18" fmla="*/ 184 w 410"/>
              <a:gd name="T19" fmla="*/ 111 h 414"/>
              <a:gd name="T20" fmla="*/ 194 w 410"/>
              <a:gd name="T21" fmla="*/ 15 h 414"/>
              <a:gd name="T22" fmla="*/ 203 w 410"/>
              <a:gd name="T23" fmla="*/ 25 h 414"/>
              <a:gd name="T24" fmla="*/ 194 w 410"/>
              <a:gd name="T25" fmla="*/ 121 h 414"/>
              <a:gd name="T26" fmla="*/ 184 w 410"/>
              <a:gd name="T27" fmla="*/ 111 h 414"/>
              <a:gd name="T28" fmla="*/ 238 w 410"/>
              <a:gd name="T29" fmla="*/ 13 h 414"/>
              <a:gd name="T30" fmla="*/ 247 w 410"/>
              <a:gd name="T31" fmla="*/ 4 h 414"/>
              <a:gd name="T32" fmla="*/ 257 w 410"/>
              <a:gd name="T33" fmla="*/ 122 h 414"/>
              <a:gd name="T34" fmla="*/ 247 w 410"/>
              <a:gd name="T35" fmla="*/ 132 h 414"/>
              <a:gd name="T36" fmla="*/ 127 w 410"/>
              <a:gd name="T37" fmla="*/ 135 h 414"/>
              <a:gd name="T38" fmla="*/ 136 w 410"/>
              <a:gd name="T39" fmla="*/ 0 h 414"/>
              <a:gd name="T40" fmla="*/ 146 w 410"/>
              <a:gd name="T41" fmla="*/ 10 h 414"/>
              <a:gd name="T42" fmla="*/ 136 w 410"/>
              <a:gd name="T43" fmla="*/ 145 h 414"/>
              <a:gd name="T44" fmla="*/ 127 w 410"/>
              <a:gd name="T45" fmla="*/ 135 h 414"/>
              <a:gd name="T46" fmla="*/ 305 w 410"/>
              <a:gd name="T47" fmla="*/ 291 h 414"/>
              <a:gd name="T48" fmla="*/ 304 w 410"/>
              <a:gd name="T49" fmla="*/ 306 h 414"/>
              <a:gd name="T50" fmla="*/ 262 w 410"/>
              <a:gd name="T51" fmla="*/ 374 h 414"/>
              <a:gd name="T52" fmla="*/ 260 w 410"/>
              <a:gd name="T53" fmla="*/ 376 h 414"/>
              <a:gd name="T54" fmla="*/ 129 w 410"/>
              <a:gd name="T55" fmla="*/ 396 h 414"/>
              <a:gd name="T56" fmla="*/ 127 w 410"/>
              <a:gd name="T57" fmla="*/ 396 h 414"/>
              <a:gd name="T58" fmla="*/ 113 w 410"/>
              <a:gd name="T59" fmla="*/ 396 h 414"/>
              <a:gd name="T60" fmla="*/ 18 w 410"/>
              <a:gd name="T61" fmla="*/ 292 h 414"/>
              <a:gd name="T62" fmla="*/ 18 w 410"/>
              <a:gd name="T63" fmla="*/ 181 h 414"/>
              <a:gd name="T64" fmla="*/ 305 w 410"/>
              <a:gd name="T65" fmla="*/ 182 h 414"/>
              <a:gd name="T66" fmla="*/ 305 w 410"/>
              <a:gd name="T67" fmla="*/ 191 h 414"/>
              <a:gd name="T68" fmla="*/ 305 w 410"/>
              <a:gd name="T69" fmla="*/ 206 h 414"/>
              <a:gd name="T70" fmla="*/ 305 w 410"/>
              <a:gd name="T71" fmla="*/ 235 h 414"/>
              <a:gd name="T72" fmla="*/ 305 w 410"/>
              <a:gd name="T73" fmla="*/ 264 h 414"/>
              <a:gd name="T74" fmla="*/ 305 w 410"/>
              <a:gd name="T75" fmla="*/ 279 h 414"/>
              <a:gd name="T76" fmla="*/ 305 w 410"/>
              <a:gd name="T77" fmla="*/ 288 h 414"/>
              <a:gd name="T78" fmla="*/ 341 w 410"/>
              <a:gd name="T79" fmla="*/ 208 h 414"/>
              <a:gd name="T80" fmla="*/ 323 w 410"/>
              <a:gd name="T81" fmla="*/ 181 h 414"/>
              <a:gd name="T82" fmla="*/ 317 w 410"/>
              <a:gd name="T83" fmla="*/ 168 h 414"/>
              <a:gd name="T84" fmla="*/ 305 w 410"/>
              <a:gd name="T85" fmla="*/ 163 h 414"/>
              <a:gd name="T86" fmla="*/ 11 w 410"/>
              <a:gd name="T87" fmla="*/ 165 h 414"/>
              <a:gd name="T88" fmla="*/ 1 w 410"/>
              <a:gd name="T89" fmla="*/ 173 h 414"/>
              <a:gd name="T90" fmla="*/ 0 w 410"/>
              <a:gd name="T91" fmla="*/ 289 h 414"/>
              <a:gd name="T92" fmla="*/ 26 w 410"/>
              <a:gd name="T93" fmla="*/ 364 h 414"/>
              <a:gd name="T94" fmla="*/ 49 w 410"/>
              <a:gd name="T95" fmla="*/ 387 h 414"/>
              <a:gd name="T96" fmla="*/ 9 w 410"/>
              <a:gd name="T97" fmla="*/ 396 h 414"/>
              <a:gd name="T98" fmla="*/ 2 w 410"/>
              <a:gd name="T99" fmla="*/ 399 h 414"/>
              <a:gd name="T100" fmla="*/ 0 w 410"/>
              <a:gd name="T101" fmla="*/ 405 h 414"/>
              <a:gd name="T102" fmla="*/ 2 w 410"/>
              <a:gd name="T103" fmla="*/ 411 h 414"/>
              <a:gd name="T104" fmla="*/ 9 w 410"/>
              <a:gd name="T105" fmla="*/ 414 h 414"/>
              <a:gd name="T106" fmla="*/ 317 w 410"/>
              <a:gd name="T107" fmla="*/ 413 h 414"/>
              <a:gd name="T108" fmla="*/ 323 w 410"/>
              <a:gd name="T109" fmla="*/ 409 h 414"/>
              <a:gd name="T110" fmla="*/ 323 w 410"/>
              <a:gd name="T111" fmla="*/ 402 h 414"/>
              <a:gd name="T112" fmla="*/ 317 w 410"/>
              <a:gd name="T113" fmla="*/ 397 h 414"/>
              <a:gd name="T114" fmla="*/ 262 w 410"/>
              <a:gd name="T115" fmla="*/ 396 h 414"/>
              <a:gd name="T116" fmla="*/ 283 w 410"/>
              <a:gd name="T117" fmla="*/ 381 h 414"/>
              <a:gd name="T118" fmla="*/ 321 w 410"/>
              <a:gd name="T119" fmla="*/ 315 h 414"/>
              <a:gd name="T120" fmla="*/ 352 w 410"/>
              <a:gd name="T121" fmla="*/ 314 h 414"/>
              <a:gd name="T122" fmla="*/ 341 w 410"/>
              <a:gd name="T123" fmla="*/ 20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0" h="414">
                <a:moveTo>
                  <a:pt x="341" y="297"/>
                </a:moveTo>
                <a:lnTo>
                  <a:pt x="323" y="297"/>
                </a:lnTo>
                <a:lnTo>
                  <a:pt x="323" y="289"/>
                </a:lnTo>
                <a:lnTo>
                  <a:pt x="323" y="225"/>
                </a:lnTo>
                <a:lnTo>
                  <a:pt x="341" y="225"/>
                </a:lnTo>
                <a:lnTo>
                  <a:pt x="349" y="226"/>
                </a:lnTo>
                <a:lnTo>
                  <a:pt x="355" y="228"/>
                </a:lnTo>
                <a:cubicBezTo>
                  <a:pt x="385" y="243"/>
                  <a:pt x="385" y="279"/>
                  <a:pt x="355" y="294"/>
                </a:cubicBezTo>
                <a:lnTo>
                  <a:pt x="349" y="296"/>
                </a:lnTo>
                <a:lnTo>
                  <a:pt x="341" y="297"/>
                </a:lnTo>
                <a:close/>
                <a:moveTo>
                  <a:pt x="72" y="111"/>
                </a:moveTo>
                <a:lnTo>
                  <a:pt x="72" y="34"/>
                </a:lnTo>
                <a:cubicBezTo>
                  <a:pt x="72" y="29"/>
                  <a:pt x="76" y="24"/>
                  <a:pt x="82" y="24"/>
                </a:cubicBezTo>
                <a:lnTo>
                  <a:pt x="82" y="24"/>
                </a:lnTo>
                <a:cubicBezTo>
                  <a:pt x="87" y="24"/>
                  <a:pt x="91" y="29"/>
                  <a:pt x="91" y="34"/>
                </a:cubicBezTo>
                <a:lnTo>
                  <a:pt x="91" y="111"/>
                </a:lnTo>
                <a:cubicBezTo>
                  <a:pt x="91" y="116"/>
                  <a:pt x="87" y="121"/>
                  <a:pt x="82" y="121"/>
                </a:cubicBezTo>
                <a:lnTo>
                  <a:pt x="82" y="121"/>
                </a:lnTo>
                <a:cubicBezTo>
                  <a:pt x="76" y="121"/>
                  <a:pt x="72" y="116"/>
                  <a:pt x="72" y="111"/>
                </a:cubicBezTo>
                <a:close/>
                <a:moveTo>
                  <a:pt x="184" y="111"/>
                </a:moveTo>
                <a:lnTo>
                  <a:pt x="184" y="25"/>
                </a:lnTo>
                <a:cubicBezTo>
                  <a:pt x="184" y="20"/>
                  <a:pt x="188" y="15"/>
                  <a:pt x="194" y="15"/>
                </a:cubicBezTo>
                <a:lnTo>
                  <a:pt x="194" y="15"/>
                </a:lnTo>
                <a:cubicBezTo>
                  <a:pt x="199" y="15"/>
                  <a:pt x="203" y="20"/>
                  <a:pt x="203" y="25"/>
                </a:cubicBezTo>
                <a:lnTo>
                  <a:pt x="203" y="111"/>
                </a:lnTo>
                <a:cubicBezTo>
                  <a:pt x="203" y="116"/>
                  <a:pt x="199" y="121"/>
                  <a:pt x="194" y="121"/>
                </a:cubicBezTo>
                <a:lnTo>
                  <a:pt x="194" y="121"/>
                </a:lnTo>
                <a:cubicBezTo>
                  <a:pt x="188" y="121"/>
                  <a:pt x="184" y="116"/>
                  <a:pt x="184" y="111"/>
                </a:cubicBezTo>
                <a:close/>
                <a:moveTo>
                  <a:pt x="238" y="122"/>
                </a:moveTo>
                <a:lnTo>
                  <a:pt x="238" y="13"/>
                </a:lnTo>
                <a:cubicBezTo>
                  <a:pt x="238" y="8"/>
                  <a:pt x="242" y="4"/>
                  <a:pt x="247" y="4"/>
                </a:cubicBezTo>
                <a:lnTo>
                  <a:pt x="247" y="4"/>
                </a:lnTo>
                <a:cubicBezTo>
                  <a:pt x="253" y="4"/>
                  <a:pt x="257" y="8"/>
                  <a:pt x="257" y="13"/>
                </a:cubicBezTo>
                <a:lnTo>
                  <a:pt x="257" y="122"/>
                </a:lnTo>
                <a:cubicBezTo>
                  <a:pt x="257" y="128"/>
                  <a:pt x="253" y="132"/>
                  <a:pt x="247" y="132"/>
                </a:cubicBezTo>
                <a:lnTo>
                  <a:pt x="247" y="132"/>
                </a:lnTo>
                <a:cubicBezTo>
                  <a:pt x="242" y="132"/>
                  <a:pt x="238" y="128"/>
                  <a:pt x="238" y="122"/>
                </a:cubicBezTo>
                <a:close/>
                <a:moveTo>
                  <a:pt x="127" y="135"/>
                </a:moveTo>
                <a:lnTo>
                  <a:pt x="127" y="10"/>
                </a:lnTo>
                <a:cubicBezTo>
                  <a:pt x="127" y="5"/>
                  <a:pt x="131" y="0"/>
                  <a:pt x="136" y="0"/>
                </a:cubicBezTo>
                <a:lnTo>
                  <a:pt x="136" y="0"/>
                </a:lnTo>
                <a:cubicBezTo>
                  <a:pt x="142" y="0"/>
                  <a:pt x="146" y="5"/>
                  <a:pt x="146" y="10"/>
                </a:cubicBezTo>
                <a:lnTo>
                  <a:pt x="146" y="135"/>
                </a:lnTo>
                <a:cubicBezTo>
                  <a:pt x="146" y="140"/>
                  <a:pt x="142" y="145"/>
                  <a:pt x="136" y="145"/>
                </a:cubicBezTo>
                <a:lnTo>
                  <a:pt x="136" y="145"/>
                </a:lnTo>
                <a:cubicBezTo>
                  <a:pt x="131" y="145"/>
                  <a:pt x="127" y="140"/>
                  <a:pt x="127" y="135"/>
                </a:cubicBezTo>
                <a:close/>
                <a:moveTo>
                  <a:pt x="305" y="289"/>
                </a:moveTo>
                <a:lnTo>
                  <a:pt x="305" y="291"/>
                </a:lnTo>
                <a:lnTo>
                  <a:pt x="305" y="291"/>
                </a:lnTo>
                <a:cubicBezTo>
                  <a:pt x="305" y="296"/>
                  <a:pt x="305" y="301"/>
                  <a:pt x="304" y="306"/>
                </a:cubicBezTo>
                <a:cubicBezTo>
                  <a:pt x="304" y="313"/>
                  <a:pt x="302" y="320"/>
                  <a:pt x="299" y="326"/>
                </a:cubicBezTo>
                <a:cubicBezTo>
                  <a:pt x="292" y="346"/>
                  <a:pt x="279" y="362"/>
                  <a:pt x="262" y="374"/>
                </a:cubicBezTo>
                <a:lnTo>
                  <a:pt x="261" y="375"/>
                </a:lnTo>
                <a:lnTo>
                  <a:pt x="260" y="376"/>
                </a:lnTo>
                <a:cubicBezTo>
                  <a:pt x="243" y="387"/>
                  <a:pt x="229" y="390"/>
                  <a:pt x="210" y="396"/>
                </a:cubicBezTo>
                <a:lnTo>
                  <a:pt x="129" y="396"/>
                </a:lnTo>
                <a:lnTo>
                  <a:pt x="129" y="396"/>
                </a:lnTo>
                <a:lnTo>
                  <a:pt x="127" y="396"/>
                </a:lnTo>
                <a:cubicBezTo>
                  <a:pt x="123" y="396"/>
                  <a:pt x="119" y="396"/>
                  <a:pt x="115" y="396"/>
                </a:cubicBezTo>
                <a:lnTo>
                  <a:pt x="113" y="396"/>
                </a:lnTo>
                <a:lnTo>
                  <a:pt x="111" y="395"/>
                </a:lnTo>
                <a:cubicBezTo>
                  <a:pt x="58" y="388"/>
                  <a:pt x="18" y="345"/>
                  <a:pt x="18" y="292"/>
                </a:cubicBezTo>
                <a:cubicBezTo>
                  <a:pt x="18" y="290"/>
                  <a:pt x="18" y="288"/>
                  <a:pt x="18" y="285"/>
                </a:cubicBezTo>
                <a:lnTo>
                  <a:pt x="18" y="181"/>
                </a:lnTo>
                <a:lnTo>
                  <a:pt x="305" y="181"/>
                </a:lnTo>
                <a:lnTo>
                  <a:pt x="305" y="182"/>
                </a:lnTo>
                <a:lnTo>
                  <a:pt x="305" y="185"/>
                </a:lnTo>
                <a:lnTo>
                  <a:pt x="305" y="191"/>
                </a:lnTo>
                <a:lnTo>
                  <a:pt x="305" y="197"/>
                </a:lnTo>
                <a:lnTo>
                  <a:pt x="305" y="206"/>
                </a:lnTo>
                <a:lnTo>
                  <a:pt x="305" y="214"/>
                </a:lnTo>
                <a:lnTo>
                  <a:pt x="305" y="235"/>
                </a:lnTo>
                <a:lnTo>
                  <a:pt x="305" y="254"/>
                </a:lnTo>
                <a:lnTo>
                  <a:pt x="305" y="264"/>
                </a:lnTo>
                <a:lnTo>
                  <a:pt x="305" y="272"/>
                </a:lnTo>
                <a:lnTo>
                  <a:pt x="305" y="279"/>
                </a:lnTo>
                <a:lnTo>
                  <a:pt x="305" y="283"/>
                </a:lnTo>
                <a:lnTo>
                  <a:pt x="305" y="288"/>
                </a:lnTo>
                <a:lnTo>
                  <a:pt x="305" y="289"/>
                </a:lnTo>
                <a:close/>
                <a:moveTo>
                  <a:pt x="341" y="208"/>
                </a:moveTo>
                <a:lnTo>
                  <a:pt x="323" y="208"/>
                </a:lnTo>
                <a:lnTo>
                  <a:pt x="323" y="181"/>
                </a:lnTo>
                <a:lnTo>
                  <a:pt x="322" y="173"/>
                </a:lnTo>
                <a:lnTo>
                  <a:pt x="317" y="168"/>
                </a:lnTo>
                <a:lnTo>
                  <a:pt x="312" y="165"/>
                </a:lnTo>
                <a:lnTo>
                  <a:pt x="305" y="163"/>
                </a:lnTo>
                <a:lnTo>
                  <a:pt x="18" y="163"/>
                </a:lnTo>
                <a:lnTo>
                  <a:pt x="11" y="165"/>
                </a:lnTo>
                <a:lnTo>
                  <a:pt x="5" y="168"/>
                </a:lnTo>
                <a:lnTo>
                  <a:pt x="1" y="173"/>
                </a:lnTo>
                <a:lnTo>
                  <a:pt x="0" y="181"/>
                </a:lnTo>
                <a:lnTo>
                  <a:pt x="0" y="289"/>
                </a:lnTo>
                <a:lnTo>
                  <a:pt x="1" y="305"/>
                </a:lnTo>
                <a:cubicBezTo>
                  <a:pt x="6" y="331"/>
                  <a:pt x="11" y="342"/>
                  <a:pt x="26" y="364"/>
                </a:cubicBezTo>
                <a:lnTo>
                  <a:pt x="37" y="376"/>
                </a:lnTo>
                <a:lnTo>
                  <a:pt x="49" y="387"/>
                </a:lnTo>
                <a:lnTo>
                  <a:pt x="62" y="396"/>
                </a:lnTo>
                <a:lnTo>
                  <a:pt x="9" y="396"/>
                </a:lnTo>
                <a:lnTo>
                  <a:pt x="5" y="397"/>
                </a:lnTo>
                <a:lnTo>
                  <a:pt x="2" y="399"/>
                </a:lnTo>
                <a:lnTo>
                  <a:pt x="0" y="402"/>
                </a:lnTo>
                <a:lnTo>
                  <a:pt x="0" y="405"/>
                </a:lnTo>
                <a:lnTo>
                  <a:pt x="0" y="409"/>
                </a:lnTo>
                <a:lnTo>
                  <a:pt x="2" y="411"/>
                </a:lnTo>
                <a:lnTo>
                  <a:pt x="5" y="413"/>
                </a:lnTo>
                <a:lnTo>
                  <a:pt x="9" y="414"/>
                </a:lnTo>
                <a:lnTo>
                  <a:pt x="314" y="414"/>
                </a:lnTo>
                <a:lnTo>
                  <a:pt x="317" y="413"/>
                </a:lnTo>
                <a:lnTo>
                  <a:pt x="321" y="411"/>
                </a:lnTo>
                <a:lnTo>
                  <a:pt x="323" y="409"/>
                </a:lnTo>
                <a:lnTo>
                  <a:pt x="323" y="405"/>
                </a:lnTo>
                <a:lnTo>
                  <a:pt x="323" y="402"/>
                </a:lnTo>
                <a:lnTo>
                  <a:pt x="321" y="399"/>
                </a:lnTo>
                <a:lnTo>
                  <a:pt x="317" y="397"/>
                </a:lnTo>
                <a:lnTo>
                  <a:pt x="314" y="396"/>
                </a:lnTo>
                <a:lnTo>
                  <a:pt x="262" y="396"/>
                </a:lnTo>
                <a:lnTo>
                  <a:pt x="273" y="389"/>
                </a:lnTo>
                <a:lnTo>
                  <a:pt x="283" y="381"/>
                </a:lnTo>
                <a:cubicBezTo>
                  <a:pt x="303" y="358"/>
                  <a:pt x="305" y="354"/>
                  <a:pt x="317" y="328"/>
                </a:cubicBezTo>
                <a:lnTo>
                  <a:pt x="321" y="315"/>
                </a:lnTo>
                <a:lnTo>
                  <a:pt x="341" y="315"/>
                </a:lnTo>
                <a:lnTo>
                  <a:pt x="352" y="314"/>
                </a:lnTo>
                <a:cubicBezTo>
                  <a:pt x="410" y="296"/>
                  <a:pt x="409" y="226"/>
                  <a:pt x="352" y="209"/>
                </a:cubicBezTo>
                <a:lnTo>
                  <a:pt x="341" y="2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7" name="Freeform 158"/>
          <p:cNvSpPr>
            <a:spLocks noEditPoints="1"/>
          </p:cNvSpPr>
          <p:nvPr/>
        </p:nvSpPr>
        <p:spPr bwMode="auto">
          <a:xfrm>
            <a:off x="4176117" y="6584156"/>
            <a:ext cx="299145" cy="346770"/>
          </a:xfrm>
          <a:custGeom>
            <a:avLst/>
            <a:gdLst>
              <a:gd name="T0" fmla="*/ 167 w 360"/>
              <a:gd name="T1" fmla="*/ 201 h 419"/>
              <a:gd name="T2" fmla="*/ 167 w 360"/>
              <a:gd name="T3" fmla="*/ 201 h 419"/>
              <a:gd name="T4" fmla="*/ 167 w 360"/>
              <a:gd name="T5" fmla="*/ 201 h 419"/>
              <a:gd name="T6" fmla="*/ 167 w 360"/>
              <a:gd name="T7" fmla="*/ 201 h 419"/>
              <a:gd name="T8" fmla="*/ 256 w 360"/>
              <a:gd name="T9" fmla="*/ 18 h 419"/>
              <a:gd name="T10" fmla="*/ 243 w 360"/>
              <a:gd name="T11" fmla="*/ 25 h 419"/>
              <a:gd name="T12" fmla="*/ 233 w 360"/>
              <a:gd name="T13" fmla="*/ 34 h 419"/>
              <a:gd name="T14" fmla="*/ 223 w 360"/>
              <a:gd name="T15" fmla="*/ 45 h 419"/>
              <a:gd name="T16" fmla="*/ 239 w 360"/>
              <a:gd name="T17" fmla="*/ 55 h 419"/>
              <a:gd name="T18" fmla="*/ 246 w 360"/>
              <a:gd name="T19" fmla="*/ 47 h 419"/>
              <a:gd name="T20" fmla="*/ 253 w 360"/>
              <a:gd name="T21" fmla="*/ 40 h 419"/>
              <a:gd name="T22" fmla="*/ 338 w 360"/>
              <a:gd name="T23" fmla="*/ 93 h 419"/>
              <a:gd name="T24" fmla="*/ 335 w 360"/>
              <a:gd name="T25" fmla="*/ 104 h 419"/>
              <a:gd name="T26" fmla="*/ 330 w 360"/>
              <a:gd name="T27" fmla="*/ 114 h 419"/>
              <a:gd name="T28" fmla="*/ 184 w 360"/>
              <a:gd name="T29" fmla="*/ 337 h 419"/>
              <a:gd name="T30" fmla="*/ 199 w 360"/>
              <a:gd name="T31" fmla="*/ 347 h 419"/>
              <a:gd name="T32" fmla="*/ 345 w 360"/>
              <a:gd name="T33" fmla="*/ 124 h 419"/>
              <a:gd name="T34" fmla="*/ 351 w 360"/>
              <a:gd name="T35" fmla="*/ 110 h 419"/>
              <a:gd name="T36" fmla="*/ 355 w 360"/>
              <a:gd name="T37" fmla="*/ 97 h 419"/>
              <a:gd name="T38" fmla="*/ 256 w 360"/>
              <a:gd name="T39" fmla="*/ 18 h 419"/>
              <a:gd name="T40" fmla="*/ 18 w 360"/>
              <a:gd name="T41" fmla="*/ 293 h 419"/>
              <a:gd name="T42" fmla="*/ 20 w 360"/>
              <a:gd name="T43" fmla="*/ 277 h 419"/>
              <a:gd name="T44" fmla="*/ 25 w 360"/>
              <a:gd name="T45" fmla="*/ 260 h 419"/>
              <a:gd name="T46" fmla="*/ 33 w 360"/>
              <a:gd name="T47" fmla="*/ 244 h 419"/>
              <a:gd name="T48" fmla="*/ 33 w 360"/>
              <a:gd name="T49" fmla="*/ 243 h 419"/>
              <a:gd name="T50" fmla="*/ 33 w 360"/>
              <a:gd name="T51" fmla="*/ 243 h 419"/>
              <a:gd name="T52" fmla="*/ 135 w 360"/>
              <a:gd name="T53" fmla="*/ 84 h 419"/>
              <a:gd name="T54" fmla="*/ 119 w 360"/>
              <a:gd name="T55" fmla="*/ 75 h 419"/>
              <a:gd name="T56" fmla="*/ 17 w 360"/>
              <a:gd name="T57" fmla="*/ 234 h 419"/>
              <a:gd name="T58" fmla="*/ 7 w 360"/>
              <a:gd name="T59" fmla="*/ 253 h 419"/>
              <a:gd name="T60" fmla="*/ 2 w 360"/>
              <a:gd name="T61" fmla="*/ 273 h 419"/>
              <a:gd name="T62" fmla="*/ 0 w 360"/>
              <a:gd name="T63" fmla="*/ 293 h 419"/>
              <a:gd name="T64" fmla="*/ 169 w 360"/>
              <a:gd name="T65" fmla="*/ 378 h 419"/>
              <a:gd name="T66" fmla="*/ 185 w 360"/>
              <a:gd name="T67" fmla="*/ 364 h 419"/>
              <a:gd name="T68" fmla="*/ 199 w 360"/>
              <a:gd name="T69" fmla="*/ 347 h 419"/>
              <a:gd name="T70" fmla="*/ 184 w 360"/>
              <a:gd name="T71" fmla="*/ 337 h 419"/>
              <a:gd name="T72" fmla="*/ 172 w 360"/>
              <a:gd name="T73" fmla="*/ 351 h 419"/>
              <a:gd name="T74" fmla="*/ 18 w 360"/>
              <a:gd name="T75" fmla="*/ 293 h 419"/>
              <a:gd name="T76" fmla="*/ 152 w 360"/>
              <a:gd name="T77" fmla="*/ 280 h 419"/>
              <a:gd name="T78" fmla="*/ 158 w 360"/>
              <a:gd name="T79" fmla="*/ 276 h 419"/>
              <a:gd name="T80" fmla="*/ 164 w 360"/>
              <a:gd name="T81" fmla="*/ 272 h 419"/>
              <a:gd name="T82" fmla="*/ 168 w 360"/>
              <a:gd name="T83" fmla="*/ 266 h 419"/>
              <a:gd name="T84" fmla="*/ 240 w 360"/>
              <a:gd name="T85" fmla="*/ 152 h 419"/>
              <a:gd name="T86" fmla="*/ 242 w 360"/>
              <a:gd name="T87" fmla="*/ 149 h 419"/>
              <a:gd name="T88" fmla="*/ 228 w 360"/>
              <a:gd name="T89" fmla="*/ 140 h 419"/>
              <a:gd name="T90" fmla="*/ 226 w 360"/>
              <a:gd name="T91" fmla="*/ 143 h 419"/>
              <a:gd name="T92" fmla="*/ 153 w 360"/>
              <a:gd name="T93" fmla="*/ 256 h 419"/>
              <a:gd name="T94" fmla="*/ 120 w 360"/>
              <a:gd name="T95" fmla="*/ 250 h 419"/>
              <a:gd name="T96" fmla="*/ 120 w 360"/>
              <a:gd name="T97" fmla="*/ 244 h 419"/>
              <a:gd name="T98" fmla="*/ 123 w 360"/>
              <a:gd name="T99" fmla="*/ 236 h 419"/>
              <a:gd name="T100" fmla="*/ 142 w 360"/>
              <a:gd name="T101" fmla="*/ 207 h 419"/>
              <a:gd name="T102" fmla="*/ 239 w 360"/>
              <a:gd name="T103" fmla="*/ 55 h 419"/>
              <a:gd name="T104" fmla="*/ 223 w 360"/>
              <a:gd name="T105" fmla="*/ 45 h 419"/>
              <a:gd name="T106" fmla="*/ 108 w 360"/>
              <a:gd name="T107" fmla="*/ 227 h 419"/>
              <a:gd name="T108" fmla="*/ 105 w 360"/>
              <a:gd name="T109" fmla="*/ 234 h 419"/>
              <a:gd name="T110" fmla="*/ 102 w 360"/>
              <a:gd name="T111" fmla="*/ 241 h 419"/>
              <a:gd name="T112" fmla="*/ 102 w 360"/>
              <a:gd name="T113" fmla="*/ 247 h 419"/>
              <a:gd name="T114" fmla="*/ 152 w 360"/>
              <a:gd name="T115" fmla="*/ 28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0" h="419">
                <a:moveTo>
                  <a:pt x="167" y="201"/>
                </a:moveTo>
                <a:lnTo>
                  <a:pt x="167" y="201"/>
                </a:lnTo>
                <a:lnTo>
                  <a:pt x="167" y="201"/>
                </a:lnTo>
                <a:lnTo>
                  <a:pt x="167" y="201"/>
                </a:lnTo>
                <a:close/>
                <a:moveTo>
                  <a:pt x="256" y="18"/>
                </a:moveTo>
                <a:lnTo>
                  <a:pt x="243" y="25"/>
                </a:lnTo>
                <a:lnTo>
                  <a:pt x="233" y="34"/>
                </a:lnTo>
                <a:lnTo>
                  <a:pt x="223" y="45"/>
                </a:lnTo>
                <a:lnTo>
                  <a:pt x="239" y="55"/>
                </a:lnTo>
                <a:lnTo>
                  <a:pt x="246" y="47"/>
                </a:lnTo>
                <a:lnTo>
                  <a:pt x="253" y="40"/>
                </a:lnTo>
                <a:cubicBezTo>
                  <a:pt x="301" y="19"/>
                  <a:pt x="338" y="39"/>
                  <a:pt x="338" y="93"/>
                </a:cubicBezTo>
                <a:lnTo>
                  <a:pt x="335" y="104"/>
                </a:lnTo>
                <a:lnTo>
                  <a:pt x="330" y="114"/>
                </a:lnTo>
                <a:lnTo>
                  <a:pt x="184" y="337"/>
                </a:lnTo>
                <a:lnTo>
                  <a:pt x="199" y="347"/>
                </a:lnTo>
                <a:lnTo>
                  <a:pt x="345" y="124"/>
                </a:lnTo>
                <a:lnTo>
                  <a:pt x="351" y="110"/>
                </a:lnTo>
                <a:lnTo>
                  <a:pt x="355" y="97"/>
                </a:lnTo>
                <a:cubicBezTo>
                  <a:pt x="360" y="36"/>
                  <a:pt x="314" y="0"/>
                  <a:pt x="256" y="18"/>
                </a:cubicBezTo>
                <a:close/>
                <a:moveTo>
                  <a:pt x="18" y="293"/>
                </a:moveTo>
                <a:lnTo>
                  <a:pt x="20" y="277"/>
                </a:lnTo>
                <a:lnTo>
                  <a:pt x="25" y="260"/>
                </a:lnTo>
                <a:lnTo>
                  <a:pt x="33" y="244"/>
                </a:lnTo>
                <a:lnTo>
                  <a:pt x="33" y="243"/>
                </a:lnTo>
                <a:lnTo>
                  <a:pt x="33" y="243"/>
                </a:lnTo>
                <a:lnTo>
                  <a:pt x="135" y="84"/>
                </a:lnTo>
                <a:cubicBezTo>
                  <a:pt x="138" y="69"/>
                  <a:pt x="128" y="67"/>
                  <a:pt x="119" y="75"/>
                </a:cubicBezTo>
                <a:lnTo>
                  <a:pt x="17" y="234"/>
                </a:lnTo>
                <a:lnTo>
                  <a:pt x="7" y="253"/>
                </a:lnTo>
                <a:lnTo>
                  <a:pt x="2" y="273"/>
                </a:lnTo>
                <a:lnTo>
                  <a:pt x="0" y="293"/>
                </a:lnTo>
                <a:cubicBezTo>
                  <a:pt x="11" y="385"/>
                  <a:pt x="89" y="419"/>
                  <a:pt x="169" y="378"/>
                </a:cubicBezTo>
                <a:lnTo>
                  <a:pt x="185" y="364"/>
                </a:lnTo>
                <a:lnTo>
                  <a:pt x="199" y="347"/>
                </a:lnTo>
                <a:lnTo>
                  <a:pt x="184" y="337"/>
                </a:lnTo>
                <a:lnTo>
                  <a:pt x="172" y="351"/>
                </a:lnTo>
                <a:cubicBezTo>
                  <a:pt x="106" y="402"/>
                  <a:pt x="31" y="377"/>
                  <a:pt x="18" y="293"/>
                </a:cubicBezTo>
                <a:close/>
                <a:moveTo>
                  <a:pt x="152" y="280"/>
                </a:moveTo>
                <a:lnTo>
                  <a:pt x="158" y="276"/>
                </a:lnTo>
                <a:lnTo>
                  <a:pt x="164" y="272"/>
                </a:lnTo>
                <a:lnTo>
                  <a:pt x="168" y="266"/>
                </a:lnTo>
                <a:lnTo>
                  <a:pt x="240" y="152"/>
                </a:lnTo>
                <a:lnTo>
                  <a:pt x="242" y="149"/>
                </a:lnTo>
                <a:cubicBezTo>
                  <a:pt x="243" y="141"/>
                  <a:pt x="235" y="137"/>
                  <a:pt x="228" y="140"/>
                </a:cubicBezTo>
                <a:lnTo>
                  <a:pt x="226" y="143"/>
                </a:lnTo>
                <a:lnTo>
                  <a:pt x="153" y="256"/>
                </a:lnTo>
                <a:cubicBezTo>
                  <a:pt x="140" y="268"/>
                  <a:pt x="127" y="267"/>
                  <a:pt x="120" y="250"/>
                </a:cubicBezTo>
                <a:lnTo>
                  <a:pt x="120" y="244"/>
                </a:lnTo>
                <a:lnTo>
                  <a:pt x="123" y="236"/>
                </a:lnTo>
                <a:lnTo>
                  <a:pt x="142" y="207"/>
                </a:lnTo>
                <a:lnTo>
                  <a:pt x="239" y="55"/>
                </a:lnTo>
                <a:lnTo>
                  <a:pt x="223" y="45"/>
                </a:lnTo>
                <a:lnTo>
                  <a:pt x="108" y="227"/>
                </a:lnTo>
                <a:lnTo>
                  <a:pt x="105" y="234"/>
                </a:lnTo>
                <a:lnTo>
                  <a:pt x="102" y="241"/>
                </a:lnTo>
                <a:lnTo>
                  <a:pt x="102" y="247"/>
                </a:lnTo>
                <a:cubicBezTo>
                  <a:pt x="103" y="274"/>
                  <a:pt x="128" y="289"/>
                  <a:pt x="152" y="28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8" name="Freeform 159"/>
          <p:cNvSpPr>
            <a:spLocks noEditPoints="1"/>
          </p:cNvSpPr>
          <p:nvPr/>
        </p:nvSpPr>
        <p:spPr bwMode="auto">
          <a:xfrm>
            <a:off x="4954489" y="6593086"/>
            <a:ext cx="328910" cy="328911"/>
          </a:xfrm>
          <a:custGeom>
            <a:avLst/>
            <a:gdLst>
              <a:gd name="T0" fmla="*/ 31 w 396"/>
              <a:gd name="T1" fmla="*/ 198 h 397"/>
              <a:gd name="T2" fmla="*/ 195 w 396"/>
              <a:gd name="T3" fmla="*/ 228 h 397"/>
              <a:gd name="T4" fmla="*/ 198 w 396"/>
              <a:gd name="T5" fmla="*/ 230 h 397"/>
              <a:gd name="T6" fmla="*/ 202 w 396"/>
              <a:gd name="T7" fmla="*/ 228 h 397"/>
              <a:gd name="T8" fmla="*/ 366 w 396"/>
              <a:gd name="T9" fmla="*/ 198 h 397"/>
              <a:gd name="T10" fmla="*/ 360 w 396"/>
              <a:gd name="T11" fmla="*/ 202 h 397"/>
              <a:gd name="T12" fmla="*/ 200 w 396"/>
              <a:gd name="T13" fmla="*/ 290 h 397"/>
              <a:gd name="T14" fmla="*/ 366 w 396"/>
              <a:gd name="T15" fmla="*/ 282 h 397"/>
              <a:gd name="T16" fmla="*/ 31 w 396"/>
              <a:gd name="T17" fmla="*/ 282 h 397"/>
              <a:gd name="T18" fmla="*/ 195 w 396"/>
              <a:gd name="T19" fmla="*/ 313 h 397"/>
              <a:gd name="T20" fmla="*/ 198 w 396"/>
              <a:gd name="T21" fmla="*/ 313 h 397"/>
              <a:gd name="T22" fmla="*/ 202 w 396"/>
              <a:gd name="T23" fmla="*/ 313 h 397"/>
              <a:gd name="T24" fmla="*/ 314 w 396"/>
              <a:gd name="T25" fmla="*/ 252 h 397"/>
              <a:gd name="T26" fmla="*/ 364 w 396"/>
              <a:gd name="T27" fmla="*/ 281 h 397"/>
              <a:gd name="T28" fmla="*/ 366 w 396"/>
              <a:gd name="T29" fmla="*/ 282 h 397"/>
              <a:gd name="T30" fmla="*/ 198 w 396"/>
              <a:gd name="T31" fmla="*/ 22 h 397"/>
              <a:gd name="T32" fmla="*/ 198 w 396"/>
              <a:gd name="T33" fmla="*/ 207 h 397"/>
              <a:gd name="T34" fmla="*/ 191 w 396"/>
              <a:gd name="T35" fmla="*/ 203 h 397"/>
              <a:gd name="T36" fmla="*/ 69 w 396"/>
              <a:gd name="T37" fmla="*/ 135 h 397"/>
              <a:gd name="T38" fmla="*/ 46 w 396"/>
              <a:gd name="T39" fmla="*/ 123 h 397"/>
              <a:gd name="T40" fmla="*/ 33 w 396"/>
              <a:gd name="T41" fmla="*/ 115 h 397"/>
              <a:gd name="T42" fmla="*/ 396 w 396"/>
              <a:gd name="T43" fmla="*/ 198 h 397"/>
              <a:gd name="T44" fmla="*/ 391 w 396"/>
              <a:gd name="T45" fmla="*/ 189 h 397"/>
              <a:gd name="T46" fmla="*/ 333 w 396"/>
              <a:gd name="T47" fmla="*/ 157 h 397"/>
              <a:gd name="T48" fmla="*/ 391 w 396"/>
              <a:gd name="T49" fmla="*/ 124 h 397"/>
              <a:gd name="T50" fmla="*/ 396 w 396"/>
              <a:gd name="T51" fmla="*/ 114 h 397"/>
              <a:gd name="T52" fmla="*/ 391 w 396"/>
              <a:gd name="T53" fmla="*/ 105 h 397"/>
              <a:gd name="T54" fmla="*/ 202 w 396"/>
              <a:gd name="T55" fmla="*/ 1 h 397"/>
              <a:gd name="T56" fmla="*/ 198 w 396"/>
              <a:gd name="T57" fmla="*/ 0 h 397"/>
              <a:gd name="T58" fmla="*/ 195 w 396"/>
              <a:gd name="T59" fmla="*/ 1 h 397"/>
              <a:gd name="T60" fmla="*/ 6 w 396"/>
              <a:gd name="T61" fmla="*/ 105 h 397"/>
              <a:gd name="T62" fmla="*/ 0 w 396"/>
              <a:gd name="T63" fmla="*/ 114 h 397"/>
              <a:gd name="T64" fmla="*/ 6 w 396"/>
              <a:gd name="T65" fmla="*/ 124 h 397"/>
              <a:gd name="T66" fmla="*/ 64 w 396"/>
              <a:gd name="T67" fmla="*/ 157 h 397"/>
              <a:gd name="T68" fmla="*/ 6 w 396"/>
              <a:gd name="T69" fmla="*/ 189 h 397"/>
              <a:gd name="T70" fmla="*/ 0 w 396"/>
              <a:gd name="T71" fmla="*/ 198 h 397"/>
              <a:gd name="T72" fmla="*/ 6 w 396"/>
              <a:gd name="T73" fmla="*/ 207 h 397"/>
              <a:gd name="T74" fmla="*/ 64 w 396"/>
              <a:gd name="T75" fmla="*/ 240 h 397"/>
              <a:gd name="T76" fmla="*/ 6 w 396"/>
              <a:gd name="T77" fmla="*/ 272 h 397"/>
              <a:gd name="T78" fmla="*/ 0 w 396"/>
              <a:gd name="T79" fmla="*/ 282 h 397"/>
              <a:gd name="T80" fmla="*/ 6 w 396"/>
              <a:gd name="T81" fmla="*/ 291 h 397"/>
              <a:gd name="T82" fmla="*/ 195 w 396"/>
              <a:gd name="T83" fmla="*/ 395 h 397"/>
              <a:gd name="T84" fmla="*/ 198 w 396"/>
              <a:gd name="T85" fmla="*/ 397 h 397"/>
              <a:gd name="T86" fmla="*/ 202 w 396"/>
              <a:gd name="T87" fmla="*/ 395 h 397"/>
              <a:gd name="T88" fmla="*/ 391 w 396"/>
              <a:gd name="T89" fmla="*/ 291 h 397"/>
              <a:gd name="T90" fmla="*/ 396 w 396"/>
              <a:gd name="T91" fmla="*/ 282 h 397"/>
              <a:gd name="T92" fmla="*/ 391 w 396"/>
              <a:gd name="T93" fmla="*/ 272 h 397"/>
              <a:gd name="T94" fmla="*/ 333 w 396"/>
              <a:gd name="T95" fmla="*/ 240 h 397"/>
              <a:gd name="T96" fmla="*/ 391 w 396"/>
              <a:gd name="T97" fmla="*/ 207 h 397"/>
              <a:gd name="T98" fmla="*/ 396 w 396"/>
              <a:gd name="T99" fmla="*/ 198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6" h="397">
                <a:moveTo>
                  <a:pt x="198" y="291"/>
                </a:moveTo>
                <a:lnTo>
                  <a:pt x="31" y="198"/>
                </a:lnTo>
                <a:lnTo>
                  <a:pt x="84" y="168"/>
                </a:lnTo>
                <a:lnTo>
                  <a:pt x="195" y="228"/>
                </a:lnTo>
                <a:lnTo>
                  <a:pt x="195" y="228"/>
                </a:lnTo>
                <a:lnTo>
                  <a:pt x="198" y="230"/>
                </a:lnTo>
                <a:lnTo>
                  <a:pt x="202" y="228"/>
                </a:lnTo>
                <a:lnTo>
                  <a:pt x="202" y="228"/>
                </a:lnTo>
                <a:lnTo>
                  <a:pt x="312" y="168"/>
                </a:lnTo>
                <a:lnTo>
                  <a:pt x="366" y="198"/>
                </a:lnTo>
                <a:lnTo>
                  <a:pt x="365" y="199"/>
                </a:lnTo>
                <a:lnTo>
                  <a:pt x="360" y="202"/>
                </a:lnTo>
                <a:cubicBezTo>
                  <a:pt x="334" y="217"/>
                  <a:pt x="308" y="230"/>
                  <a:pt x="282" y="245"/>
                </a:cubicBezTo>
                <a:cubicBezTo>
                  <a:pt x="256" y="259"/>
                  <a:pt x="226" y="278"/>
                  <a:pt x="200" y="290"/>
                </a:cubicBezTo>
                <a:lnTo>
                  <a:pt x="198" y="291"/>
                </a:lnTo>
                <a:close/>
                <a:moveTo>
                  <a:pt x="366" y="282"/>
                </a:moveTo>
                <a:lnTo>
                  <a:pt x="198" y="374"/>
                </a:lnTo>
                <a:lnTo>
                  <a:pt x="31" y="282"/>
                </a:lnTo>
                <a:lnTo>
                  <a:pt x="84" y="251"/>
                </a:lnTo>
                <a:lnTo>
                  <a:pt x="195" y="313"/>
                </a:lnTo>
                <a:lnTo>
                  <a:pt x="195" y="313"/>
                </a:lnTo>
                <a:lnTo>
                  <a:pt x="198" y="313"/>
                </a:lnTo>
                <a:lnTo>
                  <a:pt x="202" y="313"/>
                </a:lnTo>
                <a:lnTo>
                  <a:pt x="202" y="313"/>
                </a:lnTo>
                <a:lnTo>
                  <a:pt x="312" y="251"/>
                </a:lnTo>
                <a:lnTo>
                  <a:pt x="314" y="252"/>
                </a:lnTo>
                <a:lnTo>
                  <a:pt x="321" y="256"/>
                </a:lnTo>
                <a:cubicBezTo>
                  <a:pt x="335" y="264"/>
                  <a:pt x="350" y="273"/>
                  <a:pt x="364" y="281"/>
                </a:cubicBezTo>
                <a:lnTo>
                  <a:pt x="366" y="282"/>
                </a:lnTo>
                <a:lnTo>
                  <a:pt x="366" y="282"/>
                </a:lnTo>
                <a:close/>
                <a:moveTo>
                  <a:pt x="31" y="114"/>
                </a:moveTo>
                <a:lnTo>
                  <a:pt x="198" y="22"/>
                </a:lnTo>
                <a:lnTo>
                  <a:pt x="366" y="114"/>
                </a:lnTo>
                <a:lnTo>
                  <a:pt x="198" y="207"/>
                </a:lnTo>
                <a:lnTo>
                  <a:pt x="197" y="206"/>
                </a:lnTo>
                <a:lnTo>
                  <a:pt x="191" y="203"/>
                </a:lnTo>
                <a:cubicBezTo>
                  <a:pt x="157" y="183"/>
                  <a:pt x="119" y="163"/>
                  <a:pt x="83" y="144"/>
                </a:cubicBezTo>
                <a:lnTo>
                  <a:pt x="69" y="135"/>
                </a:lnTo>
                <a:lnTo>
                  <a:pt x="56" y="129"/>
                </a:lnTo>
                <a:lnTo>
                  <a:pt x="46" y="123"/>
                </a:lnTo>
                <a:lnTo>
                  <a:pt x="37" y="118"/>
                </a:lnTo>
                <a:lnTo>
                  <a:pt x="33" y="115"/>
                </a:lnTo>
                <a:lnTo>
                  <a:pt x="31" y="114"/>
                </a:lnTo>
                <a:close/>
                <a:moveTo>
                  <a:pt x="396" y="198"/>
                </a:moveTo>
                <a:lnTo>
                  <a:pt x="395" y="193"/>
                </a:lnTo>
                <a:lnTo>
                  <a:pt x="391" y="189"/>
                </a:lnTo>
                <a:lnTo>
                  <a:pt x="391" y="188"/>
                </a:lnTo>
                <a:lnTo>
                  <a:pt x="333" y="157"/>
                </a:lnTo>
                <a:lnTo>
                  <a:pt x="391" y="124"/>
                </a:lnTo>
                <a:lnTo>
                  <a:pt x="391" y="124"/>
                </a:lnTo>
                <a:lnTo>
                  <a:pt x="395" y="120"/>
                </a:lnTo>
                <a:lnTo>
                  <a:pt x="396" y="114"/>
                </a:lnTo>
                <a:lnTo>
                  <a:pt x="395" y="109"/>
                </a:lnTo>
                <a:lnTo>
                  <a:pt x="391" y="105"/>
                </a:lnTo>
                <a:lnTo>
                  <a:pt x="391" y="105"/>
                </a:lnTo>
                <a:lnTo>
                  <a:pt x="202" y="1"/>
                </a:lnTo>
                <a:lnTo>
                  <a:pt x="202" y="1"/>
                </a:lnTo>
                <a:lnTo>
                  <a:pt x="198" y="0"/>
                </a:lnTo>
                <a:lnTo>
                  <a:pt x="195" y="1"/>
                </a:lnTo>
                <a:lnTo>
                  <a:pt x="195" y="1"/>
                </a:lnTo>
                <a:lnTo>
                  <a:pt x="6" y="105"/>
                </a:lnTo>
                <a:lnTo>
                  <a:pt x="6" y="105"/>
                </a:lnTo>
                <a:lnTo>
                  <a:pt x="1" y="109"/>
                </a:lnTo>
                <a:lnTo>
                  <a:pt x="0" y="114"/>
                </a:lnTo>
                <a:lnTo>
                  <a:pt x="1" y="120"/>
                </a:lnTo>
                <a:lnTo>
                  <a:pt x="6" y="124"/>
                </a:lnTo>
                <a:lnTo>
                  <a:pt x="6" y="124"/>
                </a:lnTo>
                <a:lnTo>
                  <a:pt x="64" y="157"/>
                </a:lnTo>
                <a:lnTo>
                  <a:pt x="6" y="188"/>
                </a:lnTo>
                <a:lnTo>
                  <a:pt x="6" y="189"/>
                </a:lnTo>
                <a:lnTo>
                  <a:pt x="1" y="193"/>
                </a:lnTo>
                <a:lnTo>
                  <a:pt x="0" y="198"/>
                </a:lnTo>
                <a:lnTo>
                  <a:pt x="1" y="203"/>
                </a:lnTo>
                <a:lnTo>
                  <a:pt x="6" y="207"/>
                </a:lnTo>
                <a:lnTo>
                  <a:pt x="6" y="207"/>
                </a:lnTo>
                <a:lnTo>
                  <a:pt x="64" y="240"/>
                </a:lnTo>
                <a:lnTo>
                  <a:pt x="6" y="272"/>
                </a:lnTo>
                <a:lnTo>
                  <a:pt x="6" y="272"/>
                </a:lnTo>
                <a:lnTo>
                  <a:pt x="1" y="276"/>
                </a:lnTo>
                <a:lnTo>
                  <a:pt x="0" y="282"/>
                </a:lnTo>
                <a:lnTo>
                  <a:pt x="1" y="287"/>
                </a:lnTo>
                <a:lnTo>
                  <a:pt x="6" y="291"/>
                </a:lnTo>
                <a:lnTo>
                  <a:pt x="6" y="291"/>
                </a:lnTo>
                <a:lnTo>
                  <a:pt x="195" y="395"/>
                </a:lnTo>
                <a:lnTo>
                  <a:pt x="195" y="395"/>
                </a:lnTo>
                <a:lnTo>
                  <a:pt x="198" y="397"/>
                </a:lnTo>
                <a:lnTo>
                  <a:pt x="202" y="395"/>
                </a:lnTo>
                <a:lnTo>
                  <a:pt x="202" y="395"/>
                </a:lnTo>
                <a:lnTo>
                  <a:pt x="391" y="291"/>
                </a:lnTo>
                <a:lnTo>
                  <a:pt x="391" y="291"/>
                </a:lnTo>
                <a:lnTo>
                  <a:pt x="395" y="287"/>
                </a:lnTo>
                <a:lnTo>
                  <a:pt x="396" y="282"/>
                </a:lnTo>
                <a:lnTo>
                  <a:pt x="395" y="276"/>
                </a:lnTo>
                <a:lnTo>
                  <a:pt x="391" y="272"/>
                </a:lnTo>
                <a:lnTo>
                  <a:pt x="391" y="272"/>
                </a:lnTo>
                <a:lnTo>
                  <a:pt x="333" y="240"/>
                </a:lnTo>
                <a:lnTo>
                  <a:pt x="391" y="207"/>
                </a:lnTo>
                <a:lnTo>
                  <a:pt x="391" y="207"/>
                </a:lnTo>
                <a:lnTo>
                  <a:pt x="395" y="203"/>
                </a:lnTo>
                <a:lnTo>
                  <a:pt x="396" y="19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9" name="Freeform 160"/>
          <p:cNvSpPr>
            <a:spLocks noEditPoints="1"/>
          </p:cNvSpPr>
          <p:nvPr/>
        </p:nvSpPr>
        <p:spPr bwMode="auto">
          <a:xfrm>
            <a:off x="5572126" y="6576715"/>
            <a:ext cx="337840" cy="361652"/>
          </a:xfrm>
          <a:custGeom>
            <a:avLst/>
            <a:gdLst>
              <a:gd name="T0" fmla="*/ 379 w 409"/>
              <a:gd name="T1" fmla="*/ 226 h 436"/>
              <a:gd name="T2" fmla="*/ 207 w 409"/>
              <a:gd name="T3" fmla="*/ 324 h 436"/>
              <a:gd name="T4" fmla="*/ 203 w 409"/>
              <a:gd name="T5" fmla="*/ 325 h 436"/>
              <a:gd name="T6" fmla="*/ 199 w 409"/>
              <a:gd name="T7" fmla="*/ 324 h 436"/>
              <a:gd name="T8" fmla="*/ 28 w 409"/>
              <a:gd name="T9" fmla="*/ 226 h 436"/>
              <a:gd name="T10" fmla="*/ 28 w 409"/>
              <a:gd name="T11" fmla="*/ 209 h 436"/>
              <a:gd name="T12" fmla="*/ 71 w 409"/>
              <a:gd name="T13" fmla="*/ 184 h 436"/>
              <a:gd name="T14" fmla="*/ 210 w 409"/>
              <a:gd name="T15" fmla="*/ 256 h 436"/>
              <a:gd name="T16" fmla="*/ 216 w 409"/>
              <a:gd name="T17" fmla="*/ 253 h 436"/>
              <a:gd name="T18" fmla="*/ 379 w 409"/>
              <a:gd name="T19" fmla="*/ 209 h 436"/>
              <a:gd name="T20" fmla="*/ 379 w 409"/>
              <a:gd name="T21" fmla="*/ 226 h 436"/>
              <a:gd name="T22" fmla="*/ 207 w 409"/>
              <a:gd name="T23" fmla="*/ 413 h 436"/>
              <a:gd name="T24" fmla="*/ 199 w 409"/>
              <a:gd name="T25" fmla="*/ 413 h 436"/>
              <a:gd name="T26" fmla="*/ 28 w 409"/>
              <a:gd name="T27" fmla="*/ 315 h 436"/>
              <a:gd name="T28" fmla="*/ 71 w 409"/>
              <a:gd name="T29" fmla="*/ 273 h 436"/>
              <a:gd name="T30" fmla="*/ 191 w 409"/>
              <a:gd name="T31" fmla="*/ 342 h 436"/>
              <a:gd name="T32" fmla="*/ 203 w 409"/>
              <a:gd name="T33" fmla="*/ 346 h 436"/>
              <a:gd name="T34" fmla="*/ 216 w 409"/>
              <a:gd name="T35" fmla="*/ 342 h 436"/>
              <a:gd name="T36" fmla="*/ 335 w 409"/>
              <a:gd name="T37" fmla="*/ 273 h 436"/>
              <a:gd name="T38" fmla="*/ 342 w 409"/>
              <a:gd name="T39" fmla="*/ 277 h 436"/>
              <a:gd name="T40" fmla="*/ 357 w 409"/>
              <a:gd name="T41" fmla="*/ 285 h 436"/>
              <a:gd name="T42" fmla="*/ 28 w 409"/>
              <a:gd name="T43" fmla="*/ 136 h 436"/>
              <a:gd name="T44" fmla="*/ 28 w 409"/>
              <a:gd name="T45" fmla="*/ 120 h 436"/>
              <a:gd name="T46" fmla="*/ 199 w 409"/>
              <a:gd name="T47" fmla="*/ 21 h 436"/>
              <a:gd name="T48" fmla="*/ 203 w 409"/>
              <a:gd name="T49" fmla="*/ 20 h 436"/>
              <a:gd name="T50" fmla="*/ 207 w 409"/>
              <a:gd name="T51" fmla="*/ 21 h 436"/>
              <a:gd name="T52" fmla="*/ 379 w 409"/>
              <a:gd name="T53" fmla="*/ 120 h 436"/>
              <a:gd name="T54" fmla="*/ 383 w 409"/>
              <a:gd name="T55" fmla="*/ 128 h 436"/>
              <a:gd name="T56" fmla="*/ 379 w 409"/>
              <a:gd name="T57" fmla="*/ 136 h 436"/>
              <a:gd name="T58" fmla="*/ 207 w 409"/>
              <a:gd name="T59" fmla="*/ 236 h 436"/>
              <a:gd name="T60" fmla="*/ 199 w 409"/>
              <a:gd name="T61" fmla="*/ 236 h 436"/>
              <a:gd name="T62" fmla="*/ 197 w 409"/>
              <a:gd name="T63" fmla="*/ 235 h 436"/>
              <a:gd name="T64" fmla="*/ 28 w 409"/>
              <a:gd name="T65" fmla="*/ 136 h 436"/>
              <a:gd name="T66" fmla="*/ 387 w 409"/>
              <a:gd name="T67" fmla="*/ 191 h 436"/>
              <a:gd name="T68" fmla="*/ 355 w 409"/>
              <a:gd name="T69" fmla="*/ 173 h 436"/>
              <a:gd name="T70" fmla="*/ 387 w 409"/>
              <a:gd name="T71" fmla="*/ 154 h 436"/>
              <a:gd name="T72" fmla="*/ 387 w 409"/>
              <a:gd name="T73" fmla="*/ 102 h 436"/>
              <a:gd name="T74" fmla="*/ 216 w 409"/>
              <a:gd name="T75" fmla="*/ 3 h 436"/>
              <a:gd name="T76" fmla="*/ 210 w 409"/>
              <a:gd name="T77" fmla="*/ 1 h 436"/>
              <a:gd name="T78" fmla="*/ 196 w 409"/>
              <a:gd name="T79" fmla="*/ 1 h 436"/>
              <a:gd name="T80" fmla="*/ 191 w 409"/>
              <a:gd name="T81" fmla="*/ 3 h 436"/>
              <a:gd name="T82" fmla="*/ 19 w 409"/>
              <a:gd name="T83" fmla="*/ 102 h 436"/>
              <a:gd name="T84" fmla="*/ 19 w 409"/>
              <a:gd name="T85" fmla="*/ 154 h 436"/>
              <a:gd name="T86" fmla="*/ 19 w 409"/>
              <a:gd name="T87" fmla="*/ 191 h 436"/>
              <a:gd name="T88" fmla="*/ 14 w 409"/>
              <a:gd name="T89" fmla="*/ 196 h 436"/>
              <a:gd name="T90" fmla="*/ 19 w 409"/>
              <a:gd name="T91" fmla="*/ 243 h 436"/>
              <a:gd name="T92" fmla="*/ 52 w 409"/>
              <a:gd name="T93" fmla="*/ 261 h 436"/>
              <a:gd name="T94" fmla="*/ 19 w 409"/>
              <a:gd name="T95" fmla="*/ 280 h 436"/>
              <a:gd name="T96" fmla="*/ 14 w 409"/>
              <a:gd name="T97" fmla="*/ 328 h 436"/>
              <a:gd name="T98" fmla="*/ 19 w 409"/>
              <a:gd name="T99" fmla="*/ 333 h 436"/>
              <a:gd name="T100" fmla="*/ 191 w 409"/>
              <a:gd name="T101" fmla="*/ 431 h 436"/>
              <a:gd name="T102" fmla="*/ 216 w 409"/>
              <a:gd name="T103" fmla="*/ 431 h 436"/>
              <a:gd name="T104" fmla="*/ 387 w 409"/>
              <a:gd name="T105" fmla="*/ 333 h 436"/>
              <a:gd name="T106" fmla="*/ 387 w 409"/>
              <a:gd name="T107" fmla="*/ 280 h 436"/>
              <a:gd name="T108" fmla="*/ 387 w 409"/>
              <a:gd name="T109" fmla="*/ 243 h 436"/>
              <a:gd name="T110" fmla="*/ 393 w 409"/>
              <a:gd name="T111" fmla="*/ 19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9" h="436">
                <a:moveTo>
                  <a:pt x="379" y="226"/>
                </a:moveTo>
                <a:lnTo>
                  <a:pt x="379" y="226"/>
                </a:lnTo>
                <a:lnTo>
                  <a:pt x="207" y="325"/>
                </a:lnTo>
                <a:lnTo>
                  <a:pt x="207" y="324"/>
                </a:lnTo>
                <a:lnTo>
                  <a:pt x="205" y="325"/>
                </a:lnTo>
                <a:lnTo>
                  <a:pt x="203" y="325"/>
                </a:lnTo>
                <a:lnTo>
                  <a:pt x="202" y="325"/>
                </a:lnTo>
                <a:lnTo>
                  <a:pt x="199" y="324"/>
                </a:lnTo>
                <a:lnTo>
                  <a:pt x="199" y="325"/>
                </a:lnTo>
                <a:lnTo>
                  <a:pt x="28" y="226"/>
                </a:lnTo>
                <a:lnTo>
                  <a:pt x="28" y="226"/>
                </a:lnTo>
                <a:cubicBezTo>
                  <a:pt x="22" y="219"/>
                  <a:pt x="22" y="215"/>
                  <a:pt x="28" y="209"/>
                </a:cubicBezTo>
                <a:lnTo>
                  <a:pt x="28" y="209"/>
                </a:lnTo>
                <a:lnTo>
                  <a:pt x="71" y="184"/>
                </a:lnTo>
                <a:cubicBezTo>
                  <a:pt x="112" y="207"/>
                  <a:pt x="157" y="231"/>
                  <a:pt x="196" y="256"/>
                </a:cubicBezTo>
                <a:cubicBezTo>
                  <a:pt x="201" y="260"/>
                  <a:pt x="206" y="260"/>
                  <a:pt x="210" y="256"/>
                </a:cubicBezTo>
                <a:lnTo>
                  <a:pt x="216" y="253"/>
                </a:lnTo>
                <a:lnTo>
                  <a:pt x="216" y="253"/>
                </a:lnTo>
                <a:lnTo>
                  <a:pt x="335" y="184"/>
                </a:lnTo>
                <a:lnTo>
                  <a:pt x="379" y="209"/>
                </a:lnTo>
                <a:lnTo>
                  <a:pt x="379" y="209"/>
                </a:lnTo>
                <a:cubicBezTo>
                  <a:pt x="384" y="215"/>
                  <a:pt x="384" y="219"/>
                  <a:pt x="379" y="226"/>
                </a:cubicBezTo>
                <a:close/>
                <a:moveTo>
                  <a:pt x="382" y="302"/>
                </a:moveTo>
                <a:cubicBezTo>
                  <a:pt x="409" y="313"/>
                  <a:pt x="232" y="399"/>
                  <a:pt x="207" y="413"/>
                </a:cubicBezTo>
                <a:lnTo>
                  <a:pt x="207" y="413"/>
                </a:lnTo>
                <a:cubicBezTo>
                  <a:pt x="204" y="415"/>
                  <a:pt x="202" y="416"/>
                  <a:pt x="199" y="413"/>
                </a:cubicBezTo>
                <a:lnTo>
                  <a:pt x="199" y="413"/>
                </a:lnTo>
                <a:lnTo>
                  <a:pt x="28" y="315"/>
                </a:lnTo>
                <a:lnTo>
                  <a:pt x="28" y="315"/>
                </a:lnTo>
                <a:cubicBezTo>
                  <a:pt x="13" y="299"/>
                  <a:pt x="58" y="281"/>
                  <a:pt x="71" y="273"/>
                </a:cubicBezTo>
                <a:lnTo>
                  <a:pt x="191" y="342"/>
                </a:lnTo>
                <a:lnTo>
                  <a:pt x="191" y="342"/>
                </a:lnTo>
                <a:lnTo>
                  <a:pt x="196" y="344"/>
                </a:lnTo>
                <a:lnTo>
                  <a:pt x="203" y="346"/>
                </a:lnTo>
                <a:lnTo>
                  <a:pt x="210" y="344"/>
                </a:lnTo>
                <a:lnTo>
                  <a:pt x="216" y="342"/>
                </a:lnTo>
                <a:lnTo>
                  <a:pt x="216" y="342"/>
                </a:lnTo>
                <a:lnTo>
                  <a:pt x="335" y="273"/>
                </a:lnTo>
                <a:lnTo>
                  <a:pt x="338" y="274"/>
                </a:lnTo>
                <a:lnTo>
                  <a:pt x="342" y="277"/>
                </a:lnTo>
                <a:lnTo>
                  <a:pt x="349" y="280"/>
                </a:lnTo>
                <a:lnTo>
                  <a:pt x="357" y="285"/>
                </a:lnTo>
                <a:cubicBezTo>
                  <a:pt x="370" y="293"/>
                  <a:pt x="372" y="291"/>
                  <a:pt x="382" y="302"/>
                </a:cubicBezTo>
                <a:close/>
                <a:moveTo>
                  <a:pt x="28" y="136"/>
                </a:moveTo>
                <a:lnTo>
                  <a:pt x="28" y="136"/>
                </a:lnTo>
                <a:cubicBezTo>
                  <a:pt x="22" y="130"/>
                  <a:pt x="22" y="126"/>
                  <a:pt x="28" y="120"/>
                </a:cubicBezTo>
                <a:lnTo>
                  <a:pt x="28" y="120"/>
                </a:lnTo>
                <a:lnTo>
                  <a:pt x="199" y="21"/>
                </a:lnTo>
                <a:lnTo>
                  <a:pt x="199" y="21"/>
                </a:lnTo>
                <a:lnTo>
                  <a:pt x="203" y="20"/>
                </a:lnTo>
                <a:lnTo>
                  <a:pt x="207" y="21"/>
                </a:lnTo>
                <a:lnTo>
                  <a:pt x="207" y="21"/>
                </a:lnTo>
                <a:lnTo>
                  <a:pt x="379" y="120"/>
                </a:lnTo>
                <a:lnTo>
                  <a:pt x="379" y="120"/>
                </a:lnTo>
                <a:lnTo>
                  <a:pt x="382" y="123"/>
                </a:lnTo>
                <a:lnTo>
                  <a:pt x="383" y="128"/>
                </a:lnTo>
                <a:lnTo>
                  <a:pt x="382" y="133"/>
                </a:lnTo>
                <a:lnTo>
                  <a:pt x="379" y="136"/>
                </a:lnTo>
                <a:lnTo>
                  <a:pt x="379" y="136"/>
                </a:lnTo>
                <a:lnTo>
                  <a:pt x="207" y="236"/>
                </a:lnTo>
                <a:lnTo>
                  <a:pt x="207" y="236"/>
                </a:lnTo>
                <a:cubicBezTo>
                  <a:pt x="205" y="239"/>
                  <a:pt x="202" y="239"/>
                  <a:pt x="199" y="236"/>
                </a:cubicBezTo>
                <a:lnTo>
                  <a:pt x="199" y="236"/>
                </a:lnTo>
                <a:lnTo>
                  <a:pt x="197" y="235"/>
                </a:lnTo>
                <a:lnTo>
                  <a:pt x="30" y="138"/>
                </a:lnTo>
                <a:lnTo>
                  <a:pt x="28" y="136"/>
                </a:lnTo>
                <a:close/>
                <a:moveTo>
                  <a:pt x="393" y="196"/>
                </a:moveTo>
                <a:lnTo>
                  <a:pt x="387" y="191"/>
                </a:lnTo>
                <a:lnTo>
                  <a:pt x="387" y="191"/>
                </a:lnTo>
                <a:lnTo>
                  <a:pt x="355" y="173"/>
                </a:lnTo>
                <a:lnTo>
                  <a:pt x="387" y="154"/>
                </a:lnTo>
                <a:lnTo>
                  <a:pt x="387" y="154"/>
                </a:lnTo>
                <a:cubicBezTo>
                  <a:pt x="404" y="140"/>
                  <a:pt x="406" y="125"/>
                  <a:pt x="393" y="107"/>
                </a:cubicBezTo>
                <a:lnTo>
                  <a:pt x="387" y="102"/>
                </a:lnTo>
                <a:lnTo>
                  <a:pt x="387" y="102"/>
                </a:lnTo>
                <a:lnTo>
                  <a:pt x="216" y="3"/>
                </a:lnTo>
                <a:lnTo>
                  <a:pt x="216" y="3"/>
                </a:lnTo>
                <a:lnTo>
                  <a:pt x="210" y="1"/>
                </a:lnTo>
                <a:lnTo>
                  <a:pt x="203" y="0"/>
                </a:lnTo>
                <a:lnTo>
                  <a:pt x="196" y="1"/>
                </a:lnTo>
                <a:lnTo>
                  <a:pt x="191" y="3"/>
                </a:lnTo>
                <a:lnTo>
                  <a:pt x="191" y="3"/>
                </a:lnTo>
                <a:lnTo>
                  <a:pt x="19" y="102"/>
                </a:lnTo>
                <a:lnTo>
                  <a:pt x="19" y="102"/>
                </a:lnTo>
                <a:cubicBezTo>
                  <a:pt x="0" y="119"/>
                  <a:pt x="0" y="138"/>
                  <a:pt x="19" y="154"/>
                </a:cubicBezTo>
                <a:lnTo>
                  <a:pt x="19" y="154"/>
                </a:lnTo>
                <a:lnTo>
                  <a:pt x="52" y="173"/>
                </a:lnTo>
                <a:lnTo>
                  <a:pt x="19" y="191"/>
                </a:lnTo>
                <a:lnTo>
                  <a:pt x="19" y="191"/>
                </a:lnTo>
                <a:lnTo>
                  <a:pt x="14" y="196"/>
                </a:lnTo>
                <a:cubicBezTo>
                  <a:pt x="2" y="212"/>
                  <a:pt x="2" y="223"/>
                  <a:pt x="14" y="239"/>
                </a:cubicBezTo>
                <a:lnTo>
                  <a:pt x="19" y="243"/>
                </a:lnTo>
                <a:lnTo>
                  <a:pt x="19" y="243"/>
                </a:lnTo>
                <a:lnTo>
                  <a:pt x="52" y="261"/>
                </a:lnTo>
                <a:lnTo>
                  <a:pt x="19" y="280"/>
                </a:lnTo>
                <a:lnTo>
                  <a:pt x="19" y="280"/>
                </a:lnTo>
                <a:lnTo>
                  <a:pt x="14" y="285"/>
                </a:lnTo>
                <a:cubicBezTo>
                  <a:pt x="2" y="301"/>
                  <a:pt x="2" y="312"/>
                  <a:pt x="14" y="328"/>
                </a:cubicBezTo>
                <a:lnTo>
                  <a:pt x="19" y="333"/>
                </a:lnTo>
                <a:lnTo>
                  <a:pt x="19" y="333"/>
                </a:lnTo>
                <a:lnTo>
                  <a:pt x="191" y="431"/>
                </a:lnTo>
                <a:lnTo>
                  <a:pt x="191" y="431"/>
                </a:lnTo>
                <a:cubicBezTo>
                  <a:pt x="201" y="436"/>
                  <a:pt x="205" y="436"/>
                  <a:pt x="216" y="431"/>
                </a:cubicBezTo>
                <a:lnTo>
                  <a:pt x="216" y="431"/>
                </a:lnTo>
                <a:lnTo>
                  <a:pt x="387" y="333"/>
                </a:lnTo>
                <a:lnTo>
                  <a:pt x="387" y="333"/>
                </a:lnTo>
                <a:cubicBezTo>
                  <a:pt x="406" y="316"/>
                  <a:pt x="406" y="297"/>
                  <a:pt x="387" y="280"/>
                </a:cubicBezTo>
                <a:lnTo>
                  <a:pt x="387" y="280"/>
                </a:lnTo>
                <a:lnTo>
                  <a:pt x="355" y="261"/>
                </a:lnTo>
                <a:lnTo>
                  <a:pt x="387" y="243"/>
                </a:lnTo>
                <a:lnTo>
                  <a:pt x="387" y="243"/>
                </a:lnTo>
                <a:cubicBezTo>
                  <a:pt x="404" y="229"/>
                  <a:pt x="406" y="214"/>
                  <a:pt x="393" y="19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0" name="Freeform 161"/>
          <p:cNvSpPr>
            <a:spLocks noEditPoints="1"/>
          </p:cNvSpPr>
          <p:nvPr/>
        </p:nvSpPr>
        <p:spPr bwMode="auto">
          <a:xfrm>
            <a:off x="6340078" y="6600528"/>
            <a:ext cx="328911" cy="314027"/>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1" name="Freeform 162"/>
          <p:cNvSpPr>
            <a:spLocks noEditPoints="1"/>
          </p:cNvSpPr>
          <p:nvPr/>
        </p:nvSpPr>
        <p:spPr bwMode="auto">
          <a:xfrm>
            <a:off x="7069337" y="6604992"/>
            <a:ext cx="337840" cy="305098"/>
          </a:xfrm>
          <a:custGeom>
            <a:avLst/>
            <a:gdLst>
              <a:gd name="T0" fmla="*/ 164 w 407"/>
              <a:gd name="T1" fmla="*/ 185 h 370"/>
              <a:gd name="T2" fmla="*/ 98 w 407"/>
              <a:gd name="T3" fmla="*/ 333 h 370"/>
              <a:gd name="T4" fmla="*/ 139 w 407"/>
              <a:gd name="T5" fmla="*/ 294 h 370"/>
              <a:gd name="T6" fmla="*/ 98 w 407"/>
              <a:gd name="T7" fmla="*/ 36 h 370"/>
              <a:gd name="T8" fmla="*/ 98 w 407"/>
              <a:gd name="T9" fmla="*/ 36 h 370"/>
              <a:gd name="T10" fmla="*/ 56 w 407"/>
              <a:gd name="T11" fmla="*/ 75 h 370"/>
              <a:gd name="T12" fmla="*/ 98 w 407"/>
              <a:gd name="T13" fmla="*/ 355 h 370"/>
              <a:gd name="T14" fmla="*/ 182 w 407"/>
              <a:gd name="T15" fmla="*/ 74 h 370"/>
              <a:gd name="T16" fmla="*/ 98 w 407"/>
              <a:gd name="T17" fmla="*/ 0 h 370"/>
              <a:gd name="T18" fmla="*/ 201 w 407"/>
              <a:gd name="T19" fmla="*/ 126 h 370"/>
              <a:gd name="T20" fmla="*/ 283 w 407"/>
              <a:gd name="T21" fmla="*/ 70 h 370"/>
              <a:gd name="T22" fmla="*/ 325 w 407"/>
              <a:gd name="T23" fmla="*/ 42 h 370"/>
              <a:gd name="T24" fmla="*/ 347 w 407"/>
              <a:gd name="T25" fmla="*/ 33 h 370"/>
              <a:gd name="T26" fmla="*/ 371 w 407"/>
              <a:gd name="T27" fmla="*/ 35 h 370"/>
              <a:gd name="T28" fmla="*/ 402 w 407"/>
              <a:gd name="T29" fmla="*/ 54 h 370"/>
              <a:gd name="T30" fmla="*/ 405 w 407"/>
              <a:gd name="T31" fmla="*/ 69 h 370"/>
              <a:gd name="T32" fmla="*/ 366 w 407"/>
              <a:gd name="T33" fmla="*/ 95 h 370"/>
              <a:gd name="T34" fmla="*/ 272 w 407"/>
              <a:gd name="T35" fmla="*/ 158 h 370"/>
              <a:gd name="T36" fmla="*/ 235 w 407"/>
              <a:gd name="T37" fmla="*/ 184 h 370"/>
              <a:gd name="T38" fmla="*/ 402 w 407"/>
              <a:gd name="T39" fmla="*/ 316 h 370"/>
              <a:gd name="T40" fmla="*/ 371 w 407"/>
              <a:gd name="T41" fmla="*/ 335 h 370"/>
              <a:gd name="T42" fmla="*/ 347 w 407"/>
              <a:gd name="T43" fmla="*/ 337 h 370"/>
              <a:gd name="T44" fmla="*/ 325 w 407"/>
              <a:gd name="T45" fmla="*/ 327 h 370"/>
              <a:gd name="T46" fmla="*/ 283 w 407"/>
              <a:gd name="T47" fmla="*/ 300 h 370"/>
              <a:gd name="T48" fmla="*/ 201 w 407"/>
              <a:gd name="T49" fmla="*/ 244 h 370"/>
              <a:gd name="T50" fmla="*/ 98 w 407"/>
              <a:gd name="T51" fmla="*/ 370 h 370"/>
              <a:gd name="T52" fmla="*/ 118 w 407"/>
              <a:gd name="T53" fmla="*/ 185 h 370"/>
              <a:gd name="T54" fmla="*/ 98 w 407"/>
              <a:gd name="T55" fmla="*/ 0 h 370"/>
              <a:gd name="T56" fmla="*/ 133 w 407"/>
              <a:gd name="T57" fmla="*/ 175 h 370"/>
              <a:gd name="T58" fmla="*/ 136 w 407"/>
              <a:gd name="T59" fmla="*/ 144 h 370"/>
              <a:gd name="T60" fmla="*/ 135 w 407"/>
              <a:gd name="T61" fmla="*/ 226 h 370"/>
              <a:gd name="T62" fmla="*/ 138 w 407"/>
              <a:gd name="T63" fmla="*/ 227 h 370"/>
              <a:gd name="T64" fmla="*/ 154 w 407"/>
              <a:gd name="T65" fmla="*/ 216 h 370"/>
              <a:gd name="T66" fmla="*/ 215 w 407"/>
              <a:gd name="T67" fmla="*/ 175 h 370"/>
              <a:gd name="T68" fmla="*/ 306 w 407"/>
              <a:gd name="T69" fmla="*/ 115 h 370"/>
              <a:gd name="T70" fmla="*/ 367 w 407"/>
              <a:gd name="T71" fmla="*/ 74 h 370"/>
              <a:gd name="T72" fmla="*/ 384 w 407"/>
              <a:gd name="T73" fmla="*/ 63 h 370"/>
              <a:gd name="T74" fmla="*/ 362 w 407"/>
              <a:gd name="T75" fmla="*/ 52 h 370"/>
              <a:gd name="T76" fmla="*/ 352 w 407"/>
              <a:gd name="T77" fmla="*/ 51 h 370"/>
              <a:gd name="T78" fmla="*/ 331 w 407"/>
              <a:gd name="T79" fmla="*/ 61 h 370"/>
              <a:gd name="T80" fmla="*/ 284 w 407"/>
              <a:gd name="T81" fmla="*/ 91 h 370"/>
              <a:gd name="T82" fmla="*/ 197 w 407"/>
              <a:gd name="T83" fmla="*/ 151 h 370"/>
              <a:gd name="T84" fmla="*/ 384 w 407"/>
              <a:gd name="T85" fmla="*/ 308 h 370"/>
              <a:gd name="T86" fmla="*/ 358 w 407"/>
              <a:gd name="T87" fmla="*/ 320 h 370"/>
              <a:gd name="T88" fmla="*/ 348 w 407"/>
              <a:gd name="T89" fmla="*/ 319 h 370"/>
              <a:gd name="T90" fmla="*/ 324 w 407"/>
              <a:gd name="T91" fmla="*/ 306 h 370"/>
              <a:gd name="T92" fmla="*/ 282 w 407"/>
              <a:gd name="T93" fmla="*/ 278 h 370"/>
              <a:gd name="T94" fmla="*/ 212 w 407"/>
              <a:gd name="T95" fmla="*/ 229 h 370"/>
              <a:gd name="T96" fmla="*/ 223 w 407"/>
              <a:gd name="T97" fmla="*/ 201 h 370"/>
              <a:gd name="T98" fmla="*/ 269 w 407"/>
              <a:gd name="T99" fmla="*/ 231 h 370"/>
              <a:gd name="T100" fmla="*/ 358 w 407"/>
              <a:gd name="T101" fmla="*/ 291 h 370"/>
              <a:gd name="T102" fmla="*/ 384 w 407"/>
              <a:gd name="T103" fmla="*/ 308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7" h="370">
                <a:moveTo>
                  <a:pt x="174" y="175"/>
                </a:moveTo>
                <a:cubicBezTo>
                  <a:pt x="180" y="175"/>
                  <a:pt x="184" y="180"/>
                  <a:pt x="184" y="185"/>
                </a:cubicBezTo>
                <a:cubicBezTo>
                  <a:pt x="184" y="191"/>
                  <a:pt x="180" y="195"/>
                  <a:pt x="174" y="195"/>
                </a:cubicBezTo>
                <a:cubicBezTo>
                  <a:pt x="169" y="195"/>
                  <a:pt x="164" y="191"/>
                  <a:pt x="164" y="185"/>
                </a:cubicBezTo>
                <a:cubicBezTo>
                  <a:pt x="164" y="180"/>
                  <a:pt x="169" y="175"/>
                  <a:pt x="174" y="175"/>
                </a:cubicBezTo>
                <a:close/>
                <a:moveTo>
                  <a:pt x="98" y="254"/>
                </a:moveTo>
                <a:cubicBezTo>
                  <a:pt x="128" y="254"/>
                  <a:pt x="152" y="272"/>
                  <a:pt x="152" y="294"/>
                </a:cubicBezTo>
                <a:cubicBezTo>
                  <a:pt x="152" y="316"/>
                  <a:pt x="128" y="333"/>
                  <a:pt x="98" y="333"/>
                </a:cubicBezTo>
                <a:cubicBezTo>
                  <a:pt x="68" y="333"/>
                  <a:pt x="43" y="316"/>
                  <a:pt x="43" y="294"/>
                </a:cubicBezTo>
                <a:cubicBezTo>
                  <a:pt x="43" y="272"/>
                  <a:pt x="68" y="254"/>
                  <a:pt x="98" y="254"/>
                </a:cubicBezTo>
                <a:close/>
                <a:moveTo>
                  <a:pt x="98" y="264"/>
                </a:moveTo>
                <a:cubicBezTo>
                  <a:pt x="121" y="264"/>
                  <a:pt x="139" y="277"/>
                  <a:pt x="139" y="294"/>
                </a:cubicBezTo>
                <a:cubicBezTo>
                  <a:pt x="139" y="310"/>
                  <a:pt x="121" y="324"/>
                  <a:pt x="98" y="324"/>
                </a:cubicBezTo>
                <a:cubicBezTo>
                  <a:pt x="75" y="324"/>
                  <a:pt x="56" y="310"/>
                  <a:pt x="56" y="294"/>
                </a:cubicBezTo>
                <a:cubicBezTo>
                  <a:pt x="56" y="277"/>
                  <a:pt x="75" y="264"/>
                  <a:pt x="98" y="264"/>
                </a:cubicBezTo>
                <a:close/>
                <a:moveTo>
                  <a:pt x="98" y="36"/>
                </a:moveTo>
                <a:cubicBezTo>
                  <a:pt x="128" y="36"/>
                  <a:pt x="152" y="54"/>
                  <a:pt x="152" y="75"/>
                </a:cubicBezTo>
                <a:cubicBezTo>
                  <a:pt x="152" y="97"/>
                  <a:pt x="128" y="115"/>
                  <a:pt x="98" y="115"/>
                </a:cubicBezTo>
                <a:cubicBezTo>
                  <a:pt x="68" y="115"/>
                  <a:pt x="43" y="97"/>
                  <a:pt x="43" y="75"/>
                </a:cubicBezTo>
                <a:cubicBezTo>
                  <a:pt x="43" y="54"/>
                  <a:pt x="68" y="36"/>
                  <a:pt x="98" y="36"/>
                </a:cubicBezTo>
                <a:close/>
                <a:moveTo>
                  <a:pt x="98" y="45"/>
                </a:moveTo>
                <a:cubicBezTo>
                  <a:pt x="121" y="45"/>
                  <a:pt x="139" y="59"/>
                  <a:pt x="139" y="75"/>
                </a:cubicBezTo>
                <a:cubicBezTo>
                  <a:pt x="139" y="92"/>
                  <a:pt x="121" y="105"/>
                  <a:pt x="98" y="105"/>
                </a:cubicBezTo>
                <a:cubicBezTo>
                  <a:pt x="75" y="105"/>
                  <a:pt x="56" y="92"/>
                  <a:pt x="56" y="75"/>
                </a:cubicBezTo>
                <a:cubicBezTo>
                  <a:pt x="56" y="59"/>
                  <a:pt x="75" y="45"/>
                  <a:pt x="98" y="45"/>
                </a:cubicBezTo>
                <a:close/>
                <a:moveTo>
                  <a:pt x="98" y="234"/>
                </a:moveTo>
                <a:cubicBezTo>
                  <a:pt x="144" y="234"/>
                  <a:pt x="182" y="261"/>
                  <a:pt x="182" y="294"/>
                </a:cubicBezTo>
                <a:cubicBezTo>
                  <a:pt x="182" y="328"/>
                  <a:pt x="144" y="355"/>
                  <a:pt x="98" y="355"/>
                </a:cubicBezTo>
                <a:cubicBezTo>
                  <a:pt x="51" y="355"/>
                  <a:pt x="14" y="328"/>
                  <a:pt x="14" y="294"/>
                </a:cubicBezTo>
                <a:cubicBezTo>
                  <a:pt x="14" y="261"/>
                  <a:pt x="51" y="234"/>
                  <a:pt x="98" y="234"/>
                </a:cubicBezTo>
                <a:close/>
                <a:moveTo>
                  <a:pt x="98" y="14"/>
                </a:moveTo>
                <a:cubicBezTo>
                  <a:pt x="144" y="14"/>
                  <a:pt x="182" y="41"/>
                  <a:pt x="182" y="74"/>
                </a:cubicBezTo>
                <a:cubicBezTo>
                  <a:pt x="182" y="108"/>
                  <a:pt x="144" y="135"/>
                  <a:pt x="98" y="135"/>
                </a:cubicBezTo>
                <a:cubicBezTo>
                  <a:pt x="51" y="135"/>
                  <a:pt x="14" y="108"/>
                  <a:pt x="14" y="74"/>
                </a:cubicBezTo>
                <a:cubicBezTo>
                  <a:pt x="14" y="41"/>
                  <a:pt x="51" y="14"/>
                  <a:pt x="98" y="14"/>
                </a:cubicBezTo>
                <a:close/>
                <a:moveTo>
                  <a:pt x="98" y="0"/>
                </a:moveTo>
                <a:cubicBezTo>
                  <a:pt x="152" y="0"/>
                  <a:pt x="195" y="34"/>
                  <a:pt x="195" y="75"/>
                </a:cubicBezTo>
                <a:cubicBezTo>
                  <a:pt x="195" y="100"/>
                  <a:pt x="180" y="121"/>
                  <a:pt x="156" y="135"/>
                </a:cubicBezTo>
                <a:lnTo>
                  <a:pt x="173" y="146"/>
                </a:lnTo>
                <a:lnTo>
                  <a:pt x="201" y="126"/>
                </a:lnTo>
                <a:lnTo>
                  <a:pt x="227" y="109"/>
                </a:lnTo>
                <a:lnTo>
                  <a:pt x="249" y="94"/>
                </a:lnTo>
                <a:lnTo>
                  <a:pt x="267" y="81"/>
                </a:lnTo>
                <a:lnTo>
                  <a:pt x="283" y="70"/>
                </a:lnTo>
                <a:lnTo>
                  <a:pt x="297" y="62"/>
                </a:lnTo>
                <a:lnTo>
                  <a:pt x="308" y="54"/>
                </a:lnTo>
                <a:lnTo>
                  <a:pt x="318" y="48"/>
                </a:lnTo>
                <a:lnTo>
                  <a:pt x="325" y="42"/>
                </a:lnTo>
                <a:lnTo>
                  <a:pt x="332" y="39"/>
                </a:lnTo>
                <a:lnTo>
                  <a:pt x="337" y="37"/>
                </a:lnTo>
                <a:lnTo>
                  <a:pt x="341" y="35"/>
                </a:lnTo>
                <a:lnTo>
                  <a:pt x="347" y="33"/>
                </a:lnTo>
                <a:lnTo>
                  <a:pt x="352" y="33"/>
                </a:lnTo>
                <a:lnTo>
                  <a:pt x="353" y="33"/>
                </a:lnTo>
                <a:lnTo>
                  <a:pt x="362" y="33"/>
                </a:lnTo>
                <a:lnTo>
                  <a:pt x="371" y="35"/>
                </a:lnTo>
                <a:lnTo>
                  <a:pt x="379" y="39"/>
                </a:lnTo>
                <a:lnTo>
                  <a:pt x="388" y="43"/>
                </a:lnTo>
                <a:lnTo>
                  <a:pt x="395" y="49"/>
                </a:lnTo>
                <a:lnTo>
                  <a:pt x="402" y="54"/>
                </a:lnTo>
                <a:lnTo>
                  <a:pt x="405" y="62"/>
                </a:lnTo>
                <a:lnTo>
                  <a:pt x="407" y="68"/>
                </a:lnTo>
                <a:lnTo>
                  <a:pt x="407" y="68"/>
                </a:lnTo>
                <a:lnTo>
                  <a:pt x="405" y="69"/>
                </a:lnTo>
                <a:lnTo>
                  <a:pt x="400" y="74"/>
                </a:lnTo>
                <a:lnTo>
                  <a:pt x="391" y="79"/>
                </a:lnTo>
                <a:lnTo>
                  <a:pt x="379" y="87"/>
                </a:lnTo>
                <a:lnTo>
                  <a:pt x="366" y="95"/>
                </a:lnTo>
                <a:lnTo>
                  <a:pt x="352" y="105"/>
                </a:lnTo>
                <a:lnTo>
                  <a:pt x="320" y="126"/>
                </a:lnTo>
                <a:lnTo>
                  <a:pt x="288" y="148"/>
                </a:lnTo>
                <a:lnTo>
                  <a:pt x="272" y="158"/>
                </a:lnTo>
                <a:lnTo>
                  <a:pt x="259" y="166"/>
                </a:lnTo>
                <a:lnTo>
                  <a:pt x="249" y="174"/>
                </a:lnTo>
                <a:lnTo>
                  <a:pt x="240" y="180"/>
                </a:lnTo>
                <a:lnTo>
                  <a:pt x="235" y="184"/>
                </a:lnTo>
                <a:lnTo>
                  <a:pt x="232" y="185"/>
                </a:lnTo>
                <a:lnTo>
                  <a:pt x="407" y="302"/>
                </a:lnTo>
                <a:lnTo>
                  <a:pt x="405" y="310"/>
                </a:lnTo>
                <a:lnTo>
                  <a:pt x="402" y="316"/>
                </a:lnTo>
                <a:lnTo>
                  <a:pt x="395" y="322"/>
                </a:lnTo>
                <a:lnTo>
                  <a:pt x="388" y="327"/>
                </a:lnTo>
                <a:lnTo>
                  <a:pt x="379" y="332"/>
                </a:lnTo>
                <a:lnTo>
                  <a:pt x="371" y="335"/>
                </a:lnTo>
                <a:lnTo>
                  <a:pt x="362" y="337"/>
                </a:lnTo>
                <a:lnTo>
                  <a:pt x="353" y="338"/>
                </a:lnTo>
                <a:lnTo>
                  <a:pt x="352" y="338"/>
                </a:lnTo>
                <a:lnTo>
                  <a:pt x="347" y="337"/>
                </a:lnTo>
                <a:lnTo>
                  <a:pt x="340" y="336"/>
                </a:lnTo>
                <a:lnTo>
                  <a:pt x="337" y="334"/>
                </a:lnTo>
                <a:lnTo>
                  <a:pt x="332" y="332"/>
                </a:lnTo>
                <a:lnTo>
                  <a:pt x="325" y="327"/>
                </a:lnTo>
                <a:lnTo>
                  <a:pt x="318" y="323"/>
                </a:lnTo>
                <a:lnTo>
                  <a:pt x="308" y="316"/>
                </a:lnTo>
                <a:lnTo>
                  <a:pt x="296" y="309"/>
                </a:lnTo>
                <a:lnTo>
                  <a:pt x="283" y="300"/>
                </a:lnTo>
                <a:lnTo>
                  <a:pt x="267" y="289"/>
                </a:lnTo>
                <a:lnTo>
                  <a:pt x="248" y="276"/>
                </a:lnTo>
                <a:lnTo>
                  <a:pt x="226" y="261"/>
                </a:lnTo>
                <a:lnTo>
                  <a:pt x="201" y="244"/>
                </a:lnTo>
                <a:lnTo>
                  <a:pt x="173" y="225"/>
                </a:lnTo>
                <a:lnTo>
                  <a:pt x="156" y="235"/>
                </a:lnTo>
                <a:cubicBezTo>
                  <a:pt x="180" y="249"/>
                  <a:pt x="195" y="271"/>
                  <a:pt x="195" y="295"/>
                </a:cubicBezTo>
                <a:cubicBezTo>
                  <a:pt x="195" y="336"/>
                  <a:pt x="152" y="370"/>
                  <a:pt x="98" y="370"/>
                </a:cubicBezTo>
                <a:cubicBezTo>
                  <a:pt x="44" y="370"/>
                  <a:pt x="0" y="336"/>
                  <a:pt x="0" y="295"/>
                </a:cubicBezTo>
                <a:cubicBezTo>
                  <a:pt x="0" y="264"/>
                  <a:pt x="24" y="238"/>
                  <a:pt x="59" y="226"/>
                </a:cubicBezTo>
                <a:lnTo>
                  <a:pt x="84" y="210"/>
                </a:lnTo>
                <a:lnTo>
                  <a:pt x="118" y="185"/>
                </a:lnTo>
                <a:lnTo>
                  <a:pt x="84" y="161"/>
                </a:lnTo>
                <a:lnTo>
                  <a:pt x="58" y="144"/>
                </a:lnTo>
                <a:cubicBezTo>
                  <a:pt x="24" y="132"/>
                  <a:pt x="0" y="106"/>
                  <a:pt x="0" y="75"/>
                </a:cubicBezTo>
                <a:cubicBezTo>
                  <a:pt x="0" y="34"/>
                  <a:pt x="44" y="0"/>
                  <a:pt x="98" y="0"/>
                </a:cubicBezTo>
                <a:close/>
                <a:moveTo>
                  <a:pt x="136" y="144"/>
                </a:moveTo>
                <a:cubicBezTo>
                  <a:pt x="124" y="148"/>
                  <a:pt x="111" y="150"/>
                  <a:pt x="98" y="150"/>
                </a:cubicBezTo>
                <a:lnTo>
                  <a:pt x="116" y="162"/>
                </a:lnTo>
                <a:lnTo>
                  <a:pt x="133" y="175"/>
                </a:lnTo>
                <a:lnTo>
                  <a:pt x="146" y="166"/>
                </a:lnTo>
                <a:lnTo>
                  <a:pt x="158" y="158"/>
                </a:lnTo>
                <a:lnTo>
                  <a:pt x="138" y="144"/>
                </a:lnTo>
                <a:lnTo>
                  <a:pt x="136" y="144"/>
                </a:lnTo>
                <a:close/>
                <a:moveTo>
                  <a:pt x="98" y="220"/>
                </a:moveTo>
                <a:cubicBezTo>
                  <a:pt x="107" y="220"/>
                  <a:pt x="116" y="221"/>
                  <a:pt x="125" y="223"/>
                </a:cubicBezTo>
                <a:lnTo>
                  <a:pt x="128" y="224"/>
                </a:lnTo>
                <a:lnTo>
                  <a:pt x="135" y="226"/>
                </a:lnTo>
                <a:lnTo>
                  <a:pt x="136" y="226"/>
                </a:lnTo>
                <a:lnTo>
                  <a:pt x="138" y="227"/>
                </a:lnTo>
                <a:lnTo>
                  <a:pt x="138" y="227"/>
                </a:lnTo>
                <a:lnTo>
                  <a:pt x="138" y="227"/>
                </a:lnTo>
                <a:lnTo>
                  <a:pt x="140" y="226"/>
                </a:lnTo>
                <a:lnTo>
                  <a:pt x="143" y="224"/>
                </a:lnTo>
                <a:lnTo>
                  <a:pt x="148" y="220"/>
                </a:lnTo>
                <a:lnTo>
                  <a:pt x="154" y="216"/>
                </a:lnTo>
                <a:lnTo>
                  <a:pt x="160" y="212"/>
                </a:lnTo>
                <a:lnTo>
                  <a:pt x="175" y="201"/>
                </a:lnTo>
                <a:lnTo>
                  <a:pt x="195" y="189"/>
                </a:lnTo>
                <a:lnTo>
                  <a:pt x="215" y="175"/>
                </a:lnTo>
                <a:lnTo>
                  <a:pt x="238" y="160"/>
                </a:lnTo>
                <a:lnTo>
                  <a:pt x="261" y="145"/>
                </a:lnTo>
                <a:lnTo>
                  <a:pt x="283" y="130"/>
                </a:lnTo>
                <a:lnTo>
                  <a:pt x="306" y="115"/>
                </a:lnTo>
                <a:lnTo>
                  <a:pt x="326" y="101"/>
                </a:lnTo>
                <a:lnTo>
                  <a:pt x="346" y="89"/>
                </a:lnTo>
                <a:lnTo>
                  <a:pt x="361" y="78"/>
                </a:lnTo>
                <a:lnTo>
                  <a:pt x="367" y="74"/>
                </a:lnTo>
                <a:lnTo>
                  <a:pt x="373" y="69"/>
                </a:lnTo>
                <a:lnTo>
                  <a:pt x="378" y="67"/>
                </a:lnTo>
                <a:lnTo>
                  <a:pt x="381" y="64"/>
                </a:lnTo>
                <a:lnTo>
                  <a:pt x="384" y="63"/>
                </a:lnTo>
                <a:lnTo>
                  <a:pt x="384" y="63"/>
                </a:lnTo>
                <a:lnTo>
                  <a:pt x="378" y="58"/>
                </a:lnTo>
                <a:lnTo>
                  <a:pt x="372" y="55"/>
                </a:lnTo>
                <a:lnTo>
                  <a:pt x="362" y="52"/>
                </a:lnTo>
                <a:lnTo>
                  <a:pt x="358" y="51"/>
                </a:lnTo>
                <a:lnTo>
                  <a:pt x="354" y="51"/>
                </a:lnTo>
                <a:lnTo>
                  <a:pt x="352" y="51"/>
                </a:lnTo>
                <a:lnTo>
                  <a:pt x="352" y="51"/>
                </a:lnTo>
                <a:lnTo>
                  <a:pt x="347" y="52"/>
                </a:lnTo>
                <a:lnTo>
                  <a:pt x="343" y="54"/>
                </a:lnTo>
                <a:lnTo>
                  <a:pt x="337" y="56"/>
                </a:lnTo>
                <a:lnTo>
                  <a:pt x="331" y="61"/>
                </a:lnTo>
                <a:lnTo>
                  <a:pt x="322" y="66"/>
                </a:lnTo>
                <a:lnTo>
                  <a:pt x="311" y="72"/>
                </a:lnTo>
                <a:lnTo>
                  <a:pt x="299" y="81"/>
                </a:lnTo>
                <a:lnTo>
                  <a:pt x="284" y="91"/>
                </a:lnTo>
                <a:lnTo>
                  <a:pt x="267" y="103"/>
                </a:lnTo>
                <a:lnTo>
                  <a:pt x="247" y="117"/>
                </a:lnTo>
                <a:lnTo>
                  <a:pt x="224" y="133"/>
                </a:lnTo>
                <a:lnTo>
                  <a:pt x="197" y="151"/>
                </a:lnTo>
                <a:lnTo>
                  <a:pt x="168" y="172"/>
                </a:lnTo>
                <a:lnTo>
                  <a:pt x="134" y="196"/>
                </a:lnTo>
                <a:lnTo>
                  <a:pt x="98" y="220"/>
                </a:lnTo>
                <a:close/>
                <a:moveTo>
                  <a:pt x="384" y="308"/>
                </a:moveTo>
                <a:lnTo>
                  <a:pt x="378" y="312"/>
                </a:lnTo>
                <a:lnTo>
                  <a:pt x="372" y="315"/>
                </a:lnTo>
                <a:lnTo>
                  <a:pt x="362" y="319"/>
                </a:lnTo>
                <a:lnTo>
                  <a:pt x="358" y="320"/>
                </a:lnTo>
                <a:lnTo>
                  <a:pt x="354" y="320"/>
                </a:lnTo>
                <a:lnTo>
                  <a:pt x="352" y="320"/>
                </a:lnTo>
                <a:lnTo>
                  <a:pt x="352" y="320"/>
                </a:lnTo>
                <a:lnTo>
                  <a:pt x="348" y="319"/>
                </a:lnTo>
                <a:lnTo>
                  <a:pt x="341" y="315"/>
                </a:lnTo>
                <a:lnTo>
                  <a:pt x="336" y="313"/>
                </a:lnTo>
                <a:lnTo>
                  <a:pt x="331" y="310"/>
                </a:lnTo>
                <a:lnTo>
                  <a:pt x="324" y="306"/>
                </a:lnTo>
                <a:lnTo>
                  <a:pt x="316" y="300"/>
                </a:lnTo>
                <a:lnTo>
                  <a:pt x="306" y="294"/>
                </a:lnTo>
                <a:lnTo>
                  <a:pt x="295" y="286"/>
                </a:lnTo>
                <a:lnTo>
                  <a:pt x="282" y="278"/>
                </a:lnTo>
                <a:lnTo>
                  <a:pt x="268" y="268"/>
                </a:lnTo>
                <a:lnTo>
                  <a:pt x="251" y="257"/>
                </a:lnTo>
                <a:lnTo>
                  <a:pt x="232" y="244"/>
                </a:lnTo>
                <a:lnTo>
                  <a:pt x="212" y="229"/>
                </a:lnTo>
                <a:lnTo>
                  <a:pt x="189" y="214"/>
                </a:lnTo>
                <a:lnTo>
                  <a:pt x="216" y="196"/>
                </a:lnTo>
                <a:lnTo>
                  <a:pt x="218" y="197"/>
                </a:lnTo>
                <a:lnTo>
                  <a:pt x="223" y="201"/>
                </a:lnTo>
                <a:lnTo>
                  <a:pt x="231" y="206"/>
                </a:lnTo>
                <a:lnTo>
                  <a:pt x="242" y="214"/>
                </a:lnTo>
                <a:lnTo>
                  <a:pt x="255" y="221"/>
                </a:lnTo>
                <a:lnTo>
                  <a:pt x="269" y="231"/>
                </a:lnTo>
                <a:lnTo>
                  <a:pt x="300" y="252"/>
                </a:lnTo>
                <a:lnTo>
                  <a:pt x="331" y="272"/>
                </a:lnTo>
                <a:lnTo>
                  <a:pt x="345" y="282"/>
                </a:lnTo>
                <a:lnTo>
                  <a:pt x="358" y="291"/>
                </a:lnTo>
                <a:lnTo>
                  <a:pt x="368" y="298"/>
                </a:lnTo>
                <a:lnTo>
                  <a:pt x="377" y="303"/>
                </a:lnTo>
                <a:lnTo>
                  <a:pt x="383" y="307"/>
                </a:lnTo>
                <a:lnTo>
                  <a:pt x="384" y="3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2" name="Freeform 163"/>
          <p:cNvSpPr>
            <a:spLocks noEditPoints="1"/>
          </p:cNvSpPr>
          <p:nvPr/>
        </p:nvSpPr>
        <p:spPr bwMode="auto">
          <a:xfrm>
            <a:off x="7853661" y="6637735"/>
            <a:ext cx="328910" cy="241102"/>
          </a:xfrm>
          <a:custGeom>
            <a:avLst/>
            <a:gdLst>
              <a:gd name="T0" fmla="*/ 19 w 397"/>
              <a:gd name="T1" fmla="*/ 36 h 288"/>
              <a:gd name="T2" fmla="*/ 378 w 397"/>
              <a:gd name="T3" fmla="*/ 17 h 288"/>
              <a:gd name="T4" fmla="*/ 378 w 397"/>
              <a:gd name="T5" fmla="*/ 23 h 288"/>
              <a:gd name="T6" fmla="*/ 378 w 397"/>
              <a:gd name="T7" fmla="*/ 36 h 288"/>
              <a:gd name="T8" fmla="*/ 378 w 397"/>
              <a:gd name="T9" fmla="*/ 48 h 288"/>
              <a:gd name="T10" fmla="*/ 378 w 397"/>
              <a:gd name="T11" fmla="*/ 54 h 288"/>
              <a:gd name="T12" fmla="*/ 19 w 397"/>
              <a:gd name="T13" fmla="*/ 65 h 288"/>
              <a:gd name="T14" fmla="*/ 290 w 397"/>
              <a:gd name="T15" fmla="*/ 179 h 288"/>
              <a:gd name="T16" fmla="*/ 335 w 397"/>
              <a:gd name="T17" fmla="*/ 188 h 288"/>
              <a:gd name="T18" fmla="*/ 327 w 397"/>
              <a:gd name="T19" fmla="*/ 230 h 288"/>
              <a:gd name="T20" fmla="*/ 282 w 397"/>
              <a:gd name="T21" fmla="*/ 222 h 288"/>
              <a:gd name="T22" fmla="*/ 290 w 397"/>
              <a:gd name="T23" fmla="*/ 179 h 288"/>
              <a:gd name="T24" fmla="*/ 152 w 397"/>
              <a:gd name="T25" fmla="*/ 181 h 288"/>
              <a:gd name="T26" fmla="*/ 161 w 397"/>
              <a:gd name="T27" fmla="*/ 189 h 288"/>
              <a:gd name="T28" fmla="*/ 49 w 397"/>
              <a:gd name="T29" fmla="*/ 198 h 288"/>
              <a:gd name="T30" fmla="*/ 40 w 397"/>
              <a:gd name="T31" fmla="*/ 189 h 288"/>
              <a:gd name="T32" fmla="*/ 49 w 397"/>
              <a:gd name="T33" fmla="*/ 213 h 288"/>
              <a:gd name="T34" fmla="*/ 225 w 397"/>
              <a:gd name="T35" fmla="*/ 222 h 288"/>
              <a:gd name="T36" fmla="*/ 216 w 397"/>
              <a:gd name="T37" fmla="*/ 231 h 288"/>
              <a:gd name="T38" fmla="*/ 40 w 397"/>
              <a:gd name="T39" fmla="*/ 222 h 288"/>
              <a:gd name="T40" fmla="*/ 49 w 397"/>
              <a:gd name="T41" fmla="*/ 213 h 288"/>
              <a:gd name="T42" fmla="*/ 378 w 397"/>
              <a:gd name="T43" fmla="*/ 270 h 288"/>
              <a:gd name="T44" fmla="*/ 46 w 397"/>
              <a:gd name="T45" fmla="*/ 270 h 288"/>
              <a:gd name="T46" fmla="*/ 19 w 397"/>
              <a:gd name="T47" fmla="*/ 125 h 288"/>
              <a:gd name="T48" fmla="*/ 378 w 397"/>
              <a:gd name="T49" fmla="*/ 127 h 288"/>
              <a:gd name="T50" fmla="*/ 378 w 397"/>
              <a:gd name="T51" fmla="*/ 139 h 288"/>
              <a:gd name="T52" fmla="*/ 378 w 397"/>
              <a:gd name="T53" fmla="*/ 159 h 288"/>
              <a:gd name="T54" fmla="*/ 378 w 397"/>
              <a:gd name="T55" fmla="*/ 198 h 288"/>
              <a:gd name="T56" fmla="*/ 378 w 397"/>
              <a:gd name="T57" fmla="*/ 236 h 288"/>
              <a:gd name="T58" fmla="*/ 378 w 397"/>
              <a:gd name="T59" fmla="*/ 257 h 288"/>
              <a:gd name="T60" fmla="*/ 378 w 397"/>
              <a:gd name="T61" fmla="*/ 268 h 288"/>
              <a:gd name="T62" fmla="*/ 378 w 397"/>
              <a:gd name="T63" fmla="*/ 0 h 288"/>
              <a:gd name="T64" fmla="*/ 12 w 397"/>
              <a:gd name="T65" fmla="*/ 1 h 288"/>
              <a:gd name="T66" fmla="*/ 3 w 397"/>
              <a:gd name="T67" fmla="*/ 11 h 288"/>
              <a:gd name="T68" fmla="*/ 0 w 397"/>
              <a:gd name="T69" fmla="*/ 270 h 288"/>
              <a:gd name="T70" fmla="*/ 6 w 397"/>
              <a:gd name="T71" fmla="*/ 283 h 288"/>
              <a:gd name="T72" fmla="*/ 19 w 397"/>
              <a:gd name="T73" fmla="*/ 288 h 288"/>
              <a:gd name="T74" fmla="*/ 385 w 397"/>
              <a:gd name="T75" fmla="*/ 286 h 288"/>
              <a:gd name="T76" fmla="*/ 394 w 397"/>
              <a:gd name="T77" fmla="*/ 276 h 288"/>
              <a:gd name="T78" fmla="*/ 397 w 397"/>
              <a:gd name="T79" fmla="*/ 17 h 288"/>
              <a:gd name="T80" fmla="*/ 391 w 397"/>
              <a:gd name="T81" fmla="*/ 4 h 288"/>
              <a:gd name="T82" fmla="*/ 378 w 397"/>
              <a:gd name="T83"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7" h="288">
                <a:moveTo>
                  <a:pt x="19" y="54"/>
                </a:moveTo>
                <a:lnTo>
                  <a:pt x="19" y="36"/>
                </a:lnTo>
                <a:lnTo>
                  <a:pt x="19" y="17"/>
                </a:lnTo>
                <a:lnTo>
                  <a:pt x="378" y="17"/>
                </a:lnTo>
                <a:lnTo>
                  <a:pt x="378" y="20"/>
                </a:lnTo>
                <a:lnTo>
                  <a:pt x="378" y="23"/>
                </a:lnTo>
                <a:lnTo>
                  <a:pt x="378" y="29"/>
                </a:lnTo>
                <a:lnTo>
                  <a:pt x="378" y="36"/>
                </a:lnTo>
                <a:lnTo>
                  <a:pt x="378" y="42"/>
                </a:lnTo>
                <a:lnTo>
                  <a:pt x="378" y="48"/>
                </a:lnTo>
                <a:lnTo>
                  <a:pt x="378" y="52"/>
                </a:lnTo>
                <a:lnTo>
                  <a:pt x="378" y="54"/>
                </a:lnTo>
                <a:lnTo>
                  <a:pt x="378" y="65"/>
                </a:lnTo>
                <a:lnTo>
                  <a:pt x="19" y="65"/>
                </a:lnTo>
                <a:lnTo>
                  <a:pt x="19" y="54"/>
                </a:lnTo>
                <a:close/>
                <a:moveTo>
                  <a:pt x="290" y="179"/>
                </a:moveTo>
                <a:lnTo>
                  <a:pt x="327" y="179"/>
                </a:lnTo>
                <a:cubicBezTo>
                  <a:pt x="331" y="179"/>
                  <a:pt x="335" y="183"/>
                  <a:pt x="335" y="188"/>
                </a:cubicBezTo>
                <a:lnTo>
                  <a:pt x="335" y="222"/>
                </a:lnTo>
                <a:cubicBezTo>
                  <a:pt x="335" y="226"/>
                  <a:pt x="331" y="230"/>
                  <a:pt x="327" y="230"/>
                </a:cubicBezTo>
                <a:lnTo>
                  <a:pt x="290" y="230"/>
                </a:lnTo>
                <a:cubicBezTo>
                  <a:pt x="285" y="230"/>
                  <a:pt x="282" y="226"/>
                  <a:pt x="282" y="222"/>
                </a:cubicBezTo>
                <a:lnTo>
                  <a:pt x="282" y="188"/>
                </a:lnTo>
                <a:cubicBezTo>
                  <a:pt x="282" y="183"/>
                  <a:pt x="285" y="179"/>
                  <a:pt x="290" y="179"/>
                </a:cubicBezTo>
                <a:close/>
                <a:moveTo>
                  <a:pt x="49" y="181"/>
                </a:moveTo>
                <a:lnTo>
                  <a:pt x="152" y="181"/>
                </a:lnTo>
                <a:cubicBezTo>
                  <a:pt x="157" y="181"/>
                  <a:pt x="161" y="185"/>
                  <a:pt x="161" y="189"/>
                </a:cubicBezTo>
                <a:lnTo>
                  <a:pt x="161" y="189"/>
                </a:lnTo>
                <a:cubicBezTo>
                  <a:pt x="161" y="194"/>
                  <a:pt x="157" y="198"/>
                  <a:pt x="152" y="198"/>
                </a:cubicBezTo>
                <a:lnTo>
                  <a:pt x="49" y="198"/>
                </a:lnTo>
                <a:cubicBezTo>
                  <a:pt x="44" y="198"/>
                  <a:pt x="40" y="194"/>
                  <a:pt x="40" y="189"/>
                </a:cubicBezTo>
                <a:lnTo>
                  <a:pt x="40" y="189"/>
                </a:lnTo>
                <a:cubicBezTo>
                  <a:pt x="40" y="185"/>
                  <a:pt x="44" y="181"/>
                  <a:pt x="49" y="181"/>
                </a:cubicBezTo>
                <a:close/>
                <a:moveTo>
                  <a:pt x="49" y="213"/>
                </a:moveTo>
                <a:lnTo>
                  <a:pt x="216" y="213"/>
                </a:lnTo>
                <a:cubicBezTo>
                  <a:pt x="221" y="213"/>
                  <a:pt x="225" y="217"/>
                  <a:pt x="225" y="222"/>
                </a:cubicBezTo>
                <a:lnTo>
                  <a:pt x="225" y="222"/>
                </a:lnTo>
                <a:cubicBezTo>
                  <a:pt x="225" y="227"/>
                  <a:pt x="221" y="231"/>
                  <a:pt x="216" y="231"/>
                </a:cubicBezTo>
                <a:lnTo>
                  <a:pt x="49" y="231"/>
                </a:lnTo>
                <a:cubicBezTo>
                  <a:pt x="44" y="231"/>
                  <a:pt x="40" y="227"/>
                  <a:pt x="40" y="222"/>
                </a:cubicBezTo>
                <a:lnTo>
                  <a:pt x="40" y="222"/>
                </a:lnTo>
                <a:cubicBezTo>
                  <a:pt x="40" y="217"/>
                  <a:pt x="44" y="213"/>
                  <a:pt x="49" y="213"/>
                </a:cubicBezTo>
                <a:close/>
                <a:moveTo>
                  <a:pt x="378" y="54"/>
                </a:moveTo>
                <a:close/>
                <a:moveTo>
                  <a:pt x="378" y="270"/>
                </a:moveTo>
                <a:lnTo>
                  <a:pt x="298" y="270"/>
                </a:lnTo>
                <a:lnTo>
                  <a:pt x="46" y="270"/>
                </a:lnTo>
                <a:lnTo>
                  <a:pt x="19" y="270"/>
                </a:lnTo>
                <a:lnTo>
                  <a:pt x="19" y="125"/>
                </a:lnTo>
                <a:lnTo>
                  <a:pt x="378" y="125"/>
                </a:lnTo>
                <a:lnTo>
                  <a:pt x="378" y="127"/>
                </a:lnTo>
                <a:lnTo>
                  <a:pt x="378" y="132"/>
                </a:lnTo>
                <a:lnTo>
                  <a:pt x="378" y="139"/>
                </a:lnTo>
                <a:lnTo>
                  <a:pt x="378" y="148"/>
                </a:lnTo>
                <a:lnTo>
                  <a:pt x="378" y="159"/>
                </a:lnTo>
                <a:lnTo>
                  <a:pt x="378" y="172"/>
                </a:lnTo>
                <a:lnTo>
                  <a:pt x="378" y="198"/>
                </a:lnTo>
                <a:lnTo>
                  <a:pt x="378" y="225"/>
                </a:lnTo>
                <a:lnTo>
                  <a:pt x="378" y="236"/>
                </a:lnTo>
                <a:lnTo>
                  <a:pt x="378" y="247"/>
                </a:lnTo>
                <a:lnTo>
                  <a:pt x="378" y="257"/>
                </a:lnTo>
                <a:lnTo>
                  <a:pt x="378" y="263"/>
                </a:lnTo>
                <a:lnTo>
                  <a:pt x="378" y="268"/>
                </a:lnTo>
                <a:lnTo>
                  <a:pt x="378" y="270"/>
                </a:lnTo>
                <a:close/>
                <a:moveTo>
                  <a:pt x="378" y="0"/>
                </a:moveTo>
                <a:lnTo>
                  <a:pt x="19" y="0"/>
                </a:lnTo>
                <a:lnTo>
                  <a:pt x="12" y="1"/>
                </a:lnTo>
                <a:lnTo>
                  <a:pt x="6" y="4"/>
                </a:lnTo>
                <a:lnTo>
                  <a:pt x="3" y="11"/>
                </a:lnTo>
                <a:lnTo>
                  <a:pt x="0" y="17"/>
                </a:lnTo>
                <a:lnTo>
                  <a:pt x="0" y="270"/>
                </a:lnTo>
                <a:lnTo>
                  <a:pt x="3" y="276"/>
                </a:lnTo>
                <a:lnTo>
                  <a:pt x="6" y="283"/>
                </a:lnTo>
                <a:lnTo>
                  <a:pt x="12" y="286"/>
                </a:lnTo>
                <a:lnTo>
                  <a:pt x="19" y="288"/>
                </a:lnTo>
                <a:lnTo>
                  <a:pt x="378" y="288"/>
                </a:lnTo>
                <a:lnTo>
                  <a:pt x="385" y="286"/>
                </a:lnTo>
                <a:lnTo>
                  <a:pt x="391" y="283"/>
                </a:lnTo>
                <a:lnTo>
                  <a:pt x="394" y="276"/>
                </a:lnTo>
                <a:lnTo>
                  <a:pt x="397" y="270"/>
                </a:lnTo>
                <a:lnTo>
                  <a:pt x="397" y="17"/>
                </a:lnTo>
                <a:lnTo>
                  <a:pt x="394" y="11"/>
                </a:lnTo>
                <a:lnTo>
                  <a:pt x="391" y="4"/>
                </a:lnTo>
                <a:lnTo>
                  <a:pt x="385" y="1"/>
                </a:lnTo>
                <a:lnTo>
                  <a:pt x="378"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3" name="Freeform 164"/>
          <p:cNvSpPr>
            <a:spLocks noEditPoints="1"/>
          </p:cNvSpPr>
          <p:nvPr/>
        </p:nvSpPr>
        <p:spPr bwMode="auto">
          <a:xfrm>
            <a:off x="8615661" y="6622852"/>
            <a:ext cx="325933" cy="270867"/>
          </a:xfrm>
          <a:custGeom>
            <a:avLst/>
            <a:gdLst>
              <a:gd name="T0" fmla="*/ 90 w 395"/>
              <a:gd name="T1" fmla="*/ 0 h 324"/>
              <a:gd name="T2" fmla="*/ 77 w 395"/>
              <a:gd name="T3" fmla="*/ 5 h 324"/>
              <a:gd name="T4" fmla="*/ 71 w 395"/>
              <a:gd name="T5" fmla="*/ 18 h 324"/>
              <a:gd name="T6" fmla="*/ 73 w 395"/>
              <a:gd name="T7" fmla="*/ 48 h 324"/>
              <a:gd name="T8" fmla="*/ 77 w 395"/>
              <a:gd name="T9" fmla="*/ 53 h 324"/>
              <a:gd name="T10" fmla="*/ 84 w 395"/>
              <a:gd name="T11" fmla="*/ 53 h 324"/>
              <a:gd name="T12" fmla="*/ 89 w 395"/>
              <a:gd name="T13" fmla="*/ 48 h 324"/>
              <a:gd name="T14" fmla="*/ 90 w 395"/>
              <a:gd name="T15" fmla="*/ 18 h 324"/>
              <a:gd name="T16" fmla="*/ 377 w 395"/>
              <a:gd name="T17" fmla="*/ 233 h 324"/>
              <a:gd name="T18" fmla="*/ 347 w 395"/>
              <a:gd name="T19" fmla="*/ 235 h 324"/>
              <a:gd name="T20" fmla="*/ 341 w 395"/>
              <a:gd name="T21" fmla="*/ 239 h 324"/>
              <a:gd name="T22" fmla="*/ 341 w 395"/>
              <a:gd name="T23" fmla="*/ 246 h 324"/>
              <a:gd name="T24" fmla="*/ 347 w 395"/>
              <a:gd name="T25" fmla="*/ 251 h 324"/>
              <a:gd name="T26" fmla="*/ 377 w 395"/>
              <a:gd name="T27" fmla="*/ 252 h 324"/>
              <a:gd name="T28" fmla="*/ 390 w 395"/>
              <a:gd name="T29" fmla="*/ 246 h 324"/>
              <a:gd name="T30" fmla="*/ 395 w 395"/>
              <a:gd name="T31" fmla="*/ 233 h 324"/>
              <a:gd name="T32" fmla="*/ 393 w 395"/>
              <a:gd name="T33" fmla="*/ 11 h 324"/>
              <a:gd name="T34" fmla="*/ 383 w 395"/>
              <a:gd name="T35" fmla="*/ 1 h 324"/>
              <a:gd name="T36" fmla="*/ 245 w 395"/>
              <a:gd name="T37" fmla="*/ 233 h 324"/>
              <a:gd name="T38" fmla="*/ 282 w 395"/>
              <a:gd name="T39" fmla="*/ 240 h 324"/>
              <a:gd name="T40" fmla="*/ 275 w 395"/>
              <a:gd name="T41" fmla="*/ 275 h 324"/>
              <a:gd name="T42" fmla="*/ 238 w 395"/>
              <a:gd name="T43" fmla="*/ 268 h 324"/>
              <a:gd name="T44" fmla="*/ 245 w 395"/>
              <a:gd name="T45" fmla="*/ 233 h 324"/>
              <a:gd name="T46" fmla="*/ 131 w 395"/>
              <a:gd name="T47" fmla="*/ 234 h 324"/>
              <a:gd name="T48" fmla="*/ 138 w 395"/>
              <a:gd name="T49" fmla="*/ 241 h 324"/>
              <a:gd name="T50" fmla="*/ 46 w 395"/>
              <a:gd name="T51" fmla="*/ 248 h 324"/>
              <a:gd name="T52" fmla="*/ 39 w 395"/>
              <a:gd name="T53" fmla="*/ 241 h 324"/>
              <a:gd name="T54" fmla="*/ 46 w 395"/>
              <a:gd name="T55" fmla="*/ 261 h 324"/>
              <a:gd name="T56" fmla="*/ 191 w 395"/>
              <a:gd name="T57" fmla="*/ 268 h 324"/>
              <a:gd name="T58" fmla="*/ 184 w 395"/>
              <a:gd name="T59" fmla="*/ 275 h 324"/>
              <a:gd name="T60" fmla="*/ 39 w 395"/>
              <a:gd name="T61" fmla="*/ 268 h 324"/>
              <a:gd name="T62" fmla="*/ 46 w 395"/>
              <a:gd name="T63" fmla="*/ 261 h 324"/>
              <a:gd name="T64" fmla="*/ 17 w 395"/>
              <a:gd name="T65" fmla="*/ 108 h 324"/>
              <a:gd name="T66" fmla="*/ 305 w 395"/>
              <a:gd name="T67" fmla="*/ 90 h 324"/>
              <a:gd name="T68" fmla="*/ 305 w 395"/>
              <a:gd name="T69" fmla="*/ 95 h 324"/>
              <a:gd name="T70" fmla="*/ 305 w 395"/>
              <a:gd name="T71" fmla="*/ 108 h 324"/>
              <a:gd name="T72" fmla="*/ 305 w 395"/>
              <a:gd name="T73" fmla="*/ 133 h 324"/>
              <a:gd name="T74" fmla="*/ 17 w 395"/>
              <a:gd name="T75" fmla="*/ 125 h 324"/>
              <a:gd name="T76" fmla="*/ 17 w 395"/>
              <a:gd name="T77" fmla="*/ 306 h 324"/>
              <a:gd name="T78" fmla="*/ 305 w 395"/>
              <a:gd name="T79" fmla="*/ 179 h 324"/>
              <a:gd name="T80" fmla="*/ 305 w 395"/>
              <a:gd name="T81" fmla="*/ 185 h 324"/>
              <a:gd name="T82" fmla="*/ 305 w 395"/>
              <a:gd name="T83" fmla="*/ 199 h 324"/>
              <a:gd name="T84" fmla="*/ 305 w 395"/>
              <a:gd name="T85" fmla="*/ 219 h 324"/>
              <a:gd name="T86" fmla="*/ 305 w 395"/>
              <a:gd name="T87" fmla="*/ 266 h 324"/>
              <a:gd name="T88" fmla="*/ 305 w 395"/>
              <a:gd name="T89" fmla="*/ 286 h 324"/>
              <a:gd name="T90" fmla="*/ 305 w 395"/>
              <a:gd name="T91" fmla="*/ 300 h 324"/>
              <a:gd name="T92" fmla="*/ 305 w 395"/>
              <a:gd name="T93" fmla="*/ 306 h 324"/>
              <a:gd name="T94" fmla="*/ 17 w 395"/>
              <a:gd name="T95" fmla="*/ 72 h 324"/>
              <a:gd name="T96" fmla="*/ 5 w 395"/>
              <a:gd name="T97" fmla="*/ 77 h 324"/>
              <a:gd name="T98" fmla="*/ 0 w 395"/>
              <a:gd name="T99" fmla="*/ 90 h 324"/>
              <a:gd name="T100" fmla="*/ 1 w 395"/>
              <a:gd name="T101" fmla="*/ 312 h 324"/>
              <a:gd name="T102" fmla="*/ 11 w 395"/>
              <a:gd name="T103" fmla="*/ 322 h 324"/>
              <a:gd name="T104" fmla="*/ 305 w 395"/>
              <a:gd name="T105" fmla="*/ 324 h 324"/>
              <a:gd name="T106" fmla="*/ 318 w 395"/>
              <a:gd name="T107" fmla="*/ 319 h 324"/>
              <a:gd name="T108" fmla="*/ 323 w 395"/>
              <a:gd name="T109" fmla="*/ 306 h 324"/>
              <a:gd name="T110" fmla="*/ 322 w 395"/>
              <a:gd name="T111" fmla="*/ 82 h 324"/>
              <a:gd name="T112" fmla="*/ 312 w 395"/>
              <a:gd name="T113" fmla="*/ 74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5" h="324">
                <a:moveTo>
                  <a:pt x="377" y="0"/>
                </a:moveTo>
                <a:lnTo>
                  <a:pt x="90" y="0"/>
                </a:lnTo>
                <a:lnTo>
                  <a:pt x="82" y="1"/>
                </a:lnTo>
                <a:lnTo>
                  <a:pt x="77" y="5"/>
                </a:lnTo>
                <a:lnTo>
                  <a:pt x="73" y="11"/>
                </a:lnTo>
                <a:lnTo>
                  <a:pt x="71" y="18"/>
                </a:lnTo>
                <a:lnTo>
                  <a:pt x="71" y="45"/>
                </a:lnTo>
                <a:lnTo>
                  <a:pt x="73" y="48"/>
                </a:lnTo>
                <a:lnTo>
                  <a:pt x="75" y="51"/>
                </a:lnTo>
                <a:lnTo>
                  <a:pt x="77" y="53"/>
                </a:lnTo>
                <a:lnTo>
                  <a:pt x="80" y="54"/>
                </a:lnTo>
                <a:lnTo>
                  <a:pt x="84" y="53"/>
                </a:lnTo>
                <a:lnTo>
                  <a:pt x="87" y="51"/>
                </a:lnTo>
                <a:lnTo>
                  <a:pt x="89" y="48"/>
                </a:lnTo>
                <a:lnTo>
                  <a:pt x="90" y="45"/>
                </a:lnTo>
                <a:lnTo>
                  <a:pt x="90" y="18"/>
                </a:lnTo>
                <a:lnTo>
                  <a:pt x="377" y="18"/>
                </a:lnTo>
                <a:lnTo>
                  <a:pt x="377" y="233"/>
                </a:lnTo>
                <a:lnTo>
                  <a:pt x="350" y="233"/>
                </a:lnTo>
                <a:lnTo>
                  <a:pt x="347" y="235"/>
                </a:lnTo>
                <a:lnTo>
                  <a:pt x="343" y="237"/>
                </a:lnTo>
                <a:lnTo>
                  <a:pt x="341" y="239"/>
                </a:lnTo>
                <a:lnTo>
                  <a:pt x="341" y="243"/>
                </a:lnTo>
                <a:lnTo>
                  <a:pt x="341" y="246"/>
                </a:lnTo>
                <a:lnTo>
                  <a:pt x="343" y="249"/>
                </a:lnTo>
                <a:lnTo>
                  <a:pt x="347" y="251"/>
                </a:lnTo>
                <a:lnTo>
                  <a:pt x="350" y="252"/>
                </a:lnTo>
                <a:lnTo>
                  <a:pt x="377" y="252"/>
                </a:lnTo>
                <a:lnTo>
                  <a:pt x="383" y="251"/>
                </a:lnTo>
                <a:lnTo>
                  <a:pt x="390" y="246"/>
                </a:lnTo>
                <a:lnTo>
                  <a:pt x="393" y="241"/>
                </a:lnTo>
                <a:lnTo>
                  <a:pt x="395" y="233"/>
                </a:lnTo>
                <a:lnTo>
                  <a:pt x="395" y="18"/>
                </a:lnTo>
                <a:lnTo>
                  <a:pt x="393" y="11"/>
                </a:lnTo>
                <a:lnTo>
                  <a:pt x="390" y="5"/>
                </a:lnTo>
                <a:lnTo>
                  <a:pt x="383" y="1"/>
                </a:lnTo>
                <a:lnTo>
                  <a:pt x="377" y="0"/>
                </a:lnTo>
                <a:close/>
                <a:moveTo>
                  <a:pt x="245" y="233"/>
                </a:moveTo>
                <a:lnTo>
                  <a:pt x="275" y="233"/>
                </a:lnTo>
                <a:cubicBezTo>
                  <a:pt x="279" y="233"/>
                  <a:pt x="282" y="236"/>
                  <a:pt x="282" y="240"/>
                </a:cubicBezTo>
                <a:lnTo>
                  <a:pt x="282" y="268"/>
                </a:lnTo>
                <a:cubicBezTo>
                  <a:pt x="282" y="272"/>
                  <a:pt x="279" y="275"/>
                  <a:pt x="275" y="275"/>
                </a:cubicBezTo>
                <a:lnTo>
                  <a:pt x="245" y="275"/>
                </a:lnTo>
                <a:cubicBezTo>
                  <a:pt x="241" y="275"/>
                  <a:pt x="238" y="272"/>
                  <a:pt x="238" y="268"/>
                </a:cubicBezTo>
                <a:lnTo>
                  <a:pt x="238" y="240"/>
                </a:lnTo>
                <a:cubicBezTo>
                  <a:pt x="238" y="236"/>
                  <a:pt x="241" y="233"/>
                  <a:pt x="245" y="233"/>
                </a:cubicBezTo>
                <a:close/>
                <a:moveTo>
                  <a:pt x="46" y="234"/>
                </a:moveTo>
                <a:lnTo>
                  <a:pt x="131" y="234"/>
                </a:lnTo>
                <a:cubicBezTo>
                  <a:pt x="135" y="234"/>
                  <a:pt x="138" y="237"/>
                  <a:pt x="138" y="241"/>
                </a:cubicBezTo>
                <a:lnTo>
                  <a:pt x="138" y="241"/>
                </a:lnTo>
                <a:cubicBezTo>
                  <a:pt x="138" y="245"/>
                  <a:pt x="135" y="248"/>
                  <a:pt x="131" y="248"/>
                </a:cubicBezTo>
                <a:lnTo>
                  <a:pt x="46" y="248"/>
                </a:lnTo>
                <a:cubicBezTo>
                  <a:pt x="42" y="248"/>
                  <a:pt x="39" y="245"/>
                  <a:pt x="39" y="241"/>
                </a:cubicBezTo>
                <a:lnTo>
                  <a:pt x="39" y="241"/>
                </a:lnTo>
                <a:cubicBezTo>
                  <a:pt x="39" y="237"/>
                  <a:pt x="42" y="234"/>
                  <a:pt x="46" y="234"/>
                </a:cubicBezTo>
                <a:close/>
                <a:moveTo>
                  <a:pt x="46" y="261"/>
                </a:moveTo>
                <a:lnTo>
                  <a:pt x="184" y="261"/>
                </a:lnTo>
                <a:cubicBezTo>
                  <a:pt x="188" y="261"/>
                  <a:pt x="191" y="264"/>
                  <a:pt x="191" y="268"/>
                </a:cubicBezTo>
                <a:lnTo>
                  <a:pt x="191" y="268"/>
                </a:lnTo>
                <a:cubicBezTo>
                  <a:pt x="191" y="272"/>
                  <a:pt x="188" y="275"/>
                  <a:pt x="184" y="275"/>
                </a:cubicBezTo>
                <a:lnTo>
                  <a:pt x="46" y="275"/>
                </a:lnTo>
                <a:cubicBezTo>
                  <a:pt x="42" y="275"/>
                  <a:pt x="39" y="272"/>
                  <a:pt x="39" y="268"/>
                </a:cubicBezTo>
                <a:lnTo>
                  <a:pt x="39" y="268"/>
                </a:lnTo>
                <a:cubicBezTo>
                  <a:pt x="39" y="264"/>
                  <a:pt x="42" y="261"/>
                  <a:pt x="46" y="261"/>
                </a:cubicBezTo>
                <a:close/>
                <a:moveTo>
                  <a:pt x="17" y="125"/>
                </a:moveTo>
                <a:lnTo>
                  <a:pt x="17" y="108"/>
                </a:lnTo>
                <a:lnTo>
                  <a:pt x="17" y="90"/>
                </a:lnTo>
                <a:lnTo>
                  <a:pt x="305" y="90"/>
                </a:lnTo>
                <a:lnTo>
                  <a:pt x="305" y="91"/>
                </a:lnTo>
                <a:lnTo>
                  <a:pt x="305" y="95"/>
                </a:lnTo>
                <a:lnTo>
                  <a:pt x="305" y="101"/>
                </a:lnTo>
                <a:lnTo>
                  <a:pt x="305" y="108"/>
                </a:lnTo>
                <a:lnTo>
                  <a:pt x="305" y="108"/>
                </a:lnTo>
                <a:lnTo>
                  <a:pt x="305" y="133"/>
                </a:lnTo>
                <a:lnTo>
                  <a:pt x="17" y="133"/>
                </a:lnTo>
                <a:lnTo>
                  <a:pt x="17" y="125"/>
                </a:lnTo>
                <a:close/>
                <a:moveTo>
                  <a:pt x="305" y="306"/>
                </a:moveTo>
                <a:lnTo>
                  <a:pt x="17" y="306"/>
                </a:lnTo>
                <a:lnTo>
                  <a:pt x="17" y="179"/>
                </a:lnTo>
                <a:lnTo>
                  <a:pt x="305" y="179"/>
                </a:lnTo>
                <a:lnTo>
                  <a:pt x="305" y="182"/>
                </a:lnTo>
                <a:lnTo>
                  <a:pt x="305" y="185"/>
                </a:lnTo>
                <a:lnTo>
                  <a:pt x="305" y="191"/>
                </a:lnTo>
                <a:lnTo>
                  <a:pt x="305" y="199"/>
                </a:lnTo>
                <a:lnTo>
                  <a:pt x="305" y="209"/>
                </a:lnTo>
                <a:lnTo>
                  <a:pt x="305" y="219"/>
                </a:lnTo>
                <a:lnTo>
                  <a:pt x="305" y="243"/>
                </a:lnTo>
                <a:lnTo>
                  <a:pt x="305" y="266"/>
                </a:lnTo>
                <a:lnTo>
                  <a:pt x="305" y="277"/>
                </a:lnTo>
                <a:lnTo>
                  <a:pt x="305" y="286"/>
                </a:lnTo>
                <a:lnTo>
                  <a:pt x="305" y="294"/>
                </a:lnTo>
                <a:lnTo>
                  <a:pt x="305" y="300"/>
                </a:lnTo>
                <a:lnTo>
                  <a:pt x="305" y="305"/>
                </a:lnTo>
                <a:lnTo>
                  <a:pt x="305" y="306"/>
                </a:lnTo>
                <a:close/>
                <a:moveTo>
                  <a:pt x="305" y="72"/>
                </a:moveTo>
                <a:lnTo>
                  <a:pt x="17" y="72"/>
                </a:lnTo>
                <a:lnTo>
                  <a:pt x="11" y="74"/>
                </a:lnTo>
                <a:lnTo>
                  <a:pt x="5" y="77"/>
                </a:lnTo>
                <a:lnTo>
                  <a:pt x="1" y="82"/>
                </a:lnTo>
                <a:lnTo>
                  <a:pt x="0" y="90"/>
                </a:lnTo>
                <a:lnTo>
                  <a:pt x="0" y="306"/>
                </a:lnTo>
                <a:lnTo>
                  <a:pt x="1" y="312"/>
                </a:lnTo>
                <a:lnTo>
                  <a:pt x="5" y="319"/>
                </a:lnTo>
                <a:lnTo>
                  <a:pt x="11" y="322"/>
                </a:lnTo>
                <a:lnTo>
                  <a:pt x="17" y="324"/>
                </a:lnTo>
                <a:lnTo>
                  <a:pt x="305" y="324"/>
                </a:lnTo>
                <a:lnTo>
                  <a:pt x="312" y="322"/>
                </a:lnTo>
                <a:lnTo>
                  <a:pt x="318" y="319"/>
                </a:lnTo>
                <a:lnTo>
                  <a:pt x="322" y="312"/>
                </a:lnTo>
                <a:lnTo>
                  <a:pt x="323" y="306"/>
                </a:lnTo>
                <a:lnTo>
                  <a:pt x="323" y="90"/>
                </a:lnTo>
                <a:lnTo>
                  <a:pt x="322" y="82"/>
                </a:lnTo>
                <a:lnTo>
                  <a:pt x="318" y="77"/>
                </a:lnTo>
                <a:lnTo>
                  <a:pt x="312" y="74"/>
                </a:lnTo>
                <a:lnTo>
                  <a:pt x="305" y="7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4" name="Freeform 165"/>
          <p:cNvSpPr>
            <a:spLocks noEditPoints="1"/>
          </p:cNvSpPr>
          <p:nvPr/>
        </p:nvSpPr>
        <p:spPr bwMode="auto">
          <a:xfrm>
            <a:off x="3384352" y="7164586"/>
            <a:ext cx="373559" cy="203895"/>
          </a:xfrm>
          <a:custGeom>
            <a:avLst/>
            <a:gdLst>
              <a:gd name="T0" fmla="*/ 310 w 453"/>
              <a:gd name="T1" fmla="*/ 123 h 246"/>
              <a:gd name="T2" fmla="*/ 143 w 453"/>
              <a:gd name="T3" fmla="*/ 123 h 246"/>
              <a:gd name="T4" fmla="*/ 238 w 453"/>
              <a:gd name="T5" fmla="*/ 79 h 246"/>
              <a:gd name="T6" fmla="*/ 249 w 453"/>
              <a:gd name="T7" fmla="*/ 91 h 246"/>
              <a:gd name="T8" fmla="*/ 207 w 453"/>
              <a:gd name="T9" fmla="*/ 112 h 246"/>
              <a:gd name="T10" fmla="*/ 228 w 453"/>
              <a:gd name="T11" fmla="*/ 120 h 246"/>
              <a:gd name="T12" fmla="*/ 205 w 453"/>
              <a:gd name="T13" fmla="*/ 123 h 246"/>
              <a:gd name="T14" fmla="*/ 228 w 453"/>
              <a:gd name="T15" fmla="*/ 126 h 246"/>
              <a:gd name="T16" fmla="*/ 207 w 453"/>
              <a:gd name="T17" fmla="*/ 135 h 246"/>
              <a:gd name="T18" fmla="*/ 249 w 453"/>
              <a:gd name="T19" fmla="*/ 155 h 246"/>
              <a:gd name="T20" fmla="*/ 238 w 453"/>
              <a:gd name="T21" fmla="*/ 167 h 246"/>
              <a:gd name="T22" fmla="*/ 186 w 453"/>
              <a:gd name="T23" fmla="*/ 135 h 246"/>
              <a:gd name="T24" fmla="*/ 194 w 453"/>
              <a:gd name="T25" fmla="*/ 126 h 246"/>
              <a:gd name="T26" fmla="*/ 194 w 453"/>
              <a:gd name="T27" fmla="*/ 120 h 246"/>
              <a:gd name="T28" fmla="*/ 186 w 453"/>
              <a:gd name="T29" fmla="*/ 112 h 246"/>
              <a:gd name="T30" fmla="*/ 238 w 453"/>
              <a:gd name="T31" fmla="*/ 79 h 246"/>
              <a:gd name="T32" fmla="*/ 433 w 453"/>
              <a:gd name="T33" fmla="*/ 33 h 246"/>
              <a:gd name="T34" fmla="*/ 404 w 453"/>
              <a:gd name="T35" fmla="*/ 33 h 246"/>
              <a:gd name="T36" fmla="*/ 33 w 453"/>
              <a:gd name="T37" fmla="*/ 18 h 246"/>
              <a:gd name="T38" fmla="*/ 33 w 453"/>
              <a:gd name="T39" fmla="*/ 47 h 246"/>
              <a:gd name="T40" fmla="*/ 33 w 453"/>
              <a:gd name="T41" fmla="*/ 18 h 246"/>
              <a:gd name="T42" fmla="*/ 47 w 453"/>
              <a:gd name="T43" fmla="*/ 213 h 246"/>
              <a:gd name="T44" fmla="*/ 18 w 453"/>
              <a:gd name="T45" fmla="*/ 213 h 246"/>
              <a:gd name="T46" fmla="*/ 419 w 453"/>
              <a:gd name="T47" fmla="*/ 198 h 246"/>
              <a:gd name="T48" fmla="*/ 419 w 453"/>
              <a:gd name="T49" fmla="*/ 227 h 246"/>
              <a:gd name="T50" fmla="*/ 419 w 453"/>
              <a:gd name="T51" fmla="*/ 198 h 246"/>
              <a:gd name="T52" fmla="*/ 429 w 453"/>
              <a:gd name="T53" fmla="*/ 185 h 246"/>
              <a:gd name="T54" fmla="*/ 432 w 453"/>
              <a:gd name="T55" fmla="*/ 186 h 246"/>
              <a:gd name="T56" fmla="*/ 432 w 453"/>
              <a:gd name="T57" fmla="*/ 181 h 246"/>
              <a:gd name="T58" fmla="*/ 432 w 453"/>
              <a:gd name="T59" fmla="*/ 100 h 246"/>
              <a:gd name="T60" fmla="*/ 432 w 453"/>
              <a:gd name="T61" fmla="*/ 79 h 246"/>
              <a:gd name="T62" fmla="*/ 432 w 453"/>
              <a:gd name="T63" fmla="*/ 65 h 246"/>
              <a:gd name="T64" fmla="*/ 432 w 453"/>
              <a:gd name="T65" fmla="*/ 59 h 246"/>
              <a:gd name="T66" fmla="*/ 419 w 453"/>
              <a:gd name="T67" fmla="*/ 62 h 246"/>
              <a:gd name="T68" fmla="*/ 392 w 453"/>
              <a:gd name="T69" fmla="*/ 19 h 246"/>
              <a:gd name="T70" fmla="*/ 63 w 453"/>
              <a:gd name="T71" fmla="*/ 33 h 246"/>
              <a:gd name="T72" fmla="*/ 21 w 453"/>
              <a:gd name="T73" fmla="*/ 59 h 246"/>
              <a:gd name="T74" fmla="*/ 20 w 453"/>
              <a:gd name="T75" fmla="*/ 186 h 246"/>
              <a:gd name="T76" fmla="*/ 33 w 453"/>
              <a:gd name="T77" fmla="*/ 183 h 246"/>
              <a:gd name="T78" fmla="*/ 60 w 453"/>
              <a:gd name="T79" fmla="*/ 225 h 246"/>
              <a:gd name="T80" fmla="*/ 392 w 453"/>
              <a:gd name="T81" fmla="*/ 225 h 246"/>
              <a:gd name="T82" fmla="*/ 419 w 453"/>
              <a:gd name="T83" fmla="*/ 183 h 246"/>
              <a:gd name="T84" fmla="*/ 20 w 453"/>
              <a:gd name="T85" fmla="*/ 0 h 246"/>
              <a:gd name="T86" fmla="*/ 0 w 453"/>
              <a:gd name="T87" fmla="*/ 225 h 246"/>
              <a:gd name="T88" fmla="*/ 432 w 453"/>
              <a:gd name="T89" fmla="*/ 246 h 246"/>
              <a:gd name="T90" fmla="*/ 453 w 453"/>
              <a:gd name="T91" fmla="*/ 1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3" h="246">
                <a:moveTo>
                  <a:pt x="227" y="39"/>
                </a:moveTo>
                <a:cubicBezTo>
                  <a:pt x="273" y="39"/>
                  <a:pt x="310" y="77"/>
                  <a:pt x="310" y="123"/>
                </a:cubicBezTo>
                <a:cubicBezTo>
                  <a:pt x="310" y="169"/>
                  <a:pt x="273" y="207"/>
                  <a:pt x="227" y="207"/>
                </a:cubicBezTo>
                <a:cubicBezTo>
                  <a:pt x="180" y="207"/>
                  <a:pt x="143" y="169"/>
                  <a:pt x="143" y="123"/>
                </a:cubicBezTo>
                <a:cubicBezTo>
                  <a:pt x="143" y="77"/>
                  <a:pt x="180" y="39"/>
                  <a:pt x="227" y="39"/>
                </a:cubicBezTo>
                <a:close/>
                <a:moveTo>
                  <a:pt x="238" y="79"/>
                </a:moveTo>
                <a:cubicBezTo>
                  <a:pt x="242" y="79"/>
                  <a:pt x="245" y="79"/>
                  <a:pt x="249" y="80"/>
                </a:cubicBezTo>
                <a:lnTo>
                  <a:pt x="249" y="91"/>
                </a:lnTo>
                <a:cubicBezTo>
                  <a:pt x="245" y="90"/>
                  <a:pt x="242" y="90"/>
                  <a:pt x="238" y="90"/>
                </a:cubicBezTo>
                <a:cubicBezTo>
                  <a:pt x="224" y="90"/>
                  <a:pt x="211" y="99"/>
                  <a:pt x="207" y="112"/>
                </a:cubicBezTo>
                <a:lnTo>
                  <a:pt x="228" y="112"/>
                </a:lnTo>
                <a:lnTo>
                  <a:pt x="228" y="120"/>
                </a:lnTo>
                <a:lnTo>
                  <a:pt x="205" y="120"/>
                </a:lnTo>
                <a:lnTo>
                  <a:pt x="205" y="123"/>
                </a:lnTo>
                <a:cubicBezTo>
                  <a:pt x="205" y="124"/>
                  <a:pt x="205" y="125"/>
                  <a:pt x="205" y="126"/>
                </a:cubicBezTo>
                <a:lnTo>
                  <a:pt x="228" y="126"/>
                </a:lnTo>
                <a:lnTo>
                  <a:pt x="228" y="135"/>
                </a:lnTo>
                <a:lnTo>
                  <a:pt x="207" y="135"/>
                </a:lnTo>
                <a:cubicBezTo>
                  <a:pt x="211" y="148"/>
                  <a:pt x="224" y="157"/>
                  <a:pt x="238" y="157"/>
                </a:cubicBezTo>
                <a:cubicBezTo>
                  <a:pt x="242" y="157"/>
                  <a:pt x="245" y="156"/>
                  <a:pt x="249" y="155"/>
                </a:cubicBezTo>
                <a:lnTo>
                  <a:pt x="249" y="166"/>
                </a:lnTo>
                <a:cubicBezTo>
                  <a:pt x="245" y="167"/>
                  <a:pt x="242" y="167"/>
                  <a:pt x="238" y="167"/>
                </a:cubicBezTo>
                <a:cubicBezTo>
                  <a:pt x="218" y="167"/>
                  <a:pt x="201" y="154"/>
                  <a:pt x="195" y="135"/>
                </a:cubicBezTo>
                <a:lnTo>
                  <a:pt x="186" y="135"/>
                </a:lnTo>
                <a:lnTo>
                  <a:pt x="186" y="126"/>
                </a:lnTo>
                <a:lnTo>
                  <a:pt x="194" y="126"/>
                </a:lnTo>
                <a:cubicBezTo>
                  <a:pt x="194" y="125"/>
                  <a:pt x="194" y="124"/>
                  <a:pt x="194" y="123"/>
                </a:cubicBezTo>
                <a:lnTo>
                  <a:pt x="194" y="120"/>
                </a:lnTo>
                <a:lnTo>
                  <a:pt x="186" y="120"/>
                </a:lnTo>
                <a:lnTo>
                  <a:pt x="186" y="112"/>
                </a:lnTo>
                <a:lnTo>
                  <a:pt x="195" y="112"/>
                </a:lnTo>
                <a:cubicBezTo>
                  <a:pt x="201" y="92"/>
                  <a:pt x="218" y="79"/>
                  <a:pt x="238" y="79"/>
                </a:cubicBezTo>
                <a:close/>
                <a:moveTo>
                  <a:pt x="419" y="18"/>
                </a:moveTo>
                <a:cubicBezTo>
                  <a:pt x="427" y="18"/>
                  <a:pt x="433" y="25"/>
                  <a:pt x="433" y="33"/>
                </a:cubicBezTo>
                <a:cubicBezTo>
                  <a:pt x="433" y="40"/>
                  <a:pt x="427" y="47"/>
                  <a:pt x="419" y="47"/>
                </a:cubicBezTo>
                <a:cubicBezTo>
                  <a:pt x="411" y="47"/>
                  <a:pt x="404" y="40"/>
                  <a:pt x="404" y="33"/>
                </a:cubicBezTo>
                <a:cubicBezTo>
                  <a:pt x="404" y="25"/>
                  <a:pt x="411" y="18"/>
                  <a:pt x="419" y="18"/>
                </a:cubicBezTo>
                <a:close/>
                <a:moveTo>
                  <a:pt x="33" y="18"/>
                </a:moveTo>
                <a:cubicBezTo>
                  <a:pt x="41" y="18"/>
                  <a:pt x="48" y="25"/>
                  <a:pt x="48" y="33"/>
                </a:cubicBezTo>
                <a:cubicBezTo>
                  <a:pt x="48" y="40"/>
                  <a:pt x="41" y="47"/>
                  <a:pt x="33" y="47"/>
                </a:cubicBezTo>
                <a:cubicBezTo>
                  <a:pt x="25" y="47"/>
                  <a:pt x="19" y="40"/>
                  <a:pt x="19" y="33"/>
                </a:cubicBezTo>
                <a:cubicBezTo>
                  <a:pt x="19" y="25"/>
                  <a:pt x="25" y="18"/>
                  <a:pt x="33" y="18"/>
                </a:cubicBezTo>
                <a:close/>
                <a:moveTo>
                  <a:pt x="33" y="198"/>
                </a:moveTo>
                <a:cubicBezTo>
                  <a:pt x="41" y="198"/>
                  <a:pt x="47" y="205"/>
                  <a:pt x="47" y="213"/>
                </a:cubicBezTo>
                <a:cubicBezTo>
                  <a:pt x="47" y="221"/>
                  <a:pt x="41" y="227"/>
                  <a:pt x="33" y="227"/>
                </a:cubicBezTo>
                <a:cubicBezTo>
                  <a:pt x="25" y="227"/>
                  <a:pt x="18" y="221"/>
                  <a:pt x="18" y="213"/>
                </a:cubicBezTo>
                <a:cubicBezTo>
                  <a:pt x="18" y="205"/>
                  <a:pt x="25" y="198"/>
                  <a:pt x="33" y="198"/>
                </a:cubicBezTo>
                <a:close/>
                <a:moveTo>
                  <a:pt x="419" y="198"/>
                </a:moveTo>
                <a:cubicBezTo>
                  <a:pt x="427" y="198"/>
                  <a:pt x="433" y="205"/>
                  <a:pt x="433" y="213"/>
                </a:cubicBezTo>
                <a:cubicBezTo>
                  <a:pt x="433" y="221"/>
                  <a:pt x="427" y="227"/>
                  <a:pt x="419" y="227"/>
                </a:cubicBezTo>
                <a:cubicBezTo>
                  <a:pt x="411" y="227"/>
                  <a:pt x="404" y="221"/>
                  <a:pt x="404" y="213"/>
                </a:cubicBezTo>
                <a:cubicBezTo>
                  <a:pt x="404" y="205"/>
                  <a:pt x="411" y="198"/>
                  <a:pt x="419" y="198"/>
                </a:cubicBezTo>
                <a:close/>
                <a:moveTo>
                  <a:pt x="419" y="183"/>
                </a:moveTo>
                <a:cubicBezTo>
                  <a:pt x="422" y="183"/>
                  <a:pt x="426" y="184"/>
                  <a:pt x="429" y="185"/>
                </a:cubicBezTo>
                <a:lnTo>
                  <a:pt x="432" y="186"/>
                </a:lnTo>
                <a:lnTo>
                  <a:pt x="432" y="186"/>
                </a:lnTo>
                <a:lnTo>
                  <a:pt x="432" y="185"/>
                </a:lnTo>
                <a:lnTo>
                  <a:pt x="432" y="181"/>
                </a:lnTo>
                <a:cubicBezTo>
                  <a:pt x="432" y="162"/>
                  <a:pt x="432" y="142"/>
                  <a:pt x="432" y="123"/>
                </a:cubicBezTo>
                <a:lnTo>
                  <a:pt x="432" y="100"/>
                </a:lnTo>
                <a:lnTo>
                  <a:pt x="432" y="88"/>
                </a:lnTo>
                <a:lnTo>
                  <a:pt x="432" y="79"/>
                </a:lnTo>
                <a:lnTo>
                  <a:pt x="432" y="71"/>
                </a:lnTo>
                <a:lnTo>
                  <a:pt x="432" y="65"/>
                </a:lnTo>
                <a:lnTo>
                  <a:pt x="432" y="60"/>
                </a:lnTo>
                <a:lnTo>
                  <a:pt x="432" y="59"/>
                </a:lnTo>
                <a:lnTo>
                  <a:pt x="431" y="59"/>
                </a:lnTo>
                <a:cubicBezTo>
                  <a:pt x="427" y="61"/>
                  <a:pt x="423" y="62"/>
                  <a:pt x="419" y="62"/>
                </a:cubicBezTo>
                <a:cubicBezTo>
                  <a:pt x="402" y="62"/>
                  <a:pt x="389" y="49"/>
                  <a:pt x="389" y="33"/>
                </a:cubicBezTo>
                <a:cubicBezTo>
                  <a:pt x="389" y="28"/>
                  <a:pt x="390" y="23"/>
                  <a:pt x="392" y="19"/>
                </a:cubicBezTo>
                <a:lnTo>
                  <a:pt x="59" y="19"/>
                </a:lnTo>
                <a:cubicBezTo>
                  <a:pt x="61" y="23"/>
                  <a:pt x="63" y="28"/>
                  <a:pt x="63" y="33"/>
                </a:cubicBezTo>
                <a:cubicBezTo>
                  <a:pt x="63" y="49"/>
                  <a:pt x="49" y="62"/>
                  <a:pt x="33" y="62"/>
                </a:cubicBezTo>
                <a:cubicBezTo>
                  <a:pt x="29" y="62"/>
                  <a:pt x="25" y="61"/>
                  <a:pt x="21" y="59"/>
                </a:cubicBezTo>
                <a:lnTo>
                  <a:pt x="20" y="59"/>
                </a:lnTo>
                <a:lnTo>
                  <a:pt x="20" y="186"/>
                </a:lnTo>
                <a:lnTo>
                  <a:pt x="21" y="186"/>
                </a:lnTo>
                <a:cubicBezTo>
                  <a:pt x="25" y="184"/>
                  <a:pt x="29" y="183"/>
                  <a:pt x="33" y="183"/>
                </a:cubicBezTo>
                <a:cubicBezTo>
                  <a:pt x="49" y="183"/>
                  <a:pt x="62" y="196"/>
                  <a:pt x="62" y="213"/>
                </a:cubicBezTo>
                <a:cubicBezTo>
                  <a:pt x="62" y="217"/>
                  <a:pt x="61" y="221"/>
                  <a:pt x="60" y="225"/>
                </a:cubicBezTo>
                <a:lnTo>
                  <a:pt x="59" y="225"/>
                </a:lnTo>
                <a:lnTo>
                  <a:pt x="392" y="225"/>
                </a:lnTo>
                <a:cubicBezTo>
                  <a:pt x="390" y="222"/>
                  <a:pt x="389" y="217"/>
                  <a:pt x="389" y="213"/>
                </a:cubicBezTo>
                <a:cubicBezTo>
                  <a:pt x="389" y="196"/>
                  <a:pt x="402" y="183"/>
                  <a:pt x="419" y="183"/>
                </a:cubicBezTo>
                <a:close/>
                <a:moveTo>
                  <a:pt x="432" y="0"/>
                </a:moveTo>
                <a:lnTo>
                  <a:pt x="20" y="0"/>
                </a:lnTo>
                <a:cubicBezTo>
                  <a:pt x="8" y="2"/>
                  <a:pt x="2" y="7"/>
                  <a:pt x="0" y="19"/>
                </a:cubicBezTo>
                <a:lnTo>
                  <a:pt x="0" y="225"/>
                </a:lnTo>
                <a:cubicBezTo>
                  <a:pt x="6" y="241"/>
                  <a:pt x="9" y="243"/>
                  <a:pt x="20" y="246"/>
                </a:cubicBezTo>
                <a:lnTo>
                  <a:pt x="432" y="246"/>
                </a:lnTo>
                <a:cubicBezTo>
                  <a:pt x="448" y="242"/>
                  <a:pt x="449" y="241"/>
                  <a:pt x="453" y="225"/>
                </a:cubicBezTo>
                <a:lnTo>
                  <a:pt x="453" y="19"/>
                </a:lnTo>
                <a:cubicBezTo>
                  <a:pt x="449" y="6"/>
                  <a:pt x="447" y="2"/>
                  <a:pt x="432" y="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5" name="Freeform 166"/>
          <p:cNvSpPr>
            <a:spLocks noEditPoints="1"/>
          </p:cNvSpPr>
          <p:nvPr/>
        </p:nvSpPr>
        <p:spPr bwMode="auto">
          <a:xfrm>
            <a:off x="11005840" y="6637735"/>
            <a:ext cx="325933" cy="241102"/>
          </a:xfrm>
          <a:custGeom>
            <a:avLst/>
            <a:gdLst>
              <a:gd name="T0" fmla="*/ 355 w 395"/>
              <a:gd name="T1" fmla="*/ 162 h 288"/>
              <a:gd name="T2" fmla="*/ 334 w 395"/>
              <a:gd name="T3" fmla="*/ 162 h 288"/>
              <a:gd name="T4" fmla="*/ 312 w 395"/>
              <a:gd name="T5" fmla="*/ 162 h 288"/>
              <a:gd name="T6" fmla="*/ 351 w 395"/>
              <a:gd name="T7" fmla="*/ 180 h 288"/>
              <a:gd name="T8" fmla="*/ 347 w 395"/>
              <a:gd name="T9" fmla="*/ 198 h 288"/>
              <a:gd name="T10" fmla="*/ 342 w 395"/>
              <a:gd name="T11" fmla="*/ 216 h 288"/>
              <a:gd name="T12" fmla="*/ 307 w 395"/>
              <a:gd name="T13" fmla="*/ 259 h 288"/>
              <a:gd name="T14" fmla="*/ 316 w 395"/>
              <a:gd name="T15" fmla="*/ 235 h 288"/>
              <a:gd name="T16" fmla="*/ 340 w 395"/>
              <a:gd name="T17" fmla="*/ 245 h 288"/>
              <a:gd name="T18" fmla="*/ 330 w 395"/>
              <a:gd name="T19" fmla="*/ 269 h 288"/>
              <a:gd name="T20" fmla="*/ 252 w 395"/>
              <a:gd name="T21" fmla="*/ 71 h 288"/>
              <a:gd name="T22" fmla="*/ 302 w 395"/>
              <a:gd name="T23" fmla="*/ 83 h 288"/>
              <a:gd name="T24" fmla="*/ 300 w 395"/>
              <a:gd name="T25" fmla="*/ 106 h 288"/>
              <a:gd name="T26" fmla="*/ 252 w 395"/>
              <a:gd name="T27" fmla="*/ 126 h 288"/>
              <a:gd name="T28" fmla="*/ 297 w 395"/>
              <a:gd name="T29" fmla="*/ 137 h 288"/>
              <a:gd name="T30" fmla="*/ 295 w 395"/>
              <a:gd name="T31" fmla="*/ 160 h 288"/>
              <a:gd name="T32" fmla="*/ 252 w 395"/>
              <a:gd name="T33" fmla="*/ 180 h 288"/>
              <a:gd name="T34" fmla="*/ 291 w 395"/>
              <a:gd name="T35" fmla="*/ 191 h 288"/>
              <a:gd name="T36" fmla="*/ 288 w 395"/>
              <a:gd name="T37" fmla="*/ 214 h 288"/>
              <a:gd name="T38" fmla="*/ 180 w 395"/>
              <a:gd name="T39" fmla="*/ 71 h 288"/>
              <a:gd name="T40" fmla="*/ 233 w 395"/>
              <a:gd name="T41" fmla="*/ 83 h 288"/>
              <a:gd name="T42" fmla="*/ 233 w 395"/>
              <a:gd name="T43" fmla="*/ 106 h 288"/>
              <a:gd name="T44" fmla="*/ 187 w 395"/>
              <a:gd name="T45" fmla="*/ 126 h 288"/>
              <a:gd name="T46" fmla="*/ 233 w 395"/>
              <a:gd name="T47" fmla="*/ 137 h 288"/>
              <a:gd name="T48" fmla="*/ 233 w 395"/>
              <a:gd name="T49" fmla="*/ 160 h 288"/>
              <a:gd name="T50" fmla="*/ 192 w 395"/>
              <a:gd name="T51" fmla="*/ 180 h 288"/>
              <a:gd name="T52" fmla="*/ 233 w 395"/>
              <a:gd name="T53" fmla="*/ 191 h 288"/>
              <a:gd name="T54" fmla="*/ 233 w 395"/>
              <a:gd name="T55" fmla="*/ 214 h 288"/>
              <a:gd name="T56" fmla="*/ 149 w 395"/>
              <a:gd name="T57" fmla="*/ 265 h 288"/>
              <a:gd name="T58" fmla="*/ 149 w 395"/>
              <a:gd name="T59" fmla="*/ 240 h 288"/>
              <a:gd name="T60" fmla="*/ 174 w 395"/>
              <a:gd name="T61" fmla="*/ 240 h 288"/>
              <a:gd name="T62" fmla="*/ 174 w 395"/>
              <a:gd name="T63" fmla="*/ 265 h 288"/>
              <a:gd name="T64" fmla="*/ 174 w 395"/>
              <a:gd name="T65" fmla="*/ 180 h 288"/>
              <a:gd name="T66" fmla="*/ 141 w 395"/>
              <a:gd name="T67" fmla="*/ 211 h 288"/>
              <a:gd name="T68" fmla="*/ 133 w 395"/>
              <a:gd name="T69" fmla="*/ 186 h 288"/>
              <a:gd name="T70" fmla="*/ 118 w 395"/>
              <a:gd name="T71" fmla="*/ 126 h 288"/>
              <a:gd name="T72" fmla="*/ 165 w 395"/>
              <a:gd name="T73" fmla="*/ 162 h 288"/>
              <a:gd name="T74" fmla="*/ 134 w 395"/>
              <a:gd name="T75" fmla="*/ 162 h 288"/>
              <a:gd name="T76" fmla="*/ 162 w 395"/>
              <a:gd name="T77" fmla="*/ 71 h 288"/>
              <a:gd name="T78" fmla="*/ 111 w 395"/>
              <a:gd name="T79" fmla="*/ 103 h 288"/>
              <a:gd name="T80" fmla="*/ 105 w 395"/>
              <a:gd name="T81" fmla="*/ 78 h 288"/>
              <a:gd name="T82" fmla="*/ 375 w 395"/>
              <a:gd name="T83" fmla="*/ 71 h 288"/>
              <a:gd name="T84" fmla="*/ 319 w 395"/>
              <a:gd name="T85" fmla="*/ 103 h 288"/>
              <a:gd name="T86" fmla="*/ 322 w 395"/>
              <a:gd name="T87" fmla="*/ 78 h 288"/>
              <a:gd name="T88" fmla="*/ 359 w 395"/>
              <a:gd name="T89" fmla="*/ 227 h 288"/>
              <a:gd name="T90" fmla="*/ 394 w 395"/>
              <a:gd name="T91" fmla="*/ 59 h 288"/>
              <a:gd name="T92" fmla="*/ 98 w 395"/>
              <a:gd name="T93" fmla="*/ 54 h 288"/>
              <a:gd name="T94" fmla="*/ 80 w 395"/>
              <a:gd name="T95" fmla="*/ 0 h 288"/>
              <a:gd name="T96" fmla="*/ 2 w 395"/>
              <a:gd name="T97" fmla="*/ 2 h 288"/>
              <a:gd name="T98" fmla="*/ 2 w 395"/>
              <a:gd name="T99" fmla="*/ 15 h 288"/>
              <a:gd name="T100" fmla="*/ 126 w 395"/>
              <a:gd name="T101" fmla="*/ 228 h 288"/>
              <a:gd name="T102" fmla="*/ 128 w 395"/>
              <a:gd name="T103" fmla="*/ 242 h 288"/>
              <a:gd name="T104" fmla="*/ 132 w 395"/>
              <a:gd name="T105" fmla="*/ 272 h 288"/>
              <a:gd name="T106" fmla="*/ 155 w 395"/>
              <a:gd name="T107" fmla="*/ 287 h 288"/>
              <a:gd name="T108" fmla="*/ 182 w 395"/>
              <a:gd name="T109" fmla="*/ 282 h 288"/>
              <a:gd name="T110" fmla="*/ 197 w 395"/>
              <a:gd name="T111" fmla="*/ 259 h 288"/>
              <a:gd name="T112" fmla="*/ 293 w 395"/>
              <a:gd name="T113" fmla="*/ 234 h 288"/>
              <a:gd name="T114" fmla="*/ 291 w 395"/>
              <a:gd name="T115" fmla="*/ 266 h 288"/>
              <a:gd name="T116" fmla="*/ 309 w 395"/>
              <a:gd name="T117" fmla="*/ 285 h 288"/>
              <a:gd name="T118" fmla="*/ 337 w 395"/>
              <a:gd name="T119" fmla="*/ 285 h 288"/>
              <a:gd name="T120" fmla="*/ 356 w 395"/>
              <a:gd name="T121" fmla="*/ 266 h 288"/>
              <a:gd name="T122" fmla="*/ 353 w 395"/>
              <a:gd name="T123" fmla="*/ 23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5" h="288">
                <a:moveTo>
                  <a:pt x="312" y="162"/>
                </a:moveTo>
                <a:lnTo>
                  <a:pt x="316" y="126"/>
                </a:lnTo>
                <a:lnTo>
                  <a:pt x="363" y="126"/>
                </a:lnTo>
                <a:lnTo>
                  <a:pt x="355" y="162"/>
                </a:lnTo>
                <a:lnTo>
                  <a:pt x="353" y="162"/>
                </a:lnTo>
                <a:lnTo>
                  <a:pt x="348" y="162"/>
                </a:lnTo>
                <a:lnTo>
                  <a:pt x="341" y="162"/>
                </a:lnTo>
                <a:lnTo>
                  <a:pt x="334" y="162"/>
                </a:lnTo>
                <a:lnTo>
                  <a:pt x="326" y="162"/>
                </a:lnTo>
                <a:lnTo>
                  <a:pt x="319" y="162"/>
                </a:lnTo>
                <a:lnTo>
                  <a:pt x="314" y="162"/>
                </a:lnTo>
                <a:lnTo>
                  <a:pt x="312" y="162"/>
                </a:lnTo>
                <a:close/>
                <a:moveTo>
                  <a:pt x="342" y="216"/>
                </a:moveTo>
                <a:lnTo>
                  <a:pt x="307" y="216"/>
                </a:lnTo>
                <a:lnTo>
                  <a:pt x="310" y="180"/>
                </a:lnTo>
                <a:lnTo>
                  <a:pt x="351" y="180"/>
                </a:lnTo>
                <a:lnTo>
                  <a:pt x="351" y="181"/>
                </a:lnTo>
                <a:lnTo>
                  <a:pt x="350" y="186"/>
                </a:lnTo>
                <a:lnTo>
                  <a:pt x="349" y="191"/>
                </a:lnTo>
                <a:lnTo>
                  <a:pt x="347" y="198"/>
                </a:lnTo>
                <a:lnTo>
                  <a:pt x="346" y="204"/>
                </a:lnTo>
                <a:lnTo>
                  <a:pt x="344" y="211"/>
                </a:lnTo>
                <a:lnTo>
                  <a:pt x="343" y="214"/>
                </a:lnTo>
                <a:lnTo>
                  <a:pt x="342" y="216"/>
                </a:lnTo>
                <a:close/>
                <a:moveTo>
                  <a:pt x="323" y="270"/>
                </a:moveTo>
                <a:lnTo>
                  <a:pt x="316" y="269"/>
                </a:lnTo>
                <a:lnTo>
                  <a:pt x="311" y="265"/>
                </a:lnTo>
                <a:lnTo>
                  <a:pt x="307" y="259"/>
                </a:lnTo>
                <a:lnTo>
                  <a:pt x="306" y="252"/>
                </a:lnTo>
                <a:lnTo>
                  <a:pt x="307" y="245"/>
                </a:lnTo>
                <a:lnTo>
                  <a:pt x="311" y="240"/>
                </a:lnTo>
                <a:lnTo>
                  <a:pt x="316" y="235"/>
                </a:lnTo>
                <a:lnTo>
                  <a:pt x="323" y="234"/>
                </a:lnTo>
                <a:lnTo>
                  <a:pt x="330" y="235"/>
                </a:lnTo>
                <a:lnTo>
                  <a:pt x="336" y="240"/>
                </a:lnTo>
                <a:lnTo>
                  <a:pt x="340" y="245"/>
                </a:lnTo>
                <a:lnTo>
                  <a:pt x="341" y="252"/>
                </a:lnTo>
                <a:lnTo>
                  <a:pt x="340" y="259"/>
                </a:lnTo>
                <a:lnTo>
                  <a:pt x="336" y="265"/>
                </a:lnTo>
                <a:lnTo>
                  <a:pt x="330" y="269"/>
                </a:lnTo>
                <a:lnTo>
                  <a:pt x="323" y="270"/>
                </a:lnTo>
                <a:close/>
                <a:moveTo>
                  <a:pt x="300" y="108"/>
                </a:moveTo>
                <a:lnTo>
                  <a:pt x="252" y="108"/>
                </a:lnTo>
                <a:lnTo>
                  <a:pt x="252" y="71"/>
                </a:lnTo>
                <a:lnTo>
                  <a:pt x="305" y="71"/>
                </a:lnTo>
                <a:lnTo>
                  <a:pt x="303" y="74"/>
                </a:lnTo>
                <a:lnTo>
                  <a:pt x="303" y="78"/>
                </a:lnTo>
                <a:lnTo>
                  <a:pt x="302" y="83"/>
                </a:lnTo>
                <a:lnTo>
                  <a:pt x="302" y="90"/>
                </a:lnTo>
                <a:lnTo>
                  <a:pt x="301" y="96"/>
                </a:lnTo>
                <a:lnTo>
                  <a:pt x="300" y="103"/>
                </a:lnTo>
                <a:lnTo>
                  <a:pt x="300" y="106"/>
                </a:lnTo>
                <a:lnTo>
                  <a:pt x="300" y="108"/>
                </a:lnTo>
                <a:close/>
                <a:moveTo>
                  <a:pt x="294" y="162"/>
                </a:moveTo>
                <a:lnTo>
                  <a:pt x="252" y="162"/>
                </a:lnTo>
                <a:lnTo>
                  <a:pt x="252" y="126"/>
                </a:lnTo>
                <a:lnTo>
                  <a:pt x="298" y="126"/>
                </a:lnTo>
                <a:lnTo>
                  <a:pt x="298" y="127"/>
                </a:lnTo>
                <a:lnTo>
                  <a:pt x="298" y="132"/>
                </a:lnTo>
                <a:lnTo>
                  <a:pt x="297" y="137"/>
                </a:lnTo>
                <a:lnTo>
                  <a:pt x="296" y="144"/>
                </a:lnTo>
                <a:lnTo>
                  <a:pt x="296" y="150"/>
                </a:lnTo>
                <a:lnTo>
                  <a:pt x="295" y="157"/>
                </a:lnTo>
                <a:lnTo>
                  <a:pt x="295" y="160"/>
                </a:lnTo>
                <a:lnTo>
                  <a:pt x="294" y="162"/>
                </a:lnTo>
                <a:close/>
                <a:moveTo>
                  <a:pt x="288" y="216"/>
                </a:moveTo>
                <a:lnTo>
                  <a:pt x="252" y="216"/>
                </a:lnTo>
                <a:lnTo>
                  <a:pt x="252" y="180"/>
                </a:lnTo>
                <a:lnTo>
                  <a:pt x="292" y="180"/>
                </a:lnTo>
                <a:lnTo>
                  <a:pt x="292" y="181"/>
                </a:lnTo>
                <a:lnTo>
                  <a:pt x="292" y="186"/>
                </a:lnTo>
                <a:lnTo>
                  <a:pt x="291" y="191"/>
                </a:lnTo>
                <a:lnTo>
                  <a:pt x="291" y="198"/>
                </a:lnTo>
                <a:lnTo>
                  <a:pt x="289" y="204"/>
                </a:lnTo>
                <a:lnTo>
                  <a:pt x="288" y="211"/>
                </a:lnTo>
                <a:lnTo>
                  <a:pt x="288" y="214"/>
                </a:lnTo>
                <a:lnTo>
                  <a:pt x="288" y="216"/>
                </a:lnTo>
                <a:close/>
                <a:moveTo>
                  <a:pt x="233" y="108"/>
                </a:moveTo>
                <a:lnTo>
                  <a:pt x="185" y="108"/>
                </a:lnTo>
                <a:lnTo>
                  <a:pt x="180" y="71"/>
                </a:lnTo>
                <a:lnTo>
                  <a:pt x="233" y="71"/>
                </a:lnTo>
                <a:lnTo>
                  <a:pt x="233" y="74"/>
                </a:lnTo>
                <a:lnTo>
                  <a:pt x="233" y="78"/>
                </a:lnTo>
                <a:lnTo>
                  <a:pt x="233" y="83"/>
                </a:lnTo>
                <a:lnTo>
                  <a:pt x="233" y="90"/>
                </a:lnTo>
                <a:lnTo>
                  <a:pt x="233" y="96"/>
                </a:lnTo>
                <a:lnTo>
                  <a:pt x="233" y="103"/>
                </a:lnTo>
                <a:lnTo>
                  <a:pt x="233" y="106"/>
                </a:lnTo>
                <a:lnTo>
                  <a:pt x="233" y="108"/>
                </a:lnTo>
                <a:close/>
                <a:moveTo>
                  <a:pt x="233" y="162"/>
                </a:moveTo>
                <a:lnTo>
                  <a:pt x="190" y="162"/>
                </a:lnTo>
                <a:lnTo>
                  <a:pt x="187" y="126"/>
                </a:lnTo>
                <a:lnTo>
                  <a:pt x="233" y="126"/>
                </a:lnTo>
                <a:lnTo>
                  <a:pt x="233" y="127"/>
                </a:lnTo>
                <a:lnTo>
                  <a:pt x="233" y="132"/>
                </a:lnTo>
                <a:lnTo>
                  <a:pt x="233" y="137"/>
                </a:lnTo>
                <a:lnTo>
                  <a:pt x="233" y="144"/>
                </a:lnTo>
                <a:lnTo>
                  <a:pt x="233" y="150"/>
                </a:lnTo>
                <a:lnTo>
                  <a:pt x="233" y="157"/>
                </a:lnTo>
                <a:lnTo>
                  <a:pt x="233" y="160"/>
                </a:lnTo>
                <a:lnTo>
                  <a:pt x="233" y="162"/>
                </a:lnTo>
                <a:close/>
                <a:moveTo>
                  <a:pt x="233" y="216"/>
                </a:moveTo>
                <a:lnTo>
                  <a:pt x="197" y="216"/>
                </a:lnTo>
                <a:lnTo>
                  <a:pt x="192" y="180"/>
                </a:lnTo>
                <a:lnTo>
                  <a:pt x="233" y="180"/>
                </a:lnTo>
                <a:lnTo>
                  <a:pt x="233" y="181"/>
                </a:lnTo>
                <a:lnTo>
                  <a:pt x="233" y="186"/>
                </a:lnTo>
                <a:lnTo>
                  <a:pt x="233" y="191"/>
                </a:lnTo>
                <a:lnTo>
                  <a:pt x="233" y="198"/>
                </a:lnTo>
                <a:lnTo>
                  <a:pt x="233" y="204"/>
                </a:lnTo>
                <a:lnTo>
                  <a:pt x="233" y="211"/>
                </a:lnTo>
                <a:lnTo>
                  <a:pt x="233" y="214"/>
                </a:lnTo>
                <a:lnTo>
                  <a:pt x="233" y="216"/>
                </a:lnTo>
                <a:close/>
                <a:moveTo>
                  <a:pt x="161" y="270"/>
                </a:moveTo>
                <a:lnTo>
                  <a:pt x="155" y="269"/>
                </a:lnTo>
                <a:lnTo>
                  <a:pt x="149" y="265"/>
                </a:lnTo>
                <a:lnTo>
                  <a:pt x="145" y="259"/>
                </a:lnTo>
                <a:lnTo>
                  <a:pt x="144" y="252"/>
                </a:lnTo>
                <a:lnTo>
                  <a:pt x="145" y="245"/>
                </a:lnTo>
                <a:lnTo>
                  <a:pt x="149" y="240"/>
                </a:lnTo>
                <a:lnTo>
                  <a:pt x="155" y="235"/>
                </a:lnTo>
                <a:lnTo>
                  <a:pt x="161" y="234"/>
                </a:lnTo>
                <a:lnTo>
                  <a:pt x="169" y="235"/>
                </a:lnTo>
                <a:lnTo>
                  <a:pt x="174" y="240"/>
                </a:lnTo>
                <a:lnTo>
                  <a:pt x="178" y="245"/>
                </a:lnTo>
                <a:lnTo>
                  <a:pt x="179" y="252"/>
                </a:lnTo>
                <a:lnTo>
                  <a:pt x="178" y="259"/>
                </a:lnTo>
                <a:lnTo>
                  <a:pt x="174" y="265"/>
                </a:lnTo>
                <a:lnTo>
                  <a:pt x="169" y="269"/>
                </a:lnTo>
                <a:lnTo>
                  <a:pt x="161" y="270"/>
                </a:lnTo>
                <a:close/>
                <a:moveTo>
                  <a:pt x="132" y="180"/>
                </a:moveTo>
                <a:lnTo>
                  <a:pt x="174" y="180"/>
                </a:lnTo>
                <a:lnTo>
                  <a:pt x="178" y="216"/>
                </a:lnTo>
                <a:lnTo>
                  <a:pt x="142" y="216"/>
                </a:lnTo>
                <a:lnTo>
                  <a:pt x="142" y="214"/>
                </a:lnTo>
                <a:lnTo>
                  <a:pt x="141" y="211"/>
                </a:lnTo>
                <a:lnTo>
                  <a:pt x="138" y="204"/>
                </a:lnTo>
                <a:lnTo>
                  <a:pt x="136" y="198"/>
                </a:lnTo>
                <a:lnTo>
                  <a:pt x="135" y="191"/>
                </a:lnTo>
                <a:lnTo>
                  <a:pt x="133" y="186"/>
                </a:lnTo>
                <a:lnTo>
                  <a:pt x="132" y="181"/>
                </a:lnTo>
                <a:lnTo>
                  <a:pt x="132" y="180"/>
                </a:lnTo>
                <a:close/>
                <a:moveTo>
                  <a:pt x="128" y="162"/>
                </a:moveTo>
                <a:lnTo>
                  <a:pt x="118" y="126"/>
                </a:lnTo>
                <a:lnTo>
                  <a:pt x="169" y="126"/>
                </a:lnTo>
                <a:lnTo>
                  <a:pt x="173" y="162"/>
                </a:lnTo>
                <a:lnTo>
                  <a:pt x="171" y="162"/>
                </a:lnTo>
                <a:lnTo>
                  <a:pt x="165" y="162"/>
                </a:lnTo>
                <a:lnTo>
                  <a:pt x="158" y="162"/>
                </a:lnTo>
                <a:lnTo>
                  <a:pt x="150" y="162"/>
                </a:lnTo>
                <a:lnTo>
                  <a:pt x="142" y="162"/>
                </a:lnTo>
                <a:lnTo>
                  <a:pt x="134" y="162"/>
                </a:lnTo>
                <a:lnTo>
                  <a:pt x="129" y="162"/>
                </a:lnTo>
                <a:lnTo>
                  <a:pt x="128" y="162"/>
                </a:lnTo>
                <a:close/>
                <a:moveTo>
                  <a:pt x="103" y="71"/>
                </a:moveTo>
                <a:lnTo>
                  <a:pt x="162" y="71"/>
                </a:lnTo>
                <a:lnTo>
                  <a:pt x="166" y="108"/>
                </a:lnTo>
                <a:lnTo>
                  <a:pt x="112" y="108"/>
                </a:lnTo>
                <a:lnTo>
                  <a:pt x="112" y="106"/>
                </a:lnTo>
                <a:lnTo>
                  <a:pt x="111" y="103"/>
                </a:lnTo>
                <a:lnTo>
                  <a:pt x="109" y="96"/>
                </a:lnTo>
                <a:lnTo>
                  <a:pt x="108" y="90"/>
                </a:lnTo>
                <a:lnTo>
                  <a:pt x="106" y="83"/>
                </a:lnTo>
                <a:lnTo>
                  <a:pt x="105" y="78"/>
                </a:lnTo>
                <a:lnTo>
                  <a:pt x="104" y="74"/>
                </a:lnTo>
                <a:lnTo>
                  <a:pt x="103" y="71"/>
                </a:lnTo>
                <a:close/>
                <a:moveTo>
                  <a:pt x="322" y="71"/>
                </a:moveTo>
                <a:lnTo>
                  <a:pt x="375" y="71"/>
                </a:lnTo>
                <a:lnTo>
                  <a:pt x="367" y="108"/>
                </a:lnTo>
                <a:lnTo>
                  <a:pt x="319" y="108"/>
                </a:lnTo>
                <a:lnTo>
                  <a:pt x="319" y="106"/>
                </a:lnTo>
                <a:lnTo>
                  <a:pt x="319" y="103"/>
                </a:lnTo>
                <a:lnTo>
                  <a:pt x="320" y="96"/>
                </a:lnTo>
                <a:lnTo>
                  <a:pt x="321" y="90"/>
                </a:lnTo>
                <a:lnTo>
                  <a:pt x="321" y="83"/>
                </a:lnTo>
                <a:lnTo>
                  <a:pt x="322" y="78"/>
                </a:lnTo>
                <a:lnTo>
                  <a:pt x="322" y="74"/>
                </a:lnTo>
                <a:lnTo>
                  <a:pt x="322" y="71"/>
                </a:lnTo>
                <a:close/>
                <a:moveTo>
                  <a:pt x="359" y="227"/>
                </a:moveTo>
                <a:lnTo>
                  <a:pt x="359" y="227"/>
                </a:lnTo>
                <a:lnTo>
                  <a:pt x="395" y="65"/>
                </a:lnTo>
                <a:lnTo>
                  <a:pt x="394" y="65"/>
                </a:lnTo>
                <a:lnTo>
                  <a:pt x="395" y="63"/>
                </a:lnTo>
                <a:lnTo>
                  <a:pt x="394" y="59"/>
                </a:lnTo>
                <a:lnTo>
                  <a:pt x="392" y="56"/>
                </a:lnTo>
                <a:lnTo>
                  <a:pt x="390" y="55"/>
                </a:lnTo>
                <a:lnTo>
                  <a:pt x="386" y="54"/>
                </a:lnTo>
                <a:lnTo>
                  <a:pt x="98" y="54"/>
                </a:lnTo>
                <a:lnTo>
                  <a:pt x="85" y="7"/>
                </a:lnTo>
                <a:lnTo>
                  <a:pt x="85" y="7"/>
                </a:lnTo>
                <a:lnTo>
                  <a:pt x="82" y="1"/>
                </a:lnTo>
                <a:lnTo>
                  <a:pt x="80" y="0"/>
                </a:lnTo>
                <a:lnTo>
                  <a:pt x="77" y="0"/>
                </a:lnTo>
                <a:lnTo>
                  <a:pt x="9" y="0"/>
                </a:lnTo>
                <a:lnTo>
                  <a:pt x="6" y="0"/>
                </a:lnTo>
                <a:lnTo>
                  <a:pt x="2" y="2"/>
                </a:lnTo>
                <a:lnTo>
                  <a:pt x="0" y="6"/>
                </a:lnTo>
                <a:lnTo>
                  <a:pt x="0" y="9"/>
                </a:lnTo>
                <a:lnTo>
                  <a:pt x="0" y="12"/>
                </a:lnTo>
                <a:lnTo>
                  <a:pt x="2" y="15"/>
                </a:lnTo>
                <a:lnTo>
                  <a:pt x="6" y="17"/>
                </a:lnTo>
                <a:lnTo>
                  <a:pt x="9" y="17"/>
                </a:lnTo>
                <a:lnTo>
                  <a:pt x="70" y="17"/>
                </a:lnTo>
                <a:lnTo>
                  <a:pt x="126" y="228"/>
                </a:lnTo>
                <a:lnTo>
                  <a:pt x="126" y="228"/>
                </a:lnTo>
                <a:lnTo>
                  <a:pt x="128" y="231"/>
                </a:lnTo>
                <a:lnTo>
                  <a:pt x="131" y="233"/>
                </a:lnTo>
                <a:lnTo>
                  <a:pt x="128" y="242"/>
                </a:lnTo>
                <a:lnTo>
                  <a:pt x="125" y="252"/>
                </a:lnTo>
                <a:lnTo>
                  <a:pt x="126" y="259"/>
                </a:lnTo>
                <a:lnTo>
                  <a:pt x="129" y="266"/>
                </a:lnTo>
                <a:lnTo>
                  <a:pt x="132" y="272"/>
                </a:lnTo>
                <a:lnTo>
                  <a:pt x="136" y="277"/>
                </a:lnTo>
                <a:lnTo>
                  <a:pt x="142" y="282"/>
                </a:lnTo>
                <a:lnTo>
                  <a:pt x="148" y="285"/>
                </a:lnTo>
                <a:lnTo>
                  <a:pt x="155" y="287"/>
                </a:lnTo>
                <a:lnTo>
                  <a:pt x="161" y="288"/>
                </a:lnTo>
                <a:lnTo>
                  <a:pt x="169" y="287"/>
                </a:lnTo>
                <a:lnTo>
                  <a:pt x="175" y="285"/>
                </a:lnTo>
                <a:lnTo>
                  <a:pt x="182" y="282"/>
                </a:lnTo>
                <a:lnTo>
                  <a:pt x="187" y="277"/>
                </a:lnTo>
                <a:lnTo>
                  <a:pt x="191" y="272"/>
                </a:lnTo>
                <a:lnTo>
                  <a:pt x="194" y="266"/>
                </a:lnTo>
                <a:lnTo>
                  <a:pt x="197" y="259"/>
                </a:lnTo>
                <a:lnTo>
                  <a:pt x="198" y="252"/>
                </a:lnTo>
                <a:lnTo>
                  <a:pt x="196" y="243"/>
                </a:lnTo>
                <a:lnTo>
                  <a:pt x="192" y="234"/>
                </a:lnTo>
                <a:lnTo>
                  <a:pt x="293" y="234"/>
                </a:lnTo>
                <a:lnTo>
                  <a:pt x="288" y="243"/>
                </a:lnTo>
                <a:lnTo>
                  <a:pt x="287" y="252"/>
                </a:lnTo>
                <a:lnTo>
                  <a:pt x="288" y="259"/>
                </a:lnTo>
                <a:lnTo>
                  <a:pt x="291" y="266"/>
                </a:lnTo>
                <a:lnTo>
                  <a:pt x="294" y="272"/>
                </a:lnTo>
                <a:lnTo>
                  <a:pt x="298" y="277"/>
                </a:lnTo>
                <a:lnTo>
                  <a:pt x="303" y="282"/>
                </a:lnTo>
                <a:lnTo>
                  <a:pt x="309" y="285"/>
                </a:lnTo>
                <a:lnTo>
                  <a:pt x="315" y="287"/>
                </a:lnTo>
                <a:lnTo>
                  <a:pt x="323" y="288"/>
                </a:lnTo>
                <a:lnTo>
                  <a:pt x="330" y="287"/>
                </a:lnTo>
                <a:lnTo>
                  <a:pt x="337" y="285"/>
                </a:lnTo>
                <a:lnTo>
                  <a:pt x="343" y="282"/>
                </a:lnTo>
                <a:lnTo>
                  <a:pt x="349" y="277"/>
                </a:lnTo>
                <a:lnTo>
                  <a:pt x="353" y="272"/>
                </a:lnTo>
                <a:lnTo>
                  <a:pt x="356" y="266"/>
                </a:lnTo>
                <a:lnTo>
                  <a:pt x="359" y="259"/>
                </a:lnTo>
                <a:lnTo>
                  <a:pt x="359" y="252"/>
                </a:lnTo>
                <a:lnTo>
                  <a:pt x="357" y="242"/>
                </a:lnTo>
                <a:lnTo>
                  <a:pt x="353" y="233"/>
                </a:lnTo>
                <a:lnTo>
                  <a:pt x="357" y="231"/>
                </a:lnTo>
                <a:lnTo>
                  <a:pt x="359" y="22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6" name="Freeform 167"/>
          <p:cNvSpPr>
            <a:spLocks noEditPoints="1"/>
          </p:cNvSpPr>
          <p:nvPr/>
        </p:nvSpPr>
        <p:spPr bwMode="auto">
          <a:xfrm>
            <a:off x="12555141" y="4942583"/>
            <a:ext cx="269379" cy="328910"/>
          </a:xfrm>
          <a:custGeom>
            <a:avLst/>
            <a:gdLst>
              <a:gd name="T0" fmla="*/ 216 w 324"/>
              <a:gd name="T1" fmla="*/ 217 h 397"/>
              <a:gd name="T2" fmla="*/ 216 w 324"/>
              <a:gd name="T3" fmla="*/ 202 h 397"/>
              <a:gd name="T4" fmla="*/ 218 w 324"/>
              <a:gd name="T5" fmla="*/ 342 h 397"/>
              <a:gd name="T6" fmla="*/ 105 w 324"/>
              <a:gd name="T7" fmla="*/ 357 h 397"/>
              <a:gd name="T8" fmla="*/ 129 w 324"/>
              <a:gd name="T9" fmla="*/ 271 h 397"/>
              <a:gd name="T10" fmla="*/ 129 w 324"/>
              <a:gd name="T11" fmla="*/ 271 h 397"/>
              <a:gd name="T12" fmla="*/ 67 w 324"/>
              <a:gd name="T13" fmla="*/ 289 h 397"/>
              <a:gd name="T14" fmla="*/ 116 w 324"/>
              <a:gd name="T15" fmla="*/ 289 h 397"/>
              <a:gd name="T16" fmla="*/ 54 w 324"/>
              <a:gd name="T17" fmla="*/ 271 h 397"/>
              <a:gd name="T18" fmla="*/ 161 w 324"/>
              <a:gd name="T19" fmla="*/ 271 h 397"/>
              <a:gd name="T20" fmla="*/ 161 w 324"/>
              <a:gd name="T21" fmla="*/ 271 h 397"/>
              <a:gd name="T22" fmla="*/ 235 w 324"/>
              <a:gd name="T23" fmla="*/ 253 h 397"/>
              <a:gd name="T24" fmla="*/ 251 w 324"/>
              <a:gd name="T25" fmla="*/ 199 h 397"/>
              <a:gd name="T26" fmla="*/ 234 w 324"/>
              <a:gd name="T27" fmla="*/ 208 h 397"/>
              <a:gd name="T28" fmla="*/ 216 w 324"/>
              <a:gd name="T29" fmla="*/ 163 h 397"/>
              <a:gd name="T30" fmla="*/ 216 w 324"/>
              <a:gd name="T31" fmla="*/ 180 h 397"/>
              <a:gd name="T32" fmla="*/ 216 w 324"/>
              <a:gd name="T33" fmla="*/ 164 h 397"/>
              <a:gd name="T34" fmla="*/ 234 w 324"/>
              <a:gd name="T35" fmla="*/ 181 h 397"/>
              <a:gd name="T36" fmla="*/ 251 w 324"/>
              <a:gd name="T37" fmla="*/ 173 h 397"/>
              <a:gd name="T38" fmla="*/ 288 w 324"/>
              <a:gd name="T39" fmla="*/ 127 h 397"/>
              <a:gd name="T40" fmla="*/ 288 w 324"/>
              <a:gd name="T41" fmla="*/ 145 h 397"/>
              <a:gd name="T42" fmla="*/ 288 w 324"/>
              <a:gd name="T43" fmla="*/ 127 h 397"/>
              <a:gd name="T44" fmla="*/ 288 w 324"/>
              <a:gd name="T45" fmla="*/ 163 h 397"/>
              <a:gd name="T46" fmla="*/ 270 w 324"/>
              <a:gd name="T47" fmla="*/ 173 h 397"/>
              <a:gd name="T48" fmla="*/ 270 w 324"/>
              <a:gd name="T49" fmla="*/ 217 h 397"/>
              <a:gd name="T50" fmla="*/ 270 w 324"/>
              <a:gd name="T51" fmla="*/ 200 h 397"/>
              <a:gd name="T52" fmla="*/ 270 w 324"/>
              <a:gd name="T53" fmla="*/ 217 h 397"/>
              <a:gd name="T54" fmla="*/ 18 w 324"/>
              <a:gd name="T55" fmla="*/ 109 h 397"/>
              <a:gd name="T56" fmla="*/ 305 w 324"/>
              <a:gd name="T57" fmla="*/ 305 h 397"/>
              <a:gd name="T58" fmla="*/ 18 w 324"/>
              <a:gd name="T59" fmla="*/ 379 h 397"/>
              <a:gd name="T60" fmla="*/ 305 w 324"/>
              <a:gd name="T61" fmla="*/ 327 h 397"/>
              <a:gd name="T62" fmla="*/ 305 w 324"/>
              <a:gd name="T63" fmla="*/ 362 h 397"/>
              <a:gd name="T64" fmla="*/ 305 w 324"/>
              <a:gd name="T65" fmla="*/ 379 h 397"/>
              <a:gd name="T66" fmla="*/ 224 w 324"/>
              <a:gd name="T67" fmla="*/ 55 h 397"/>
              <a:gd name="T68" fmla="*/ 270 w 324"/>
              <a:gd name="T69" fmla="*/ 19 h 397"/>
              <a:gd name="T70" fmla="*/ 270 w 324"/>
              <a:gd name="T71" fmla="*/ 19 h 397"/>
              <a:gd name="T72" fmla="*/ 270 w 324"/>
              <a:gd name="T73" fmla="*/ 55 h 397"/>
              <a:gd name="T74" fmla="*/ 162 w 324"/>
              <a:gd name="T75" fmla="*/ 0 h 397"/>
              <a:gd name="T76" fmla="*/ 189 w 324"/>
              <a:gd name="T77" fmla="*/ 55 h 397"/>
              <a:gd name="T78" fmla="*/ 5 w 324"/>
              <a:gd name="T79" fmla="*/ 96 h 397"/>
              <a:gd name="T80" fmla="*/ 1 w 324"/>
              <a:gd name="T81" fmla="*/ 386 h 397"/>
              <a:gd name="T82" fmla="*/ 305 w 324"/>
              <a:gd name="T83" fmla="*/ 397 h 397"/>
              <a:gd name="T84" fmla="*/ 324 w 324"/>
              <a:gd name="T85" fmla="*/ 379 h 397"/>
              <a:gd name="T86" fmla="*/ 197 w 324"/>
              <a:gd name="T87" fmla="*/ 235 h 397"/>
              <a:gd name="T88" fmla="*/ 216 w 324"/>
              <a:gd name="T89" fmla="*/ 250 h 397"/>
              <a:gd name="T90" fmla="*/ 216 w 324"/>
              <a:gd name="T91" fmla="*/ 235 h 397"/>
              <a:gd name="T92" fmla="*/ 162 w 324"/>
              <a:gd name="T93" fmla="*/ 145 h 397"/>
              <a:gd name="T94" fmla="*/ 162 w 324"/>
              <a:gd name="T95" fmla="*/ 234 h 397"/>
              <a:gd name="T96" fmla="*/ 35 w 324"/>
              <a:gd name="T97" fmla="*/ 254 h 397"/>
              <a:gd name="T98" fmla="*/ 180 w 324"/>
              <a:gd name="T99" fmla="*/ 242 h 397"/>
              <a:gd name="T100" fmla="*/ 180 w 324"/>
              <a:gd name="T101" fmla="*/ 190 h 397"/>
              <a:gd name="T102" fmla="*/ 180 w 324"/>
              <a:gd name="T103" fmla="*/ 13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4" h="397">
                <a:moveTo>
                  <a:pt x="216" y="199"/>
                </a:moveTo>
                <a:lnTo>
                  <a:pt x="197" y="199"/>
                </a:lnTo>
                <a:lnTo>
                  <a:pt x="197" y="217"/>
                </a:lnTo>
                <a:lnTo>
                  <a:pt x="216" y="217"/>
                </a:lnTo>
                <a:lnTo>
                  <a:pt x="216" y="217"/>
                </a:lnTo>
                <a:lnTo>
                  <a:pt x="216" y="215"/>
                </a:lnTo>
                <a:lnTo>
                  <a:pt x="216" y="208"/>
                </a:lnTo>
                <a:lnTo>
                  <a:pt x="216" y="202"/>
                </a:lnTo>
                <a:lnTo>
                  <a:pt x="216" y="200"/>
                </a:lnTo>
                <a:lnTo>
                  <a:pt x="216" y="199"/>
                </a:lnTo>
                <a:close/>
                <a:moveTo>
                  <a:pt x="105" y="342"/>
                </a:moveTo>
                <a:lnTo>
                  <a:pt x="218" y="342"/>
                </a:lnTo>
                <a:cubicBezTo>
                  <a:pt x="222" y="342"/>
                  <a:pt x="226" y="345"/>
                  <a:pt x="226" y="350"/>
                </a:cubicBezTo>
                <a:lnTo>
                  <a:pt x="226" y="350"/>
                </a:lnTo>
                <a:cubicBezTo>
                  <a:pt x="226" y="354"/>
                  <a:pt x="222" y="357"/>
                  <a:pt x="218" y="357"/>
                </a:cubicBezTo>
                <a:lnTo>
                  <a:pt x="105" y="357"/>
                </a:lnTo>
                <a:cubicBezTo>
                  <a:pt x="101" y="357"/>
                  <a:pt x="97" y="354"/>
                  <a:pt x="97" y="350"/>
                </a:cubicBezTo>
                <a:lnTo>
                  <a:pt x="97" y="350"/>
                </a:lnTo>
                <a:cubicBezTo>
                  <a:pt x="97" y="345"/>
                  <a:pt x="101" y="342"/>
                  <a:pt x="105" y="342"/>
                </a:cubicBezTo>
                <a:close/>
                <a:moveTo>
                  <a:pt x="129" y="271"/>
                </a:moveTo>
                <a:lnTo>
                  <a:pt x="147" y="271"/>
                </a:lnTo>
                <a:lnTo>
                  <a:pt x="147" y="289"/>
                </a:lnTo>
                <a:lnTo>
                  <a:pt x="129" y="289"/>
                </a:lnTo>
                <a:lnTo>
                  <a:pt x="129" y="271"/>
                </a:lnTo>
                <a:close/>
                <a:moveTo>
                  <a:pt x="67" y="271"/>
                </a:moveTo>
                <a:lnTo>
                  <a:pt x="85" y="271"/>
                </a:lnTo>
                <a:lnTo>
                  <a:pt x="85" y="289"/>
                </a:lnTo>
                <a:lnTo>
                  <a:pt x="67" y="289"/>
                </a:lnTo>
                <a:lnTo>
                  <a:pt x="67" y="271"/>
                </a:lnTo>
                <a:close/>
                <a:moveTo>
                  <a:pt x="98" y="271"/>
                </a:moveTo>
                <a:lnTo>
                  <a:pt x="116" y="271"/>
                </a:lnTo>
                <a:lnTo>
                  <a:pt x="116" y="289"/>
                </a:lnTo>
                <a:lnTo>
                  <a:pt x="98" y="289"/>
                </a:lnTo>
                <a:lnTo>
                  <a:pt x="98" y="271"/>
                </a:lnTo>
                <a:close/>
                <a:moveTo>
                  <a:pt x="36" y="271"/>
                </a:moveTo>
                <a:lnTo>
                  <a:pt x="54" y="271"/>
                </a:lnTo>
                <a:lnTo>
                  <a:pt x="54" y="289"/>
                </a:lnTo>
                <a:lnTo>
                  <a:pt x="36" y="289"/>
                </a:lnTo>
                <a:lnTo>
                  <a:pt x="36" y="271"/>
                </a:lnTo>
                <a:close/>
                <a:moveTo>
                  <a:pt x="161" y="271"/>
                </a:moveTo>
                <a:lnTo>
                  <a:pt x="179" y="271"/>
                </a:lnTo>
                <a:lnTo>
                  <a:pt x="179" y="289"/>
                </a:lnTo>
                <a:lnTo>
                  <a:pt x="161" y="289"/>
                </a:lnTo>
                <a:lnTo>
                  <a:pt x="161" y="271"/>
                </a:lnTo>
                <a:close/>
                <a:moveTo>
                  <a:pt x="235" y="235"/>
                </a:moveTo>
                <a:lnTo>
                  <a:pt x="288" y="235"/>
                </a:lnTo>
                <a:lnTo>
                  <a:pt x="288" y="253"/>
                </a:lnTo>
                <a:lnTo>
                  <a:pt x="235" y="253"/>
                </a:lnTo>
                <a:lnTo>
                  <a:pt x="235" y="235"/>
                </a:lnTo>
                <a:close/>
                <a:moveTo>
                  <a:pt x="234" y="217"/>
                </a:moveTo>
                <a:lnTo>
                  <a:pt x="251" y="217"/>
                </a:lnTo>
                <a:lnTo>
                  <a:pt x="251" y="199"/>
                </a:lnTo>
                <a:lnTo>
                  <a:pt x="234" y="199"/>
                </a:lnTo>
                <a:lnTo>
                  <a:pt x="234" y="200"/>
                </a:lnTo>
                <a:lnTo>
                  <a:pt x="234" y="202"/>
                </a:lnTo>
                <a:lnTo>
                  <a:pt x="234" y="208"/>
                </a:lnTo>
                <a:lnTo>
                  <a:pt x="234" y="215"/>
                </a:lnTo>
                <a:lnTo>
                  <a:pt x="234" y="217"/>
                </a:lnTo>
                <a:lnTo>
                  <a:pt x="234" y="217"/>
                </a:lnTo>
                <a:close/>
                <a:moveTo>
                  <a:pt x="216" y="163"/>
                </a:moveTo>
                <a:lnTo>
                  <a:pt x="197" y="163"/>
                </a:lnTo>
                <a:lnTo>
                  <a:pt x="197" y="181"/>
                </a:lnTo>
                <a:lnTo>
                  <a:pt x="216" y="181"/>
                </a:lnTo>
                <a:lnTo>
                  <a:pt x="216" y="180"/>
                </a:lnTo>
                <a:lnTo>
                  <a:pt x="216" y="178"/>
                </a:lnTo>
                <a:lnTo>
                  <a:pt x="216" y="173"/>
                </a:lnTo>
                <a:lnTo>
                  <a:pt x="216" y="166"/>
                </a:lnTo>
                <a:lnTo>
                  <a:pt x="216" y="164"/>
                </a:lnTo>
                <a:lnTo>
                  <a:pt x="216" y="163"/>
                </a:lnTo>
                <a:close/>
                <a:moveTo>
                  <a:pt x="251" y="163"/>
                </a:moveTo>
                <a:lnTo>
                  <a:pt x="234" y="163"/>
                </a:lnTo>
                <a:lnTo>
                  <a:pt x="234" y="181"/>
                </a:lnTo>
                <a:lnTo>
                  <a:pt x="251" y="181"/>
                </a:lnTo>
                <a:lnTo>
                  <a:pt x="251" y="180"/>
                </a:lnTo>
                <a:lnTo>
                  <a:pt x="251" y="178"/>
                </a:lnTo>
                <a:lnTo>
                  <a:pt x="251" y="173"/>
                </a:lnTo>
                <a:lnTo>
                  <a:pt x="251" y="166"/>
                </a:lnTo>
                <a:lnTo>
                  <a:pt x="251" y="164"/>
                </a:lnTo>
                <a:lnTo>
                  <a:pt x="251" y="163"/>
                </a:lnTo>
                <a:close/>
                <a:moveTo>
                  <a:pt x="288" y="127"/>
                </a:moveTo>
                <a:lnTo>
                  <a:pt x="197" y="127"/>
                </a:lnTo>
                <a:lnTo>
                  <a:pt x="197" y="145"/>
                </a:lnTo>
                <a:lnTo>
                  <a:pt x="288" y="145"/>
                </a:lnTo>
                <a:lnTo>
                  <a:pt x="288" y="145"/>
                </a:lnTo>
                <a:lnTo>
                  <a:pt x="288" y="142"/>
                </a:lnTo>
                <a:lnTo>
                  <a:pt x="288" y="136"/>
                </a:lnTo>
                <a:lnTo>
                  <a:pt x="288" y="129"/>
                </a:lnTo>
                <a:lnTo>
                  <a:pt x="288" y="127"/>
                </a:lnTo>
                <a:lnTo>
                  <a:pt x="288" y="127"/>
                </a:lnTo>
                <a:close/>
                <a:moveTo>
                  <a:pt x="270" y="181"/>
                </a:moveTo>
                <a:lnTo>
                  <a:pt x="288" y="181"/>
                </a:lnTo>
                <a:lnTo>
                  <a:pt x="288" y="163"/>
                </a:lnTo>
                <a:lnTo>
                  <a:pt x="270" y="163"/>
                </a:lnTo>
                <a:lnTo>
                  <a:pt x="270" y="164"/>
                </a:lnTo>
                <a:lnTo>
                  <a:pt x="270" y="166"/>
                </a:lnTo>
                <a:lnTo>
                  <a:pt x="270" y="173"/>
                </a:lnTo>
                <a:lnTo>
                  <a:pt x="270" y="178"/>
                </a:lnTo>
                <a:lnTo>
                  <a:pt x="270" y="180"/>
                </a:lnTo>
                <a:lnTo>
                  <a:pt x="270" y="181"/>
                </a:lnTo>
                <a:close/>
                <a:moveTo>
                  <a:pt x="270" y="217"/>
                </a:moveTo>
                <a:lnTo>
                  <a:pt x="288" y="217"/>
                </a:lnTo>
                <a:lnTo>
                  <a:pt x="288" y="199"/>
                </a:lnTo>
                <a:lnTo>
                  <a:pt x="270" y="199"/>
                </a:lnTo>
                <a:lnTo>
                  <a:pt x="270" y="200"/>
                </a:lnTo>
                <a:lnTo>
                  <a:pt x="270" y="202"/>
                </a:lnTo>
                <a:lnTo>
                  <a:pt x="270" y="208"/>
                </a:lnTo>
                <a:lnTo>
                  <a:pt x="270" y="215"/>
                </a:lnTo>
                <a:lnTo>
                  <a:pt x="270" y="217"/>
                </a:lnTo>
                <a:lnTo>
                  <a:pt x="270" y="217"/>
                </a:lnTo>
                <a:close/>
                <a:moveTo>
                  <a:pt x="305" y="308"/>
                </a:moveTo>
                <a:lnTo>
                  <a:pt x="18" y="308"/>
                </a:lnTo>
                <a:lnTo>
                  <a:pt x="18" y="109"/>
                </a:lnTo>
                <a:lnTo>
                  <a:pt x="305" y="109"/>
                </a:lnTo>
                <a:lnTo>
                  <a:pt x="305" y="110"/>
                </a:lnTo>
                <a:lnTo>
                  <a:pt x="305" y="111"/>
                </a:lnTo>
                <a:cubicBezTo>
                  <a:pt x="305" y="176"/>
                  <a:pt x="305" y="241"/>
                  <a:pt x="305" y="305"/>
                </a:cubicBezTo>
                <a:lnTo>
                  <a:pt x="305" y="306"/>
                </a:lnTo>
                <a:lnTo>
                  <a:pt x="305" y="308"/>
                </a:lnTo>
                <a:close/>
                <a:moveTo>
                  <a:pt x="305" y="379"/>
                </a:moveTo>
                <a:lnTo>
                  <a:pt x="18" y="379"/>
                </a:lnTo>
                <a:lnTo>
                  <a:pt x="18" y="325"/>
                </a:lnTo>
                <a:lnTo>
                  <a:pt x="305" y="325"/>
                </a:lnTo>
                <a:lnTo>
                  <a:pt x="305" y="326"/>
                </a:lnTo>
                <a:lnTo>
                  <a:pt x="305" y="327"/>
                </a:lnTo>
                <a:lnTo>
                  <a:pt x="305" y="333"/>
                </a:lnTo>
                <a:lnTo>
                  <a:pt x="305" y="342"/>
                </a:lnTo>
                <a:lnTo>
                  <a:pt x="305" y="352"/>
                </a:lnTo>
                <a:lnTo>
                  <a:pt x="305" y="362"/>
                </a:lnTo>
                <a:lnTo>
                  <a:pt x="305" y="370"/>
                </a:lnTo>
                <a:lnTo>
                  <a:pt x="305" y="377"/>
                </a:lnTo>
                <a:lnTo>
                  <a:pt x="305" y="379"/>
                </a:lnTo>
                <a:lnTo>
                  <a:pt x="305" y="379"/>
                </a:lnTo>
                <a:close/>
                <a:moveTo>
                  <a:pt x="224" y="91"/>
                </a:moveTo>
                <a:lnTo>
                  <a:pt x="207" y="91"/>
                </a:lnTo>
                <a:lnTo>
                  <a:pt x="207" y="55"/>
                </a:lnTo>
                <a:lnTo>
                  <a:pt x="224" y="55"/>
                </a:lnTo>
                <a:lnTo>
                  <a:pt x="224" y="57"/>
                </a:lnTo>
                <a:cubicBezTo>
                  <a:pt x="224" y="68"/>
                  <a:pt x="224" y="79"/>
                  <a:pt x="224" y="90"/>
                </a:cubicBezTo>
                <a:lnTo>
                  <a:pt x="224" y="91"/>
                </a:lnTo>
                <a:close/>
                <a:moveTo>
                  <a:pt x="270" y="19"/>
                </a:moveTo>
                <a:lnTo>
                  <a:pt x="270" y="37"/>
                </a:lnTo>
                <a:cubicBezTo>
                  <a:pt x="234" y="37"/>
                  <a:pt x="198" y="37"/>
                  <a:pt x="162" y="37"/>
                </a:cubicBezTo>
                <a:lnTo>
                  <a:pt x="162" y="19"/>
                </a:lnTo>
                <a:cubicBezTo>
                  <a:pt x="198" y="19"/>
                  <a:pt x="234" y="19"/>
                  <a:pt x="270" y="19"/>
                </a:cubicBezTo>
                <a:close/>
                <a:moveTo>
                  <a:pt x="305" y="91"/>
                </a:moveTo>
                <a:lnTo>
                  <a:pt x="243" y="91"/>
                </a:lnTo>
                <a:lnTo>
                  <a:pt x="243" y="55"/>
                </a:lnTo>
                <a:lnTo>
                  <a:pt x="270" y="55"/>
                </a:lnTo>
                <a:cubicBezTo>
                  <a:pt x="283" y="53"/>
                  <a:pt x="285" y="49"/>
                  <a:pt x="288" y="37"/>
                </a:cubicBezTo>
                <a:lnTo>
                  <a:pt x="288" y="19"/>
                </a:lnTo>
                <a:cubicBezTo>
                  <a:pt x="284" y="7"/>
                  <a:pt x="283" y="4"/>
                  <a:pt x="270" y="0"/>
                </a:cubicBezTo>
                <a:lnTo>
                  <a:pt x="162" y="0"/>
                </a:lnTo>
                <a:cubicBezTo>
                  <a:pt x="149" y="4"/>
                  <a:pt x="147" y="7"/>
                  <a:pt x="143" y="19"/>
                </a:cubicBezTo>
                <a:lnTo>
                  <a:pt x="143" y="37"/>
                </a:lnTo>
                <a:cubicBezTo>
                  <a:pt x="147" y="49"/>
                  <a:pt x="149" y="53"/>
                  <a:pt x="162" y="55"/>
                </a:cubicBezTo>
                <a:lnTo>
                  <a:pt x="189" y="55"/>
                </a:lnTo>
                <a:lnTo>
                  <a:pt x="189" y="91"/>
                </a:lnTo>
                <a:lnTo>
                  <a:pt x="18" y="91"/>
                </a:lnTo>
                <a:lnTo>
                  <a:pt x="11" y="93"/>
                </a:lnTo>
                <a:lnTo>
                  <a:pt x="5" y="96"/>
                </a:lnTo>
                <a:lnTo>
                  <a:pt x="1" y="102"/>
                </a:lnTo>
                <a:lnTo>
                  <a:pt x="0" y="109"/>
                </a:lnTo>
                <a:lnTo>
                  <a:pt x="0" y="379"/>
                </a:lnTo>
                <a:lnTo>
                  <a:pt x="1" y="386"/>
                </a:lnTo>
                <a:lnTo>
                  <a:pt x="5" y="392"/>
                </a:lnTo>
                <a:lnTo>
                  <a:pt x="11" y="396"/>
                </a:lnTo>
                <a:lnTo>
                  <a:pt x="18" y="397"/>
                </a:lnTo>
                <a:lnTo>
                  <a:pt x="305" y="397"/>
                </a:lnTo>
                <a:lnTo>
                  <a:pt x="313" y="396"/>
                </a:lnTo>
                <a:lnTo>
                  <a:pt x="318" y="392"/>
                </a:lnTo>
                <a:lnTo>
                  <a:pt x="323" y="386"/>
                </a:lnTo>
                <a:lnTo>
                  <a:pt x="324" y="379"/>
                </a:lnTo>
                <a:lnTo>
                  <a:pt x="324" y="109"/>
                </a:lnTo>
                <a:cubicBezTo>
                  <a:pt x="321" y="96"/>
                  <a:pt x="317" y="94"/>
                  <a:pt x="305" y="91"/>
                </a:cubicBezTo>
                <a:close/>
                <a:moveTo>
                  <a:pt x="216" y="235"/>
                </a:moveTo>
                <a:lnTo>
                  <a:pt x="197" y="235"/>
                </a:lnTo>
                <a:lnTo>
                  <a:pt x="197" y="254"/>
                </a:lnTo>
                <a:lnTo>
                  <a:pt x="216" y="254"/>
                </a:lnTo>
                <a:lnTo>
                  <a:pt x="216" y="253"/>
                </a:lnTo>
                <a:lnTo>
                  <a:pt x="216" y="250"/>
                </a:lnTo>
                <a:lnTo>
                  <a:pt x="216" y="244"/>
                </a:lnTo>
                <a:lnTo>
                  <a:pt x="216" y="237"/>
                </a:lnTo>
                <a:lnTo>
                  <a:pt x="216" y="236"/>
                </a:lnTo>
                <a:lnTo>
                  <a:pt x="216" y="235"/>
                </a:lnTo>
                <a:close/>
                <a:moveTo>
                  <a:pt x="162" y="235"/>
                </a:moveTo>
                <a:lnTo>
                  <a:pt x="54" y="235"/>
                </a:lnTo>
                <a:lnTo>
                  <a:pt x="54" y="145"/>
                </a:lnTo>
                <a:lnTo>
                  <a:pt x="162" y="145"/>
                </a:lnTo>
                <a:lnTo>
                  <a:pt x="162" y="146"/>
                </a:lnTo>
                <a:lnTo>
                  <a:pt x="162" y="149"/>
                </a:lnTo>
                <a:cubicBezTo>
                  <a:pt x="162" y="176"/>
                  <a:pt x="162" y="204"/>
                  <a:pt x="162" y="231"/>
                </a:cubicBezTo>
                <a:lnTo>
                  <a:pt x="162" y="234"/>
                </a:lnTo>
                <a:lnTo>
                  <a:pt x="162" y="235"/>
                </a:lnTo>
                <a:close/>
                <a:moveTo>
                  <a:pt x="180" y="127"/>
                </a:moveTo>
                <a:lnTo>
                  <a:pt x="35" y="127"/>
                </a:lnTo>
                <a:lnTo>
                  <a:pt x="35" y="254"/>
                </a:lnTo>
                <a:lnTo>
                  <a:pt x="180" y="254"/>
                </a:lnTo>
                <a:lnTo>
                  <a:pt x="180" y="251"/>
                </a:lnTo>
                <a:lnTo>
                  <a:pt x="180" y="248"/>
                </a:lnTo>
                <a:lnTo>
                  <a:pt x="180" y="242"/>
                </a:lnTo>
                <a:lnTo>
                  <a:pt x="180" y="234"/>
                </a:lnTo>
                <a:lnTo>
                  <a:pt x="180" y="224"/>
                </a:lnTo>
                <a:lnTo>
                  <a:pt x="180" y="214"/>
                </a:lnTo>
                <a:lnTo>
                  <a:pt x="180" y="190"/>
                </a:lnTo>
                <a:lnTo>
                  <a:pt x="180" y="167"/>
                </a:lnTo>
                <a:lnTo>
                  <a:pt x="180" y="156"/>
                </a:lnTo>
                <a:lnTo>
                  <a:pt x="180" y="147"/>
                </a:lnTo>
                <a:lnTo>
                  <a:pt x="180" y="139"/>
                </a:lnTo>
                <a:lnTo>
                  <a:pt x="180" y="133"/>
                </a:lnTo>
                <a:lnTo>
                  <a:pt x="180" y="128"/>
                </a:lnTo>
                <a:lnTo>
                  <a:pt x="180" y="12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7" name="Freeform 168"/>
          <p:cNvSpPr>
            <a:spLocks noEditPoints="1"/>
          </p:cNvSpPr>
          <p:nvPr/>
        </p:nvSpPr>
        <p:spPr bwMode="auto">
          <a:xfrm>
            <a:off x="13897571" y="4932164"/>
            <a:ext cx="296168" cy="349747"/>
          </a:xfrm>
          <a:custGeom>
            <a:avLst/>
            <a:gdLst>
              <a:gd name="T0" fmla="*/ 31 w 360"/>
              <a:gd name="T1" fmla="*/ 313 h 420"/>
              <a:gd name="T2" fmla="*/ 341 w 360"/>
              <a:gd name="T3" fmla="*/ 402 h 420"/>
              <a:gd name="T4" fmla="*/ 27 w 360"/>
              <a:gd name="T5" fmla="*/ 402 h 420"/>
              <a:gd name="T6" fmla="*/ 20 w 360"/>
              <a:gd name="T7" fmla="*/ 402 h 420"/>
              <a:gd name="T8" fmla="*/ 33 w 360"/>
              <a:gd name="T9" fmla="*/ 295 h 420"/>
              <a:gd name="T10" fmla="*/ 34 w 360"/>
              <a:gd name="T11" fmla="*/ 289 h 420"/>
              <a:gd name="T12" fmla="*/ 53 w 360"/>
              <a:gd name="T13" fmla="*/ 150 h 420"/>
              <a:gd name="T14" fmla="*/ 53 w 360"/>
              <a:gd name="T15" fmla="*/ 150 h 420"/>
              <a:gd name="T16" fmla="*/ 108 w 360"/>
              <a:gd name="T17" fmla="*/ 186 h 420"/>
              <a:gd name="T18" fmla="*/ 116 w 360"/>
              <a:gd name="T19" fmla="*/ 229 h 420"/>
              <a:gd name="T20" fmla="*/ 126 w 360"/>
              <a:gd name="T21" fmla="*/ 187 h 420"/>
              <a:gd name="T22" fmla="*/ 234 w 360"/>
              <a:gd name="T23" fmla="*/ 150 h 420"/>
              <a:gd name="T24" fmla="*/ 222 w 360"/>
              <a:gd name="T25" fmla="*/ 207 h 420"/>
              <a:gd name="T26" fmla="*/ 266 w 360"/>
              <a:gd name="T27" fmla="*/ 207 h 420"/>
              <a:gd name="T28" fmla="*/ 252 w 360"/>
              <a:gd name="T29" fmla="*/ 150 h 420"/>
              <a:gd name="T30" fmla="*/ 327 w 360"/>
              <a:gd name="T31" fmla="*/ 295 h 420"/>
              <a:gd name="T32" fmla="*/ 116 w 360"/>
              <a:gd name="T33" fmla="*/ 200 h 420"/>
              <a:gd name="T34" fmla="*/ 116 w 360"/>
              <a:gd name="T35" fmla="*/ 214 h 420"/>
              <a:gd name="T36" fmla="*/ 116 w 360"/>
              <a:gd name="T37" fmla="*/ 200 h 420"/>
              <a:gd name="T38" fmla="*/ 251 w 360"/>
              <a:gd name="T39" fmla="*/ 207 h 420"/>
              <a:gd name="T40" fmla="*/ 237 w 360"/>
              <a:gd name="T41" fmla="*/ 207 h 420"/>
              <a:gd name="T42" fmla="*/ 126 w 360"/>
              <a:gd name="T43" fmla="*/ 96 h 420"/>
              <a:gd name="T44" fmla="*/ 233 w 360"/>
              <a:gd name="T45" fmla="*/ 85 h 420"/>
              <a:gd name="T46" fmla="*/ 234 w 360"/>
              <a:gd name="T47" fmla="*/ 132 h 420"/>
              <a:gd name="T48" fmla="*/ 126 w 360"/>
              <a:gd name="T49" fmla="*/ 131 h 420"/>
              <a:gd name="T50" fmla="*/ 126 w 360"/>
              <a:gd name="T51" fmla="*/ 97 h 420"/>
              <a:gd name="T52" fmla="*/ 360 w 360"/>
              <a:gd name="T53" fmla="*/ 410 h 420"/>
              <a:gd name="T54" fmla="*/ 325 w 360"/>
              <a:gd name="T55" fmla="*/ 139 h 420"/>
              <a:gd name="T56" fmla="*/ 252 w 360"/>
              <a:gd name="T57" fmla="*/ 132 h 420"/>
              <a:gd name="T58" fmla="*/ 250 w 360"/>
              <a:gd name="T59" fmla="*/ 81 h 420"/>
              <a:gd name="T60" fmla="*/ 108 w 360"/>
              <a:gd name="T61" fmla="*/ 96 h 420"/>
              <a:gd name="T62" fmla="*/ 45 w 360"/>
              <a:gd name="T63" fmla="*/ 132 h 420"/>
              <a:gd name="T64" fmla="*/ 0 w 360"/>
              <a:gd name="T65" fmla="*/ 410 h 420"/>
              <a:gd name="T66" fmla="*/ 0 w 360"/>
              <a:gd name="T67" fmla="*/ 411 h 420"/>
              <a:gd name="T68" fmla="*/ 2 w 360"/>
              <a:gd name="T69" fmla="*/ 417 h 420"/>
              <a:gd name="T70" fmla="*/ 9 w 360"/>
              <a:gd name="T71" fmla="*/ 420 h 420"/>
              <a:gd name="T72" fmla="*/ 355 w 360"/>
              <a:gd name="T73" fmla="*/ 419 h 420"/>
              <a:gd name="T74" fmla="*/ 359 w 360"/>
              <a:gd name="T75" fmla="*/ 415 h 420"/>
              <a:gd name="T76" fmla="*/ 360 w 360"/>
              <a:gd name="T77" fmla="*/ 41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0" h="420">
                <a:moveTo>
                  <a:pt x="19" y="402"/>
                </a:moveTo>
                <a:cubicBezTo>
                  <a:pt x="23" y="372"/>
                  <a:pt x="27" y="343"/>
                  <a:pt x="31" y="313"/>
                </a:cubicBezTo>
                <a:lnTo>
                  <a:pt x="330" y="313"/>
                </a:lnTo>
                <a:cubicBezTo>
                  <a:pt x="333" y="343"/>
                  <a:pt x="337" y="372"/>
                  <a:pt x="341" y="402"/>
                </a:cubicBezTo>
                <a:cubicBezTo>
                  <a:pt x="238" y="402"/>
                  <a:pt x="136" y="402"/>
                  <a:pt x="33" y="402"/>
                </a:cubicBezTo>
                <a:lnTo>
                  <a:pt x="27" y="402"/>
                </a:lnTo>
                <a:lnTo>
                  <a:pt x="23" y="402"/>
                </a:lnTo>
                <a:lnTo>
                  <a:pt x="20" y="402"/>
                </a:lnTo>
                <a:lnTo>
                  <a:pt x="19" y="402"/>
                </a:lnTo>
                <a:close/>
                <a:moveTo>
                  <a:pt x="33" y="295"/>
                </a:moveTo>
                <a:lnTo>
                  <a:pt x="34" y="289"/>
                </a:lnTo>
                <a:lnTo>
                  <a:pt x="34" y="289"/>
                </a:lnTo>
                <a:cubicBezTo>
                  <a:pt x="40" y="243"/>
                  <a:pt x="47" y="198"/>
                  <a:pt x="53" y="152"/>
                </a:cubicBezTo>
                <a:lnTo>
                  <a:pt x="53" y="150"/>
                </a:lnTo>
                <a:lnTo>
                  <a:pt x="53" y="150"/>
                </a:lnTo>
                <a:lnTo>
                  <a:pt x="53" y="150"/>
                </a:lnTo>
                <a:lnTo>
                  <a:pt x="108" y="150"/>
                </a:lnTo>
                <a:lnTo>
                  <a:pt x="108" y="186"/>
                </a:lnTo>
                <a:cubicBezTo>
                  <a:pt x="100" y="190"/>
                  <a:pt x="94" y="198"/>
                  <a:pt x="94" y="207"/>
                </a:cubicBezTo>
                <a:cubicBezTo>
                  <a:pt x="94" y="219"/>
                  <a:pt x="104" y="229"/>
                  <a:pt x="116" y="229"/>
                </a:cubicBezTo>
                <a:cubicBezTo>
                  <a:pt x="129" y="229"/>
                  <a:pt x="139" y="219"/>
                  <a:pt x="139" y="207"/>
                </a:cubicBezTo>
                <a:cubicBezTo>
                  <a:pt x="139" y="198"/>
                  <a:pt x="134" y="191"/>
                  <a:pt x="126" y="187"/>
                </a:cubicBezTo>
                <a:lnTo>
                  <a:pt x="126" y="150"/>
                </a:lnTo>
                <a:lnTo>
                  <a:pt x="234" y="150"/>
                </a:lnTo>
                <a:lnTo>
                  <a:pt x="234" y="187"/>
                </a:lnTo>
                <a:cubicBezTo>
                  <a:pt x="227" y="191"/>
                  <a:pt x="222" y="198"/>
                  <a:pt x="222" y="207"/>
                </a:cubicBezTo>
                <a:cubicBezTo>
                  <a:pt x="222" y="219"/>
                  <a:pt x="232" y="229"/>
                  <a:pt x="244" y="229"/>
                </a:cubicBezTo>
                <a:cubicBezTo>
                  <a:pt x="256" y="229"/>
                  <a:pt x="266" y="219"/>
                  <a:pt x="266" y="207"/>
                </a:cubicBezTo>
                <a:cubicBezTo>
                  <a:pt x="266" y="198"/>
                  <a:pt x="261" y="190"/>
                  <a:pt x="252" y="186"/>
                </a:cubicBezTo>
                <a:lnTo>
                  <a:pt x="252" y="150"/>
                </a:lnTo>
                <a:lnTo>
                  <a:pt x="308" y="150"/>
                </a:lnTo>
                <a:cubicBezTo>
                  <a:pt x="314" y="198"/>
                  <a:pt x="321" y="247"/>
                  <a:pt x="327" y="295"/>
                </a:cubicBezTo>
                <a:lnTo>
                  <a:pt x="33" y="295"/>
                </a:lnTo>
                <a:close/>
                <a:moveTo>
                  <a:pt x="116" y="200"/>
                </a:moveTo>
                <a:cubicBezTo>
                  <a:pt x="120" y="200"/>
                  <a:pt x="124" y="203"/>
                  <a:pt x="124" y="207"/>
                </a:cubicBezTo>
                <a:cubicBezTo>
                  <a:pt x="124" y="211"/>
                  <a:pt x="120" y="214"/>
                  <a:pt x="116" y="214"/>
                </a:cubicBezTo>
                <a:cubicBezTo>
                  <a:pt x="112" y="214"/>
                  <a:pt x="109" y="211"/>
                  <a:pt x="109" y="207"/>
                </a:cubicBezTo>
                <a:cubicBezTo>
                  <a:pt x="109" y="203"/>
                  <a:pt x="112" y="200"/>
                  <a:pt x="116" y="200"/>
                </a:cubicBezTo>
                <a:close/>
                <a:moveTo>
                  <a:pt x="244" y="200"/>
                </a:moveTo>
                <a:cubicBezTo>
                  <a:pt x="248" y="200"/>
                  <a:pt x="251" y="203"/>
                  <a:pt x="251" y="207"/>
                </a:cubicBezTo>
                <a:cubicBezTo>
                  <a:pt x="251" y="211"/>
                  <a:pt x="248" y="214"/>
                  <a:pt x="244" y="214"/>
                </a:cubicBezTo>
                <a:cubicBezTo>
                  <a:pt x="240" y="214"/>
                  <a:pt x="237" y="211"/>
                  <a:pt x="237" y="207"/>
                </a:cubicBezTo>
                <a:cubicBezTo>
                  <a:pt x="237" y="203"/>
                  <a:pt x="240" y="200"/>
                  <a:pt x="244" y="200"/>
                </a:cubicBezTo>
                <a:close/>
                <a:moveTo>
                  <a:pt x="126" y="96"/>
                </a:moveTo>
                <a:lnTo>
                  <a:pt x="127" y="85"/>
                </a:lnTo>
                <a:cubicBezTo>
                  <a:pt x="145" y="27"/>
                  <a:pt x="216" y="28"/>
                  <a:pt x="233" y="85"/>
                </a:cubicBezTo>
                <a:lnTo>
                  <a:pt x="234" y="96"/>
                </a:lnTo>
                <a:lnTo>
                  <a:pt x="234" y="132"/>
                </a:lnTo>
                <a:lnTo>
                  <a:pt x="126" y="132"/>
                </a:lnTo>
                <a:lnTo>
                  <a:pt x="126" y="131"/>
                </a:lnTo>
                <a:cubicBezTo>
                  <a:pt x="126" y="121"/>
                  <a:pt x="126" y="111"/>
                  <a:pt x="126" y="102"/>
                </a:cubicBezTo>
                <a:lnTo>
                  <a:pt x="126" y="97"/>
                </a:lnTo>
                <a:lnTo>
                  <a:pt x="126" y="96"/>
                </a:lnTo>
                <a:close/>
                <a:moveTo>
                  <a:pt x="360" y="410"/>
                </a:moveTo>
                <a:lnTo>
                  <a:pt x="360" y="410"/>
                </a:lnTo>
                <a:lnTo>
                  <a:pt x="325" y="139"/>
                </a:lnTo>
                <a:cubicBezTo>
                  <a:pt x="323" y="133"/>
                  <a:pt x="323" y="133"/>
                  <a:pt x="315" y="132"/>
                </a:cubicBezTo>
                <a:lnTo>
                  <a:pt x="252" y="132"/>
                </a:lnTo>
                <a:lnTo>
                  <a:pt x="252" y="96"/>
                </a:lnTo>
                <a:lnTo>
                  <a:pt x="250" y="81"/>
                </a:lnTo>
                <a:cubicBezTo>
                  <a:pt x="232" y="8"/>
                  <a:pt x="137" y="0"/>
                  <a:pt x="110" y="81"/>
                </a:cubicBezTo>
                <a:lnTo>
                  <a:pt x="108" y="96"/>
                </a:lnTo>
                <a:lnTo>
                  <a:pt x="108" y="132"/>
                </a:lnTo>
                <a:lnTo>
                  <a:pt x="45" y="132"/>
                </a:lnTo>
                <a:cubicBezTo>
                  <a:pt x="38" y="132"/>
                  <a:pt x="38" y="134"/>
                  <a:pt x="36" y="139"/>
                </a:cubicBezTo>
                <a:lnTo>
                  <a:pt x="0" y="410"/>
                </a:lnTo>
                <a:lnTo>
                  <a:pt x="0" y="410"/>
                </a:lnTo>
                <a:lnTo>
                  <a:pt x="0" y="411"/>
                </a:lnTo>
                <a:lnTo>
                  <a:pt x="0" y="415"/>
                </a:lnTo>
                <a:lnTo>
                  <a:pt x="2" y="417"/>
                </a:lnTo>
                <a:lnTo>
                  <a:pt x="5" y="419"/>
                </a:lnTo>
                <a:lnTo>
                  <a:pt x="9" y="420"/>
                </a:lnTo>
                <a:lnTo>
                  <a:pt x="352" y="420"/>
                </a:lnTo>
                <a:lnTo>
                  <a:pt x="355" y="419"/>
                </a:lnTo>
                <a:lnTo>
                  <a:pt x="357" y="417"/>
                </a:lnTo>
                <a:lnTo>
                  <a:pt x="359" y="415"/>
                </a:lnTo>
                <a:lnTo>
                  <a:pt x="360" y="411"/>
                </a:lnTo>
                <a:lnTo>
                  <a:pt x="360" y="41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8" name="Freeform 169"/>
          <p:cNvSpPr>
            <a:spLocks noEditPoints="1"/>
          </p:cNvSpPr>
          <p:nvPr/>
        </p:nvSpPr>
        <p:spPr bwMode="auto">
          <a:xfrm>
            <a:off x="11819930" y="6622852"/>
            <a:ext cx="328911" cy="270867"/>
          </a:xfrm>
          <a:custGeom>
            <a:avLst/>
            <a:gdLst>
              <a:gd name="T0" fmla="*/ 378 w 397"/>
              <a:gd name="T1" fmla="*/ 127 h 324"/>
              <a:gd name="T2" fmla="*/ 378 w 397"/>
              <a:gd name="T3" fmla="*/ 142 h 324"/>
              <a:gd name="T4" fmla="*/ 289 w 397"/>
              <a:gd name="T5" fmla="*/ 198 h 324"/>
              <a:gd name="T6" fmla="*/ 356 w 397"/>
              <a:gd name="T7" fmla="*/ 168 h 324"/>
              <a:gd name="T8" fmla="*/ 350 w 397"/>
              <a:gd name="T9" fmla="*/ 192 h 324"/>
              <a:gd name="T10" fmla="*/ 280 w 397"/>
              <a:gd name="T11" fmla="*/ 252 h 324"/>
              <a:gd name="T12" fmla="*/ 344 w 397"/>
              <a:gd name="T13" fmla="*/ 222 h 324"/>
              <a:gd name="T14" fmla="*/ 338 w 397"/>
              <a:gd name="T15" fmla="*/ 246 h 324"/>
              <a:gd name="T16" fmla="*/ 272 w 397"/>
              <a:gd name="T17" fmla="*/ 306 h 324"/>
              <a:gd name="T18" fmla="*/ 333 w 397"/>
              <a:gd name="T19" fmla="*/ 276 h 324"/>
              <a:gd name="T20" fmla="*/ 327 w 397"/>
              <a:gd name="T21" fmla="*/ 300 h 324"/>
              <a:gd name="T22" fmla="*/ 208 w 397"/>
              <a:gd name="T23" fmla="*/ 162 h 324"/>
              <a:gd name="T24" fmla="*/ 268 w 397"/>
              <a:gd name="T25" fmla="*/ 198 h 324"/>
              <a:gd name="T26" fmla="*/ 239 w 397"/>
              <a:gd name="T27" fmla="*/ 198 h 324"/>
              <a:gd name="T28" fmla="*/ 210 w 397"/>
              <a:gd name="T29" fmla="*/ 198 h 324"/>
              <a:gd name="T30" fmla="*/ 208 w 397"/>
              <a:gd name="T31" fmla="*/ 252 h 324"/>
              <a:gd name="T32" fmla="*/ 267 w 397"/>
              <a:gd name="T33" fmla="*/ 222 h 324"/>
              <a:gd name="T34" fmla="*/ 264 w 397"/>
              <a:gd name="T35" fmla="*/ 246 h 324"/>
              <a:gd name="T36" fmla="*/ 208 w 397"/>
              <a:gd name="T37" fmla="*/ 306 h 324"/>
              <a:gd name="T38" fmla="*/ 258 w 397"/>
              <a:gd name="T39" fmla="*/ 276 h 324"/>
              <a:gd name="T40" fmla="*/ 255 w 397"/>
              <a:gd name="T41" fmla="*/ 300 h 324"/>
              <a:gd name="T42" fmla="*/ 126 w 397"/>
              <a:gd name="T43" fmla="*/ 198 h 324"/>
              <a:gd name="T44" fmla="*/ 189 w 397"/>
              <a:gd name="T45" fmla="*/ 168 h 324"/>
              <a:gd name="T46" fmla="*/ 189 w 397"/>
              <a:gd name="T47" fmla="*/ 192 h 324"/>
              <a:gd name="T48" fmla="*/ 134 w 397"/>
              <a:gd name="T49" fmla="*/ 252 h 324"/>
              <a:gd name="T50" fmla="*/ 189 w 397"/>
              <a:gd name="T51" fmla="*/ 222 h 324"/>
              <a:gd name="T52" fmla="*/ 189 w 397"/>
              <a:gd name="T53" fmla="*/ 246 h 324"/>
              <a:gd name="T54" fmla="*/ 143 w 397"/>
              <a:gd name="T55" fmla="*/ 306 h 324"/>
              <a:gd name="T56" fmla="*/ 189 w 397"/>
              <a:gd name="T57" fmla="*/ 276 h 324"/>
              <a:gd name="T58" fmla="*/ 189 w 397"/>
              <a:gd name="T59" fmla="*/ 300 h 324"/>
              <a:gd name="T60" fmla="*/ 63 w 397"/>
              <a:gd name="T61" fmla="*/ 270 h 324"/>
              <a:gd name="T62" fmla="*/ 122 w 397"/>
              <a:gd name="T63" fmla="*/ 306 h 324"/>
              <a:gd name="T64" fmla="*/ 88 w 397"/>
              <a:gd name="T65" fmla="*/ 306 h 324"/>
              <a:gd name="T66" fmla="*/ 71 w 397"/>
              <a:gd name="T67" fmla="*/ 306 h 324"/>
              <a:gd name="T68" fmla="*/ 60 w 397"/>
              <a:gd name="T69" fmla="*/ 252 h 324"/>
              <a:gd name="T70" fmla="*/ 56 w 397"/>
              <a:gd name="T71" fmla="*/ 235 h 324"/>
              <a:gd name="T72" fmla="*/ 52 w 397"/>
              <a:gd name="T73" fmla="*/ 216 h 324"/>
              <a:gd name="T74" fmla="*/ 48 w 397"/>
              <a:gd name="T75" fmla="*/ 198 h 324"/>
              <a:gd name="T76" fmla="*/ 45 w 397"/>
              <a:gd name="T77" fmla="*/ 181 h 324"/>
              <a:gd name="T78" fmla="*/ 40 w 397"/>
              <a:gd name="T79" fmla="*/ 162 h 324"/>
              <a:gd name="T80" fmla="*/ 75 w 397"/>
              <a:gd name="T81" fmla="*/ 107 h 324"/>
              <a:gd name="T82" fmla="*/ 103 w 397"/>
              <a:gd name="T83" fmla="*/ 88 h 324"/>
              <a:gd name="T84" fmla="*/ 169 w 397"/>
              <a:gd name="T85" fmla="*/ 40 h 324"/>
              <a:gd name="T86" fmla="*/ 197 w 397"/>
              <a:gd name="T87" fmla="*/ 21 h 324"/>
              <a:gd name="T88" fmla="*/ 206 w 397"/>
              <a:gd name="T89" fmla="*/ 4 h 324"/>
              <a:gd name="T90" fmla="*/ 195 w 397"/>
              <a:gd name="T91" fmla="*/ 1 h 324"/>
              <a:gd name="T92" fmla="*/ 19 w 397"/>
              <a:gd name="T93" fmla="*/ 108 h 324"/>
              <a:gd name="T94" fmla="*/ 0 w 397"/>
              <a:gd name="T95" fmla="*/ 127 h 324"/>
              <a:gd name="T96" fmla="*/ 11 w 397"/>
              <a:gd name="T97" fmla="*/ 161 h 324"/>
              <a:gd name="T98" fmla="*/ 54 w 397"/>
              <a:gd name="T99" fmla="*/ 318 h 324"/>
              <a:gd name="T100" fmla="*/ 339 w 397"/>
              <a:gd name="T101" fmla="*/ 322 h 324"/>
              <a:gd name="T102" fmla="*/ 378 w 397"/>
              <a:gd name="T103" fmla="*/ 162 h 324"/>
              <a:gd name="T104" fmla="*/ 397 w 397"/>
              <a:gd name="T105" fmla="*/ 144 h 324"/>
              <a:gd name="T106" fmla="*/ 386 w 397"/>
              <a:gd name="T107" fmla="*/ 10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7" h="324">
                <a:moveTo>
                  <a:pt x="378" y="144"/>
                </a:moveTo>
                <a:lnTo>
                  <a:pt x="19" y="144"/>
                </a:lnTo>
                <a:lnTo>
                  <a:pt x="19" y="127"/>
                </a:lnTo>
                <a:lnTo>
                  <a:pt x="378" y="127"/>
                </a:lnTo>
                <a:lnTo>
                  <a:pt x="378" y="127"/>
                </a:lnTo>
                <a:lnTo>
                  <a:pt x="378" y="129"/>
                </a:lnTo>
                <a:lnTo>
                  <a:pt x="378" y="135"/>
                </a:lnTo>
                <a:lnTo>
                  <a:pt x="378" y="142"/>
                </a:lnTo>
                <a:lnTo>
                  <a:pt x="378" y="144"/>
                </a:lnTo>
                <a:lnTo>
                  <a:pt x="378" y="144"/>
                </a:lnTo>
                <a:close/>
                <a:moveTo>
                  <a:pt x="349" y="198"/>
                </a:moveTo>
                <a:lnTo>
                  <a:pt x="289" y="198"/>
                </a:lnTo>
                <a:lnTo>
                  <a:pt x="295" y="162"/>
                </a:lnTo>
                <a:lnTo>
                  <a:pt x="357" y="162"/>
                </a:lnTo>
                <a:lnTo>
                  <a:pt x="356" y="163"/>
                </a:lnTo>
                <a:lnTo>
                  <a:pt x="356" y="168"/>
                </a:lnTo>
                <a:lnTo>
                  <a:pt x="354" y="173"/>
                </a:lnTo>
                <a:lnTo>
                  <a:pt x="352" y="181"/>
                </a:lnTo>
                <a:lnTo>
                  <a:pt x="351" y="187"/>
                </a:lnTo>
                <a:lnTo>
                  <a:pt x="350" y="192"/>
                </a:lnTo>
                <a:lnTo>
                  <a:pt x="349" y="197"/>
                </a:lnTo>
                <a:lnTo>
                  <a:pt x="349" y="198"/>
                </a:lnTo>
                <a:close/>
                <a:moveTo>
                  <a:pt x="337" y="252"/>
                </a:moveTo>
                <a:lnTo>
                  <a:pt x="280" y="252"/>
                </a:lnTo>
                <a:lnTo>
                  <a:pt x="286" y="216"/>
                </a:lnTo>
                <a:lnTo>
                  <a:pt x="345" y="216"/>
                </a:lnTo>
                <a:lnTo>
                  <a:pt x="345" y="217"/>
                </a:lnTo>
                <a:lnTo>
                  <a:pt x="344" y="222"/>
                </a:lnTo>
                <a:lnTo>
                  <a:pt x="343" y="227"/>
                </a:lnTo>
                <a:lnTo>
                  <a:pt x="342" y="235"/>
                </a:lnTo>
                <a:lnTo>
                  <a:pt x="339" y="241"/>
                </a:lnTo>
                <a:lnTo>
                  <a:pt x="338" y="246"/>
                </a:lnTo>
                <a:lnTo>
                  <a:pt x="338" y="251"/>
                </a:lnTo>
                <a:lnTo>
                  <a:pt x="337" y="252"/>
                </a:lnTo>
                <a:close/>
                <a:moveTo>
                  <a:pt x="326" y="306"/>
                </a:moveTo>
                <a:lnTo>
                  <a:pt x="272" y="306"/>
                </a:lnTo>
                <a:lnTo>
                  <a:pt x="278" y="270"/>
                </a:lnTo>
                <a:lnTo>
                  <a:pt x="334" y="270"/>
                </a:lnTo>
                <a:lnTo>
                  <a:pt x="333" y="271"/>
                </a:lnTo>
                <a:lnTo>
                  <a:pt x="333" y="276"/>
                </a:lnTo>
                <a:lnTo>
                  <a:pt x="332" y="281"/>
                </a:lnTo>
                <a:lnTo>
                  <a:pt x="330" y="288"/>
                </a:lnTo>
                <a:lnTo>
                  <a:pt x="329" y="295"/>
                </a:lnTo>
                <a:lnTo>
                  <a:pt x="327" y="300"/>
                </a:lnTo>
                <a:lnTo>
                  <a:pt x="326" y="305"/>
                </a:lnTo>
                <a:lnTo>
                  <a:pt x="326" y="306"/>
                </a:lnTo>
                <a:close/>
                <a:moveTo>
                  <a:pt x="208" y="198"/>
                </a:moveTo>
                <a:lnTo>
                  <a:pt x="208" y="162"/>
                </a:lnTo>
                <a:lnTo>
                  <a:pt x="277" y="162"/>
                </a:lnTo>
                <a:lnTo>
                  <a:pt x="271" y="198"/>
                </a:lnTo>
                <a:lnTo>
                  <a:pt x="270" y="198"/>
                </a:lnTo>
                <a:lnTo>
                  <a:pt x="268" y="198"/>
                </a:lnTo>
                <a:lnTo>
                  <a:pt x="265" y="198"/>
                </a:lnTo>
                <a:lnTo>
                  <a:pt x="262" y="198"/>
                </a:lnTo>
                <a:lnTo>
                  <a:pt x="251" y="198"/>
                </a:lnTo>
                <a:lnTo>
                  <a:pt x="239" y="198"/>
                </a:lnTo>
                <a:lnTo>
                  <a:pt x="227" y="198"/>
                </a:lnTo>
                <a:lnTo>
                  <a:pt x="217" y="198"/>
                </a:lnTo>
                <a:lnTo>
                  <a:pt x="213" y="198"/>
                </a:lnTo>
                <a:lnTo>
                  <a:pt x="210" y="198"/>
                </a:lnTo>
                <a:lnTo>
                  <a:pt x="208" y="198"/>
                </a:lnTo>
                <a:lnTo>
                  <a:pt x="208" y="198"/>
                </a:lnTo>
                <a:close/>
                <a:moveTo>
                  <a:pt x="263" y="252"/>
                </a:moveTo>
                <a:lnTo>
                  <a:pt x="208" y="252"/>
                </a:lnTo>
                <a:lnTo>
                  <a:pt x="208" y="216"/>
                </a:lnTo>
                <a:lnTo>
                  <a:pt x="268" y="216"/>
                </a:lnTo>
                <a:lnTo>
                  <a:pt x="268" y="217"/>
                </a:lnTo>
                <a:lnTo>
                  <a:pt x="267" y="222"/>
                </a:lnTo>
                <a:lnTo>
                  <a:pt x="267" y="227"/>
                </a:lnTo>
                <a:lnTo>
                  <a:pt x="266" y="235"/>
                </a:lnTo>
                <a:lnTo>
                  <a:pt x="265" y="241"/>
                </a:lnTo>
                <a:lnTo>
                  <a:pt x="264" y="246"/>
                </a:lnTo>
                <a:lnTo>
                  <a:pt x="263" y="251"/>
                </a:lnTo>
                <a:lnTo>
                  <a:pt x="263" y="252"/>
                </a:lnTo>
                <a:close/>
                <a:moveTo>
                  <a:pt x="254" y="306"/>
                </a:moveTo>
                <a:lnTo>
                  <a:pt x="208" y="306"/>
                </a:lnTo>
                <a:lnTo>
                  <a:pt x="208" y="270"/>
                </a:lnTo>
                <a:lnTo>
                  <a:pt x="259" y="270"/>
                </a:lnTo>
                <a:lnTo>
                  <a:pt x="259" y="271"/>
                </a:lnTo>
                <a:lnTo>
                  <a:pt x="258" y="276"/>
                </a:lnTo>
                <a:lnTo>
                  <a:pt x="258" y="281"/>
                </a:lnTo>
                <a:lnTo>
                  <a:pt x="257" y="288"/>
                </a:lnTo>
                <a:lnTo>
                  <a:pt x="256" y="295"/>
                </a:lnTo>
                <a:lnTo>
                  <a:pt x="255" y="300"/>
                </a:lnTo>
                <a:lnTo>
                  <a:pt x="254" y="305"/>
                </a:lnTo>
                <a:lnTo>
                  <a:pt x="254" y="306"/>
                </a:lnTo>
                <a:close/>
                <a:moveTo>
                  <a:pt x="189" y="198"/>
                </a:moveTo>
                <a:lnTo>
                  <a:pt x="126" y="198"/>
                </a:lnTo>
                <a:lnTo>
                  <a:pt x="120" y="162"/>
                </a:lnTo>
                <a:lnTo>
                  <a:pt x="189" y="162"/>
                </a:lnTo>
                <a:lnTo>
                  <a:pt x="189" y="163"/>
                </a:lnTo>
                <a:lnTo>
                  <a:pt x="189" y="168"/>
                </a:lnTo>
                <a:lnTo>
                  <a:pt x="189" y="173"/>
                </a:lnTo>
                <a:lnTo>
                  <a:pt x="189" y="181"/>
                </a:lnTo>
                <a:lnTo>
                  <a:pt x="189" y="187"/>
                </a:lnTo>
                <a:lnTo>
                  <a:pt x="189" y="192"/>
                </a:lnTo>
                <a:lnTo>
                  <a:pt x="189" y="197"/>
                </a:lnTo>
                <a:lnTo>
                  <a:pt x="189" y="198"/>
                </a:lnTo>
                <a:close/>
                <a:moveTo>
                  <a:pt x="189" y="252"/>
                </a:moveTo>
                <a:lnTo>
                  <a:pt x="134" y="252"/>
                </a:lnTo>
                <a:lnTo>
                  <a:pt x="129" y="216"/>
                </a:lnTo>
                <a:lnTo>
                  <a:pt x="189" y="216"/>
                </a:lnTo>
                <a:lnTo>
                  <a:pt x="189" y="217"/>
                </a:lnTo>
                <a:lnTo>
                  <a:pt x="189" y="222"/>
                </a:lnTo>
                <a:lnTo>
                  <a:pt x="189" y="227"/>
                </a:lnTo>
                <a:lnTo>
                  <a:pt x="189" y="235"/>
                </a:lnTo>
                <a:lnTo>
                  <a:pt x="189" y="241"/>
                </a:lnTo>
                <a:lnTo>
                  <a:pt x="189" y="246"/>
                </a:lnTo>
                <a:lnTo>
                  <a:pt x="189" y="251"/>
                </a:lnTo>
                <a:lnTo>
                  <a:pt x="189" y="252"/>
                </a:lnTo>
                <a:close/>
                <a:moveTo>
                  <a:pt x="189" y="306"/>
                </a:moveTo>
                <a:lnTo>
                  <a:pt x="143" y="306"/>
                </a:lnTo>
                <a:lnTo>
                  <a:pt x="138" y="270"/>
                </a:lnTo>
                <a:lnTo>
                  <a:pt x="189" y="270"/>
                </a:lnTo>
                <a:lnTo>
                  <a:pt x="189" y="271"/>
                </a:lnTo>
                <a:lnTo>
                  <a:pt x="189" y="276"/>
                </a:lnTo>
                <a:lnTo>
                  <a:pt x="189" y="281"/>
                </a:lnTo>
                <a:lnTo>
                  <a:pt x="189" y="288"/>
                </a:lnTo>
                <a:lnTo>
                  <a:pt x="189" y="295"/>
                </a:lnTo>
                <a:lnTo>
                  <a:pt x="189" y="300"/>
                </a:lnTo>
                <a:lnTo>
                  <a:pt x="189" y="305"/>
                </a:lnTo>
                <a:lnTo>
                  <a:pt x="189" y="306"/>
                </a:lnTo>
                <a:close/>
                <a:moveTo>
                  <a:pt x="71" y="306"/>
                </a:moveTo>
                <a:lnTo>
                  <a:pt x="63" y="270"/>
                </a:lnTo>
                <a:lnTo>
                  <a:pt x="119" y="270"/>
                </a:lnTo>
                <a:lnTo>
                  <a:pt x="125" y="306"/>
                </a:lnTo>
                <a:lnTo>
                  <a:pt x="125" y="306"/>
                </a:lnTo>
                <a:lnTo>
                  <a:pt x="122" y="306"/>
                </a:lnTo>
                <a:lnTo>
                  <a:pt x="116" y="306"/>
                </a:lnTo>
                <a:lnTo>
                  <a:pt x="107" y="306"/>
                </a:lnTo>
                <a:lnTo>
                  <a:pt x="98" y="306"/>
                </a:lnTo>
                <a:lnTo>
                  <a:pt x="88" y="306"/>
                </a:lnTo>
                <a:lnTo>
                  <a:pt x="79" y="306"/>
                </a:lnTo>
                <a:lnTo>
                  <a:pt x="73" y="306"/>
                </a:lnTo>
                <a:lnTo>
                  <a:pt x="72" y="306"/>
                </a:lnTo>
                <a:lnTo>
                  <a:pt x="71" y="306"/>
                </a:lnTo>
                <a:close/>
                <a:moveTo>
                  <a:pt x="52" y="216"/>
                </a:moveTo>
                <a:lnTo>
                  <a:pt x="111" y="216"/>
                </a:lnTo>
                <a:lnTo>
                  <a:pt x="117" y="252"/>
                </a:lnTo>
                <a:lnTo>
                  <a:pt x="60" y="252"/>
                </a:lnTo>
                <a:lnTo>
                  <a:pt x="59" y="251"/>
                </a:lnTo>
                <a:lnTo>
                  <a:pt x="59" y="246"/>
                </a:lnTo>
                <a:lnTo>
                  <a:pt x="58" y="241"/>
                </a:lnTo>
                <a:lnTo>
                  <a:pt x="56" y="235"/>
                </a:lnTo>
                <a:lnTo>
                  <a:pt x="54" y="227"/>
                </a:lnTo>
                <a:lnTo>
                  <a:pt x="53" y="222"/>
                </a:lnTo>
                <a:lnTo>
                  <a:pt x="52" y="217"/>
                </a:lnTo>
                <a:lnTo>
                  <a:pt x="52" y="216"/>
                </a:lnTo>
                <a:close/>
                <a:moveTo>
                  <a:pt x="40" y="162"/>
                </a:moveTo>
                <a:lnTo>
                  <a:pt x="102" y="162"/>
                </a:lnTo>
                <a:lnTo>
                  <a:pt x="108" y="198"/>
                </a:lnTo>
                <a:lnTo>
                  <a:pt x="48" y="198"/>
                </a:lnTo>
                <a:lnTo>
                  <a:pt x="48" y="197"/>
                </a:lnTo>
                <a:lnTo>
                  <a:pt x="47" y="192"/>
                </a:lnTo>
                <a:lnTo>
                  <a:pt x="46" y="187"/>
                </a:lnTo>
                <a:lnTo>
                  <a:pt x="45" y="181"/>
                </a:lnTo>
                <a:lnTo>
                  <a:pt x="43" y="173"/>
                </a:lnTo>
                <a:lnTo>
                  <a:pt x="41" y="168"/>
                </a:lnTo>
                <a:lnTo>
                  <a:pt x="41" y="163"/>
                </a:lnTo>
                <a:lnTo>
                  <a:pt x="40" y="162"/>
                </a:lnTo>
                <a:close/>
                <a:moveTo>
                  <a:pt x="198" y="20"/>
                </a:moveTo>
                <a:lnTo>
                  <a:pt x="323" y="108"/>
                </a:lnTo>
                <a:lnTo>
                  <a:pt x="74" y="108"/>
                </a:lnTo>
                <a:lnTo>
                  <a:pt x="75" y="107"/>
                </a:lnTo>
                <a:lnTo>
                  <a:pt x="79" y="104"/>
                </a:lnTo>
                <a:lnTo>
                  <a:pt x="85" y="100"/>
                </a:lnTo>
                <a:lnTo>
                  <a:pt x="93" y="94"/>
                </a:lnTo>
                <a:lnTo>
                  <a:pt x="103" y="88"/>
                </a:lnTo>
                <a:lnTo>
                  <a:pt x="113" y="80"/>
                </a:lnTo>
                <a:lnTo>
                  <a:pt x="136" y="64"/>
                </a:lnTo>
                <a:lnTo>
                  <a:pt x="159" y="48"/>
                </a:lnTo>
                <a:lnTo>
                  <a:pt x="169" y="40"/>
                </a:lnTo>
                <a:lnTo>
                  <a:pt x="179" y="34"/>
                </a:lnTo>
                <a:lnTo>
                  <a:pt x="187" y="28"/>
                </a:lnTo>
                <a:lnTo>
                  <a:pt x="193" y="24"/>
                </a:lnTo>
                <a:lnTo>
                  <a:pt x="197" y="21"/>
                </a:lnTo>
                <a:lnTo>
                  <a:pt x="198" y="20"/>
                </a:lnTo>
                <a:close/>
                <a:moveTo>
                  <a:pt x="378" y="108"/>
                </a:moveTo>
                <a:lnTo>
                  <a:pt x="354" y="108"/>
                </a:lnTo>
                <a:lnTo>
                  <a:pt x="206" y="4"/>
                </a:lnTo>
                <a:lnTo>
                  <a:pt x="206" y="4"/>
                </a:lnTo>
                <a:lnTo>
                  <a:pt x="202" y="1"/>
                </a:lnTo>
                <a:lnTo>
                  <a:pt x="198" y="0"/>
                </a:lnTo>
                <a:lnTo>
                  <a:pt x="195" y="1"/>
                </a:lnTo>
                <a:lnTo>
                  <a:pt x="192" y="4"/>
                </a:lnTo>
                <a:lnTo>
                  <a:pt x="192" y="4"/>
                </a:lnTo>
                <a:lnTo>
                  <a:pt x="43" y="108"/>
                </a:lnTo>
                <a:lnTo>
                  <a:pt x="19" y="108"/>
                </a:lnTo>
                <a:lnTo>
                  <a:pt x="11" y="109"/>
                </a:lnTo>
                <a:lnTo>
                  <a:pt x="6" y="114"/>
                </a:lnTo>
                <a:lnTo>
                  <a:pt x="2" y="119"/>
                </a:lnTo>
                <a:lnTo>
                  <a:pt x="0" y="127"/>
                </a:lnTo>
                <a:lnTo>
                  <a:pt x="0" y="144"/>
                </a:lnTo>
                <a:lnTo>
                  <a:pt x="2" y="151"/>
                </a:lnTo>
                <a:lnTo>
                  <a:pt x="6" y="157"/>
                </a:lnTo>
                <a:lnTo>
                  <a:pt x="11" y="161"/>
                </a:lnTo>
                <a:lnTo>
                  <a:pt x="19" y="162"/>
                </a:lnTo>
                <a:lnTo>
                  <a:pt x="22" y="162"/>
                </a:lnTo>
                <a:lnTo>
                  <a:pt x="54" y="318"/>
                </a:lnTo>
                <a:lnTo>
                  <a:pt x="54" y="318"/>
                </a:lnTo>
                <a:lnTo>
                  <a:pt x="58" y="322"/>
                </a:lnTo>
                <a:lnTo>
                  <a:pt x="63" y="324"/>
                </a:lnTo>
                <a:lnTo>
                  <a:pt x="334" y="324"/>
                </a:lnTo>
                <a:lnTo>
                  <a:pt x="339" y="322"/>
                </a:lnTo>
                <a:lnTo>
                  <a:pt x="343" y="318"/>
                </a:lnTo>
                <a:lnTo>
                  <a:pt x="343" y="318"/>
                </a:lnTo>
                <a:lnTo>
                  <a:pt x="375" y="162"/>
                </a:lnTo>
                <a:lnTo>
                  <a:pt x="378" y="162"/>
                </a:lnTo>
                <a:lnTo>
                  <a:pt x="386" y="161"/>
                </a:lnTo>
                <a:lnTo>
                  <a:pt x="391" y="157"/>
                </a:lnTo>
                <a:lnTo>
                  <a:pt x="395" y="151"/>
                </a:lnTo>
                <a:lnTo>
                  <a:pt x="397" y="144"/>
                </a:lnTo>
                <a:lnTo>
                  <a:pt x="397" y="127"/>
                </a:lnTo>
                <a:lnTo>
                  <a:pt x="395" y="119"/>
                </a:lnTo>
                <a:lnTo>
                  <a:pt x="391" y="114"/>
                </a:lnTo>
                <a:lnTo>
                  <a:pt x="386" y="109"/>
                </a:lnTo>
                <a:lnTo>
                  <a:pt x="378" y="108"/>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9" name="Freeform 170"/>
          <p:cNvSpPr>
            <a:spLocks noEditPoints="1"/>
          </p:cNvSpPr>
          <p:nvPr/>
        </p:nvSpPr>
        <p:spPr bwMode="auto">
          <a:xfrm>
            <a:off x="12525376" y="6667500"/>
            <a:ext cx="325934" cy="180083"/>
          </a:xfrm>
          <a:custGeom>
            <a:avLst/>
            <a:gdLst>
              <a:gd name="T0" fmla="*/ 17 w 395"/>
              <a:gd name="T1" fmla="*/ 19 h 216"/>
              <a:gd name="T2" fmla="*/ 377 w 395"/>
              <a:gd name="T3" fmla="*/ 21 h 216"/>
              <a:gd name="T4" fmla="*/ 377 w 395"/>
              <a:gd name="T5" fmla="*/ 35 h 216"/>
              <a:gd name="T6" fmla="*/ 287 w 395"/>
              <a:gd name="T7" fmla="*/ 90 h 216"/>
              <a:gd name="T8" fmla="*/ 355 w 395"/>
              <a:gd name="T9" fmla="*/ 55 h 216"/>
              <a:gd name="T10" fmla="*/ 351 w 395"/>
              <a:gd name="T11" fmla="*/ 73 h 216"/>
              <a:gd name="T12" fmla="*/ 348 w 395"/>
              <a:gd name="T13" fmla="*/ 89 h 216"/>
              <a:gd name="T14" fmla="*/ 279 w 395"/>
              <a:gd name="T15" fmla="*/ 144 h 216"/>
              <a:gd name="T16" fmla="*/ 343 w 395"/>
              <a:gd name="T17" fmla="*/ 109 h 216"/>
              <a:gd name="T18" fmla="*/ 340 w 395"/>
              <a:gd name="T19" fmla="*/ 127 h 216"/>
              <a:gd name="T20" fmla="*/ 337 w 395"/>
              <a:gd name="T21" fmla="*/ 143 h 216"/>
              <a:gd name="T22" fmla="*/ 271 w 395"/>
              <a:gd name="T23" fmla="*/ 198 h 216"/>
              <a:gd name="T24" fmla="*/ 333 w 395"/>
              <a:gd name="T25" fmla="*/ 163 h 216"/>
              <a:gd name="T26" fmla="*/ 328 w 395"/>
              <a:gd name="T27" fmla="*/ 180 h 216"/>
              <a:gd name="T28" fmla="*/ 325 w 395"/>
              <a:gd name="T29" fmla="*/ 197 h 216"/>
              <a:gd name="T30" fmla="*/ 206 w 395"/>
              <a:gd name="T31" fmla="*/ 54 h 216"/>
              <a:gd name="T32" fmla="*/ 269 w 395"/>
              <a:gd name="T33" fmla="*/ 90 h 216"/>
              <a:gd name="T34" fmla="*/ 260 w 395"/>
              <a:gd name="T35" fmla="*/ 90 h 216"/>
              <a:gd name="T36" fmla="*/ 227 w 395"/>
              <a:gd name="T37" fmla="*/ 90 h 216"/>
              <a:gd name="T38" fmla="*/ 210 w 395"/>
              <a:gd name="T39" fmla="*/ 90 h 216"/>
              <a:gd name="T40" fmla="*/ 261 w 395"/>
              <a:gd name="T41" fmla="*/ 144 h 216"/>
              <a:gd name="T42" fmla="*/ 267 w 395"/>
              <a:gd name="T43" fmla="*/ 108 h 216"/>
              <a:gd name="T44" fmla="*/ 265 w 395"/>
              <a:gd name="T45" fmla="*/ 119 h 216"/>
              <a:gd name="T46" fmla="*/ 262 w 395"/>
              <a:gd name="T47" fmla="*/ 138 h 216"/>
              <a:gd name="T48" fmla="*/ 253 w 395"/>
              <a:gd name="T49" fmla="*/ 198 h 216"/>
              <a:gd name="T50" fmla="*/ 258 w 395"/>
              <a:gd name="T51" fmla="*/ 162 h 216"/>
              <a:gd name="T52" fmla="*/ 256 w 395"/>
              <a:gd name="T53" fmla="*/ 173 h 216"/>
              <a:gd name="T54" fmla="*/ 254 w 395"/>
              <a:gd name="T55" fmla="*/ 192 h 216"/>
              <a:gd name="T56" fmla="*/ 188 w 395"/>
              <a:gd name="T57" fmla="*/ 90 h 216"/>
              <a:gd name="T58" fmla="*/ 188 w 395"/>
              <a:gd name="T59" fmla="*/ 54 h 216"/>
              <a:gd name="T60" fmla="*/ 188 w 395"/>
              <a:gd name="T61" fmla="*/ 65 h 216"/>
              <a:gd name="T62" fmla="*/ 188 w 395"/>
              <a:gd name="T63" fmla="*/ 84 h 216"/>
              <a:gd name="T64" fmla="*/ 188 w 395"/>
              <a:gd name="T65" fmla="*/ 144 h 216"/>
              <a:gd name="T66" fmla="*/ 188 w 395"/>
              <a:gd name="T67" fmla="*/ 108 h 216"/>
              <a:gd name="T68" fmla="*/ 188 w 395"/>
              <a:gd name="T69" fmla="*/ 119 h 216"/>
              <a:gd name="T70" fmla="*/ 188 w 395"/>
              <a:gd name="T71" fmla="*/ 138 h 216"/>
              <a:gd name="T72" fmla="*/ 188 w 395"/>
              <a:gd name="T73" fmla="*/ 198 h 216"/>
              <a:gd name="T74" fmla="*/ 188 w 395"/>
              <a:gd name="T75" fmla="*/ 162 h 216"/>
              <a:gd name="T76" fmla="*/ 188 w 395"/>
              <a:gd name="T77" fmla="*/ 173 h 216"/>
              <a:gd name="T78" fmla="*/ 188 w 395"/>
              <a:gd name="T79" fmla="*/ 192 h 216"/>
              <a:gd name="T80" fmla="*/ 70 w 395"/>
              <a:gd name="T81" fmla="*/ 198 h 216"/>
              <a:gd name="T82" fmla="*/ 124 w 395"/>
              <a:gd name="T83" fmla="*/ 198 h 216"/>
              <a:gd name="T84" fmla="*/ 116 w 395"/>
              <a:gd name="T85" fmla="*/ 198 h 216"/>
              <a:gd name="T86" fmla="*/ 88 w 395"/>
              <a:gd name="T87" fmla="*/ 198 h 216"/>
              <a:gd name="T88" fmla="*/ 70 w 395"/>
              <a:gd name="T89" fmla="*/ 198 h 216"/>
              <a:gd name="T90" fmla="*/ 110 w 395"/>
              <a:gd name="T91" fmla="*/ 108 h 216"/>
              <a:gd name="T92" fmla="*/ 58 w 395"/>
              <a:gd name="T93" fmla="*/ 143 h 216"/>
              <a:gd name="T94" fmla="*/ 55 w 395"/>
              <a:gd name="T95" fmla="*/ 127 h 216"/>
              <a:gd name="T96" fmla="*/ 51 w 395"/>
              <a:gd name="T97" fmla="*/ 109 h 216"/>
              <a:gd name="T98" fmla="*/ 102 w 395"/>
              <a:gd name="T99" fmla="*/ 54 h 216"/>
              <a:gd name="T100" fmla="*/ 47 w 395"/>
              <a:gd name="T101" fmla="*/ 89 h 216"/>
              <a:gd name="T102" fmla="*/ 43 w 395"/>
              <a:gd name="T103" fmla="*/ 73 h 216"/>
              <a:gd name="T104" fmla="*/ 40 w 395"/>
              <a:gd name="T105" fmla="*/ 55 h 216"/>
              <a:gd name="T106" fmla="*/ 17 w 395"/>
              <a:gd name="T107" fmla="*/ 0 h 216"/>
              <a:gd name="T108" fmla="*/ 1 w 395"/>
              <a:gd name="T109" fmla="*/ 11 h 216"/>
              <a:gd name="T110" fmla="*/ 1 w 395"/>
              <a:gd name="T111" fmla="*/ 43 h 216"/>
              <a:gd name="T112" fmla="*/ 17 w 395"/>
              <a:gd name="T113" fmla="*/ 54 h 216"/>
              <a:gd name="T114" fmla="*/ 54 w 395"/>
              <a:gd name="T115" fmla="*/ 209 h 216"/>
              <a:gd name="T116" fmla="*/ 333 w 395"/>
              <a:gd name="T117" fmla="*/ 216 h 216"/>
              <a:gd name="T118" fmla="*/ 341 w 395"/>
              <a:gd name="T119" fmla="*/ 209 h 216"/>
              <a:gd name="T120" fmla="*/ 384 w 395"/>
              <a:gd name="T121" fmla="*/ 53 h 216"/>
              <a:gd name="T122" fmla="*/ 395 w 395"/>
              <a:gd name="T123" fmla="*/ 36 h 216"/>
              <a:gd name="T124" fmla="*/ 390 w 395"/>
              <a:gd name="T125" fmla="*/ 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5" h="216">
                <a:moveTo>
                  <a:pt x="377" y="36"/>
                </a:moveTo>
                <a:lnTo>
                  <a:pt x="17" y="36"/>
                </a:lnTo>
                <a:lnTo>
                  <a:pt x="17" y="19"/>
                </a:lnTo>
                <a:lnTo>
                  <a:pt x="377" y="19"/>
                </a:lnTo>
                <a:lnTo>
                  <a:pt x="377" y="19"/>
                </a:lnTo>
                <a:lnTo>
                  <a:pt x="377" y="21"/>
                </a:lnTo>
                <a:lnTo>
                  <a:pt x="377" y="27"/>
                </a:lnTo>
                <a:lnTo>
                  <a:pt x="377" y="34"/>
                </a:lnTo>
                <a:lnTo>
                  <a:pt x="377" y="35"/>
                </a:lnTo>
                <a:lnTo>
                  <a:pt x="377" y="36"/>
                </a:lnTo>
                <a:close/>
                <a:moveTo>
                  <a:pt x="348" y="90"/>
                </a:moveTo>
                <a:lnTo>
                  <a:pt x="287" y="90"/>
                </a:lnTo>
                <a:lnTo>
                  <a:pt x="294" y="54"/>
                </a:lnTo>
                <a:lnTo>
                  <a:pt x="355" y="54"/>
                </a:lnTo>
                <a:lnTo>
                  <a:pt x="355" y="55"/>
                </a:lnTo>
                <a:lnTo>
                  <a:pt x="354" y="60"/>
                </a:lnTo>
                <a:lnTo>
                  <a:pt x="353" y="65"/>
                </a:lnTo>
                <a:lnTo>
                  <a:pt x="351" y="73"/>
                </a:lnTo>
                <a:lnTo>
                  <a:pt x="350" y="79"/>
                </a:lnTo>
                <a:lnTo>
                  <a:pt x="349" y="84"/>
                </a:lnTo>
                <a:lnTo>
                  <a:pt x="348" y="89"/>
                </a:lnTo>
                <a:lnTo>
                  <a:pt x="348" y="90"/>
                </a:lnTo>
                <a:close/>
                <a:moveTo>
                  <a:pt x="336" y="144"/>
                </a:moveTo>
                <a:lnTo>
                  <a:pt x="279" y="144"/>
                </a:lnTo>
                <a:lnTo>
                  <a:pt x="285" y="108"/>
                </a:lnTo>
                <a:lnTo>
                  <a:pt x="343" y="108"/>
                </a:lnTo>
                <a:lnTo>
                  <a:pt x="343" y="109"/>
                </a:lnTo>
                <a:lnTo>
                  <a:pt x="342" y="114"/>
                </a:lnTo>
                <a:lnTo>
                  <a:pt x="341" y="119"/>
                </a:lnTo>
                <a:lnTo>
                  <a:pt x="340" y="127"/>
                </a:lnTo>
                <a:lnTo>
                  <a:pt x="339" y="133"/>
                </a:lnTo>
                <a:lnTo>
                  <a:pt x="338" y="138"/>
                </a:lnTo>
                <a:lnTo>
                  <a:pt x="337" y="143"/>
                </a:lnTo>
                <a:lnTo>
                  <a:pt x="336" y="144"/>
                </a:lnTo>
                <a:close/>
                <a:moveTo>
                  <a:pt x="325" y="198"/>
                </a:moveTo>
                <a:lnTo>
                  <a:pt x="271" y="198"/>
                </a:lnTo>
                <a:lnTo>
                  <a:pt x="276" y="162"/>
                </a:lnTo>
                <a:lnTo>
                  <a:pt x="333" y="162"/>
                </a:lnTo>
                <a:lnTo>
                  <a:pt x="333" y="163"/>
                </a:lnTo>
                <a:lnTo>
                  <a:pt x="332" y="168"/>
                </a:lnTo>
                <a:lnTo>
                  <a:pt x="330" y="173"/>
                </a:lnTo>
                <a:lnTo>
                  <a:pt x="328" y="180"/>
                </a:lnTo>
                <a:lnTo>
                  <a:pt x="327" y="187"/>
                </a:lnTo>
                <a:lnTo>
                  <a:pt x="326" y="192"/>
                </a:lnTo>
                <a:lnTo>
                  <a:pt x="325" y="197"/>
                </a:lnTo>
                <a:lnTo>
                  <a:pt x="325" y="198"/>
                </a:lnTo>
                <a:close/>
                <a:moveTo>
                  <a:pt x="206" y="90"/>
                </a:moveTo>
                <a:lnTo>
                  <a:pt x="206" y="54"/>
                </a:lnTo>
                <a:lnTo>
                  <a:pt x="275" y="54"/>
                </a:lnTo>
                <a:lnTo>
                  <a:pt x="270" y="90"/>
                </a:lnTo>
                <a:lnTo>
                  <a:pt x="269" y="90"/>
                </a:lnTo>
                <a:lnTo>
                  <a:pt x="267" y="90"/>
                </a:lnTo>
                <a:lnTo>
                  <a:pt x="264" y="90"/>
                </a:lnTo>
                <a:lnTo>
                  <a:pt x="260" y="90"/>
                </a:lnTo>
                <a:lnTo>
                  <a:pt x="249" y="90"/>
                </a:lnTo>
                <a:lnTo>
                  <a:pt x="238" y="90"/>
                </a:lnTo>
                <a:lnTo>
                  <a:pt x="227" y="90"/>
                </a:lnTo>
                <a:lnTo>
                  <a:pt x="216" y="90"/>
                </a:lnTo>
                <a:lnTo>
                  <a:pt x="213" y="90"/>
                </a:lnTo>
                <a:lnTo>
                  <a:pt x="210" y="90"/>
                </a:lnTo>
                <a:lnTo>
                  <a:pt x="207" y="90"/>
                </a:lnTo>
                <a:lnTo>
                  <a:pt x="206" y="90"/>
                </a:lnTo>
                <a:close/>
                <a:moveTo>
                  <a:pt x="261" y="144"/>
                </a:moveTo>
                <a:lnTo>
                  <a:pt x="206" y="144"/>
                </a:lnTo>
                <a:lnTo>
                  <a:pt x="206" y="108"/>
                </a:lnTo>
                <a:lnTo>
                  <a:pt x="267" y="108"/>
                </a:lnTo>
                <a:lnTo>
                  <a:pt x="267" y="109"/>
                </a:lnTo>
                <a:lnTo>
                  <a:pt x="266" y="114"/>
                </a:lnTo>
                <a:lnTo>
                  <a:pt x="265" y="119"/>
                </a:lnTo>
                <a:lnTo>
                  <a:pt x="265" y="127"/>
                </a:lnTo>
                <a:lnTo>
                  <a:pt x="264" y="133"/>
                </a:lnTo>
                <a:lnTo>
                  <a:pt x="262" y="138"/>
                </a:lnTo>
                <a:lnTo>
                  <a:pt x="261" y="143"/>
                </a:lnTo>
                <a:lnTo>
                  <a:pt x="261" y="144"/>
                </a:lnTo>
                <a:close/>
                <a:moveTo>
                  <a:pt x="253" y="198"/>
                </a:moveTo>
                <a:lnTo>
                  <a:pt x="206" y="198"/>
                </a:lnTo>
                <a:lnTo>
                  <a:pt x="206" y="162"/>
                </a:lnTo>
                <a:lnTo>
                  <a:pt x="258" y="162"/>
                </a:lnTo>
                <a:lnTo>
                  <a:pt x="258" y="163"/>
                </a:lnTo>
                <a:lnTo>
                  <a:pt x="257" y="168"/>
                </a:lnTo>
                <a:lnTo>
                  <a:pt x="256" y="173"/>
                </a:lnTo>
                <a:lnTo>
                  <a:pt x="256" y="180"/>
                </a:lnTo>
                <a:lnTo>
                  <a:pt x="255" y="187"/>
                </a:lnTo>
                <a:lnTo>
                  <a:pt x="254" y="192"/>
                </a:lnTo>
                <a:lnTo>
                  <a:pt x="253" y="197"/>
                </a:lnTo>
                <a:lnTo>
                  <a:pt x="253" y="198"/>
                </a:lnTo>
                <a:close/>
                <a:moveTo>
                  <a:pt x="188" y="90"/>
                </a:moveTo>
                <a:lnTo>
                  <a:pt x="125" y="90"/>
                </a:lnTo>
                <a:lnTo>
                  <a:pt x="120" y="54"/>
                </a:lnTo>
                <a:lnTo>
                  <a:pt x="188" y="54"/>
                </a:lnTo>
                <a:lnTo>
                  <a:pt x="188" y="55"/>
                </a:lnTo>
                <a:lnTo>
                  <a:pt x="188" y="60"/>
                </a:lnTo>
                <a:lnTo>
                  <a:pt x="188" y="65"/>
                </a:lnTo>
                <a:lnTo>
                  <a:pt x="188" y="73"/>
                </a:lnTo>
                <a:lnTo>
                  <a:pt x="188" y="79"/>
                </a:lnTo>
                <a:lnTo>
                  <a:pt x="188" y="84"/>
                </a:lnTo>
                <a:lnTo>
                  <a:pt x="188" y="89"/>
                </a:lnTo>
                <a:lnTo>
                  <a:pt x="188" y="90"/>
                </a:lnTo>
                <a:close/>
                <a:moveTo>
                  <a:pt x="188" y="144"/>
                </a:moveTo>
                <a:lnTo>
                  <a:pt x="134" y="144"/>
                </a:lnTo>
                <a:lnTo>
                  <a:pt x="128" y="108"/>
                </a:lnTo>
                <a:lnTo>
                  <a:pt x="188" y="108"/>
                </a:lnTo>
                <a:lnTo>
                  <a:pt x="188" y="109"/>
                </a:lnTo>
                <a:lnTo>
                  <a:pt x="188" y="114"/>
                </a:lnTo>
                <a:lnTo>
                  <a:pt x="188" y="119"/>
                </a:lnTo>
                <a:lnTo>
                  <a:pt x="188" y="127"/>
                </a:lnTo>
                <a:lnTo>
                  <a:pt x="188" y="133"/>
                </a:lnTo>
                <a:lnTo>
                  <a:pt x="188" y="138"/>
                </a:lnTo>
                <a:lnTo>
                  <a:pt x="188" y="143"/>
                </a:lnTo>
                <a:lnTo>
                  <a:pt x="188" y="144"/>
                </a:lnTo>
                <a:close/>
                <a:moveTo>
                  <a:pt x="188" y="198"/>
                </a:moveTo>
                <a:lnTo>
                  <a:pt x="143" y="198"/>
                </a:lnTo>
                <a:lnTo>
                  <a:pt x="136" y="162"/>
                </a:lnTo>
                <a:lnTo>
                  <a:pt x="188" y="162"/>
                </a:lnTo>
                <a:lnTo>
                  <a:pt x="188" y="163"/>
                </a:lnTo>
                <a:lnTo>
                  <a:pt x="188" y="168"/>
                </a:lnTo>
                <a:lnTo>
                  <a:pt x="188" y="173"/>
                </a:lnTo>
                <a:lnTo>
                  <a:pt x="188" y="180"/>
                </a:lnTo>
                <a:lnTo>
                  <a:pt x="188" y="187"/>
                </a:lnTo>
                <a:lnTo>
                  <a:pt x="188" y="192"/>
                </a:lnTo>
                <a:lnTo>
                  <a:pt x="188" y="197"/>
                </a:lnTo>
                <a:lnTo>
                  <a:pt x="188" y="198"/>
                </a:lnTo>
                <a:close/>
                <a:moveTo>
                  <a:pt x="70" y="198"/>
                </a:moveTo>
                <a:lnTo>
                  <a:pt x="63" y="162"/>
                </a:lnTo>
                <a:lnTo>
                  <a:pt x="119" y="162"/>
                </a:lnTo>
                <a:lnTo>
                  <a:pt x="124" y="198"/>
                </a:lnTo>
                <a:lnTo>
                  <a:pt x="123" y="198"/>
                </a:lnTo>
                <a:lnTo>
                  <a:pt x="122" y="198"/>
                </a:lnTo>
                <a:lnTo>
                  <a:pt x="116" y="198"/>
                </a:lnTo>
                <a:lnTo>
                  <a:pt x="107" y="198"/>
                </a:lnTo>
                <a:lnTo>
                  <a:pt x="97" y="198"/>
                </a:lnTo>
                <a:lnTo>
                  <a:pt x="88" y="198"/>
                </a:lnTo>
                <a:lnTo>
                  <a:pt x="79" y="198"/>
                </a:lnTo>
                <a:lnTo>
                  <a:pt x="72" y="198"/>
                </a:lnTo>
                <a:lnTo>
                  <a:pt x="70" y="198"/>
                </a:lnTo>
                <a:lnTo>
                  <a:pt x="70" y="198"/>
                </a:lnTo>
                <a:close/>
                <a:moveTo>
                  <a:pt x="51" y="108"/>
                </a:moveTo>
                <a:lnTo>
                  <a:pt x="110" y="108"/>
                </a:lnTo>
                <a:lnTo>
                  <a:pt x="116" y="144"/>
                </a:lnTo>
                <a:lnTo>
                  <a:pt x="58" y="144"/>
                </a:lnTo>
                <a:lnTo>
                  <a:pt x="58" y="143"/>
                </a:lnTo>
                <a:lnTo>
                  <a:pt x="57" y="138"/>
                </a:lnTo>
                <a:lnTo>
                  <a:pt x="56" y="133"/>
                </a:lnTo>
                <a:lnTo>
                  <a:pt x="55" y="127"/>
                </a:lnTo>
                <a:lnTo>
                  <a:pt x="53" y="119"/>
                </a:lnTo>
                <a:lnTo>
                  <a:pt x="52" y="114"/>
                </a:lnTo>
                <a:lnTo>
                  <a:pt x="51" y="109"/>
                </a:lnTo>
                <a:lnTo>
                  <a:pt x="51" y="108"/>
                </a:lnTo>
                <a:close/>
                <a:moveTo>
                  <a:pt x="40" y="54"/>
                </a:moveTo>
                <a:lnTo>
                  <a:pt x="102" y="54"/>
                </a:lnTo>
                <a:lnTo>
                  <a:pt x="107" y="90"/>
                </a:lnTo>
                <a:lnTo>
                  <a:pt x="48" y="90"/>
                </a:lnTo>
                <a:lnTo>
                  <a:pt x="47" y="89"/>
                </a:lnTo>
                <a:lnTo>
                  <a:pt x="47" y="84"/>
                </a:lnTo>
                <a:lnTo>
                  <a:pt x="44" y="79"/>
                </a:lnTo>
                <a:lnTo>
                  <a:pt x="43" y="73"/>
                </a:lnTo>
                <a:lnTo>
                  <a:pt x="42" y="65"/>
                </a:lnTo>
                <a:lnTo>
                  <a:pt x="41" y="60"/>
                </a:lnTo>
                <a:lnTo>
                  <a:pt x="40" y="55"/>
                </a:lnTo>
                <a:lnTo>
                  <a:pt x="40" y="54"/>
                </a:lnTo>
                <a:close/>
                <a:moveTo>
                  <a:pt x="377" y="0"/>
                </a:moveTo>
                <a:lnTo>
                  <a:pt x="17" y="0"/>
                </a:lnTo>
                <a:lnTo>
                  <a:pt x="11" y="1"/>
                </a:lnTo>
                <a:lnTo>
                  <a:pt x="6" y="6"/>
                </a:lnTo>
                <a:lnTo>
                  <a:pt x="1" y="11"/>
                </a:lnTo>
                <a:lnTo>
                  <a:pt x="0" y="19"/>
                </a:lnTo>
                <a:lnTo>
                  <a:pt x="0" y="36"/>
                </a:lnTo>
                <a:lnTo>
                  <a:pt x="1" y="43"/>
                </a:lnTo>
                <a:lnTo>
                  <a:pt x="6" y="49"/>
                </a:lnTo>
                <a:lnTo>
                  <a:pt x="11" y="53"/>
                </a:lnTo>
                <a:lnTo>
                  <a:pt x="17" y="54"/>
                </a:lnTo>
                <a:lnTo>
                  <a:pt x="22" y="54"/>
                </a:lnTo>
                <a:lnTo>
                  <a:pt x="54" y="209"/>
                </a:lnTo>
                <a:lnTo>
                  <a:pt x="54" y="209"/>
                </a:lnTo>
                <a:lnTo>
                  <a:pt x="57" y="214"/>
                </a:lnTo>
                <a:lnTo>
                  <a:pt x="63" y="216"/>
                </a:lnTo>
                <a:lnTo>
                  <a:pt x="333" y="216"/>
                </a:lnTo>
                <a:lnTo>
                  <a:pt x="338" y="214"/>
                </a:lnTo>
                <a:lnTo>
                  <a:pt x="340" y="209"/>
                </a:lnTo>
                <a:lnTo>
                  <a:pt x="341" y="209"/>
                </a:lnTo>
                <a:lnTo>
                  <a:pt x="374" y="54"/>
                </a:lnTo>
                <a:lnTo>
                  <a:pt x="377" y="54"/>
                </a:lnTo>
                <a:lnTo>
                  <a:pt x="384" y="53"/>
                </a:lnTo>
                <a:lnTo>
                  <a:pt x="390" y="49"/>
                </a:lnTo>
                <a:lnTo>
                  <a:pt x="393" y="43"/>
                </a:lnTo>
                <a:lnTo>
                  <a:pt x="395" y="36"/>
                </a:lnTo>
                <a:lnTo>
                  <a:pt x="395" y="19"/>
                </a:lnTo>
                <a:lnTo>
                  <a:pt x="393" y="11"/>
                </a:lnTo>
                <a:lnTo>
                  <a:pt x="390" y="6"/>
                </a:lnTo>
                <a:lnTo>
                  <a:pt x="384" y="1"/>
                </a:lnTo>
                <a:lnTo>
                  <a:pt x="377"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0" name="Freeform 171"/>
          <p:cNvSpPr>
            <a:spLocks noEditPoints="1"/>
          </p:cNvSpPr>
          <p:nvPr/>
        </p:nvSpPr>
        <p:spPr bwMode="auto">
          <a:xfrm>
            <a:off x="4158258" y="7102078"/>
            <a:ext cx="328911" cy="328911"/>
          </a:xfrm>
          <a:custGeom>
            <a:avLst/>
            <a:gdLst>
              <a:gd name="T0" fmla="*/ 381 w 398"/>
              <a:gd name="T1" fmla="*/ 300 h 395"/>
              <a:gd name="T2" fmla="*/ 284 w 398"/>
              <a:gd name="T3" fmla="*/ 238 h 395"/>
              <a:gd name="T4" fmla="*/ 313 w 398"/>
              <a:gd name="T5" fmla="*/ 364 h 395"/>
              <a:gd name="T6" fmla="*/ 241 w 398"/>
              <a:gd name="T7" fmla="*/ 346 h 395"/>
              <a:gd name="T8" fmla="*/ 113 w 398"/>
              <a:gd name="T9" fmla="*/ 346 h 395"/>
              <a:gd name="T10" fmla="*/ 113 w 398"/>
              <a:gd name="T11" fmla="*/ 346 h 395"/>
              <a:gd name="T12" fmla="*/ 43 w 398"/>
              <a:gd name="T13" fmla="*/ 364 h 395"/>
              <a:gd name="T14" fmla="*/ 313 w 398"/>
              <a:gd name="T15" fmla="*/ 198 h 395"/>
              <a:gd name="T16" fmla="*/ 241 w 398"/>
              <a:gd name="T17" fmla="*/ 180 h 395"/>
              <a:gd name="T18" fmla="*/ 113 w 398"/>
              <a:gd name="T19" fmla="*/ 180 h 395"/>
              <a:gd name="T20" fmla="*/ 113 w 398"/>
              <a:gd name="T21" fmla="*/ 180 h 395"/>
              <a:gd name="T22" fmla="*/ 43 w 398"/>
              <a:gd name="T23" fmla="*/ 198 h 395"/>
              <a:gd name="T24" fmla="*/ 305 w 398"/>
              <a:gd name="T25" fmla="*/ 215 h 395"/>
              <a:gd name="T26" fmla="*/ 336 w 398"/>
              <a:gd name="T27" fmla="*/ 167 h 395"/>
              <a:gd name="T28" fmla="*/ 29 w 398"/>
              <a:gd name="T29" fmla="*/ 163 h 395"/>
              <a:gd name="T30" fmla="*/ 18 w 398"/>
              <a:gd name="T31" fmla="*/ 359 h 395"/>
              <a:gd name="T32" fmla="*/ 36 w 398"/>
              <a:gd name="T33" fmla="*/ 376 h 395"/>
              <a:gd name="T34" fmla="*/ 340 w 398"/>
              <a:gd name="T35" fmla="*/ 365 h 395"/>
              <a:gd name="T36" fmla="*/ 341 w 398"/>
              <a:gd name="T37" fmla="*/ 354 h 395"/>
              <a:gd name="T38" fmla="*/ 341 w 398"/>
              <a:gd name="T39" fmla="*/ 329 h 395"/>
              <a:gd name="T40" fmla="*/ 266 w 398"/>
              <a:gd name="T41" fmla="*/ 311 h 395"/>
              <a:gd name="T42" fmla="*/ 387 w 398"/>
              <a:gd name="T43" fmla="*/ 215 h 395"/>
              <a:gd name="T44" fmla="*/ 359 w 398"/>
              <a:gd name="T45" fmla="*/ 323 h 395"/>
              <a:gd name="T46" fmla="*/ 353 w 398"/>
              <a:gd name="T47" fmla="*/ 378 h 395"/>
              <a:gd name="T48" fmla="*/ 330 w 398"/>
              <a:gd name="T49" fmla="*/ 393 h 395"/>
              <a:gd name="T50" fmla="*/ 22 w 398"/>
              <a:gd name="T51" fmla="*/ 391 h 395"/>
              <a:gd name="T52" fmla="*/ 2 w 398"/>
              <a:gd name="T53" fmla="*/ 373 h 395"/>
              <a:gd name="T54" fmla="*/ 0 w 398"/>
              <a:gd name="T55" fmla="*/ 137 h 395"/>
              <a:gd name="T56" fmla="*/ 16 w 398"/>
              <a:gd name="T57" fmla="*/ 114 h 395"/>
              <a:gd name="T58" fmla="*/ 42 w 398"/>
              <a:gd name="T59" fmla="*/ 107 h 395"/>
              <a:gd name="T60" fmla="*/ 39 w 398"/>
              <a:gd name="T61" fmla="*/ 72 h 395"/>
              <a:gd name="T62" fmla="*/ 56 w 398"/>
              <a:gd name="T63" fmla="*/ 51 h 395"/>
              <a:gd name="T64" fmla="*/ 259 w 398"/>
              <a:gd name="T65" fmla="*/ 0 h 395"/>
              <a:gd name="T66" fmla="*/ 283 w 398"/>
              <a:gd name="T67" fmla="*/ 14 h 395"/>
              <a:gd name="T68" fmla="*/ 323 w 398"/>
              <a:gd name="T69" fmla="*/ 107 h 395"/>
              <a:gd name="T70" fmla="*/ 349 w 398"/>
              <a:gd name="T71" fmla="*/ 118 h 395"/>
              <a:gd name="T72" fmla="*/ 359 w 398"/>
              <a:gd name="T73" fmla="*/ 143 h 395"/>
              <a:gd name="T74" fmla="*/ 19 w 398"/>
              <a:gd name="T75" fmla="*/ 137 h 395"/>
              <a:gd name="T76" fmla="*/ 46 w 398"/>
              <a:gd name="T77" fmla="*/ 125 h 395"/>
              <a:gd name="T78" fmla="*/ 18 w 398"/>
              <a:gd name="T79" fmla="*/ 148 h 395"/>
              <a:gd name="T80" fmla="*/ 18 w 398"/>
              <a:gd name="T81" fmla="*/ 143 h 395"/>
              <a:gd name="T82" fmla="*/ 262 w 398"/>
              <a:gd name="T83" fmla="*/ 20 h 395"/>
              <a:gd name="T84" fmla="*/ 60 w 398"/>
              <a:gd name="T85" fmla="*/ 105 h 395"/>
              <a:gd name="T86" fmla="*/ 61 w 398"/>
              <a:gd name="T87" fmla="*/ 70 h 395"/>
              <a:gd name="T88" fmla="*/ 127 w 398"/>
              <a:gd name="T89" fmla="*/ 143 h 395"/>
              <a:gd name="T90" fmla="*/ 153 w 398"/>
              <a:gd name="T91" fmla="*/ 137 h 395"/>
              <a:gd name="T92" fmla="*/ 238 w 398"/>
              <a:gd name="T93" fmla="*/ 114 h 395"/>
              <a:gd name="T94" fmla="*/ 283 w 398"/>
              <a:gd name="T95" fmla="*/ 102 h 395"/>
              <a:gd name="T96" fmla="*/ 330 w 398"/>
              <a:gd name="T97" fmla="*/ 127 h 395"/>
              <a:gd name="T98" fmla="*/ 341 w 398"/>
              <a:gd name="T99" fmla="*/ 148 h 395"/>
              <a:gd name="T100" fmla="*/ 315 w 398"/>
              <a:gd name="T101" fmla="*/ 125 h 395"/>
              <a:gd name="T102" fmla="*/ 323 w 398"/>
              <a:gd name="T103" fmla="*/ 125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8" h="395">
                <a:moveTo>
                  <a:pt x="292" y="229"/>
                </a:moveTo>
                <a:lnTo>
                  <a:pt x="373" y="229"/>
                </a:lnTo>
                <a:cubicBezTo>
                  <a:pt x="377" y="229"/>
                  <a:pt x="381" y="233"/>
                  <a:pt x="381" y="238"/>
                </a:cubicBezTo>
                <a:lnTo>
                  <a:pt x="381" y="300"/>
                </a:lnTo>
                <a:cubicBezTo>
                  <a:pt x="381" y="305"/>
                  <a:pt x="377" y="309"/>
                  <a:pt x="373" y="309"/>
                </a:cubicBezTo>
                <a:lnTo>
                  <a:pt x="292" y="309"/>
                </a:lnTo>
                <a:cubicBezTo>
                  <a:pt x="287" y="309"/>
                  <a:pt x="284" y="305"/>
                  <a:pt x="284" y="300"/>
                </a:cubicBezTo>
                <a:lnTo>
                  <a:pt x="284" y="238"/>
                </a:lnTo>
                <a:cubicBezTo>
                  <a:pt x="284" y="233"/>
                  <a:pt x="287" y="229"/>
                  <a:pt x="292" y="229"/>
                </a:cubicBezTo>
                <a:close/>
                <a:moveTo>
                  <a:pt x="254" y="346"/>
                </a:moveTo>
                <a:lnTo>
                  <a:pt x="313" y="346"/>
                </a:lnTo>
                <a:lnTo>
                  <a:pt x="313" y="364"/>
                </a:lnTo>
                <a:lnTo>
                  <a:pt x="254" y="364"/>
                </a:lnTo>
                <a:lnTo>
                  <a:pt x="254" y="346"/>
                </a:lnTo>
                <a:close/>
                <a:moveTo>
                  <a:pt x="183" y="346"/>
                </a:moveTo>
                <a:lnTo>
                  <a:pt x="241" y="346"/>
                </a:lnTo>
                <a:lnTo>
                  <a:pt x="241" y="364"/>
                </a:lnTo>
                <a:lnTo>
                  <a:pt x="183" y="364"/>
                </a:lnTo>
                <a:lnTo>
                  <a:pt x="183" y="346"/>
                </a:lnTo>
                <a:close/>
                <a:moveTo>
                  <a:pt x="113" y="346"/>
                </a:moveTo>
                <a:lnTo>
                  <a:pt x="171" y="346"/>
                </a:lnTo>
                <a:lnTo>
                  <a:pt x="171" y="364"/>
                </a:lnTo>
                <a:lnTo>
                  <a:pt x="113" y="364"/>
                </a:lnTo>
                <a:lnTo>
                  <a:pt x="113" y="346"/>
                </a:lnTo>
                <a:close/>
                <a:moveTo>
                  <a:pt x="43" y="346"/>
                </a:moveTo>
                <a:lnTo>
                  <a:pt x="101" y="346"/>
                </a:lnTo>
                <a:lnTo>
                  <a:pt x="101" y="364"/>
                </a:lnTo>
                <a:lnTo>
                  <a:pt x="43" y="364"/>
                </a:lnTo>
                <a:lnTo>
                  <a:pt x="43" y="346"/>
                </a:lnTo>
                <a:close/>
                <a:moveTo>
                  <a:pt x="254" y="180"/>
                </a:moveTo>
                <a:lnTo>
                  <a:pt x="313" y="180"/>
                </a:lnTo>
                <a:lnTo>
                  <a:pt x="313" y="198"/>
                </a:lnTo>
                <a:lnTo>
                  <a:pt x="254" y="198"/>
                </a:lnTo>
                <a:lnTo>
                  <a:pt x="254" y="180"/>
                </a:lnTo>
                <a:close/>
                <a:moveTo>
                  <a:pt x="183" y="180"/>
                </a:moveTo>
                <a:lnTo>
                  <a:pt x="241" y="180"/>
                </a:lnTo>
                <a:lnTo>
                  <a:pt x="241" y="198"/>
                </a:lnTo>
                <a:lnTo>
                  <a:pt x="183" y="198"/>
                </a:lnTo>
                <a:lnTo>
                  <a:pt x="183" y="180"/>
                </a:lnTo>
                <a:close/>
                <a:moveTo>
                  <a:pt x="113" y="180"/>
                </a:moveTo>
                <a:lnTo>
                  <a:pt x="171" y="180"/>
                </a:lnTo>
                <a:lnTo>
                  <a:pt x="171" y="198"/>
                </a:lnTo>
                <a:lnTo>
                  <a:pt x="113" y="198"/>
                </a:lnTo>
                <a:lnTo>
                  <a:pt x="113" y="180"/>
                </a:lnTo>
                <a:close/>
                <a:moveTo>
                  <a:pt x="43" y="180"/>
                </a:moveTo>
                <a:lnTo>
                  <a:pt x="101" y="180"/>
                </a:lnTo>
                <a:lnTo>
                  <a:pt x="101" y="198"/>
                </a:lnTo>
                <a:lnTo>
                  <a:pt x="43" y="198"/>
                </a:lnTo>
                <a:lnTo>
                  <a:pt x="43" y="180"/>
                </a:lnTo>
                <a:close/>
                <a:moveTo>
                  <a:pt x="278" y="215"/>
                </a:moveTo>
                <a:lnTo>
                  <a:pt x="298" y="215"/>
                </a:lnTo>
                <a:lnTo>
                  <a:pt x="305" y="215"/>
                </a:lnTo>
                <a:lnTo>
                  <a:pt x="341" y="215"/>
                </a:lnTo>
                <a:lnTo>
                  <a:pt x="341" y="179"/>
                </a:lnTo>
                <a:lnTo>
                  <a:pt x="340" y="172"/>
                </a:lnTo>
                <a:lnTo>
                  <a:pt x="336" y="167"/>
                </a:lnTo>
                <a:lnTo>
                  <a:pt x="330" y="163"/>
                </a:lnTo>
                <a:lnTo>
                  <a:pt x="323" y="161"/>
                </a:lnTo>
                <a:lnTo>
                  <a:pt x="36" y="161"/>
                </a:lnTo>
                <a:lnTo>
                  <a:pt x="29" y="163"/>
                </a:lnTo>
                <a:lnTo>
                  <a:pt x="24" y="167"/>
                </a:lnTo>
                <a:lnTo>
                  <a:pt x="19" y="172"/>
                </a:lnTo>
                <a:lnTo>
                  <a:pt x="18" y="179"/>
                </a:lnTo>
                <a:lnTo>
                  <a:pt x="18" y="359"/>
                </a:lnTo>
                <a:lnTo>
                  <a:pt x="19" y="365"/>
                </a:lnTo>
                <a:lnTo>
                  <a:pt x="24" y="371"/>
                </a:lnTo>
                <a:lnTo>
                  <a:pt x="29" y="375"/>
                </a:lnTo>
                <a:lnTo>
                  <a:pt x="36" y="376"/>
                </a:lnTo>
                <a:lnTo>
                  <a:pt x="323" y="376"/>
                </a:lnTo>
                <a:lnTo>
                  <a:pt x="330" y="375"/>
                </a:lnTo>
                <a:lnTo>
                  <a:pt x="336" y="371"/>
                </a:lnTo>
                <a:lnTo>
                  <a:pt x="340" y="365"/>
                </a:lnTo>
                <a:lnTo>
                  <a:pt x="341" y="359"/>
                </a:lnTo>
                <a:lnTo>
                  <a:pt x="341" y="359"/>
                </a:lnTo>
                <a:lnTo>
                  <a:pt x="341" y="357"/>
                </a:lnTo>
                <a:lnTo>
                  <a:pt x="341" y="354"/>
                </a:lnTo>
                <a:lnTo>
                  <a:pt x="341" y="347"/>
                </a:lnTo>
                <a:lnTo>
                  <a:pt x="341" y="341"/>
                </a:lnTo>
                <a:lnTo>
                  <a:pt x="341" y="334"/>
                </a:lnTo>
                <a:lnTo>
                  <a:pt x="341" y="329"/>
                </a:lnTo>
                <a:lnTo>
                  <a:pt x="341" y="324"/>
                </a:lnTo>
                <a:lnTo>
                  <a:pt x="341" y="323"/>
                </a:lnTo>
                <a:lnTo>
                  <a:pt x="278" y="323"/>
                </a:lnTo>
                <a:cubicBezTo>
                  <a:pt x="272" y="323"/>
                  <a:pt x="266" y="317"/>
                  <a:pt x="266" y="311"/>
                </a:cubicBezTo>
                <a:lnTo>
                  <a:pt x="266" y="227"/>
                </a:lnTo>
                <a:cubicBezTo>
                  <a:pt x="266" y="221"/>
                  <a:pt x="272" y="215"/>
                  <a:pt x="278" y="215"/>
                </a:cubicBezTo>
                <a:close/>
                <a:moveTo>
                  <a:pt x="367" y="215"/>
                </a:moveTo>
                <a:lnTo>
                  <a:pt x="387" y="215"/>
                </a:lnTo>
                <a:cubicBezTo>
                  <a:pt x="393" y="215"/>
                  <a:pt x="398" y="221"/>
                  <a:pt x="398" y="227"/>
                </a:cubicBezTo>
                <a:lnTo>
                  <a:pt x="398" y="311"/>
                </a:lnTo>
                <a:cubicBezTo>
                  <a:pt x="398" y="317"/>
                  <a:pt x="393" y="323"/>
                  <a:pt x="387" y="323"/>
                </a:cubicBezTo>
                <a:lnTo>
                  <a:pt x="359" y="323"/>
                </a:lnTo>
                <a:lnTo>
                  <a:pt x="359" y="359"/>
                </a:lnTo>
                <a:lnTo>
                  <a:pt x="358" y="367"/>
                </a:lnTo>
                <a:lnTo>
                  <a:pt x="356" y="373"/>
                </a:lnTo>
                <a:lnTo>
                  <a:pt x="353" y="378"/>
                </a:lnTo>
                <a:lnTo>
                  <a:pt x="349" y="384"/>
                </a:lnTo>
                <a:lnTo>
                  <a:pt x="343" y="388"/>
                </a:lnTo>
                <a:lnTo>
                  <a:pt x="337" y="391"/>
                </a:lnTo>
                <a:lnTo>
                  <a:pt x="330" y="393"/>
                </a:lnTo>
                <a:lnTo>
                  <a:pt x="323" y="395"/>
                </a:lnTo>
                <a:lnTo>
                  <a:pt x="36" y="395"/>
                </a:lnTo>
                <a:lnTo>
                  <a:pt x="29" y="393"/>
                </a:lnTo>
                <a:lnTo>
                  <a:pt x="22" y="391"/>
                </a:lnTo>
                <a:lnTo>
                  <a:pt x="16" y="388"/>
                </a:lnTo>
                <a:lnTo>
                  <a:pt x="11" y="384"/>
                </a:lnTo>
                <a:lnTo>
                  <a:pt x="6" y="378"/>
                </a:lnTo>
                <a:lnTo>
                  <a:pt x="2" y="373"/>
                </a:lnTo>
                <a:lnTo>
                  <a:pt x="0" y="367"/>
                </a:lnTo>
                <a:lnTo>
                  <a:pt x="0" y="359"/>
                </a:lnTo>
                <a:lnTo>
                  <a:pt x="0" y="143"/>
                </a:lnTo>
                <a:lnTo>
                  <a:pt x="0" y="137"/>
                </a:lnTo>
                <a:lnTo>
                  <a:pt x="2" y="129"/>
                </a:lnTo>
                <a:lnTo>
                  <a:pt x="6" y="124"/>
                </a:lnTo>
                <a:lnTo>
                  <a:pt x="11" y="118"/>
                </a:lnTo>
                <a:lnTo>
                  <a:pt x="16" y="114"/>
                </a:lnTo>
                <a:lnTo>
                  <a:pt x="22" y="110"/>
                </a:lnTo>
                <a:lnTo>
                  <a:pt x="29" y="107"/>
                </a:lnTo>
                <a:lnTo>
                  <a:pt x="36" y="107"/>
                </a:lnTo>
                <a:lnTo>
                  <a:pt x="42" y="107"/>
                </a:lnTo>
                <a:lnTo>
                  <a:pt x="38" y="92"/>
                </a:lnTo>
                <a:lnTo>
                  <a:pt x="37" y="86"/>
                </a:lnTo>
                <a:lnTo>
                  <a:pt x="37" y="78"/>
                </a:lnTo>
                <a:lnTo>
                  <a:pt x="39" y="72"/>
                </a:lnTo>
                <a:lnTo>
                  <a:pt x="41" y="65"/>
                </a:lnTo>
                <a:lnTo>
                  <a:pt x="45" y="60"/>
                </a:lnTo>
                <a:lnTo>
                  <a:pt x="51" y="56"/>
                </a:lnTo>
                <a:lnTo>
                  <a:pt x="56" y="51"/>
                </a:lnTo>
                <a:lnTo>
                  <a:pt x="64" y="49"/>
                </a:lnTo>
                <a:lnTo>
                  <a:pt x="245" y="1"/>
                </a:lnTo>
                <a:lnTo>
                  <a:pt x="251" y="0"/>
                </a:lnTo>
                <a:lnTo>
                  <a:pt x="259" y="0"/>
                </a:lnTo>
                <a:lnTo>
                  <a:pt x="265" y="2"/>
                </a:lnTo>
                <a:lnTo>
                  <a:pt x="272" y="4"/>
                </a:lnTo>
                <a:lnTo>
                  <a:pt x="277" y="8"/>
                </a:lnTo>
                <a:lnTo>
                  <a:pt x="283" y="14"/>
                </a:lnTo>
                <a:lnTo>
                  <a:pt x="286" y="19"/>
                </a:lnTo>
                <a:lnTo>
                  <a:pt x="288" y="27"/>
                </a:lnTo>
                <a:lnTo>
                  <a:pt x="310" y="107"/>
                </a:lnTo>
                <a:lnTo>
                  <a:pt x="323" y="107"/>
                </a:lnTo>
                <a:lnTo>
                  <a:pt x="330" y="107"/>
                </a:lnTo>
                <a:lnTo>
                  <a:pt x="337" y="110"/>
                </a:lnTo>
                <a:lnTo>
                  <a:pt x="343" y="114"/>
                </a:lnTo>
                <a:lnTo>
                  <a:pt x="349" y="118"/>
                </a:lnTo>
                <a:lnTo>
                  <a:pt x="353" y="124"/>
                </a:lnTo>
                <a:lnTo>
                  <a:pt x="356" y="129"/>
                </a:lnTo>
                <a:lnTo>
                  <a:pt x="358" y="137"/>
                </a:lnTo>
                <a:lnTo>
                  <a:pt x="359" y="143"/>
                </a:lnTo>
                <a:lnTo>
                  <a:pt x="359" y="215"/>
                </a:lnTo>
                <a:lnTo>
                  <a:pt x="367" y="215"/>
                </a:lnTo>
                <a:close/>
                <a:moveTo>
                  <a:pt x="18" y="143"/>
                </a:moveTo>
                <a:lnTo>
                  <a:pt x="19" y="137"/>
                </a:lnTo>
                <a:lnTo>
                  <a:pt x="24" y="130"/>
                </a:lnTo>
                <a:lnTo>
                  <a:pt x="29" y="127"/>
                </a:lnTo>
                <a:lnTo>
                  <a:pt x="36" y="125"/>
                </a:lnTo>
                <a:lnTo>
                  <a:pt x="46" y="125"/>
                </a:lnTo>
                <a:lnTo>
                  <a:pt x="52" y="143"/>
                </a:lnTo>
                <a:lnTo>
                  <a:pt x="36" y="143"/>
                </a:lnTo>
                <a:lnTo>
                  <a:pt x="27" y="144"/>
                </a:lnTo>
                <a:lnTo>
                  <a:pt x="18" y="148"/>
                </a:lnTo>
                <a:lnTo>
                  <a:pt x="18" y="147"/>
                </a:lnTo>
                <a:lnTo>
                  <a:pt x="18" y="146"/>
                </a:lnTo>
                <a:lnTo>
                  <a:pt x="18" y="144"/>
                </a:lnTo>
                <a:lnTo>
                  <a:pt x="18" y="143"/>
                </a:lnTo>
                <a:close/>
                <a:moveTo>
                  <a:pt x="68" y="66"/>
                </a:moveTo>
                <a:lnTo>
                  <a:pt x="249" y="18"/>
                </a:lnTo>
                <a:lnTo>
                  <a:pt x="256" y="18"/>
                </a:lnTo>
                <a:lnTo>
                  <a:pt x="262" y="20"/>
                </a:lnTo>
                <a:lnTo>
                  <a:pt x="268" y="24"/>
                </a:lnTo>
                <a:lnTo>
                  <a:pt x="271" y="31"/>
                </a:lnTo>
                <a:lnTo>
                  <a:pt x="276" y="48"/>
                </a:lnTo>
                <a:lnTo>
                  <a:pt x="60" y="105"/>
                </a:lnTo>
                <a:lnTo>
                  <a:pt x="55" y="88"/>
                </a:lnTo>
                <a:lnTo>
                  <a:pt x="55" y="81"/>
                </a:lnTo>
                <a:lnTo>
                  <a:pt x="57" y="74"/>
                </a:lnTo>
                <a:lnTo>
                  <a:pt x="61" y="70"/>
                </a:lnTo>
                <a:lnTo>
                  <a:pt x="68" y="66"/>
                </a:lnTo>
                <a:close/>
                <a:moveTo>
                  <a:pt x="290" y="100"/>
                </a:moveTo>
                <a:lnTo>
                  <a:pt x="301" y="143"/>
                </a:lnTo>
                <a:lnTo>
                  <a:pt x="127" y="143"/>
                </a:lnTo>
                <a:lnTo>
                  <a:pt x="129" y="143"/>
                </a:lnTo>
                <a:lnTo>
                  <a:pt x="135" y="142"/>
                </a:lnTo>
                <a:lnTo>
                  <a:pt x="142" y="140"/>
                </a:lnTo>
                <a:lnTo>
                  <a:pt x="153" y="137"/>
                </a:lnTo>
                <a:lnTo>
                  <a:pt x="165" y="133"/>
                </a:lnTo>
                <a:lnTo>
                  <a:pt x="179" y="130"/>
                </a:lnTo>
                <a:lnTo>
                  <a:pt x="209" y="122"/>
                </a:lnTo>
                <a:lnTo>
                  <a:pt x="238" y="114"/>
                </a:lnTo>
                <a:lnTo>
                  <a:pt x="253" y="111"/>
                </a:lnTo>
                <a:lnTo>
                  <a:pt x="264" y="107"/>
                </a:lnTo>
                <a:lnTo>
                  <a:pt x="275" y="104"/>
                </a:lnTo>
                <a:lnTo>
                  <a:pt x="283" y="102"/>
                </a:lnTo>
                <a:lnTo>
                  <a:pt x="288" y="101"/>
                </a:lnTo>
                <a:lnTo>
                  <a:pt x="290" y="100"/>
                </a:lnTo>
                <a:close/>
                <a:moveTo>
                  <a:pt x="323" y="125"/>
                </a:moveTo>
                <a:lnTo>
                  <a:pt x="330" y="127"/>
                </a:lnTo>
                <a:lnTo>
                  <a:pt x="336" y="130"/>
                </a:lnTo>
                <a:lnTo>
                  <a:pt x="340" y="137"/>
                </a:lnTo>
                <a:lnTo>
                  <a:pt x="341" y="143"/>
                </a:lnTo>
                <a:lnTo>
                  <a:pt x="341" y="148"/>
                </a:lnTo>
                <a:lnTo>
                  <a:pt x="332" y="144"/>
                </a:lnTo>
                <a:lnTo>
                  <a:pt x="323" y="143"/>
                </a:lnTo>
                <a:lnTo>
                  <a:pt x="319" y="143"/>
                </a:lnTo>
                <a:lnTo>
                  <a:pt x="315" y="125"/>
                </a:lnTo>
                <a:lnTo>
                  <a:pt x="316" y="125"/>
                </a:lnTo>
                <a:lnTo>
                  <a:pt x="319" y="125"/>
                </a:lnTo>
                <a:lnTo>
                  <a:pt x="322" y="125"/>
                </a:lnTo>
                <a:lnTo>
                  <a:pt x="323" y="12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1" name="Freeform 172"/>
          <p:cNvSpPr>
            <a:spLocks noEditPoints="1"/>
          </p:cNvSpPr>
          <p:nvPr/>
        </p:nvSpPr>
        <p:spPr bwMode="auto">
          <a:xfrm>
            <a:off x="4951513" y="7146727"/>
            <a:ext cx="334863" cy="238125"/>
          </a:xfrm>
          <a:custGeom>
            <a:avLst/>
            <a:gdLst>
              <a:gd name="T0" fmla="*/ 383 w 402"/>
              <a:gd name="T1" fmla="*/ 128 h 288"/>
              <a:gd name="T2" fmla="*/ 292 w 402"/>
              <a:gd name="T3" fmla="*/ 202 h 288"/>
              <a:gd name="T4" fmla="*/ 292 w 402"/>
              <a:gd name="T5" fmla="*/ 121 h 288"/>
              <a:gd name="T6" fmla="*/ 105 w 402"/>
              <a:gd name="T7" fmla="*/ 253 h 288"/>
              <a:gd name="T8" fmla="*/ 258 w 402"/>
              <a:gd name="T9" fmla="*/ 235 h 288"/>
              <a:gd name="T10" fmla="*/ 258 w 402"/>
              <a:gd name="T11" fmla="*/ 253 h 288"/>
              <a:gd name="T12" fmla="*/ 245 w 402"/>
              <a:gd name="T13" fmla="*/ 235 h 288"/>
              <a:gd name="T14" fmla="*/ 187 w 402"/>
              <a:gd name="T15" fmla="*/ 235 h 288"/>
              <a:gd name="T16" fmla="*/ 175 w 402"/>
              <a:gd name="T17" fmla="*/ 253 h 288"/>
              <a:gd name="T18" fmla="*/ 47 w 402"/>
              <a:gd name="T19" fmla="*/ 70 h 288"/>
              <a:gd name="T20" fmla="*/ 47 w 402"/>
              <a:gd name="T21" fmla="*/ 88 h 288"/>
              <a:gd name="T22" fmla="*/ 316 w 402"/>
              <a:gd name="T23" fmla="*/ 70 h 288"/>
              <a:gd name="T24" fmla="*/ 258 w 402"/>
              <a:gd name="T25" fmla="*/ 70 h 288"/>
              <a:gd name="T26" fmla="*/ 245 w 402"/>
              <a:gd name="T27" fmla="*/ 88 h 288"/>
              <a:gd name="T28" fmla="*/ 117 w 402"/>
              <a:gd name="T29" fmla="*/ 70 h 288"/>
              <a:gd name="T30" fmla="*/ 117 w 402"/>
              <a:gd name="T31" fmla="*/ 88 h 288"/>
              <a:gd name="T32" fmla="*/ 341 w 402"/>
              <a:gd name="T33" fmla="*/ 105 h 288"/>
              <a:gd name="T34" fmla="*/ 336 w 402"/>
              <a:gd name="T35" fmla="*/ 59 h 288"/>
              <a:gd name="T36" fmla="*/ 36 w 402"/>
              <a:gd name="T37" fmla="*/ 54 h 288"/>
              <a:gd name="T38" fmla="*/ 20 w 402"/>
              <a:gd name="T39" fmla="*/ 65 h 288"/>
              <a:gd name="T40" fmla="*/ 20 w 402"/>
              <a:gd name="T41" fmla="*/ 259 h 288"/>
              <a:gd name="T42" fmla="*/ 36 w 402"/>
              <a:gd name="T43" fmla="*/ 270 h 288"/>
              <a:gd name="T44" fmla="*/ 331 w 402"/>
              <a:gd name="T45" fmla="*/ 269 h 288"/>
              <a:gd name="T46" fmla="*/ 341 w 402"/>
              <a:gd name="T47" fmla="*/ 253 h 288"/>
              <a:gd name="T48" fmla="*/ 341 w 402"/>
              <a:gd name="T49" fmla="*/ 247 h 288"/>
              <a:gd name="T50" fmla="*/ 341 w 402"/>
              <a:gd name="T51" fmla="*/ 228 h 288"/>
              <a:gd name="T52" fmla="*/ 341 w 402"/>
              <a:gd name="T53" fmla="*/ 217 h 288"/>
              <a:gd name="T54" fmla="*/ 266 w 402"/>
              <a:gd name="T55" fmla="*/ 115 h 288"/>
              <a:gd name="T56" fmla="*/ 393 w 402"/>
              <a:gd name="T57" fmla="*/ 105 h 288"/>
              <a:gd name="T58" fmla="*/ 393 w 402"/>
              <a:gd name="T59" fmla="*/ 217 h 288"/>
              <a:gd name="T60" fmla="*/ 359 w 402"/>
              <a:gd name="T61" fmla="*/ 260 h 288"/>
              <a:gd name="T62" fmla="*/ 349 w 402"/>
              <a:gd name="T63" fmla="*/ 277 h 288"/>
              <a:gd name="T64" fmla="*/ 331 w 402"/>
              <a:gd name="T65" fmla="*/ 287 h 288"/>
              <a:gd name="T66" fmla="*/ 30 w 402"/>
              <a:gd name="T67" fmla="*/ 287 h 288"/>
              <a:gd name="T68" fmla="*/ 11 w 402"/>
              <a:gd name="T69" fmla="*/ 277 h 288"/>
              <a:gd name="T70" fmla="*/ 0 w 402"/>
              <a:gd name="T71" fmla="*/ 260 h 288"/>
              <a:gd name="T72" fmla="*/ 0 w 402"/>
              <a:gd name="T73" fmla="*/ 29 h 288"/>
              <a:gd name="T74" fmla="*/ 11 w 402"/>
              <a:gd name="T75" fmla="*/ 11 h 288"/>
              <a:gd name="T76" fmla="*/ 30 w 402"/>
              <a:gd name="T77" fmla="*/ 0 h 288"/>
              <a:gd name="T78" fmla="*/ 331 w 402"/>
              <a:gd name="T79" fmla="*/ 0 h 288"/>
              <a:gd name="T80" fmla="*/ 349 w 402"/>
              <a:gd name="T81" fmla="*/ 11 h 288"/>
              <a:gd name="T82" fmla="*/ 359 w 402"/>
              <a:gd name="T83" fmla="*/ 29 h 288"/>
              <a:gd name="T84" fmla="*/ 19 w 402"/>
              <a:gd name="T85" fmla="*/ 36 h 288"/>
              <a:gd name="T86" fmla="*/ 30 w 402"/>
              <a:gd name="T87" fmla="*/ 19 h 288"/>
              <a:gd name="T88" fmla="*/ 331 w 402"/>
              <a:gd name="T89" fmla="*/ 19 h 288"/>
              <a:gd name="T90" fmla="*/ 341 w 402"/>
              <a:gd name="T91" fmla="*/ 36 h 288"/>
              <a:gd name="T92" fmla="*/ 323 w 402"/>
              <a:gd name="T93" fmla="*/ 36 h 288"/>
              <a:gd name="T94" fmla="*/ 19 w 402"/>
              <a:gd name="T95" fmla="*/ 41 h 288"/>
              <a:gd name="T96" fmla="*/ 19 w 402"/>
              <a:gd name="T97" fmla="*/ 3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2" h="288">
                <a:moveTo>
                  <a:pt x="292" y="121"/>
                </a:moveTo>
                <a:lnTo>
                  <a:pt x="376" y="121"/>
                </a:lnTo>
                <a:cubicBezTo>
                  <a:pt x="380" y="121"/>
                  <a:pt x="383" y="124"/>
                  <a:pt x="383" y="128"/>
                </a:cubicBezTo>
                <a:lnTo>
                  <a:pt x="383" y="195"/>
                </a:lnTo>
                <a:cubicBezTo>
                  <a:pt x="383" y="199"/>
                  <a:pt x="380" y="202"/>
                  <a:pt x="376" y="202"/>
                </a:cubicBezTo>
                <a:lnTo>
                  <a:pt x="292" y="202"/>
                </a:lnTo>
                <a:cubicBezTo>
                  <a:pt x="288" y="202"/>
                  <a:pt x="285" y="199"/>
                  <a:pt x="285" y="195"/>
                </a:cubicBezTo>
                <a:lnTo>
                  <a:pt x="285" y="128"/>
                </a:lnTo>
                <a:cubicBezTo>
                  <a:pt x="285" y="124"/>
                  <a:pt x="288" y="121"/>
                  <a:pt x="292" y="121"/>
                </a:cubicBezTo>
                <a:close/>
                <a:moveTo>
                  <a:pt x="47" y="235"/>
                </a:moveTo>
                <a:lnTo>
                  <a:pt x="105" y="235"/>
                </a:lnTo>
                <a:lnTo>
                  <a:pt x="105" y="253"/>
                </a:lnTo>
                <a:lnTo>
                  <a:pt x="47" y="253"/>
                </a:lnTo>
                <a:lnTo>
                  <a:pt x="47" y="235"/>
                </a:lnTo>
                <a:close/>
                <a:moveTo>
                  <a:pt x="258" y="235"/>
                </a:moveTo>
                <a:lnTo>
                  <a:pt x="316" y="235"/>
                </a:lnTo>
                <a:lnTo>
                  <a:pt x="316" y="253"/>
                </a:lnTo>
                <a:lnTo>
                  <a:pt x="258" y="253"/>
                </a:lnTo>
                <a:lnTo>
                  <a:pt x="258" y="235"/>
                </a:lnTo>
                <a:close/>
                <a:moveTo>
                  <a:pt x="187" y="235"/>
                </a:moveTo>
                <a:lnTo>
                  <a:pt x="245" y="235"/>
                </a:lnTo>
                <a:lnTo>
                  <a:pt x="245" y="253"/>
                </a:lnTo>
                <a:lnTo>
                  <a:pt x="187" y="253"/>
                </a:lnTo>
                <a:lnTo>
                  <a:pt x="187" y="235"/>
                </a:lnTo>
                <a:close/>
                <a:moveTo>
                  <a:pt x="117" y="235"/>
                </a:moveTo>
                <a:lnTo>
                  <a:pt x="175" y="235"/>
                </a:lnTo>
                <a:lnTo>
                  <a:pt x="175" y="253"/>
                </a:lnTo>
                <a:lnTo>
                  <a:pt x="117" y="253"/>
                </a:lnTo>
                <a:lnTo>
                  <a:pt x="117" y="235"/>
                </a:lnTo>
                <a:close/>
                <a:moveTo>
                  <a:pt x="47" y="70"/>
                </a:moveTo>
                <a:lnTo>
                  <a:pt x="105" y="70"/>
                </a:lnTo>
                <a:lnTo>
                  <a:pt x="105" y="88"/>
                </a:lnTo>
                <a:lnTo>
                  <a:pt x="47" y="88"/>
                </a:lnTo>
                <a:lnTo>
                  <a:pt x="47" y="70"/>
                </a:lnTo>
                <a:close/>
                <a:moveTo>
                  <a:pt x="258" y="70"/>
                </a:moveTo>
                <a:lnTo>
                  <a:pt x="316" y="70"/>
                </a:lnTo>
                <a:lnTo>
                  <a:pt x="316" y="88"/>
                </a:lnTo>
                <a:lnTo>
                  <a:pt x="258" y="88"/>
                </a:lnTo>
                <a:lnTo>
                  <a:pt x="258" y="70"/>
                </a:lnTo>
                <a:close/>
                <a:moveTo>
                  <a:pt x="187" y="70"/>
                </a:moveTo>
                <a:lnTo>
                  <a:pt x="245" y="70"/>
                </a:lnTo>
                <a:lnTo>
                  <a:pt x="245" y="88"/>
                </a:lnTo>
                <a:lnTo>
                  <a:pt x="187" y="88"/>
                </a:lnTo>
                <a:lnTo>
                  <a:pt x="187" y="70"/>
                </a:lnTo>
                <a:close/>
                <a:moveTo>
                  <a:pt x="117" y="70"/>
                </a:moveTo>
                <a:lnTo>
                  <a:pt x="175" y="70"/>
                </a:lnTo>
                <a:lnTo>
                  <a:pt x="175" y="88"/>
                </a:lnTo>
                <a:lnTo>
                  <a:pt x="117" y="88"/>
                </a:lnTo>
                <a:lnTo>
                  <a:pt x="117" y="70"/>
                </a:lnTo>
                <a:close/>
                <a:moveTo>
                  <a:pt x="276" y="105"/>
                </a:moveTo>
                <a:lnTo>
                  <a:pt x="341" y="105"/>
                </a:lnTo>
                <a:lnTo>
                  <a:pt x="341" y="72"/>
                </a:lnTo>
                <a:lnTo>
                  <a:pt x="340" y="65"/>
                </a:lnTo>
                <a:lnTo>
                  <a:pt x="336" y="59"/>
                </a:lnTo>
                <a:lnTo>
                  <a:pt x="331" y="56"/>
                </a:lnTo>
                <a:lnTo>
                  <a:pt x="323" y="54"/>
                </a:lnTo>
                <a:lnTo>
                  <a:pt x="36" y="54"/>
                </a:lnTo>
                <a:lnTo>
                  <a:pt x="30" y="56"/>
                </a:lnTo>
                <a:lnTo>
                  <a:pt x="24" y="59"/>
                </a:lnTo>
                <a:lnTo>
                  <a:pt x="20" y="65"/>
                </a:lnTo>
                <a:lnTo>
                  <a:pt x="19" y="72"/>
                </a:lnTo>
                <a:lnTo>
                  <a:pt x="19" y="253"/>
                </a:lnTo>
                <a:lnTo>
                  <a:pt x="20" y="259"/>
                </a:lnTo>
                <a:lnTo>
                  <a:pt x="24" y="264"/>
                </a:lnTo>
                <a:lnTo>
                  <a:pt x="30" y="269"/>
                </a:lnTo>
                <a:lnTo>
                  <a:pt x="36" y="270"/>
                </a:lnTo>
                <a:lnTo>
                  <a:pt x="43" y="270"/>
                </a:lnTo>
                <a:lnTo>
                  <a:pt x="323" y="270"/>
                </a:lnTo>
                <a:lnTo>
                  <a:pt x="331" y="269"/>
                </a:lnTo>
                <a:lnTo>
                  <a:pt x="336" y="264"/>
                </a:lnTo>
                <a:lnTo>
                  <a:pt x="340" y="259"/>
                </a:lnTo>
                <a:lnTo>
                  <a:pt x="341" y="253"/>
                </a:lnTo>
                <a:lnTo>
                  <a:pt x="341" y="253"/>
                </a:lnTo>
                <a:lnTo>
                  <a:pt x="341" y="250"/>
                </a:lnTo>
                <a:lnTo>
                  <a:pt x="341" y="247"/>
                </a:lnTo>
                <a:lnTo>
                  <a:pt x="341" y="241"/>
                </a:lnTo>
                <a:lnTo>
                  <a:pt x="341" y="234"/>
                </a:lnTo>
                <a:lnTo>
                  <a:pt x="341" y="228"/>
                </a:lnTo>
                <a:lnTo>
                  <a:pt x="341" y="222"/>
                </a:lnTo>
                <a:lnTo>
                  <a:pt x="341" y="218"/>
                </a:lnTo>
                <a:lnTo>
                  <a:pt x="341" y="217"/>
                </a:lnTo>
                <a:lnTo>
                  <a:pt x="276" y="217"/>
                </a:lnTo>
                <a:cubicBezTo>
                  <a:pt x="270" y="217"/>
                  <a:pt x="266" y="213"/>
                  <a:pt x="266" y="208"/>
                </a:cubicBezTo>
                <a:lnTo>
                  <a:pt x="266" y="115"/>
                </a:lnTo>
                <a:cubicBezTo>
                  <a:pt x="266" y="110"/>
                  <a:pt x="270" y="105"/>
                  <a:pt x="276" y="105"/>
                </a:cubicBezTo>
                <a:close/>
                <a:moveTo>
                  <a:pt x="360" y="105"/>
                </a:moveTo>
                <a:lnTo>
                  <a:pt x="393" y="105"/>
                </a:lnTo>
                <a:cubicBezTo>
                  <a:pt x="398" y="105"/>
                  <a:pt x="402" y="110"/>
                  <a:pt x="402" y="115"/>
                </a:cubicBezTo>
                <a:lnTo>
                  <a:pt x="402" y="208"/>
                </a:lnTo>
                <a:cubicBezTo>
                  <a:pt x="402" y="213"/>
                  <a:pt x="398" y="217"/>
                  <a:pt x="393" y="217"/>
                </a:cubicBezTo>
                <a:lnTo>
                  <a:pt x="360" y="217"/>
                </a:lnTo>
                <a:lnTo>
                  <a:pt x="360" y="253"/>
                </a:lnTo>
                <a:lnTo>
                  <a:pt x="359" y="260"/>
                </a:lnTo>
                <a:lnTo>
                  <a:pt x="357" y="267"/>
                </a:lnTo>
                <a:lnTo>
                  <a:pt x="353" y="272"/>
                </a:lnTo>
                <a:lnTo>
                  <a:pt x="349" y="277"/>
                </a:lnTo>
                <a:lnTo>
                  <a:pt x="344" y="282"/>
                </a:lnTo>
                <a:lnTo>
                  <a:pt x="337" y="285"/>
                </a:lnTo>
                <a:lnTo>
                  <a:pt x="331" y="287"/>
                </a:lnTo>
                <a:lnTo>
                  <a:pt x="323" y="288"/>
                </a:lnTo>
                <a:lnTo>
                  <a:pt x="36" y="288"/>
                </a:lnTo>
                <a:lnTo>
                  <a:pt x="30" y="287"/>
                </a:lnTo>
                <a:lnTo>
                  <a:pt x="22" y="285"/>
                </a:lnTo>
                <a:lnTo>
                  <a:pt x="17" y="282"/>
                </a:lnTo>
                <a:lnTo>
                  <a:pt x="11" y="277"/>
                </a:lnTo>
                <a:lnTo>
                  <a:pt x="7" y="272"/>
                </a:lnTo>
                <a:lnTo>
                  <a:pt x="3" y="267"/>
                </a:lnTo>
                <a:lnTo>
                  <a:pt x="0" y="260"/>
                </a:lnTo>
                <a:lnTo>
                  <a:pt x="0" y="253"/>
                </a:lnTo>
                <a:lnTo>
                  <a:pt x="0" y="36"/>
                </a:lnTo>
                <a:lnTo>
                  <a:pt x="0" y="29"/>
                </a:lnTo>
                <a:lnTo>
                  <a:pt x="3" y="22"/>
                </a:lnTo>
                <a:lnTo>
                  <a:pt x="7" y="16"/>
                </a:lnTo>
                <a:lnTo>
                  <a:pt x="11" y="11"/>
                </a:lnTo>
                <a:lnTo>
                  <a:pt x="17" y="6"/>
                </a:lnTo>
                <a:lnTo>
                  <a:pt x="22" y="2"/>
                </a:lnTo>
                <a:lnTo>
                  <a:pt x="30" y="0"/>
                </a:lnTo>
                <a:lnTo>
                  <a:pt x="36" y="0"/>
                </a:lnTo>
                <a:lnTo>
                  <a:pt x="323" y="0"/>
                </a:lnTo>
                <a:lnTo>
                  <a:pt x="331" y="0"/>
                </a:lnTo>
                <a:lnTo>
                  <a:pt x="337" y="2"/>
                </a:lnTo>
                <a:lnTo>
                  <a:pt x="344" y="6"/>
                </a:lnTo>
                <a:lnTo>
                  <a:pt x="349" y="11"/>
                </a:lnTo>
                <a:lnTo>
                  <a:pt x="353" y="16"/>
                </a:lnTo>
                <a:lnTo>
                  <a:pt x="357" y="22"/>
                </a:lnTo>
                <a:lnTo>
                  <a:pt x="359" y="29"/>
                </a:lnTo>
                <a:lnTo>
                  <a:pt x="360" y="36"/>
                </a:lnTo>
                <a:lnTo>
                  <a:pt x="360" y="105"/>
                </a:lnTo>
                <a:close/>
                <a:moveTo>
                  <a:pt x="19" y="36"/>
                </a:moveTo>
                <a:lnTo>
                  <a:pt x="20" y="29"/>
                </a:lnTo>
                <a:lnTo>
                  <a:pt x="24" y="24"/>
                </a:lnTo>
                <a:lnTo>
                  <a:pt x="30" y="19"/>
                </a:lnTo>
                <a:lnTo>
                  <a:pt x="36" y="18"/>
                </a:lnTo>
                <a:lnTo>
                  <a:pt x="323" y="18"/>
                </a:lnTo>
                <a:lnTo>
                  <a:pt x="331" y="19"/>
                </a:lnTo>
                <a:lnTo>
                  <a:pt x="336" y="24"/>
                </a:lnTo>
                <a:lnTo>
                  <a:pt x="340" y="29"/>
                </a:lnTo>
                <a:lnTo>
                  <a:pt x="341" y="36"/>
                </a:lnTo>
                <a:lnTo>
                  <a:pt x="341" y="41"/>
                </a:lnTo>
                <a:lnTo>
                  <a:pt x="333" y="38"/>
                </a:lnTo>
                <a:lnTo>
                  <a:pt x="323" y="36"/>
                </a:lnTo>
                <a:lnTo>
                  <a:pt x="36" y="36"/>
                </a:lnTo>
                <a:lnTo>
                  <a:pt x="27" y="38"/>
                </a:lnTo>
                <a:lnTo>
                  <a:pt x="19" y="41"/>
                </a:lnTo>
                <a:lnTo>
                  <a:pt x="19" y="40"/>
                </a:lnTo>
                <a:lnTo>
                  <a:pt x="19" y="39"/>
                </a:lnTo>
                <a:lnTo>
                  <a:pt x="19" y="37"/>
                </a:lnTo>
                <a:lnTo>
                  <a:pt x="19" y="3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2" name="Freeform 173"/>
          <p:cNvSpPr>
            <a:spLocks noEditPoints="1"/>
          </p:cNvSpPr>
          <p:nvPr/>
        </p:nvSpPr>
        <p:spPr bwMode="auto">
          <a:xfrm>
            <a:off x="13242726" y="7096125"/>
            <a:ext cx="267891" cy="340817"/>
          </a:xfrm>
          <a:custGeom>
            <a:avLst/>
            <a:gdLst>
              <a:gd name="T0" fmla="*/ 73 w 322"/>
              <a:gd name="T1" fmla="*/ 2 h 412"/>
              <a:gd name="T2" fmla="*/ 88 w 322"/>
              <a:gd name="T3" fmla="*/ 36 h 412"/>
              <a:gd name="T4" fmla="*/ 275 w 322"/>
              <a:gd name="T5" fmla="*/ 291 h 412"/>
              <a:gd name="T6" fmla="*/ 270 w 322"/>
              <a:gd name="T7" fmla="*/ 309 h 412"/>
              <a:gd name="T8" fmla="*/ 317 w 322"/>
              <a:gd name="T9" fmla="*/ 341 h 412"/>
              <a:gd name="T10" fmla="*/ 322 w 322"/>
              <a:gd name="T11" fmla="*/ 9 h 412"/>
              <a:gd name="T12" fmla="*/ 314 w 322"/>
              <a:gd name="T13" fmla="*/ 0 h 412"/>
              <a:gd name="T14" fmla="*/ 35 w 322"/>
              <a:gd name="T15" fmla="*/ 256 h 412"/>
              <a:gd name="T16" fmla="*/ 35 w 322"/>
              <a:gd name="T17" fmla="*/ 268 h 412"/>
              <a:gd name="T18" fmla="*/ 216 w 322"/>
              <a:gd name="T19" fmla="*/ 332 h 412"/>
              <a:gd name="T20" fmla="*/ 35 w 322"/>
              <a:gd name="T21" fmla="*/ 320 h 412"/>
              <a:gd name="T22" fmla="*/ 35 w 322"/>
              <a:gd name="T23" fmla="*/ 332 h 412"/>
              <a:gd name="T24" fmla="*/ 35 w 322"/>
              <a:gd name="T25" fmla="*/ 286 h 412"/>
              <a:gd name="T26" fmla="*/ 35 w 322"/>
              <a:gd name="T27" fmla="*/ 299 h 412"/>
              <a:gd name="T28" fmla="*/ 47 w 322"/>
              <a:gd name="T29" fmla="*/ 361 h 412"/>
              <a:gd name="T30" fmla="*/ 60 w 322"/>
              <a:gd name="T31" fmla="*/ 361 h 412"/>
              <a:gd name="T32" fmla="*/ 125 w 322"/>
              <a:gd name="T33" fmla="*/ 358 h 412"/>
              <a:gd name="T34" fmla="*/ 191 w 322"/>
              <a:gd name="T35" fmla="*/ 361 h 412"/>
              <a:gd name="T36" fmla="*/ 204 w 322"/>
              <a:gd name="T37" fmla="*/ 361 h 412"/>
              <a:gd name="T38" fmla="*/ 17 w 322"/>
              <a:gd name="T39" fmla="*/ 90 h 412"/>
              <a:gd name="T40" fmla="*/ 17 w 322"/>
              <a:gd name="T41" fmla="*/ 109 h 412"/>
              <a:gd name="T42" fmla="*/ 17 w 322"/>
              <a:gd name="T43" fmla="*/ 157 h 412"/>
              <a:gd name="T44" fmla="*/ 17 w 322"/>
              <a:gd name="T45" fmla="*/ 264 h 412"/>
              <a:gd name="T46" fmla="*/ 17 w 322"/>
              <a:gd name="T47" fmla="*/ 348 h 412"/>
              <a:gd name="T48" fmla="*/ 17 w 322"/>
              <a:gd name="T49" fmla="*/ 377 h 412"/>
              <a:gd name="T50" fmla="*/ 9 w 322"/>
              <a:gd name="T51" fmla="*/ 71 h 412"/>
              <a:gd name="T52" fmla="*/ 251 w 322"/>
              <a:gd name="T53" fmla="*/ 76 h 412"/>
              <a:gd name="T54" fmla="*/ 249 w 322"/>
              <a:gd name="T55" fmla="*/ 409 h 412"/>
              <a:gd name="T56" fmla="*/ 236 w 322"/>
              <a:gd name="T57" fmla="*/ 410 h 412"/>
              <a:gd name="T58" fmla="*/ 162 w 322"/>
              <a:gd name="T59" fmla="*/ 412 h 412"/>
              <a:gd name="T60" fmla="*/ 96 w 322"/>
              <a:gd name="T61" fmla="*/ 410 h 412"/>
              <a:gd name="T62" fmla="*/ 83 w 322"/>
              <a:gd name="T63" fmla="*/ 410 h 412"/>
              <a:gd name="T64" fmla="*/ 9 w 322"/>
              <a:gd name="T65" fmla="*/ 412 h 412"/>
              <a:gd name="T66" fmla="*/ 0 w 322"/>
              <a:gd name="T67" fmla="*/ 403 h 412"/>
              <a:gd name="T68" fmla="*/ 5 w 322"/>
              <a:gd name="T69" fmla="*/ 71 h 412"/>
              <a:gd name="T70" fmla="*/ 90 w 322"/>
              <a:gd name="T71" fmla="*/ 196 h 412"/>
              <a:gd name="T72" fmla="*/ 71 w 322"/>
              <a:gd name="T73" fmla="*/ 188 h 412"/>
              <a:gd name="T74" fmla="*/ 71 w 322"/>
              <a:gd name="T75" fmla="*/ 136 h 412"/>
              <a:gd name="T76" fmla="*/ 71 w 322"/>
              <a:gd name="T77" fmla="*/ 108 h 412"/>
              <a:gd name="T78" fmla="*/ 54 w 322"/>
              <a:gd name="T79" fmla="*/ 196 h 412"/>
              <a:gd name="T80" fmla="*/ 36 w 322"/>
              <a:gd name="T81" fmla="*/ 188 h 412"/>
              <a:gd name="T82" fmla="*/ 36 w 322"/>
              <a:gd name="T83" fmla="*/ 136 h 412"/>
              <a:gd name="T84" fmla="*/ 36 w 322"/>
              <a:gd name="T85" fmla="*/ 108 h 412"/>
              <a:gd name="T86" fmla="*/ 179 w 322"/>
              <a:gd name="T87" fmla="*/ 196 h 412"/>
              <a:gd name="T88" fmla="*/ 143 w 322"/>
              <a:gd name="T89" fmla="*/ 188 h 412"/>
              <a:gd name="T90" fmla="*/ 143 w 322"/>
              <a:gd name="T91" fmla="*/ 136 h 412"/>
              <a:gd name="T92" fmla="*/ 143 w 322"/>
              <a:gd name="T93" fmla="*/ 108 h 412"/>
              <a:gd name="T94" fmla="*/ 216 w 322"/>
              <a:gd name="T95" fmla="*/ 196 h 412"/>
              <a:gd name="T96" fmla="*/ 197 w 322"/>
              <a:gd name="T97" fmla="*/ 188 h 412"/>
              <a:gd name="T98" fmla="*/ 197 w 322"/>
              <a:gd name="T99" fmla="*/ 136 h 412"/>
              <a:gd name="T100" fmla="*/ 197 w 322"/>
              <a:gd name="T101" fmla="*/ 108 h 412"/>
              <a:gd name="T102" fmla="*/ 125 w 322"/>
              <a:gd name="T103" fmla="*/ 196 h 412"/>
              <a:gd name="T104" fmla="*/ 108 w 322"/>
              <a:gd name="T105" fmla="*/ 188 h 412"/>
              <a:gd name="T106" fmla="*/ 108 w 322"/>
              <a:gd name="T107" fmla="*/ 136 h 412"/>
              <a:gd name="T108" fmla="*/ 108 w 322"/>
              <a:gd name="T109" fmla="*/ 108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2" h="412">
                <a:moveTo>
                  <a:pt x="314" y="0"/>
                </a:moveTo>
                <a:lnTo>
                  <a:pt x="80" y="0"/>
                </a:lnTo>
                <a:lnTo>
                  <a:pt x="76" y="0"/>
                </a:lnTo>
                <a:lnTo>
                  <a:pt x="73" y="2"/>
                </a:lnTo>
                <a:lnTo>
                  <a:pt x="71" y="6"/>
                </a:lnTo>
                <a:lnTo>
                  <a:pt x="71" y="9"/>
                </a:lnTo>
                <a:lnTo>
                  <a:pt x="71" y="36"/>
                </a:lnTo>
                <a:lnTo>
                  <a:pt x="88" y="36"/>
                </a:lnTo>
                <a:lnTo>
                  <a:pt x="88" y="19"/>
                </a:lnTo>
                <a:lnTo>
                  <a:pt x="304" y="19"/>
                </a:lnTo>
                <a:lnTo>
                  <a:pt x="304" y="314"/>
                </a:lnTo>
                <a:lnTo>
                  <a:pt x="275" y="291"/>
                </a:lnTo>
                <a:lnTo>
                  <a:pt x="272" y="288"/>
                </a:lnTo>
                <a:lnTo>
                  <a:pt x="268" y="287"/>
                </a:lnTo>
                <a:lnTo>
                  <a:pt x="268" y="309"/>
                </a:lnTo>
                <a:lnTo>
                  <a:pt x="270" y="309"/>
                </a:lnTo>
                <a:lnTo>
                  <a:pt x="307" y="339"/>
                </a:lnTo>
                <a:lnTo>
                  <a:pt x="309" y="341"/>
                </a:lnTo>
                <a:lnTo>
                  <a:pt x="314" y="341"/>
                </a:lnTo>
                <a:lnTo>
                  <a:pt x="317" y="341"/>
                </a:lnTo>
                <a:lnTo>
                  <a:pt x="319" y="339"/>
                </a:lnTo>
                <a:lnTo>
                  <a:pt x="321" y="336"/>
                </a:lnTo>
                <a:lnTo>
                  <a:pt x="322" y="333"/>
                </a:lnTo>
                <a:lnTo>
                  <a:pt x="322" y="9"/>
                </a:lnTo>
                <a:lnTo>
                  <a:pt x="321" y="6"/>
                </a:lnTo>
                <a:lnTo>
                  <a:pt x="319" y="2"/>
                </a:lnTo>
                <a:lnTo>
                  <a:pt x="317" y="0"/>
                </a:lnTo>
                <a:lnTo>
                  <a:pt x="314" y="0"/>
                </a:lnTo>
                <a:close/>
                <a:moveTo>
                  <a:pt x="35" y="270"/>
                </a:moveTo>
                <a:lnTo>
                  <a:pt x="150" y="270"/>
                </a:lnTo>
                <a:lnTo>
                  <a:pt x="150" y="256"/>
                </a:lnTo>
                <a:lnTo>
                  <a:pt x="35" y="256"/>
                </a:lnTo>
                <a:lnTo>
                  <a:pt x="35" y="256"/>
                </a:lnTo>
                <a:lnTo>
                  <a:pt x="35" y="257"/>
                </a:lnTo>
                <a:lnTo>
                  <a:pt x="35" y="263"/>
                </a:lnTo>
                <a:lnTo>
                  <a:pt x="35" y="268"/>
                </a:lnTo>
                <a:lnTo>
                  <a:pt x="35" y="270"/>
                </a:lnTo>
                <a:lnTo>
                  <a:pt x="35" y="270"/>
                </a:lnTo>
                <a:close/>
                <a:moveTo>
                  <a:pt x="35" y="332"/>
                </a:moveTo>
                <a:lnTo>
                  <a:pt x="216" y="332"/>
                </a:lnTo>
                <a:lnTo>
                  <a:pt x="216" y="317"/>
                </a:lnTo>
                <a:lnTo>
                  <a:pt x="35" y="317"/>
                </a:lnTo>
                <a:lnTo>
                  <a:pt x="35" y="318"/>
                </a:lnTo>
                <a:lnTo>
                  <a:pt x="35" y="320"/>
                </a:lnTo>
                <a:lnTo>
                  <a:pt x="35" y="324"/>
                </a:lnTo>
                <a:lnTo>
                  <a:pt x="35" y="329"/>
                </a:lnTo>
                <a:lnTo>
                  <a:pt x="35" y="331"/>
                </a:lnTo>
                <a:lnTo>
                  <a:pt x="35" y="332"/>
                </a:lnTo>
                <a:close/>
                <a:moveTo>
                  <a:pt x="35" y="301"/>
                </a:moveTo>
                <a:lnTo>
                  <a:pt x="216" y="301"/>
                </a:lnTo>
                <a:lnTo>
                  <a:pt x="216" y="286"/>
                </a:lnTo>
                <a:lnTo>
                  <a:pt x="35" y="286"/>
                </a:lnTo>
                <a:lnTo>
                  <a:pt x="35" y="287"/>
                </a:lnTo>
                <a:lnTo>
                  <a:pt x="35" y="289"/>
                </a:lnTo>
                <a:lnTo>
                  <a:pt x="35" y="294"/>
                </a:lnTo>
                <a:lnTo>
                  <a:pt x="35" y="299"/>
                </a:lnTo>
                <a:lnTo>
                  <a:pt x="35" y="300"/>
                </a:lnTo>
                <a:lnTo>
                  <a:pt x="35" y="301"/>
                </a:lnTo>
                <a:close/>
                <a:moveTo>
                  <a:pt x="17" y="384"/>
                </a:moveTo>
                <a:lnTo>
                  <a:pt x="47" y="361"/>
                </a:lnTo>
                <a:lnTo>
                  <a:pt x="50" y="359"/>
                </a:lnTo>
                <a:lnTo>
                  <a:pt x="54" y="358"/>
                </a:lnTo>
                <a:lnTo>
                  <a:pt x="57" y="359"/>
                </a:lnTo>
                <a:lnTo>
                  <a:pt x="60" y="361"/>
                </a:lnTo>
                <a:lnTo>
                  <a:pt x="90" y="390"/>
                </a:lnTo>
                <a:lnTo>
                  <a:pt x="119" y="361"/>
                </a:lnTo>
                <a:lnTo>
                  <a:pt x="122" y="359"/>
                </a:lnTo>
                <a:lnTo>
                  <a:pt x="125" y="358"/>
                </a:lnTo>
                <a:lnTo>
                  <a:pt x="129" y="359"/>
                </a:lnTo>
                <a:lnTo>
                  <a:pt x="132" y="361"/>
                </a:lnTo>
                <a:lnTo>
                  <a:pt x="162" y="390"/>
                </a:lnTo>
                <a:lnTo>
                  <a:pt x="191" y="361"/>
                </a:lnTo>
                <a:lnTo>
                  <a:pt x="194" y="359"/>
                </a:lnTo>
                <a:lnTo>
                  <a:pt x="197" y="358"/>
                </a:lnTo>
                <a:lnTo>
                  <a:pt x="201" y="359"/>
                </a:lnTo>
                <a:lnTo>
                  <a:pt x="204" y="361"/>
                </a:lnTo>
                <a:lnTo>
                  <a:pt x="233" y="384"/>
                </a:lnTo>
                <a:lnTo>
                  <a:pt x="233" y="89"/>
                </a:lnTo>
                <a:lnTo>
                  <a:pt x="17" y="89"/>
                </a:lnTo>
                <a:lnTo>
                  <a:pt x="17" y="90"/>
                </a:lnTo>
                <a:lnTo>
                  <a:pt x="17" y="92"/>
                </a:lnTo>
                <a:lnTo>
                  <a:pt x="17" y="97"/>
                </a:lnTo>
                <a:lnTo>
                  <a:pt x="17" y="102"/>
                </a:lnTo>
                <a:lnTo>
                  <a:pt x="17" y="109"/>
                </a:lnTo>
                <a:lnTo>
                  <a:pt x="17" y="116"/>
                </a:lnTo>
                <a:lnTo>
                  <a:pt x="17" y="125"/>
                </a:lnTo>
                <a:lnTo>
                  <a:pt x="17" y="136"/>
                </a:lnTo>
                <a:lnTo>
                  <a:pt x="17" y="157"/>
                </a:lnTo>
                <a:lnTo>
                  <a:pt x="17" y="182"/>
                </a:lnTo>
                <a:lnTo>
                  <a:pt x="17" y="209"/>
                </a:lnTo>
                <a:lnTo>
                  <a:pt x="17" y="237"/>
                </a:lnTo>
                <a:lnTo>
                  <a:pt x="17" y="264"/>
                </a:lnTo>
                <a:lnTo>
                  <a:pt x="17" y="291"/>
                </a:lnTo>
                <a:lnTo>
                  <a:pt x="17" y="316"/>
                </a:lnTo>
                <a:lnTo>
                  <a:pt x="17" y="339"/>
                </a:lnTo>
                <a:lnTo>
                  <a:pt x="17" y="348"/>
                </a:lnTo>
                <a:lnTo>
                  <a:pt x="17" y="357"/>
                </a:lnTo>
                <a:lnTo>
                  <a:pt x="17" y="364"/>
                </a:lnTo>
                <a:lnTo>
                  <a:pt x="17" y="372"/>
                </a:lnTo>
                <a:lnTo>
                  <a:pt x="17" y="377"/>
                </a:lnTo>
                <a:lnTo>
                  <a:pt x="17" y="381"/>
                </a:lnTo>
                <a:lnTo>
                  <a:pt x="17" y="383"/>
                </a:lnTo>
                <a:lnTo>
                  <a:pt x="17" y="384"/>
                </a:lnTo>
                <a:close/>
                <a:moveTo>
                  <a:pt x="9" y="71"/>
                </a:moveTo>
                <a:lnTo>
                  <a:pt x="243" y="71"/>
                </a:lnTo>
                <a:lnTo>
                  <a:pt x="246" y="71"/>
                </a:lnTo>
                <a:lnTo>
                  <a:pt x="249" y="73"/>
                </a:lnTo>
                <a:lnTo>
                  <a:pt x="251" y="76"/>
                </a:lnTo>
                <a:lnTo>
                  <a:pt x="251" y="79"/>
                </a:lnTo>
                <a:lnTo>
                  <a:pt x="251" y="403"/>
                </a:lnTo>
                <a:lnTo>
                  <a:pt x="251" y="407"/>
                </a:lnTo>
                <a:lnTo>
                  <a:pt x="249" y="409"/>
                </a:lnTo>
                <a:lnTo>
                  <a:pt x="246" y="411"/>
                </a:lnTo>
                <a:lnTo>
                  <a:pt x="243" y="412"/>
                </a:lnTo>
                <a:lnTo>
                  <a:pt x="238" y="411"/>
                </a:lnTo>
                <a:lnTo>
                  <a:pt x="236" y="410"/>
                </a:lnTo>
                <a:lnTo>
                  <a:pt x="199" y="380"/>
                </a:lnTo>
                <a:lnTo>
                  <a:pt x="168" y="410"/>
                </a:lnTo>
                <a:lnTo>
                  <a:pt x="165" y="411"/>
                </a:lnTo>
                <a:lnTo>
                  <a:pt x="162" y="412"/>
                </a:lnTo>
                <a:lnTo>
                  <a:pt x="158" y="411"/>
                </a:lnTo>
                <a:lnTo>
                  <a:pt x="155" y="410"/>
                </a:lnTo>
                <a:lnTo>
                  <a:pt x="125" y="380"/>
                </a:lnTo>
                <a:lnTo>
                  <a:pt x="96" y="410"/>
                </a:lnTo>
                <a:lnTo>
                  <a:pt x="93" y="411"/>
                </a:lnTo>
                <a:lnTo>
                  <a:pt x="90" y="412"/>
                </a:lnTo>
                <a:lnTo>
                  <a:pt x="86" y="411"/>
                </a:lnTo>
                <a:lnTo>
                  <a:pt x="83" y="410"/>
                </a:lnTo>
                <a:lnTo>
                  <a:pt x="53" y="380"/>
                </a:lnTo>
                <a:lnTo>
                  <a:pt x="15" y="410"/>
                </a:lnTo>
                <a:lnTo>
                  <a:pt x="12" y="411"/>
                </a:lnTo>
                <a:lnTo>
                  <a:pt x="9" y="412"/>
                </a:lnTo>
                <a:lnTo>
                  <a:pt x="5" y="411"/>
                </a:lnTo>
                <a:lnTo>
                  <a:pt x="2" y="409"/>
                </a:lnTo>
                <a:lnTo>
                  <a:pt x="0" y="407"/>
                </a:lnTo>
                <a:lnTo>
                  <a:pt x="0" y="403"/>
                </a:lnTo>
                <a:lnTo>
                  <a:pt x="0" y="79"/>
                </a:lnTo>
                <a:lnTo>
                  <a:pt x="0" y="76"/>
                </a:lnTo>
                <a:lnTo>
                  <a:pt x="2" y="73"/>
                </a:lnTo>
                <a:lnTo>
                  <a:pt x="5" y="71"/>
                </a:lnTo>
                <a:lnTo>
                  <a:pt x="9" y="71"/>
                </a:lnTo>
                <a:close/>
                <a:moveTo>
                  <a:pt x="71" y="106"/>
                </a:moveTo>
                <a:lnTo>
                  <a:pt x="90" y="106"/>
                </a:lnTo>
                <a:lnTo>
                  <a:pt x="90" y="196"/>
                </a:lnTo>
                <a:lnTo>
                  <a:pt x="71" y="196"/>
                </a:lnTo>
                <a:lnTo>
                  <a:pt x="71" y="195"/>
                </a:lnTo>
                <a:lnTo>
                  <a:pt x="71" y="193"/>
                </a:lnTo>
                <a:lnTo>
                  <a:pt x="71" y="188"/>
                </a:lnTo>
                <a:lnTo>
                  <a:pt x="71" y="182"/>
                </a:lnTo>
                <a:lnTo>
                  <a:pt x="71" y="168"/>
                </a:lnTo>
                <a:lnTo>
                  <a:pt x="71" y="152"/>
                </a:lnTo>
                <a:lnTo>
                  <a:pt x="71" y="136"/>
                </a:lnTo>
                <a:lnTo>
                  <a:pt x="71" y="121"/>
                </a:lnTo>
                <a:lnTo>
                  <a:pt x="71" y="115"/>
                </a:lnTo>
                <a:lnTo>
                  <a:pt x="71" y="111"/>
                </a:lnTo>
                <a:lnTo>
                  <a:pt x="71" y="108"/>
                </a:lnTo>
                <a:lnTo>
                  <a:pt x="71" y="106"/>
                </a:lnTo>
                <a:close/>
                <a:moveTo>
                  <a:pt x="36" y="106"/>
                </a:moveTo>
                <a:lnTo>
                  <a:pt x="54" y="106"/>
                </a:lnTo>
                <a:lnTo>
                  <a:pt x="54" y="196"/>
                </a:lnTo>
                <a:lnTo>
                  <a:pt x="36" y="196"/>
                </a:lnTo>
                <a:lnTo>
                  <a:pt x="36" y="195"/>
                </a:lnTo>
                <a:lnTo>
                  <a:pt x="36" y="193"/>
                </a:lnTo>
                <a:lnTo>
                  <a:pt x="36" y="188"/>
                </a:lnTo>
                <a:lnTo>
                  <a:pt x="36" y="182"/>
                </a:lnTo>
                <a:lnTo>
                  <a:pt x="36" y="168"/>
                </a:lnTo>
                <a:lnTo>
                  <a:pt x="36" y="152"/>
                </a:lnTo>
                <a:lnTo>
                  <a:pt x="36" y="136"/>
                </a:lnTo>
                <a:lnTo>
                  <a:pt x="36" y="121"/>
                </a:lnTo>
                <a:lnTo>
                  <a:pt x="36" y="115"/>
                </a:lnTo>
                <a:lnTo>
                  <a:pt x="36" y="111"/>
                </a:lnTo>
                <a:lnTo>
                  <a:pt x="36" y="108"/>
                </a:lnTo>
                <a:lnTo>
                  <a:pt x="36" y="106"/>
                </a:lnTo>
                <a:close/>
                <a:moveTo>
                  <a:pt x="143" y="106"/>
                </a:moveTo>
                <a:lnTo>
                  <a:pt x="179" y="106"/>
                </a:lnTo>
                <a:lnTo>
                  <a:pt x="179" y="196"/>
                </a:lnTo>
                <a:lnTo>
                  <a:pt x="143" y="196"/>
                </a:lnTo>
                <a:lnTo>
                  <a:pt x="143" y="195"/>
                </a:lnTo>
                <a:lnTo>
                  <a:pt x="143" y="193"/>
                </a:lnTo>
                <a:lnTo>
                  <a:pt x="143" y="188"/>
                </a:lnTo>
                <a:lnTo>
                  <a:pt x="143" y="182"/>
                </a:lnTo>
                <a:lnTo>
                  <a:pt x="143" y="168"/>
                </a:lnTo>
                <a:lnTo>
                  <a:pt x="143" y="152"/>
                </a:lnTo>
                <a:lnTo>
                  <a:pt x="143" y="136"/>
                </a:lnTo>
                <a:lnTo>
                  <a:pt x="143" y="121"/>
                </a:lnTo>
                <a:lnTo>
                  <a:pt x="143" y="115"/>
                </a:lnTo>
                <a:lnTo>
                  <a:pt x="143" y="111"/>
                </a:lnTo>
                <a:lnTo>
                  <a:pt x="143" y="108"/>
                </a:lnTo>
                <a:lnTo>
                  <a:pt x="143" y="106"/>
                </a:lnTo>
                <a:close/>
                <a:moveTo>
                  <a:pt x="197" y="106"/>
                </a:moveTo>
                <a:lnTo>
                  <a:pt x="216" y="106"/>
                </a:lnTo>
                <a:lnTo>
                  <a:pt x="216" y="196"/>
                </a:lnTo>
                <a:lnTo>
                  <a:pt x="197" y="196"/>
                </a:lnTo>
                <a:lnTo>
                  <a:pt x="197" y="195"/>
                </a:lnTo>
                <a:lnTo>
                  <a:pt x="197" y="193"/>
                </a:lnTo>
                <a:lnTo>
                  <a:pt x="197" y="188"/>
                </a:lnTo>
                <a:lnTo>
                  <a:pt x="197" y="182"/>
                </a:lnTo>
                <a:lnTo>
                  <a:pt x="197" y="168"/>
                </a:lnTo>
                <a:lnTo>
                  <a:pt x="197" y="152"/>
                </a:lnTo>
                <a:lnTo>
                  <a:pt x="197" y="136"/>
                </a:lnTo>
                <a:lnTo>
                  <a:pt x="197" y="121"/>
                </a:lnTo>
                <a:lnTo>
                  <a:pt x="197" y="115"/>
                </a:lnTo>
                <a:lnTo>
                  <a:pt x="197" y="111"/>
                </a:lnTo>
                <a:lnTo>
                  <a:pt x="197" y="108"/>
                </a:lnTo>
                <a:lnTo>
                  <a:pt x="197" y="106"/>
                </a:lnTo>
                <a:close/>
                <a:moveTo>
                  <a:pt x="108" y="106"/>
                </a:moveTo>
                <a:lnTo>
                  <a:pt x="125" y="106"/>
                </a:lnTo>
                <a:lnTo>
                  <a:pt x="125" y="196"/>
                </a:lnTo>
                <a:lnTo>
                  <a:pt x="108" y="196"/>
                </a:lnTo>
                <a:lnTo>
                  <a:pt x="108" y="195"/>
                </a:lnTo>
                <a:lnTo>
                  <a:pt x="108" y="193"/>
                </a:lnTo>
                <a:lnTo>
                  <a:pt x="108" y="188"/>
                </a:lnTo>
                <a:lnTo>
                  <a:pt x="108" y="182"/>
                </a:lnTo>
                <a:lnTo>
                  <a:pt x="108" y="168"/>
                </a:lnTo>
                <a:lnTo>
                  <a:pt x="108" y="152"/>
                </a:lnTo>
                <a:lnTo>
                  <a:pt x="108" y="136"/>
                </a:lnTo>
                <a:lnTo>
                  <a:pt x="108" y="121"/>
                </a:lnTo>
                <a:lnTo>
                  <a:pt x="108" y="115"/>
                </a:lnTo>
                <a:lnTo>
                  <a:pt x="108" y="111"/>
                </a:lnTo>
                <a:lnTo>
                  <a:pt x="108" y="108"/>
                </a:lnTo>
                <a:lnTo>
                  <a:pt x="108" y="10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3" name="Freeform 174"/>
          <p:cNvSpPr>
            <a:spLocks noEditPoints="1"/>
          </p:cNvSpPr>
          <p:nvPr/>
        </p:nvSpPr>
        <p:spPr bwMode="auto">
          <a:xfrm>
            <a:off x="15318879" y="6032005"/>
            <a:ext cx="238125" cy="328910"/>
          </a:xfrm>
          <a:custGeom>
            <a:avLst/>
            <a:gdLst>
              <a:gd name="T0" fmla="*/ 179 w 287"/>
              <a:gd name="T1" fmla="*/ 125 h 396"/>
              <a:gd name="T2" fmla="*/ 173 w 287"/>
              <a:gd name="T3" fmla="*/ 128 h 396"/>
              <a:gd name="T4" fmla="*/ 170 w 287"/>
              <a:gd name="T5" fmla="*/ 135 h 396"/>
              <a:gd name="T6" fmla="*/ 173 w 287"/>
              <a:gd name="T7" fmla="*/ 141 h 396"/>
              <a:gd name="T8" fmla="*/ 179 w 287"/>
              <a:gd name="T9" fmla="*/ 144 h 396"/>
              <a:gd name="T10" fmla="*/ 269 w 287"/>
              <a:gd name="T11" fmla="*/ 378 h 396"/>
              <a:gd name="T12" fmla="*/ 17 w 287"/>
              <a:gd name="T13" fmla="*/ 144 h 396"/>
              <a:gd name="T14" fmla="*/ 111 w 287"/>
              <a:gd name="T15" fmla="*/ 142 h 396"/>
              <a:gd name="T16" fmla="*/ 115 w 287"/>
              <a:gd name="T17" fmla="*/ 138 h 396"/>
              <a:gd name="T18" fmla="*/ 115 w 287"/>
              <a:gd name="T19" fmla="*/ 132 h 396"/>
              <a:gd name="T20" fmla="*/ 111 w 287"/>
              <a:gd name="T21" fmla="*/ 126 h 396"/>
              <a:gd name="T22" fmla="*/ 9 w 287"/>
              <a:gd name="T23" fmla="*/ 125 h 396"/>
              <a:gd name="T24" fmla="*/ 2 w 287"/>
              <a:gd name="T25" fmla="*/ 128 h 396"/>
              <a:gd name="T26" fmla="*/ 0 w 287"/>
              <a:gd name="T27" fmla="*/ 135 h 396"/>
              <a:gd name="T28" fmla="*/ 0 w 287"/>
              <a:gd name="T29" fmla="*/ 391 h 396"/>
              <a:gd name="T30" fmla="*/ 5 w 287"/>
              <a:gd name="T31" fmla="*/ 395 h 396"/>
              <a:gd name="T32" fmla="*/ 277 w 287"/>
              <a:gd name="T33" fmla="*/ 396 h 396"/>
              <a:gd name="T34" fmla="*/ 284 w 287"/>
              <a:gd name="T35" fmla="*/ 393 h 396"/>
              <a:gd name="T36" fmla="*/ 287 w 287"/>
              <a:gd name="T37" fmla="*/ 386 h 396"/>
              <a:gd name="T38" fmla="*/ 286 w 287"/>
              <a:gd name="T39" fmla="*/ 132 h 396"/>
              <a:gd name="T40" fmla="*/ 282 w 287"/>
              <a:gd name="T41" fmla="*/ 126 h 396"/>
              <a:gd name="T42" fmla="*/ 71 w 287"/>
              <a:gd name="T43" fmla="*/ 233 h 396"/>
              <a:gd name="T44" fmla="*/ 65 w 287"/>
              <a:gd name="T45" fmla="*/ 236 h 396"/>
              <a:gd name="T46" fmla="*/ 63 w 287"/>
              <a:gd name="T47" fmla="*/ 243 h 396"/>
              <a:gd name="T48" fmla="*/ 65 w 287"/>
              <a:gd name="T49" fmla="*/ 249 h 396"/>
              <a:gd name="T50" fmla="*/ 139 w 287"/>
              <a:gd name="T51" fmla="*/ 323 h 396"/>
              <a:gd name="T52" fmla="*/ 147 w 287"/>
              <a:gd name="T53" fmla="*/ 323 h 396"/>
              <a:gd name="T54" fmla="*/ 221 w 287"/>
              <a:gd name="T55" fmla="*/ 249 h 396"/>
              <a:gd name="T56" fmla="*/ 223 w 287"/>
              <a:gd name="T57" fmla="*/ 243 h 396"/>
              <a:gd name="T58" fmla="*/ 221 w 287"/>
              <a:gd name="T59" fmla="*/ 236 h 396"/>
              <a:gd name="T60" fmla="*/ 215 w 287"/>
              <a:gd name="T61" fmla="*/ 233 h 396"/>
              <a:gd name="T62" fmla="*/ 208 w 287"/>
              <a:gd name="T63" fmla="*/ 236 h 396"/>
              <a:gd name="T64" fmla="*/ 152 w 287"/>
              <a:gd name="T65" fmla="*/ 9 h 396"/>
              <a:gd name="T66" fmla="*/ 150 w 287"/>
              <a:gd name="T67" fmla="*/ 2 h 396"/>
              <a:gd name="T68" fmla="*/ 143 w 287"/>
              <a:gd name="T69" fmla="*/ 0 h 396"/>
              <a:gd name="T70" fmla="*/ 137 w 287"/>
              <a:gd name="T71" fmla="*/ 2 h 396"/>
              <a:gd name="T72" fmla="*/ 134 w 287"/>
              <a:gd name="T73" fmla="*/ 9 h 396"/>
              <a:gd name="T74" fmla="*/ 78 w 287"/>
              <a:gd name="T75" fmla="*/ 236 h 396"/>
              <a:gd name="T76" fmla="*/ 71 w 287"/>
              <a:gd name="T77" fmla="*/ 23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7" h="396">
                <a:moveTo>
                  <a:pt x="277" y="125"/>
                </a:moveTo>
                <a:lnTo>
                  <a:pt x="179" y="125"/>
                </a:lnTo>
                <a:lnTo>
                  <a:pt x="176" y="126"/>
                </a:lnTo>
                <a:lnTo>
                  <a:pt x="173" y="128"/>
                </a:lnTo>
                <a:lnTo>
                  <a:pt x="170" y="132"/>
                </a:lnTo>
                <a:lnTo>
                  <a:pt x="170" y="135"/>
                </a:lnTo>
                <a:lnTo>
                  <a:pt x="170" y="138"/>
                </a:lnTo>
                <a:lnTo>
                  <a:pt x="173" y="141"/>
                </a:lnTo>
                <a:lnTo>
                  <a:pt x="176" y="142"/>
                </a:lnTo>
                <a:lnTo>
                  <a:pt x="179" y="144"/>
                </a:lnTo>
                <a:lnTo>
                  <a:pt x="269" y="144"/>
                </a:lnTo>
                <a:lnTo>
                  <a:pt x="269" y="378"/>
                </a:lnTo>
                <a:lnTo>
                  <a:pt x="17" y="378"/>
                </a:lnTo>
                <a:lnTo>
                  <a:pt x="17" y="144"/>
                </a:lnTo>
                <a:lnTo>
                  <a:pt x="107" y="144"/>
                </a:lnTo>
                <a:lnTo>
                  <a:pt x="111" y="142"/>
                </a:lnTo>
                <a:lnTo>
                  <a:pt x="113" y="141"/>
                </a:lnTo>
                <a:lnTo>
                  <a:pt x="115" y="138"/>
                </a:lnTo>
                <a:lnTo>
                  <a:pt x="116" y="135"/>
                </a:lnTo>
                <a:lnTo>
                  <a:pt x="115" y="132"/>
                </a:lnTo>
                <a:lnTo>
                  <a:pt x="113" y="128"/>
                </a:lnTo>
                <a:lnTo>
                  <a:pt x="111" y="126"/>
                </a:lnTo>
                <a:lnTo>
                  <a:pt x="107" y="125"/>
                </a:lnTo>
                <a:lnTo>
                  <a:pt x="9" y="125"/>
                </a:lnTo>
                <a:lnTo>
                  <a:pt x="5" y="126"/>
                </a:lnTo>
                <a:lnTo>
                  <a:pt x="2" y="128"/>
                </a:lnTo>
                <a:lnTo>
                  <a:pt x="0" y="132"/>
                </a:lnTo>
                <a:lnTo>
                  <a:pt x="0" y="135"/>
                </a:lnTo>
                <a:lnTo>
                  <a:pt x="0" y="386"/>
                </a:lnTo>
                <a:lnTo>
                  <a:pt x="0" y="391"/>
                </a:lnTo>
                <a:lnTo>
                  <a:pt x="2" y="393"/>
                </a:lnTo>
                <a:lnTo>
                  <a:pt x="5" y="395"/>
                </a:lnTo>
                <a:lnTo>
                  <a:pt x="9" y="396"/>
                </a:lnTo>
                <a:lnTo>
                  <a:pt x="277" y="396"/>
                </a:lnTo>
                <a:lnTo>
                  <a:pt x="282" y="395"/>
                </a:lnTo>
                <a:lnTo>
                  <a:pt x="284" y="393"/>
                </a:lnTo>
                <a:lnTo>
                  <a:pt x="286" y="391"/>
                </a:lnTo>
                <a:lnTo>
                  <a:pt x="287" y="386"/>
                </a:lnTo>
                <a:lnTo>
                  <a:pt x="287" y="135"/>
                </a:lnTo>
                <a:lnTo>
                  <a:pt x="286" y="132"/>
                </a:lnTo>
                <a:lnTo>
                  <a:pt x="284" y="128"/>
                </a:lnTo>
                <a:lnTo>
                  <a:pt x="282" y="126"/>
                </a:lnTo>
                <a:lnTo>
                  <a:pt x="277" y="125"/>
                </a:lnTo>
                <a:close/>
                <a:moveTo>
                  <a:pt x="71" y="233"/>
                </a:moveTo>
                <a:lnTo>
                  <a:pt x="68" y="234"/>
                </a:lnTo>
                <a:lnTo>
                  <a:pt x="65" y="236"/>
                </a:lnTo>
                <a:lnTo>
                  <a:pt x="64" y="240"/>
                </a:lnTo>
                <a:lnTo>
                  <a:pt x="63" y="243"/>
                </a:lnTo>
                <a:lnTo>
                  <a:pt x="63" y="246"/>
                </a:lnTo>
                <a:lnTo>
                  <a:pt x="65" y="249"/>
                </a:lnTo>
                <a:lnTo>
                  <a:pt x="137" y="321"/>
                </a:lnTo>
                <a:lnTo>
                  <a:pt x="139" y="323"/>
                </a:lnTo>
                <a:lnTo>
                  <a:pt x="143" y="324"/>
                </a:lnTo>
                <a:lnTo>
                  <a:pt x="147" y="323"/>
                </a:lnTo>
                <a:lnTo>
                  <a:pt x="149" y="321"/>
                </a:lnTo>
                <a:lnTo>
                  <a:pt x="221" y="249"/>
                </a:lnTo>
                <a:lnTo>
                  <a:pt x="223" y="246"/>
                </a:lnTo>
                <a:lnTo>
                  <a:pt x="223" y="243"/>
                </a:lnTo>
                <a:lnTo>
                  <a:pt x="223" y="240"/>
                </a:lnTo>
                <a:lnTo>
                  <a:pt x="221" y="236"/>
                </a:lnTo>
                <a:lnTo>
                  <a:pt x="218" y="234"/>
                </a:lnTo>
                <a:lnTo>
                  <a:pt x="215" y="233"/>
                </a:lnTo>
                <a:lnTo>
                  <a:pt x="211" y="234"/>
                </a:lnTo>
                <a:lnTo>
                  <a:pt x="208" y="236"/>
                </a:lnTo>
                <a:lnTo>
                  <a:pt x="152" y="292"/>
                </a:lnTo>
                <a:lnTo>
                  <a:pt x="152" y="9"/>
                </a:lnTo>
                <a:lnTo>
                  <a:pt x="151" y="5"/>
                </a:lnTo>
                <a:lnTo>
                  <a:pt x="150" y="2"/>
                </a:lnTo>
                <a:lnTo>
                  <a:pt x="147" y="0"/>
                </a:lnTo>
                <a:lnTo>
                  <a:pt x="143" y="0"/>
                </a:lnTo>
                <a:lnTo>
                  <a:pt x="139" y="0"/>
                </a:lnTo>
                <a:lnTo>
                  <a:pt x="137" y="2"/>
                </a:lnTo>
                <a:lnTo>
                  <a:pt x="135" y="5"/>
                </a:lnTo>
                <a:lnTo>
                  <a:pt x="134" y="9"/>
                </a:lnTo>
                <a:lnTo>
                  <a:pt x="134" y="292"/>
                </a:lnTo>
                <a:lnTo>
                  <a:pt x="78" y="236"/>
                </a:lnTo>
                <a:lnTo>
                  <a:pt x="74" y="234"/>
                </a:lnTo>
                <a:lnTo>
                  <a:pt x="71" y="23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4" name="Freeform 175"/>
          <p:cNvSpPr>
            <a:spLocks noEditPoints="1"/>
          </p:cNvSpPr>
          <p:nvPr/>
        </p:nvSpPr>
        <p:spPr bwMode="auto">
          <a:xfrm>
            <a:off x="15320368" y="5496224"/>
            <a:ext cx="235148" cy="330398"/>
          </a:xfrm>
          <a:custGeom>
            <a:avLst/>
            <a:gdLst>
              <a:gd name="T0" fmla="*/ 75 w 287"/>
              <a:gd name="T1" fmla="*/ 89 h 396"/>
              <a:gd name="T2" fmla="*/ 134 w 287"/>
              <a:gd name="T3" fmla="*/ 30 h 396"/>
              <a:gd name="T4" fmla="*/ 135 w 287"/>
              <a:gd name="T5" fmla="*/ 318 h 396"/>
              <a:gd name="T6" fmla="*/ 139 w 287"/>
              <a:gd name="T7" fmla="*/ 323 h 396"/>
              <a:gd name="T8" fmla="*/ 147 w 287"/>
              <a:gd name="T9" fmla="*/ 323 h 396"/>
              <a:gd name="T10" fmla="*/ 151 w 287"/>
              <a:gd name="T11" fmla="*/ 318 h 396"/>
              <a:gd name="T12" fmla="*/ 152 w 287"/>
              <a:gd name="T13" fmla="*/ 30 h 396"/>
              <a:gd name="T14" fmla="*/ 212 w 287"/>
              <a:gd name="T15" fmla="*/ 89 h 396"/>
              <a:gd name="T16" fmla="*/ 218 w 287"/>
              <a:gd name="T17" fmla="*/ 89 h 396"/>
              <a:gd name="T18" fmla="*/ 223 w 287"/>
              <a:gd name="T19" fmla="*/ 84 h 396"/>
              <a:gd name="T20" fmla="*/ 223 w 287"/>
              <a:gd name="T21" fmla="*/ 78 h 396"/>
              <a:gd name="T22" fmla="*/ 149 w 287"/>
              <a:gd name="T23" fmla="*/ 2 h 396"/>
              <a:gd name="T24" fmla="*/ 144 w 287"/>
              <a:gd name="T25" fmla="*/ 0 h 396"/>
              <a:gd name="T26" fmla="*/ 137 w 287"/>
              <a:gd name="T27" fmla="*/ 2 h 396"/>
              <a:gd name="T28" fmla="*/ 63 w 287"/>
              <a:gd name="T29" fmla="*/ 78 h 396"/>
              <a:gd name="T30" fmla="*/ 64 w 287"/>
              <a:gd name="T31" fmla="*/ 84 h 396"/>
              <a:gd name="T32" fmla="*/ 68 w 287"/>
              <a:gd name="T33" fmla="*/ 89 h 396"/>
              <a:gd name="T34" fmla="*/ 277 w 287"/>
              <a:gd name="T35" fmla="*/ 125 h 396"/>
              <a:gd name="T36" fmla="*/ 176 w 287"/>
              <a:gd name="T37" fmla="*/ 126 h 396"/>
              <a:gd name="T38" fmla="*/ 171 w 287"/>
              <a:gd name="T39" fmla="*/ 132 h 396"/>
              <a:gd name="T40" fmla="*/ 171 w 287"/>
              <a:gd name="T41" fmla="*/ 138 h 396"/>
              <a:gd name="T42" fmla="*/ 176 w 287"/>
              <a:gd name="T43" fmla="*/ 142 h 396"/>
              <a:gd name="T44" fmla="*/ 269 w 287"/>
              <a:gd name="T45" fmla="*/ 144 h 396"/>
              <a:gd name="T46" fmla="*/ 17 w 287"/>
              <a:gd name="T47" fmla="*/ 378 h 396"/>
              <a:gd name="T48" fmla="*/ 107 w 287"/>
              <a:gd name="T49" fmla="*/ 144 h 396"/>
              <a:gd name="T50" fmla="*/ 113 w 287"/>
              <a:gd name="T51" fmla="*/ 141 h 396"/>
              <a:gd name="T52" fmla="*/ 117 w 287"/>
              <a:gd name="T53" fmla="*/ 135 h 396"/>
              <a:gd name="T54" fmla="*/ 113 w 287"/>
              <a:gd name="T55" fmla="*/ 128 h 396"/>
              <a:gd name="T56" fmla="*/ 107 w 287"/>
              <a:gd name="T57" fmla="*/ 125 h 396"/>
              <a:gd name="T58" fmla="*/ 5 w 287"/>
              <a:gd name="T59" fmla="*/ 126 h 396"/>
              <a:gd name="T60" fmla="*/ 0 w 287"/>
              <a:gd name="T61" fmla="*/ 132 h 396"/>
              <a:gd name="T62" fmla="*/ 0 w 287"/>
              <a:gd name="T63" fmla="*/ 386 h 396"/>
              <a:gd name="T64" fmla="*/ 2 w 287"/>
              <a:gd name="T65" fmla="*/ 393 h 396"/>
              <a:gd name="T66" fmla="*/ 9 w 287"/>
              <a:gd name="T67" fmla="*/ 396 h 396"/>
              <a:gd name="T68" fmla="*/ 282 w 287"/>
              <a:gd name="T69" fmla="*/ 395 h 396"/>
              <a:gd name="T70" fmla="*/ 286 w 287"/>
              <a:gd name="T71" fmla="*/ 391 h 396"/>
              <a:gd name="T72" fmla="*/ 287 w 287"/>
              <a:gd name="T73" fmla="*/ 135 h 396"/>
              <a:gd name="T74" fmla="*/ 284 w 287"/>
              <a:gd name="T75" fmla="*/ 128 h 396"/>
              <a:gd name="T76" fmla="*/ 277 w 287"/>
              <a:gd name="T77" fmla="*/ 12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7" h="396">
                <a:moveTo>
                  <a:pt x="71" y="90"/>
                </a:moveTo>
                <a:lnTo>
                  <a:pt x="75" y="89"/>
                </a:lnTo>
                <a:lnTo>
                  <a:pt x="78" y="87"/>
                </a:lnTo>
                <a:lnTo>
                  <a:pt x="134" y="30"/>
                </a:lnTo>
                <a:lnTo>
                  <a:pt x="134" y="315"/>
                </a:lnTo>
                <a:lnTo>
                  <a:pt x="135" y="318"/>
                </a:lnTo>
                <a:lnTo>
                  <a:pt x="137" y="322"/>
                </a:lnTo>
                <a:lnTo>
                  <a:pt x="139" y="323"/>
                </a:lnTo>
                <a:lnTo>
                  <a:pt x="144" y="324"/>
                </a:lnTo>
                <a:lnTo>
                  <a:pt x="147" y="323"/>
                </a:lnTo>
                <a:lnTo>
                  <a:pt x="150" y="322"/>
                </a:lnTo>
                <a:lnTo>
                  <a:pt x="151" y="318"/>
                </a:lnTo>
                <a:lnTo>
                  <a:pt x="152" y="315"/>
                </a:lnTo>
                <a:lnTo>
                  <a:pt x="152" y="30"/>
                </a:lnTo>
                <a:lnTo>
                  <a:pt x="208" y="87"/>
                </a:lnTo>
                <a:lnTo>
                  <a:pt x="212" y="89"/>
                </a:lnTo>
                <a:lnTo>
                  <a:pt x="215" y="90"/>
                </a:lnTo>
                <a:lnTo>
                  <a:pt x="218" y="89"/>
                </a:lnTo>
                <a:lnTo>
                  <a:pt x="221" y="87"/>
                </a:lnTo>
                <a:lnTo>
                  <a:pt x="223" y="84"/>
                </a:lnTo>
                <a:lnTo>
                  <a:pt x="223" y="81"/>
                </a:lnTo>
                <a:lnTo>
                  <a:pt x="223" y="78"/>
                </a:lnTo>
                <a:lnTo>
                  <a:pt x="221" y="74"/>
                </a:lnTo>
                <a:lnTo>
                  <a:pt x="149" y="2"/>
                </a:lnTo>
                <a:lnTo>
                  <a:pt x="147" y="0"/>
                </a:lnTo>
                <a:lnTo>
                  <a:pt x="144" y="0"/>
                </a:lnTo>
                <a:lnTo>
                  <a:pt x="139" y="0"/>
                </a:lnTo>
                <a:lnTo>
                  <a:pt x="137" y="2"/>
                </a:lnTo>
                <a:lnTo>
                  <a:pt x="65" y="74"/>
                </a:lnTo>
                <a:lnTo>
                  <a:pt x="63" y="78"/>
                </a:lnTo>
                <a:lnTo>
                  <a:pt x="63" y="81"/>
                </a:lnTo>
                <a:lnTo>
                  <a:pt x="64" y="84"/>
                </a:lnTo>
                <a:lnTo>
                  <a:pt x="65" y="87"/>
                </a:lnTo>
                <a:lnTo>
                  <a:pt x="68" y="89"/>
                </a:lnTo>
                <a:lnTo>
                  <a:pt x="71" y="90"/>
                </a:lnTo>
                <a:close/>
                <a:moveTo>
                  <a:pt x="277" y="125"/>
                </a:moveTo>
                <a:lnTo>
                  <a:pt x="179" y="125"/>
                </a:lnTo>
                <a:lnTo>
                  <a:pt x="176" y="126"/>
                </a:lnTo>
                <a:lnTo>
                  <a:pt x="173" y="128"/>
                </a:lnTo>
                <a:lnTo>
                  <a:pt x="171" y="132"/>
                </a:lnTo>
                <a:lnTo>
                  <a:pt x="171" y="135"/>
                </a:lnTo>
                <a:lnTo>
                  <a:pt x="171" y="138"/>
                </a:lnTo>
                <a:lnTo>
                  <a:pt x="173" y="141"/>
                </a:lnTo>
                <a:lnTo>
                  <a:pt x="176" y="142"/>
                </a:lnTo>
                <a:lnTo>
                  <a:pt x="179" y="144"/>
                </a:lnTo>
                <a:lnTo>
                  <a:pt x="269" y="144"/>
                </a:lnTo>
                <a:lnTo>
                  <a:pt x="269" y="378"/>
                </a:lnTo>
                <a:lnTo>
                  <a:pt x="17" y="378"/>
                </a:lnTo>
                <a:lnTo>
                  <a:pt x="17" y="144"/>
                </a:lnTo>
                <a:lnTo>
                  <a:pt x="107" y="144"/>
                </a:lnTo>
                <a:lnTo>
                  <a:pt x="111" y="142"/>
                </a:lnTo>
                <a:lnTo>
                  <a:pt x="113" y="141"/>
                </a:lnTo>
                <a:lnTo>
                  <a:pt x="116" y="138"/>
                </a:lnTo>
                <a:lnTo>
                  <a:pt x="117" y="135"/>
                </a:lnTo>
                <a:lnTo>
                  <a:pt x="116" y="132"/>
                </a:lnTo>
                <a:lnTo>
                  <a:pt x="113" y="128"/>
                </a:lnTo>
                <a:lnTo>
                  <a:pt x="111" y="126"/>
                </a:lnTo>
                <a:lnTo>
                  <a:pt x="107" y="125"/>
                </a:lnTo>
                <a:lnTo>
                  <a:pt x="9" y="125"/>
                </a:lnTo>
                <a:lnTo>
                  <a:pt x="5" y="126"/>
                </a:lnTo>
                <a:lnTo>
                  <a:pt x="2" y="128"/>
                </a:lnTo>
                <a:lnTo>
                  <a:pt x="0" y="132"/>
                </a:lnTo>
                <a:lnTo>
                  <a:pt x="0" y="135"/>
                </a:lnTo>
                <a:lnTo>
                  <a:pt x="0" y="386"/>
                </a:lnTo>
                <a:lnTo>
                  <a:pt x="0" y="391"/>
                </a:lnTo>
                <a:lnTo>
                  <a:pt x="2" y="393"/>
                </a:lnTo>
                <a:lnTo>
                  <a:pt x="5" y="395"/>
                </a:lnTo>
                <a:lnTo>
                  <a:pt x="9" y="396"/>
                </a:lnTo>
                <a:lnTo>
                  <a:pt x="277" y="396"/>
                </a:lnTo>
                <a:lnTo>
                  <a:pt x="282" y="395"/>
                </a:lnTo>
                <a:lnTo>
                  <a:pt x="284" y="393"/>
                </a:lnTo>
                <a:lnTo>
                  <a:pt x="286" y="391"/>
                </a:lnTo>
                <a:lnTo>
                  <a:pt x="287" y="386"/>
                </a:lnTo>
                <a:lnTo>
                  <a:pt x="287" y="135"/>
                </a:lnTo>
                <a:lnTo>
                  <a:pt x="286" y="132"/>
                </a:lnTo>
                <a:lnTo>
                  <a:pt x="284" y="128"/>
                </a:lnTo>
                <a:lnTo>
                  <a:pt x="282" y="126"/>
                </a:lnTo>
                <a:lnTo>
                  <a:pt x="277" y="12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5" name="Freeform 176"/>
          <p:cNvSpPr>
            <a:spLocks noEditPoints="1"/>
          </p:cNvSpPr>
          <p:nvPr/>
        </p:nvSpPr>
        <p:spPr bwMode="auto">
          <a:xfrm>
            <a:off x="5578079" y="7102078"/>
            <a:ext cx="325934" cy="328911"/>
          </a:xfrm>
          <a:custGeom>
            <a:avLst/>
            <a:gdLst>
              <a:gd name="T0" fmla="*/ 253 w 396"/>
              <a:gd name="T1" fmla="*/ 45 h 396"/>
              <a:gd name="T2" fmla="*/ 251 w 396"/>
              <a:gd name="T3" fmla="*/ 49 h 396"/>
              <a:gd name="T4" fmla="*/ 247 w 396"/>
              <a:gd name="T5" fmla="*/ 53 h 396"/>
              <a:gd name="T6" fmla="*/ 243 w 396"/>
              <a:gd name="T7" fmla="*/ 54 h 396"/>
              <a:gd name="T8" fmla="*/ 44 w 396"/>
              <a:gd name="T9" fmla="*/ 54 h 396"/>
              <a:gd name="T10" fmla="*/ 44 w 396"/>
              <a:gd name="T11" fmla="*/ 34 h 396"/>
              <a:gd name="T12" fmla="*/ 280 w 396"/>
              <a:gd name="T13" fmla="*/ 33 h 396"/>
              <a:gd name="T14" fmla="*/ 280 w 396"/>
              <a:gd name="T15" fmla="*/ 54 h 396"/>
              <a:gd name="T16" fmla="*/ 280 w 396"/>
              <a:gd name="T17" fmla="*/ 33 h 396"/>
              <a:gd name="T18" fmla="*/ 315 w 396"/>
              <a:gd name="T19" fmla="*/ 54 h 396"/>
              <a:gd name="T20" fmla="*/ 326 w 396"/>
              <a:gd name="T21" fmla="*/ 44 h 396"/>
              <a:gd name="T22" fmla="*/ 341 w 396"/>
              <a:gd name="T23" fmla="*/ 44 h 396"/>
              <a:gd name="T24" fmla="*/ 353 w 396"/>
              <a:gd name="T25" fmla="*/ 54 h 396"/>
              <a:gd name="T26" fmla="*/ 18 w 396"/>
              <a:gd name="T27" fmla="*/ 71 h 396"/>
              <a:gd name="T28" fmla="*/ 377 w 396"/>
              <a:gd name="T29" fmla="*/ 29 h 396"/>
              <a:gd name="T30" fmla="*/ 361 w 396"/>
              <a:gd name="T31" fmla="*/ 17 h 396"/>
              <a:gd name="T32" fmla="*/ 24 w 396"/>
              <a:gd name="T33" fmla="*/ 23 h 396"/>
              <a:gd name="T34" fmla="*/ 18 w 396"/>
              <a:gd name="T35" fmla="*/ 37 h 396"/>
              <a:gd name="T36" fmla="*/ 18 w 396"/>
              <a:gd name="T37" fmla="*/ 54 h 396"/>
              <a:gd name="T38" fmla="*/ 18 w 396"/>
              <a:gd name="T39" fmla="*/ 70 h 396"/>
              <a:gd name="T40" fmla="*/ 20 w 396"/>
              <a:gd name="T41" fmla="*/ 367 h 396"/>
              <a:gd name="T42" fmla="*/ 37 w 396"/>
              <a:gd name="T43" fmla="*/ 378 h 396"/>
              <a:gd name="T44" fmla="*/ 374 w 396"/>
              <a:gd name="T45" fmla="*/ 372 h 396"/>
              <a:gd name="T46" fmla="*/ 379 w 396"/>
              <a:gd name="T47" fmla="*/ 90 h 396"/>
              <a:gd name="T48" fmla="*/ 18 w 396"/>
              <a:gd name="T49" fmla="*/ 93 h 396"/>
              <a:gd name="T50" fmla="*/ 18 w 396"/>
              <a:gd name="T51" fmla="*/ 108 h 396"/>
              <a:gd name="T52" fmla="*/ 18 w 396"/>
              <a:gd name="T53" fmla="*/ 152 h 396"/>
              <a:gd name="T54" fmla="*/ 18 w 396"/>
              <a:gd name="T55" fmla="*/ 225 h 396"/>
              <a:gd name="T56" fmla="*/ 18 w 396"/>
              <a:gd name="T57" fmla="*/ 297 h 396"/>
              <a:gd name="T58" fmla="*/ 18 w 396"/>
              <a:gd name="T59" fmla="*/ 342 h 396"/>
              <a:gd name="T60" fmla="*/ 18 w 396"/>
              <a:gd name="T61" fmla="*/ 357 h 396"/>
              <a:gd name="T62" fmla="*/ 37 w 396"/>
              <a:gd name="T63" fmla="*/ 0 h 396"/>
              <a:gd name="T64" fmla="*/ 375 w 396"/>
              <a:gd name="T65" fmla="*/ 2 h 396"/>
              <a:gd name="T66" fmla="*/ 391 w 396"/>
              <a:gd name="T67" fmla="*/ 15 h 396"/>
              <a:gd name="T68" fmla="*/ 396 w 396"/>
              <a:gd name="T69" fmla="*/ 36 h 396"/>
              <a:gd name="T70" fmla="*/ 394 w 396"/>
              <a:gd name="T71" fmla="*/ 373 h 396"/>
              <a:gd name="T72" fmla="*/ 381 w 396"/>
              <a:gd name="T73" fmla="*/ 390 h 396"/>
              <a:gd name="T74" fmla="*/ 361 w 396"/>
              <a:gd name="T75" fmla="*/ 396 h 396"/>
              <a:gd name="T76" fmla="*/ 23 w 396"/>
              <a:gd name="T77" fmla="*/ 393 h 396"/>
              <a:gd name="T78" fmla="*/ 7 w 396"/>
              <a:gd name="T79" fmla="*/ 380 h 396"/>
              <a:gd name="T80" fmla="*/ 0 w 396"/>
              <a:gd name="T81" fmla="*/ 359 h 396"/>
              <a:gd name="T82" fmla="*/ 3 w 396"/>
              <a:gd name="T83" fmla="*/ 22 h 396"/>
              <a:gd name="T84" fmla="*/ 16 w 396"/>
              <a:gd name="T85" fmla="*/ 5 h 396"/>
              <a:gd name="T86" fmla="*/ 37 w 396"/>
              <a:gd name="T87"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6" h="396">
                <a:moveTo>
                  <a:pt x="253" y="44"/>
                </a:moveTo>
                <a:lnTo>
                  <a:pt x="253" y="44"/>
                </a:lnTo>
                <a:lnTo>
                  <a:pt x="253" y="45"/>
                </a:lnTo>
                <a:cubicBezTo>
                  <a:pt x="252" y="46"/>
                  <a:pt x="252" y="47"/>
                  <a:pt x="252" y="48"/>
                </a:cubicBezTo>
                <a:lnTo>
                  <a:pt x="252" y="49"/>
                </a:lnTo>
                <a:lnTo>
                  <a:pt x="251" y="49"/>
                </a:lnTo>
                <a:cubicBezTo>
                  <a:pt x="250" y="50"/>
                  <a:pt x="249" y="52"/>
                  <a:pt x="247" y="53"/>
                </a:cubicBezTo>
                <a:lnTo>
                  <a:pt x="247" y="53"/>
                </a:lnTo>
                <a:lnTo>
                  <a:pt x="247" y="53"/>
                </a:lnTo>
                <a:cubicBezTo>
                  <a:pt x="246" y="53"/>
                  <a:pt x="245" y="54"/>
                  <a:pt x="245" y="54"/>
                </a:cubicBezTo>
                <a:lnTo>
                  <a:pt x="244" y="54"/>
                </a:lnTo>
                <a:lnTo>
                  <a:pt x="243" y="54"/>
                </a:lnTo>
                <a:lnTo>
                  <a:pt x="243" y="54"/>
                </a:lnTo>
                <a:lnTo>
                  <a:pt x="45" y="54"/>
                </a:lnTo>
                <a:lnTo>
                  <a:pt x="44" y="54"/>
                </a:lnTo>
                <a:cubicBezTo>
                  <a:pt x="39" y="54"/>
                  <a:pt x="34" y="50"/>
                  <a:pt x="34" y="44"/>
                </a:cubicBezTo>
                <a:lnTo>
                  <a:pt x="34" y="44"/>
                </a:lnTo>
                <a:cubicBezTo>
                  <a:pt x="34" y="39"/>
                  <a:pt x="39" y="34"/>
                  <a:pt x="44" y="34"/>
                </a:cubicBezTo>
                <a:lnTo>
                  <a:pt x="243" y="34"/>
                </a:lnTo>
                <a:cubicBezTo>
                  <a:pt x="248" y="34"/>
                  <a:pt x="253" y="39"/>
                  <a:pt x="253" y="44"/>
                </a:cubicBezTo>
                <a:close/>
                <a:moveTo>
                  <a:pt x="280" y="33"/>
                </a:moveTo>
                <a:cubicBezTo>
                  <a:pt x="274" y="33"/>
                  <a:pt x="270" y="38"/>
                  <a:pt x="270" y="44"/>
                </a:cubicBezTo>
                <a:cubicBezTo>
                  <a:pt x="270" y="49"/>
                  <a:pt x="274" y="53"/>
                  <a:pt x="279" y="54"/>
                </a:cubicBezTo>
                <a:lnTo>
                  <a:pt x="280" y="54"/>
                </a:lnTo>
                <a:lnTo>
                  <a:pt x="280" y="54"/>
                </a:lnTo>
                <a:cubicBezTo>
                  <a:pt x="286" y="54"/>
                  <a:pt x="290" y="49"/>
                  <a:pt x="290" y="44"/>
                </a:cubicBezTo>
                <a:cubicBezTo>
                  <a:pt x="290" y="38"/>
                  <a:pt x="286" y="33"/>
                  <a:pt x="280" y="33"/>
                </a:cubicBezTo>
                <a:close/>
                <a:moveTo>
                  <a:pt x="316" y="33"/>
                </a:moveTo>
                <a:cubicBezTo>
                  <a:pt x="310" y="33"/>
                  <a:pt x="305" y="38"/>
                  <a:pt x="305" y="44"/>
                </a:cubicBezTo>
                <a:cubicBezTo>
                  <a:pt x="305" y="49"/>
                  <a:pt x="309" y="53"/>
                  <a:pt x="315" y="54"/>
                </a:cubicBezTo>
                <a:lnTo>
                  <a:pt x="315" y="54"/>
                </a:lnTo>
                <a:lnTo>
                  <a:pt x="316" y="54"/>
                </a:lnTo>
                <a:cubicBezTo>
                  <a:pt x="321" y="54"/>
                  <a:pt x="326" y="49"/>
                  <a:pt x="326" y="44"/>
                </a:cubicBezTo>
                <a:cubicBezTo>
                  <a:pt x="326" y="38"/>
                  <a:pt x="321" y="33"/>
                  <a:pt x="316" y="33"/>
                </a:cubicBezTo>
                <a:close/>
                <a:moveTo>
                  <a:pt x="351" y="33"/>
                </a:moveTo>
                <a:cubicBezTo>
                  <a:pt x="346" y="33"/>
                  <a:pt x="341" y="38"/>
                  <a:pt x="341" y="44"/>
                </a:cubicBezTo>
                <a:cubicBezTo>
                  <a:pt x="341" y="49"/>
                  <a:pt x="346" y="54"/>
                  <a:pt x="351" y="54"/>
                </a:cubicBezTo>
                <a:lnTo>
                  <a:pt x="352" y="54"/>
                </a:lnTo>
                <a:lnTo>
                  <a:pt x="353" y="54"/>
                </a:lnTo>
                <a:cubicBezTo>
                  <a:pt x="358" y="53"/>
                  <a:pt x="362" y="49"/>
                  <a:pt x="362" y="44"/>
                </a:cubicBezTo>
                <a:cubicBezTo>
                  <a:pt x="362" y="38"/>
                  <a:pt x="357" y="33"/>
                  <a:pt x="351" y="33"/>
                </a:cubicBezTo>
                <a:close/>
                <a:moveTo>
                  <a:pt x="18" y="71"/>
                </a:moveTo>
                <a:lnTo>
                  <a:pt x="379" y="71"/>
                </a:lnTo>
                <a:lnTo>
                  <a:pt x="379" y="36"/>
                </a:lnTo>
                <a:lnTo>
                  <a:pt x="377" y="29"/>
                </a:lnTo>
                <a:lnTo>
                  <a:pt x="374" y="23"/>
                </a:lnTo>
                <a:lnTo>
                  <a:pt x="367" y="19"/>
                </a:lnTo>
                <a:lnTo>
                  <a:pt x="361" y="17"/>
                </a:lnTo>
                <a:lnTo>
                  <a:pt x="37" y="17"/>
                </a:lnTo>
                <a:lnTo>
                  <a:pt x="29" y="19"/>
                </a:lnTo>
                <a:lnTo>
                  <a:pt x="24" y="23"/>
                </a:lnTo>
                <a:lnTo>
                  <a:pt x="20" y="29"/>
                </a:lnTo>
                <a:lnTo>
                  <a:pt x="18" y="36"/>
                </a:lnTo>
                <a:lnTo>
                  <a:pt x="18" y="37"/>
                </a:lnTo>
                <a:lnTo>
                  <a:pt x="18" y="41"/>
                </a:lnTo>
                <a:lnTo>
                  <a:pt x="18" y="48"/>
                </a:lnTo>
                <a:lnTo>
                  <a:pt x="18" y="54"/>
                </a:lnTo>
                <a:lnTo>
                  <a:pt x="18" y="60"/>
                </a:lnTo>
                <a:lnTo>
                  <a:pt x="18" y="66"/>
                </a:lnTo>
                <a:lnTo>
                  <a:pt x="18" y="70"/>
                </a:lnTo>
                <a:lnTo>
                  <a:pt x="18" y="71"/>
                </a:lnTo>
                <a:close/>
                <a:moveTo>
                  <a:pt x="18" y="359"/>
                </a:moveTo>
                <a:lnTo>
                  <a:pt x="20" y="367"/>
                </a:lnTo>
                <a:lnTo>
                  <a:pt x="24" y="372"/>
                </a:lnTo>
                <a:lnTo>
                  <a:pt x="29" y="377"/>
                </a:lnTo>
                <a:lnTo>
                  <a:pt x="37" y="378"/>
                </a:lnTo>
                <a:lnTo>
                  <a:pt x="361" y="378"/>
                </a:lnTo>
                <a:lnTo>
                  <a:pt x="367" y="377"/>
                </a:lnTo>
                <a:lnTo>
                  <a:pt x="374" y="372"/>
                </a:lnTo>
                <a:lnTo>
                  <a:pt x="377" y="367"/>
                </a:lnTo>
                <a:lnTo>
                  <a:pt x="379" y="359"/>
                </a:lnTo>
                <a:lnTo>
                  <a:pt x="379" y="90"/>
                </a:lnTo>
                <a:lnTo>
                  <a:pt x="18" y="90"/>
                </a:lnTo>
                <a:lnTo>
                  <a:pt x="18" y="91"/>
                </a:lnTo>
                <a:lnTo>
                  <a:pt x="18" y="93"/>
                </a:lnTo>
                <a:lnTo>
                  <a:pt x="18" y="96"/>
                </a:lnTo>
                <a:lnTo>
                  <a:pt x="18" y="101"/>
                </a:lnTo>
                <a:lnTo>
                  <a:pt x="18" y="108"/>
                </a:lnTo>
                <a:lnTo>
                  <a:pt x="18" y="114"/>
                </a:lnTo>
                <a:lnTo>
                  <a:pt x="18" y="132"/>
                </a:lnTo>
                <a:lnTo>
                  <a:pt x="18" y="152"/>
                </a:lnTo>
                <a:lnTo>
                  <a:pt x="18" y="175"/>
                </a:lnTo>
                <a:lnTo>
                  <a:pt x="18" y="200"/>
                </a:lnTo>
                <a:lnTo>
                  <a:pt x="18" y="225"/>
                </a:lnTo>
                <a:lnTo>
                  <a:pt x="18" y="250"/>
                </a:lnTo>
                <a:lnTo>
                  <a:pt x="18" y="274"/>
                </a:lnTo>
                <a:lnTo>
                  <a:pt x="18" y="297"/>
                </a:lnTo>
                <a:lnTo>
                  <a:pt x="18" y="317"/>
                </a:lnTo>
                <a:lnTo>
                  <a:pt x="18" y="335"/>
                </a:lnTo>
                <a:lnTo>
                  <a:pt x="18" y="342"/>
                </a:lnTo>
                <a:lnTo>
                  <a:pt x="18" y="349"/>
                </a:lnTo>
                <a:lnTo>
                  <a:pt x="18" y="353"/>
                </a:lnTo>
                <a:lnTo>
                  <a:pt x="18" y="357"/>
                </a:lnTo>
                <a:lnTo>
                  <a:pt x="18" y="359"/>
                </a:lnTo>
                <a:lnTo>
                  <a:pt x="18" y="359"/>
                </a:lnTo>
                <a:close/>
                <a:moveTo>
                  <a:pt x="37" y="0"/>
                </a:moveTo>
                <a:lnTo>
                  <a:pt x="361" y="0"/>
                </a:lnTo>
                <a:lnTo>
                  <a:pt x="368" y="0"/>
                </a:lnTo>
                <a:lnTo>
                  <a:pt x="375" y="2"/>
                </a:lnTo>
                <a:lnTo>
                  <a:pt x="381" y="5"/>
                </a:lnTo>
                <a:lnTo>
                  <a:pt x="387" y="10"/>
                </a:lnTo>
                <a:lnTo>
                  <a:pt x="391" y="15"/>
                </a:lnTo>
                <a:lnTo>
                  <a:pt x="394" y="22"/>
                </a:lnTo>
                <a:lnTo>
                  <a:pt x="396" y="28"/>
                </a:lnTo>
                <a:lnTo>
                  <a:pt x="396" y="36"/>
                </a:lnTo>
                <a:lnTo>
                  <a:pt x="396" y="359"/>
                </a:lnTo>
                <a:lnTo>
                  <a:pt x="396" y="367"/>
                </a:lnTo>
                <a:lnTo>
                  <a:pt x="394" y="373"/>
                </a:lnTo>
                <a:lnTo>
                  <a:pt x="391" y="380"/>
                </a:lnTo>
                <a:lnTo>
                  <a:pt x="387" y="385"/>
                </a:lnTo>
                <a:lnTo>
                  <a:pt x="381" y="390"/>
                </a:lnTo>
                <a:lnTo>
                  <a:pt x="375" y="393"/>
                </a:lnTo>
                <a:lnTo>
                  <a:pt x="368" y="395"/>
                </a:lnTo>
                <a:lnTo>
                  <a:pt x="361" y="396"/>
                </a:lnTo>
                <a:lnTo>
                  <a:pt x="37" y="396"/>
                </a:lnTo>
                <a:lnTo>
                  <a:pt x="29" y="395"/>
                </a:lnTo>
                <a:lnTo>
                  <a:pt x="23" y="393"/>
                </a:lnTo>
                <a:lnTo>
                  <a:pt x="16" y="390"/>
                </a:lnTo>
                <a:lnTo>
                  <a:pt x="11" y="385"/>
                </a:lnTo>
                <a:lnTo>
                  <a:pt x="7" y="380"/>
                </a:lnTo>
                <a:lnTo>
                  <a:pt x="3" y="373"/>
                </a:lnTo>
                <a:lnTo>
                  <a:pt x="1" y="367"/>
                </a:lnTo>
                <a:lnTo>
                  <a:pt x="0" y="359"/>
                </a:lnTo>
                <a:lnTo>
                  <a:pt x="0" y="36"/>
                </a:lnTo>
                <a:lnTo>
                  <a:pt x="1" y="28"/>
                </a:lnTo>
                <a:lnTo>
                  <a:pt x="3" y="22"/>
                </a:lnTo>
                <a:lnTo>
                  <a:pt x="7" y="15"/>
                </a:lnTo>
                <a:lnTo>
                  <a:pt x="11" y="10"/>
                </a:lnTo>
                <a:lnTo>
                  <a:pt x="16" y="5"/>
                </a:lnTo>
                <a:lnTo>
                  <a:pt x="23" y="2"/>
                </a:lnTo>
                <a:lnTo>
                  <a:pt x="29" y="0"/>
                </a:lnTo>
                <a:lnTo>
                  <a:pt x="37"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6" name="Freeform 177"/>
          <p:cNvSpPr>
            <a:spLocks noEditPoints="1"/>
          </p:cNvSpPr>
          <p:nvPr/>
        </p:nvSpPr>
        <p:spPr bwMode="auto">
          <a:xfrm>
            <a:off x="6340078" y="7103567"/>
            <a:ext cx="328911" cy="325933"/>
          </a:xfrm>
          <a:custGeom>
            <a:avLst/>
            <a:gdLst>
              <a:gd name="T0" fmla="*/ 93 w 395"/>
              <a:gd name="T1" fmla="*/ 2 h 394"/>
              <a:gd name="T2" fmla="*/ 74 w 395"/>
              <a:gd name="T3" fmla="*/ 22 h 394"/>
              <a:gd name="T4" fmla="*/ 71 w 395"/>
              <a:gd name="T5" fmla="*/ 49 h 394"/>
              <a:gd name="T6" fmla="*/ 83 w 395"/>
              <a:gd name="T7" fmla="*/ 53 h 394"/>
              <a:gd name="T8" fmla="*/ 89 w 395"/>
              <a:gd name="T9" fmla="*/ 36 h 394"/>
              <a:gd name="T10" fmla="*/ 107 w 395"/>
              <a:gd name="T11" fmla="*/ 17 h 394"/>
              <a:gd name="T12" fmla="*/ 376 w 395"/>
              <a:gd name="T13" fmla="*/ 29 h 394"/>
              <a:gd name="T14" fmla="*/ 371 w 395"/>
              <a:gd name="T15" fmla="*/ 300 h 394"/>
              <a:gd name="T16" fmla="*/ 347 w 395"/>
              <a:gd name="T17" fmla="*/ 307 h 394"/>
              <a:gd name="T18" fmla="*/ 341 w 395"/>
              <a:gd name="T19" fmla="*/ 318 h 394"/>
              <a:gd name="T20" fmla="*/ 358 w 395"/>
              <a:gd name="T21" fmla="*/ 324 h 394"/>
              <a:gd name="T22" fmla="*/ 384 w 395"/>
              <a:gd name="T23" fmla="*/ 313 h 394"/>
              <a:gd name="T24" fmla="*/ 395 w 395"/>
              <a:gd name="T25" fmla="*/ 288 h 394"/>
              <a:gd name="T26" fmla="*/ 389 w 395"/>
              <a:gd name="T27" fmla="*/ 15 h 394"/>
              <a:gd name="T28" fmla="*/ 366 w 395"/>
              <a:gd name="T29" fmla="*/ 0 h 394"/>
              <a:gd name="T30" fmla="*/ 206 w 395"/>
              <a:gd name="T31" fmla="*/ 108 h 394"/>
              <a:gd name="T32" fmla="*/ 202 w 395"/>
              <a:gd name="T33" fmla="*/ 114 h 394"/>
              <a:gd name="T34" fmla="*/ 199 w 395"/>
              <a:gd name="T35" fmla="*/ 115 h 394"/>
              <a:gd name="T36" fmla="*/ 36 w 395"/>
              <a:gd name="T37" fmla="*/ 115 h 394"/>
              <a:gd name="T38" fmla="*/ 198 w 395"/>
              <a:gd name="T39" fmla="*/ 99 h 394"/>
              <a:gd name="T40" fmla="*/ 227 w 395"/>
              <a:gd name="T41" fmla="*/ 115 h 394"/>
              <a:gd name="T42" fmla="*/ 228 w 395"/>
              <a:gd name="T43" fmla="*/ 98 h 394"/>
              <a:gd name="T44" fmla="*/ 257 w 395"/>
              <a:gd name="T45" fmla="*/ 115 h 394"/>
              <a:gd name="T46" fmla="*/ 286 w 395"/>
              <a:gd name="T47" fmla="*/ 98 h 394"/>
              <a:gd name="T48" fmla="*/ 287 w 395"/>
              <a:gd name="T49" fmla="*/ 115 h 394"/>
              <a:gd name="T50" fmla="*/ 309 w 395"/>
              <a:gd name="T51" fmla="*/ 129 h 394"/>
              <a:gd name="T52" fmla="*/ 299 w 395"/>
              <a:gd name="T53" fmla="*/ 87 h 394"/>
              <a:gd name="T54" fmla="*/ 19 w 395"/>
              <a:gd name="T55" fmla="*/ 90 h 394"/>
              <a:gd name="T56" fmla="*/ 15 w 395"/>
              <a:gd name="T57" fmla="*/ 105 h 394"/>
              <a:gd name="T58" fmla="*/ 15 w 395"/>
              <a:gd name="T59" fmla="*/ 125 h 394"/>
              <a:gd name="T60" fmla="*/ 16 w 395"/>
              <a:gd name="T61" fmla="*/ 370 h 394"/>
              <a:gd name="T62" fmla="*/ 294 w 395"/>
              <a:gd name="T63" fmla="*/ 379 h 394"/>
              <a:gd name="T64" fmla="*/ 309 w 395"/>
              <a:gd name="T65" fmla="*/ 364 h 394"/>
              <a:gd name="T66" fmla="*/ 15 w 395"/>
              <a:gd name="T67" fmla="*/ 147 h 394"/>
              <a:gd name="T68" fmla="*/ 15 w 395"/>
              <a:gd name="T69" fmla="*/ 165 h 394"/>
              <a:gd name="T70" fmla="*/ 15 w 395"/>
              <a:gd name="T71" fmla="*/ 234 h 394"/>
              <a:gd name="T72" fmla="*/ 15 w 395"/>
              <a:gd name="T73" fmla="*/ 313 h 394"/>
              <a:gd name="T74" fmla="*/ 15 w 395"/>
              <a:gd name="T75" fmla="*/ 355 h 394"/>
              <a:gd name="T76" fmla="*/ 15 w 395"/>
              <a:gd name="T77" fmla="*/ 364 h 394"/>
              <a:gd name="T78" fmla="*/ 305 w 395"/>
              <a:gd name="T79" fmla="*/ 73 h 394"/>
              <a:gd name="T80" fmla="*/ 321 w 395"/>
              <a:gd name="T81" fmla="*/ 89 h 394"/>
              <a:gd name="T82" fmla="*/ 323 w 395"/>
              <a:gd name="T83" fmla="*/ 370 h 394"/>
              <a:gd name="T84" fmla="*/ 311 w 395"/>
              <a:gd name="T85" fmla="*/ 389 h 394"/>
              <a:gd name="T86" fmla="*/ 30 w 395"/>
              <a:gd name="T87" fmla="*/ 394 h 394"/>
              <a:gd name="T88" fmla="*/ 9 w 395"/>
              <a:gd name="T89" fmla="*/ 385 h 394"/>
              <a:gd name="T90" fmla="*/ 0 w 395"/>
              <a:gd name="T91" fmla="*/ 364 h 394"/>
              <a:gd name="T92" fmla="*/ 5 w 395"/>
              <a:gd name="T93" fmla="*/ 84 h 394"/>
              <a:gd name="T94" fmla="*/ 24 w 395"/>
              <a:gd name="T95" fmla="*/ 7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4">
                <a:moveTo>
                  <a:pt x="358" y="0"/>
                </a:moveTo>
                <a:lnTo>
                  <a:pt x="107" y="0"/>
                </a:lnTo>
                <a:lnTo>
                  <a:pt x="99" y="0"/>
                </a:lnTo>
                <a:lnTo>
                  <a:pt x="93" y="2"/>
                </a:lnTo>
                <a:lnTo>
                  <a:pt x="86" y="5"/>
                </a:lnTo>
                <a:lnTo>
                  <a:pt x="81" y="10"/>
                </a:lnTo>
                <a:lnTo>
                  <a:pt x="77" y="15"/>
                </a:lnTo>
                <a:lnTo>
                  <a:pt x="74" y="22"/>
                </a:lnTo>
                <a:lnTo>
                  <a:pt x="71" y="28"/>
                </a:lnTo>
                <a:lnTo>
                  <a:pt x="70" y="36"/>
                </a:lnTo>
                <a:lnTo>
                  <a:pt x="70" y="44"/>
                </a:lnTo>
                <a:lnTo>
                  <a:pt x="71" y="49"/>
                </a:lnTo>
                <a:lnTo>
                  <a:pt x="74" y="51"/>
                </a:lnTo>
                <a:lnTo>
                  <a:pt x="76" y="53"/>
                </a:lnTo>
                <a:lnTo>
                  <a:pt x="80" y="54"/>
                </a:lnTo>
                <a:lnTo>
                  <a:pt x="83" y="53"/>
                </a:lnTo>
                <a:lnTo>
                  <a:pt x="86" y="51"/>
                </a:lnTo>
                <a:lnTo>
                  <a:pt x="88" y="49"/>
                </a:lnTo>
                <a:lnTo>
                  <a:pt x="89" y="44"/>
                </a:lnTo>
                <a:lnTo>
                  <a:pt x="89" y="36"/>
                </a:lnTo>
                <a:lnTo>
                  <a:pt x="90" y="29"/>
                </a:lnTo>
                <a:lnTo>
                  <a:pt x="94" y="23"/>
                </a:lnTo>
                <a:lnTo>
                  <a:pt x="99" y="19"/>
                </a:lnTo>
                <a:lnTo>
                  <a:pt x="107" y="17"/>
                </a:lnTo>
                <a:lnTo>
                  <a:pt x="358" y="17"/>
                </a:lnTo>
                <a:lnTo>
                  <a:pt x="366" y="19"/>
                </a:lnTo>
                <a:lnTo>
                  <a:pt x="371" y="23"/>
                </a:lnTo>
                <a:lnTo>
                  <a:pt x="376" y="29"/>
                </a:lnTo>
                <a:lnTo>
                  <a:pt x="377" y="36"/>
                </a:lnTo>
                <a:lnTo>
                  <a:pt x="377" y="288"/>
                </a:lnTo>
                <a:lnTo>
                  <a:pt x="376" y="295"/>
                </a:lnTo>
                <a:lnTo>
                  <a:pt x="371" y="300"/>
                </a:lnTo>
                <a:lnTo>
                  <a:pt x="366" y="304"/>
                </a:lnTo>
                <a:lnTo>
                  <a:pt x="358" y="305"/>
                </a:lnTo>
                <a:lnTo>
                  <a:pt x="350" y="305"/>
                </a:lnTo>
                <a:lnTo>
                  <a:pt x="347" y="307"/>
                </a:lnTo>
                <a:lnTo>
                  <a:pt x="343" y="309"/>
                </a:lnTo>
                <a:lnTo>
                  <a:pt x="341" y="311"/>
                </a:lnTo>
                <a:lnTo>
                  <a:pt x="341" y="315"/>
                </a:lnTo>
                <a:lnTo>
                  <a:pt x="341" y="318"/>
                </a:lnTo>
                <a:lnTo>
                  <a:pt x="343" y="322"/>
                </a:lnTo>
                <a:lnTo>
                  <a:pt x="347" y="323"/>
                </a:lnTo>
                <a:lnTo>
                  <a:pt x="350" y="324"/>
                </a:lnTo>
                <a:lnTo>
                  <a:pt x="358" y="324"/>
                </a:lnTo>
                <a:lnTo>
                  <a:pt x="366" y="323"/>
                </a:lnTo>
                <a:lnTo>
                  <a:pt x="373" y="321"/>
                </a:lnTo>
                <a:lnTo>
                  <a:pt x="379" y="317"/>
                </a:lnTo>
                <a:lnTo>
                  <a:pt x="384" y="313"/>
                </a:lnTo>
                <a:lnTo>
                  <a:pt x="389" y="308"/>
                </a:lnTo>
                <a:lnTo>
                  <a:pt x="392" y="302"/>
                </a:lnTo>
                <a:lnTo>
                  <a:pt x="394" y="295"/>
                </a:lnTo>
                <a:lnTo>
                  <a:pt x="395" y="288"/>
                </a:lnTo>
                <a:lnTo>
                  <a:pt x="395" y="36"/>
                </a:lnTo>
                <a:lnTo>
                  <a:pt x="394" y="28"/>
                </a:lnTo>
                <a:lnTo>
                  <a:pt x="392" y="22"/>
                </a:lnTo>
                <a:lnTo>
                  <a:pt x="389" y="15"/>
                </a:lnTo>
                <a:lnTo>
                  <a:pt x="384" y="10"/>
                </a:lnTo>
                <a:lnTo>
                  <a:pt x="379" y="5"/>
                </a:lnTo>
                <a:lnTo>
                  <a:pt x="373" y="2"/>
                </a:lnTo>
                <a:lnTo>
                  <a:pt x="366" y="0"/>
                </a:lnTo>
                <a:lnTo>
                  <a:pt x="358" y="0"/>
                </a:lnTo>
                <a:close/>
                <a:moveTo>
                  <a:pt x="206" y="107"/>
                </a:moveTo>
                <a:lnTo>
                  <a:pt x="206" y="107"/>
                </a:lnTo>
                <a:lnTo>
                  <a:pt x="206" y="108"/>
                </a:lnTo>
                <a:cubicBezTo>
                  <a:pt x="206" y="109"/>
                  <a:pt x="205" y="110"/>
                  <a:pt x="205" y="110"/>
                </a:cubicBezTo>
                <a:lnTo>
                  <a:pt x="205" y="111"/>
                </a:lnTo>
                <a:lnTo>
                  <a:pt x="205" y="111"/>
                </a:lnTo>
                <a:cubicBezTo>
                  <a:pt x="204" y="112"/>
                  <a:pt x="203" y="114"/>
                  <a:pt x="202" y="114"/>
                </a:cubicBezTo>
                <a:lnTo>
                  <a:pt x="202" y="114"/>
                </a:lnTo>
                <a:lnTo>
                  <a:pt x="201" y="114"/>
                </a:lnTo>
                <a:cubicBezTo>
                  <a:pt x="201" y="115"/>
                  <a:pt x="200" y="115"/>
                  <a:pt x="199" y="115"/>
                </a:cubicBezTo>
                <a:lnTo>
                  <a:pt x="199" y="115"/>
                </a:lnTo>
                <a:lnTo>
                  <a:pt x="198" y="115"/>
                </a:lnTo>
                <a:lnTo>
                  <a:pt x="198" y="115"/>
                </a:lnTo>
                <a:lnTo>
                  <a:pt x="37" y="115"/>
                </a:lnTo>
                <a:lnTo>
                  <a:pt x="36" y="115"/>
                </a:lnTo>
                <a:cubicBezTo>
                  <a:pt x="32" y="115"/>
                  <a:pt x="28" y="112"/>
                  <a:pt x="28" y="107"/>
                </a:cubicBezTo>
                <a:lnTo>
                  <a:pt x="28" y="107"/>
                </a:lnTo>
                <a:cubicBezTo>
                  <a:pt x="28" y="103"/>
                  <a:pt x="32" y="99"/>
                  <a:pt x="36" y="99"/>
                </a:cubicBezTo>
                <a:lnTo>
                  <a:pt x="198" y="99"/>
                </a:lnTo>
                <a:cubicBezTo>
                  <a:pt x="202" y="99"/>
                  <a:pt x="206" y="103"/>
                  <a:pt x="206" y="107"/>
                </a:cubicBezTo>
                <a:close/>
                <a:moveTo>
                  <a:pt x="228" y="98"/>
                </a:moveTo>
                <a:cubicBezTo>
                  <a:pt x="223" y="98"/>
                  <a:pt x="220" y="102"/>
                  <a:pt x="220" y="107"/>
                </a:cubicBezTo>
                <a:cubicBezTo>
                  <a:pt x="220" y="111"/>
                  <a:pt x="223" y="115"/>
                  <a:pt x="227" y="115"/>
                </a:cubicBezTo>
                <a:lnTo>
                  <a:pt x="228" y="115"/>
                </a:lnTo>
                <a:lnTo>
                  <a:pt x="228" y="115"/>
                </a:lnTo>
                <a:cubicBezTo>
                  <a:pt x="233" y="115"/>
                  <a:pt x="236" y="111"/>
                  <a:pt x="236" y="107"/>
                </a:cubicBezTo>
                <a:cubicBezTo>
                  <a:pt x="236" y="102"/>
                  <a:pt x="233" y="98"/>
                  <a:pt x="228" y="98"/>
                </a:cubicBezTo>
                <a:close/>
                <a:moveTo>
                  <a:pt x="257" y="98"/>
                </a:moveTo>
                <a:cubicBezTo>
                  <a:pt x="253" y="98"/>
                  <a:pt x="249" y="102"/>
                  <a:pt x="249" y="107"/>
                </a:cubicBezTo>
                <a:cubicBezTo>
                  <a:pt x="249" y="111"/>
                  <a:pt x="252" y="115"/>
                  <a:pt x="256" y="115"/>
                </a:cubicBezTo>
                <a:lnTo>
                  <a:pt x="257" y="115"/>
                </a:lnTo>
                <a:lnTo>
                  <a:pt x="257" y="115"/>
                </a:lnTo>
                <a:cubicBezTo>
                  <a:pt x="262" y="115"/>
                  <a:pt x="266" y="111"/>
                  <a:pt x="266" y="107"/>
                </a:cubicBezTo>
                <a:cubicBezTo>
                  <a:pt x="266" y="102"/>
                  <a:pt x="262" y="98"/>
                  <a:pt x="257" y="98"/>
                </a:cubicBezTo>
                <a:close/>
                <a:moveTo>
                  <a:pt x="286" y="98"/>
                </a:moveTo>
                <a:cubicBezTo>
                  <a:pt x="282" y="98"/>
                  <a:pt x="278" y="102"/>
                  <a:pt x="278" y="107"/>
                </a:cubicBezTo>
                <a:cubicBezTo>
                  <a:pt x="278" y="111"/>
                  <a:pt x="282" y="115"/>
                  <a:pt x="286" y="115"/>
                </a:cubicBezTo>
                <a:lnTo>
                  <a:pt x="287" y="115"/>
                </a:lnTo>
                <a:lnTo>
                  <a:pt x="287" y="115"/>
                </a:lnTo>
                <a:cubicBezTo>
                  <a:pt x="292" y="115"/>
                  <a:pt x="295" y="111"/>
                  <a:pt x="295" y="107"/>
                </a:cubicBezTo>
                <a:cubicBezTo>
                  <a:pt x="295" y="102"/>
                  <a:pt x="291" y="98"/>
                  <a:pt x="286" y="98"/>
                </a:cubicBezTo>
                <a:close/>
                <a:moveTo>
                  <a:pt x="15" y="129"/>
                </a:moveTo>
                <a:lnTo>
                  <a:pt x="309" y="129"/>
                </a:lnTo>
                <a:lnTo>
                  <a:pt x="309" y="100"/>
                </a:lnTo>
                <a:lnTo>
                  <a:pt x="307" y="95"/>
                </a:lnTo>
                <a:lnTo>
                  <a:pt x="304" y="90"/>
                </a:lnTo>
                <a:lnTo>
                  <a:pt x="299" y="87"/>
                </a:lnTo>
                <a:lnTo>
                  <a:pt x="294" y="85"/>
                </a:lnTo>
                <a:lnTo>
                  <a:pt x="30" y="85"/>
                </a:lnTo>
                <a:lnTo>
                  <a:pt x="24" y="87"/>
                </a:lnTo>
                <a:lnTo>
                  <a:pt x="19" y="90"/>
                </a:lnTo>
                <a:lnTo>
                  <a:pt x="16" y="95"/>
                </a:lnTo>
                <a:lnTo>
                  <a:pt x="15" y="100"/>
                </a:lnTo>
                <a:lnTo>
                  <a:pt x="15" y="101"/>
                </a:lnTo>
                <a:lnTo>
                  <a:pt x="15" y="105"/>
                </a:lnTo>
                <a:lnTo>
                  <a:pt x="15" y="110"/>
                </a:lnTo>
                <a:lnTo>
                  <a:pt x="15" y="115"/>
                </a:lnTo>
                <a:lnTo>
                  <a:pt x="15" y="121"/>
                </a:lnTo>
                <a:lnTo>
                  <a:pt x="15" y="125"/>
                </a:lnTo>
                <a:lnTo>
                  <a:pt x="15" y="128"/>
                </a:lnTo>
                <a:lnTo>
                  <a:pt x="15" y="129"/>
                </a:lnTo>
                <a:close/>
                <a:moveTo>
                  <a:pt x="15" y="364"/>
                </a:moveTo>
                <a:lnTo>
                  <a:pt x="16" y="370"/>
                </a:lnTo>
                <a:lnTo>
                  <a:pt x="19" y="375"/>
                </a:lnTo>
                <a:lnTo>
                  <a:pt x="24" y="378"/>
                </a:lnTo>
                <a:lnTo>
                  <a:pt x="30" y="379"/>
                </a:lnTo>
                <a:lnTo>
                  <a:pt x="294" y="379"/>
                </a:lnTo>
                <a:lnTo>
                  <a:pt x="299" y="378"/>
                </a:lnTo>
                <a:lnTo>
                  <a:pt x="304" y="375"/>
                </a:lnTo>
                <a:lnTo>
                  <a:pt x="307" y="370"/>
                </a:lnTo>
                <a:lnTo>
                  <a:pt x="309" y="364"/>
                </a:lnTo>
                <a:lnTo>
                  <a:pt x="309" y="144"/>
                </a:lnTo>
                <a:lnTo>
                  <a:pt x="15" y="144"/>
                </a:lnTo>
                <a:lnTo>
                  <a:pt x="15" y="145"/>
                </a:lnTo>
                <a:lnTo>
                  <a:pt x="15" y="147"/>
                </a:lnTo>
                <a:lnTo>
                  <a:pt x="15" y="150"/>
                </a:lnTo>
                <a:lnTo>
                  <a:pt x="15" y="154"/>
                </a:lnTo>
                <a:lnTo>
                  <a:pt x="15" y="159"/>
                </a:lnTo>
                <a:lnTo>
                  <a:pt x="15" y="165"/>
                </a:lnTo>
                <a:lnTo>
                  <a:pt x="15" y="179"/>
                </a:lnTo>
                <a:lnTo>
                  <a:pt x="15" y="195"/>
                </a:lnTo>
                <a:lnTo>
                  <a:pt x="15" y="214"/>
                </a:lnTo>
                <a:lnTo>
                  <a:pt x="15" y="234"/>
                </a:lnTo>
                <a:lnTo>
                  <a:pt x="15" y="254"/>
                </a:lnTo>
                <a:lnTo>
                  <a:pt x="15" y="275"/>
                </a:lnTo>
                <a:lnTo>
                  <a:pt x="15" y="295"/>
                </a:lnTo>
                <a:lnTo>
                  <a:pt x="15" y="313"/>
                </a:lnTo>
                <a:lnTo>
                  <a:pt x="15" y="330"/>
                </a:lnTo>
                <a:lnTo>
                  <a:pt x="15" y="344"/>
                </a:lnTo>
                <a:lnTo>
                  <a:pt x="15" y="350"/>
                </a:lnTo>
                <a:lnTo>
                  <a:pt x="15" y="355"/>
                </a:lnTo>
                <a:lnTo>
                  <a:pt x="15" y="359"/>
                </a:lnTo>
                <a:lnTo>
                  <a:pt x="15" y="362"/>
                </a:lnTo>
                <a:lnTo>
                  <a:pt x="15" y="364"/>
                </a:lnTo>
                <a:lnTo>
                  <a:pt x="15" y="364"/>
                </a:lnTo>
                <a:close/>
                <a:moveTo>
                  <a:pt x="30" y="71"/>
                </a:moveTo>
                <a:lnTo>
                  <a:pt x="294" y="71"/>
                </a:lnTo>
                <a:lnTo>
                  <a:pt x="300" y="71"/>
                </a:lnTo>
                <a:lnTo>
                  <a:pt x="305" y="73"/>
                </a:lnTo>
                <a:lnTo>
                  <a:pt x="311" y="76"/>
                </a:lnTo>
                <a:lnTo>
                  <a:pt x="315" y="79"/>
                </a:lnTo>
                <a:lnTo>
                  <a:pt x="318" y="84"/>
                </a:lnTo>
                <a:lnTo>
                  <a:pt x="321" y="89"/>
                </a:lnTo>
                <a:lnTo>
                  <a:pt x="323" y="94"/>
                </a:lnTo>
                <a:lnTo>
                  <a:pt x="323" y="100"/>
                </a:lnTo>
                <a:lnTo>
                  <a:pt x="323" y="364"/>
                </a:lnTo>
                <a:lnTo>
                  <a:pt x="323" y="370"/>
                </a:lnTo>
                <a:lnTo>
                  <a:pt x="321" y="376"/>
                </a:lnTo>
                <a:lnTo>
                  <a:pt x="318" y="381"/>
                </a:lnTo>
                <a:lnTo>
                  <a:pt x="315" y="385"/>
                </a:lnTo>
                <a:lnTo>
                  <a:pt x="311" y="389"/>
                </a:lnTo>
                <a:lnTo>
                  <a:pt x="305" y="391"/>
                </a:lnTo>
                <a:lnTo>
                  <a:pt x="300" y="393"/>
                </a:lnTo>
                <a:lnTo>
                  <a:pt x="294" y="394"/>
                </a:lnTo>
                <a:lnTo>
                  <a:pt x="30" y="394"/>
                </a:lnTo>
                <a:lnTo>
                  <a:pt x="24" y="393"/>
                </a:lnTo>
                <a:lnTo>
                  <a:pt x="19" y="391"/>
                </a:lnTo>
                <a:lnTo>
                  <a:pt x="13" y="389"/>
                </a:lnTo>
                <a:lnTo>
                  <a:pt x="9" y="385"/>
                </a:lnTo>
                <a:lnTo>
                  <a:pt x="5" y="381"/>
                </a:lnTo>
                <a:lnTo>
                  <a:pt x="3" y="376"/>
                </a:lnTo>
                <a:lnTo>
                  <a:pt x="1" y="370"/>
                </a:lnTo>
                <a:lnTo>
                  <a:pt x="0" y="364"/>
                </a:lnTo>
                <a:lnTo>
                  <a:pt x="0" y="100"/>
                </a:lnTo>
                <a:lnTo>
                  <a:pt x="1" y="94"/>
                </a:lnTo>
                <a:lnTo>
                  <a:pt x="3" y="89"/>
                </a:lnTo>
                <a:lnTo>
                  <a:pt x="5" y="84"/>
                </a:lnTo>
                <a:lnTo>
                  <a:pt x="9" y="79"/>
                </a:lnTo>
                <a:lnTo>
                  <a:pt x="13" y="76"/>
                </a:lnTo>
                <a:lnTo>
                  <a:pt x="19" y="73"/>
                </a:lnTo>
                <a:lnTo>
                  <a:pt x="24" y="71"/>
                </a:lnTo>
                <a:lnTo>
                  <a:pt x="30" y="7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7" name="Freeform 178"/>
          <p:cNvSpPr>
            <a:spLocks noEditPoints="1"/>
          </p:cNvSpPr>
          <p:nvPr/>
        </p:nvSpPr>
        <p:spPr bwMode="auto">
          <a:xfrm>
            <a:off x="7073801" y="7146727"/>
            <a:ext cx="327422" cy="238125"/>
          </a:xfrm>
          <a:custGeom>
            <a:avLst/>
            <a:gdLst>
              <a:gd name="T0" fmla="*/ 377 w 396"/>
              <a:gd name="T1" fmla="*/ 255 h 288"/>
              <a:gd name="T2" fmla="*/ 377 w 396"/>
              <a:gd name="T3" fmla="*/ 32 h 288"/>
              <a:gd name="T4" fmla="*/ 377 w 396"/>
              <a:gd name="T5" fmla="*/ 37 h 288"/>
              <a:gd name="T6" fmla="*/ 377 w 396"/>
              <a:gd name="T7" fmla="*/ 41 h 288"/>
              <a:gd name="T8" fmla="*/ 377 w 396"/>
              <a:gd name="T9" fmla="*/ 55 h 288"/>
              <a:gd name="T10" fmla="*/ 377 w 396"/>
              <a:gd name="T11" fmla="*/ 85 h 288"/>
              <a:gd name="T12" fmla="*/ 377 w 396"/>
              <a:gd name="T13" fmla="*/ 123 h 288"/>
              <a:gd name="T14" fmla="*/ 377 w 396"/>
              <a:gd name="T15" fmla="*/ 164 h 288"/>
              <a:gd name="T16" fmla="*/ 377 w 396"/>
              <a:gd name="T17" fmla="*/ 202 h 288"/>
              <a:gd name="T18" fmla="*/ 377 w 396"/>
              <a:gd name="T19" fmla="*/ 232 h 288"/>
              <a:gd name="T20" fmla="*/ 377 w 396"/>
              <a:gd name="T21" fmla="*/ 246 h 288"/>
              <a:gd name="T22" fmla="*/ 377 w 396"/>
              <a:gd name="T23" fmla="*/ 251 h 288"/>
              <a:gd name="T24" fmla="*/ 359 w 396"/>
              <a:gd name="T25" fmla="*/ 270 h 288"/>
              <a:gd name="T26" fmla="*/ 29 w 396"/>
              <a:gd name="T27" fmla="*/ 269 h 288"/>
              <a:gd name="T28" fmla="*/ 172 w 396"/>
              <a:gd name="T29" fmla="*/ 188 h 288"/>
              <a:gd name="T30" fmla="*/ 184 w 396"/>
              <a:gd name="T31" fmla="*/ 195 h 288"/>
              <a:gd name="T32" fmla="*/ 197 w 396"/>
              <a:gd name="T33" fmla="*/ 197 h 288"/>
              <a:gd name="T34" fmla="*/ 210 w 396"/>
              <a:gd name="T35" fmla="*/ 195 h 288"/>
              <a:gd name="T36" fmla="*/ 222 w 396"/>
              <a:gd name="T37" fmla="*/ 188 h 288"/>
              <a:gd name="T38" fmla="*/ 366 w 396"/>
              <a:gd name="T39" fmla="*/ 269 h 288"/>
              <a:gd name="T40" fmla="*/ 17 w 396"/>
              <a:gd name="T41" fmla="*/ 251 h 288"/>
              <a:gd name="T42" fmla="*/ 18 w 396"/>
              <a:gd name="T43" fmla="*/ 32 h 288"/>
              <a:gd name="T44" fmla="*/ 18 w 396"/>
              <a:gd name="T45" fmla="*/ 255 h 288"/>
              <a:gd name="T46" fmla="*/ 35 w 396"/>
              <a:gd name="T47" fmla="*/ 17 h 288"/>
              <a:gd name="T48" fmla="*/ 366 w 396"/>
              <a:gd name="T49" fmla="*/ 18 h 288"/>
              <a:gd name="T50" fmla="*/ 204 w 396"/>
              <a:gd name="T51" fmla="*/ 178 h 288"/>
              <a:gd name="T52" fmla="*/ 191 w 396"/>
              <a:gd name="T53" fmla="*/ 178 h 288"/>
              <a:gd name="T54" fmla="*/ 29 w 396"/>
              <a:gd name="T55" fmla="*/ 18 h 288"/>
              <a:gd name="T56" fmla="*/ 359 w 396"/>
              <a:gd name="T57" fmla="*/ 0 h 288"/>
              <a:gd name="T58" fmla="*/ 28 w 396"/>
              <a:gd name="T59" fmla="*/ 0 h 288"/>
              <a:gd name="T60" fmla="*/ 15 w 396"/>
              <a:gd name="T61" fmla="*/ 5 h 288"/>
              <a:gd name="T62" fmla="*/ 5 w 396"/>
              <a:gd name="T63" fmla="*/ 15 h 288"/>
              <a:gd name="T64" fmla="*/ 0 w 396"/>
              <a:gd name="T65" fmla="*/ 28 h 288"/>
              <a:gd name="T66" fmla="*/ 0 w 396"/>
              <a:gd name="T67" fmla="*/ 251 h 288"/>
              <a:gd name="T68" fmla="*/ 2 w 396"/>
              <a:gd name="T69" fmla="*/ 265 h 288"/>
              <a:gd name="T70" fmla="*/ 9 w 396"/>
              <a:gd name="T71" fmla="*/ 277 h 288"/>
              <a:gd name="T72" fmla="*/ 21 w 396"/>
              <a:gd name="T73" fmla="*/ 285 h 288"/>
              <a:gd name="T74" fmla="*/ 35 w 396"/>
              <a:gd name="T75" fmla="*/ 288 h 288"/>
              <a:gd name="T76" fmla="*/ 367 w 396"/>
              <a:gd name="T77" fmla="*/ 287 h 288"/>
              <a:gd name="T78" fmla="*/ 380 w 396"/>
              <a:gd name="T79" fmla="*/ 282 h 288"/>
              <a:gd name="T80" fmla="*/ 389 w 396"/>
              <a:gd name="T81" fmla="*/ 272 h 288"/>
              <a:gd name="T82" fmla="*/ 395 w 396"/>
              <a:gd name="T83" fmla="*/ 259 h 288"/>
              <a:gd name="T84" fmla="*/ 396 w 396"/>
              <a:gd name="T85" fmla="*/ 36 h 288"/>
              <a:gd name="T86" fmla="*/ 393 w 396"/>
              <a:gd name="T87" fmla="*/ 22 h 288"/>
              <a:gd name="T88" fmla="*/ 385 w 396"/>
              <a:gd name="T89" fmla="*/ 10 h 288"/>
              <a:gd name="T90" fmla="*/ 373 w 396"/>
              <a:gd name="T91" fmla="*/ 2 h 288"/>
              <a:gd name="T92" fmla="*/ 359 w 396"/>
              <a:gd name="T93"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6" h="288">
                <a:moveTo>
                  <a:pt x="377" y="251"/>
                </a:moveTo>
                <a:lnTo>
                  <a:pt x="377" y="255"/>
                </a:lnTo>
                <a:lnTo>
                  <a:pt x="266" y="144"/>
                </a:lnTo>
                <a:lnTo>
                  <a:pt x="377" y="32"/>
                </a:lnTo>
                <a:lnTo>
                  <a:pt x="377" y="36"/>
                </a:lnTo>
                <a:lnTo>
                  <a:pt x="377" y="37"/>
                </a:lnTo>
                <a:lnTo>
                  <a:pt x="377" y="38"/>
                </a:lnTo>
                <a:lnTo>
                  <a:pt x="377" y="41"/>
                </a:lnTo>
                <a:lnTo>
                  <a:pt x="377" y="45"/>
                </a:lnTo>
                <a:lnTo>
                  <a:pt x="377" y="55"/>
                </a:lnTo>
                <a:lnTo>
                  <a:pt x="377" y="69"/>
                </a:lnTo>
                <a:lnTo>
                  <a:pt x="377" y="85"/>
                </a:lnTo>
                <a:lnTo>
                  <a:pt x="377" y="104"/>
                </a:lnTo>
                <a:lnTo>
                  <a:pt x="377" y="123"/>
                </a:lnTo>
                <a:lnTo>
                  <a:pt x="377" y="144"/>
                </a:lnTo>
                <a:lnTo>
                  <a:pt x="377" y="164"/>
                </a:lnTo>
                <a:lnTo>
                  <a:pt x="377" y="183"/>
                </a:lnTo>
                <a:lnTo>
                  <a:pt x="377" y="202"/>
                </a:lnTo>
                <a:lnTo>
                  <a:pt x="377" y="218"/>
                </a:lnTo>
                <a:lnTo>
                  <a:pt x="377" y="232"/>
                </a:lnTo>
                <a:lnTo>
                  <a:pt x="377" y="243"/>
                </a:lnTo>
                <a:lnTo>
                  <a:pt x="377" y="246"/>
                </a:lnTo>
                <a:lnTo>
                  <a:pt x="377" y="249"/>
                </a:lnTo>
                <a:lnTo>
                  <a:pt x="377" y="251"/>
                </a:lnTo>
                <a:lnTo>
                  <a:pt x="377" y="251"/>
                </a:lnTo>
                <a:close/>
                <a:moveTo>
                  <a:pt x="359" y="270"/>
                </a:moveTo>
                <a:lnTo>
                  <a:pt x="35" y="270"/>
                </a:lnTo>
                <a:lnTo>
                  <a:pt x="29" y="269"/>
                </a:lnTo>
                <a:lnTo>
                  <a:pt x="141" y="156"/>
                </a:lnTo>
                <a:lnTo>
                  <a:pt x="172" y="188"/>
                </a:lnTo>
                <a:lnTo>
                  <a:pt x="178" y="192"/>
                </a:lnTo>
                <a:lnTo>
                  <a:pt x="184" y="195"/>
                </a:lnTo>
                <a:lnTo>
                  <a:pt x="191" y="197"/>
                </a:lnTo>
                <a:lnTo>
                  <a:pt x="197" y="197"/>
                </a:lnTo>
                <a:lnTo>
                  <a:pt x="204" y="197"/>
                </a:lnTo>
                <a:lnTo>
                  <a:pt x="210" y="195"/>
                </a:lnTo>
                <a:lnTo>
                  <a:pt x="217" y="192"/>
                </a:lnTo>
                <a:lnTo>
                  <a:pt x="222" y="188"/>
                </a:lnTo>
                <a:lnTo>
                  <a:pt x="253" y="156"/>
                </a:lnTo>
                <a:lnTo>
                  <a:pt x="366" y="269"/>
                </a:lnTo>
                <a:lnTo>
                  <a:pt x="359" y="270"/>
                </a:lnTo>
                <a:close/>
                <a:moveTo>
                  <a:pt x="17" y="251"/>
                </a:moveTo>
                <a:lnTo>
                  <a:pt x="17" y="36"/>
                </a:lnTo>
                <a:lnTo>
                  <a:pt x="18" y="32"/>
                </a:lnTo>
                <a:lnTo>
                  <a:pt x="129" y="144"/>
                </a:lnTo>
                <a:lnTo>
                  <a:pt x="18" y="255"/>
                </a:lnTo>
                <a:lnTo>
                  <a:pt x="17" y="251"/>
                </a:lnTo>
                <a:close/>
                <a:moveTo>
                  <a:pt x="35" y="17"/>
                </a:moveTo>
                <a:lnTo>
                  <a:pt x="359" y="17"/>
                </a:lnTo>
                <a:lnTo>
                  <a:pt x="366" y="18"/>
                </a:lnTo>
                <a:lnTo>
                  <a:pt x="209" y="175"/>
                </a:lnTo>
                <a:lnTo>
                  <a:pt x="204" y="178"/>
                </a:lnTo>
                <a:lnTo>
                  <a:pt x="197" y="179"/>
                </a:lnTo>
                <a:lnTo>
                  <a:pt x="191" y="178"/>
                </a:lnTo>
                <a:lnTo>
                  <a:pt x="185" y="175"/>
                </a:lnTo>
                <a:lnTo>
                  <a:pt x="29" y="18"/>
                </a:lnTo>
                <a:lnTo>
                  <a:pt x="35" y="17"/>
                </a:lnTo>
                <a:close/>
                <a:moveTo>
                  <a:pt x="359" y="0"/>
                </a:moveTo>
                <a:lnTo>
                  <a:pt x="35" y="0"/>
                </a:lnTo>
                <a:lnTo>
                  <a:pt x="28" y="0"/>
                </a:lnTo>
                <a:lnTo>
                  <a:pt x="21" y="2"/>
                </a:lnTo>
                <a:lnTo>
                  <a:pt x="15" y="5"/>
                </a:lnTo>
                <a:lnTo>
                  <a:pt x="9" y="10"/>
                </a:lnTo>
                <a:lnTo>
                  <a:pt x="5" y="15"/>
                </a:lnTo>
                <a:lnTo>
                  <a:pt x="2" y="22"/>
                </a:lnTo>
                <a:lnTo>
                  <a:pt x="0" y="28"/>
                </a:lnTo>
                <a:lnTo>
                  <a:pt x="0" y="36"/>
                </a:lnTo>
                <a:lnTo>
                  <a:pt x="0" y="251"/>
                </a:lnTo>
                <a:lnTo>
                  <a:pt x="0" y="259"/>
                </a:lnTo>
                <a:lnTo>
                  <a:pt x="2" y="265"/>
                </a:lnTo>
                <a:lnTo>
                  <a:pt x="5" y="272"/>
                </a:lnTo>
                <a:lnTo>
                  <a:pt x="9" y="277"/>
                </a:lnTo>
                <a:lnTo>
                  <a:pt x="15" y="282"/>
                </a:lnTo>
                <a:lnTo>
                  <a:pt x="21" y="285"/>
                </a:lnTo>
                <a:lnTo>
                  <a:pt x="28" y="287"/>
                </a:lnTo>
                <a:lnTo>
                  <a:pt x="35" y="288"/>
                </a:lnTo>
                <a:lnTo>
                  <a:pt x="359" y="288"/>
                </a:lnTo>
                <a:lnTo>
                  <a:pt x="367" y="287"/>
                </a:lnTo>
                <a:lnTo>
                  <a:pt x="373" y="285"/>
                </a:lnTo>
                <a:lnTo>
                  <a:pt x="380" y="282"/>
                </a:lnTo>
                <a:lnTo>
                  <a:pt x="385" y="277"/>
                </a:lnTo>
                <a:lnTo>
                  <a:pt x="389" y="272"/>
                </a:lnTo>
                <a:lnTo>
                  <a:pt x="393" y="265"/>
                </a:lnTo>
                <a:lnTo>
                  <a:pt x="395" y="259"/>
                </a:lnTo>
                <a:lnTo>
                  <a:pt x="396" y="251"/>
                </a:lnTo>
                <a:lnTo>
                  <a:pt x="396" y="36"/>
                </a:lnTo>
                <a:lnTo>
                  <a:pt x="395" y="28"/>
                </a:lnTo>
                <a:lnTo>
                  <a:pt x="393" y="22"/>
                </a:lnTo>
                <a:lnTo>
                  <a:pt x="389" y="15"/>
                </a:lnTo>
                <a:lnTo>
                  <a:pt x="385" y="10"/>
                </a:lnTo>
                <a:lnTo>
                  <a:pt x="380" y="5"/>
                </a:lnTo>
                <a:lnTo>
                  <a:pt x="373" y="2"/>
                </a:lnTo>
                <a:lnTo>
                  <a:pt x="367" y="0"/>
                </a:lnTo>
                <a:lnTo>
                  <a:pt x="359"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8" name="Freeform 179"/>
          <p:cNvSpPr>
            <a:spLocks noEditPoints="1"/>
          </p:cNvSpPr>
          <p:nvPr/>
        </p:nvSpPr>
        <p:spPr bwMode="auto">
          <a:xfrm>
            <a:off x="7853661" y="7139286"/>
            <a:ext cx="328910" cy="253008"/>
          </a:xfrm>
          <a:custGeom>
            <a:avLst/>
            <a:gdLst>
              <a:gd name="T0" fmla="*/ 305 w 395"/>
              <a:gd name="T1" fmla="*/ 114 h 306"/>
              <a:gd name="T2" fmla="*/ 305 w 395"/>
              <a:gd name="T3" fmla="*/ 128 h 306"/>
              <a:gd name="T4" fmla="*/ 305 w 395"/>
              <a:gd name="T5" fmla="*/ 161 h 306"/>
              <a:gd name="T6" fmla="*/ 305 w 395"/>
              <a:gd name="T7" fmla="*/ 229 h 306"/>
              <a:gd name="T8" fmla="*/ 305 w 395"/>
              <a:gd name="T9" fmla="*/ 257 h 306"/>
              <a:gd name="T10" fmla="*/ 287 w 395"/>
              <a:gd name="T11" fmla="*/ 287 h 306"/>
              <a:gd name="T12" fmla="*/ 24 w 395"/>
              <a:gd name="T13" fmla="*/ 283 h 306"/>
              <a:gd name="T14" fmla="*/ 142 w 395"/>
              <a:gd name="T15" fmla="*/ 237 h 306"/>
              <a:gd name="T16" fmla="*/ 161 w 395"/>
              <a:gd name="T17" fmla="*/ 242 h 306"/>
              <a:gd name="T18" fmla="*/ 180 w 395"/>
              <a:gd name="T19" fmla="*/ 237 h 306"/>
              <a:gd name="T20" fmla="*/ 299 w 395"/>
              <a:gd name="T21" fmla="*/ 283 h 306"/>
              <a:gd name="T22" fmla="*/ 17 w 395"/>
              <a:gd name="T23" fmla="*/ 114 h 306"/>
              <a:gd name="T24" fmla="*/ 17 w 395"/>
              <a:gd name="T25" fmla="*/ 263 h 306"/>
              <a:gd name="T26" fmla="*/ 17 w 395"/>
              <a:gd name="T27" fmla="*/ 241 h 306"/>
              <a:gd name="T28" fmla="*/ 17 w 395"/>
              <a:gd name="T29" fmla="*/ 189 h 306"/>
              <a:gd name="T30" fmla="*/ 17 w 395"/>
              <a:gd name="T31" fmla="*/ 137 h 306"/>
              <a:gd name="T32" fmla="*/ 17 w 395"/>
              <a:gd name="T33" fmla="*/ 115 h 306"/>
              <a:gd name="T34" fmla="*/ 287 w 395"/>
              <a:gd name="T35" fmla="*/ 90 h 306"/>
              <a:gd name="T36" fmla="*/ 174 w 395"/>
              <a:gd name="T37" fmla="*/ 219 h 306"/>
              <a:gd name="T38" fmla="*/ 154 w 395"/>
              <a:gd name="T39" fmla="*/ 224 h 306"/>
              <a:gd name="T40" fmla="*/ 29 w 395"/>
              <a:gd name="T41" fmla="*/ 91 h 306"/>
              <a:gd name="T42" fmla="*/ 36 w 395"/>
              <a:gd name="T43" fmla="*/ 72 h 306"/>
              <a:gd name="T44" fmla="*/ 15 w 395"/>
              <a:gd name="T45" fmla="*/ 78 h 306"/>
              <a:gd name="T46" fmla="*/ 2 w 395"/>
              <a:gd name="T47" fmla="*/ 94 h 306"/>
              <a:gd name="T48" fmla="*/ 0 w 395"/>
              <a:gd name="T49" fmla="*/ 269 h 306"/>
              <a:gd name="T50" fmla="*/ 5 w 395"/>
              <a:gd name="T51" fmla="*/ 290 h 306"/>
              <a:gd name="T52" fmla="*/ 22 w 395"/>
              <a:gd name="T53" fmla="*/ 303 h 306"/>
              <a:gd name="T54" fmla="*/ 287 w 395"/>
              <a:gd name="T55" fmla="*/ 306 h 306"/>
              <a:gd name="T56" fmla="*/ 308 w 395"/>
              <a:gd name="T57" fmla="*/ 299 h 306"/>
              <a:gd name="T58" fmla="*/ 321 w 395"/>
              <a:gd name="T59" fmla="*/ 283 h 306"/>
              <a:gd name="T60" fmla="*/ 323 w 395"/>
              <a:gd name="T61" fmla="*/ 108 h 306"/>
              <a:gd name="T62" fmla="*/ 317 w 395"/>
              <a:gd name="T63" fmla="*/ 88 h 306"/>
              <a:gd name="T64" fmla="*/ 301 w 395"/>
              <a:gd name="T65" fmla="*/ 75 h 306"/>
              <a:gd name="T66" fmla="*/ 358 w 395"/>
              <a:gd name="T67" fmla="*/ 0 h 306"/>
              <a:gd name="T68" fmla="*/ 94 w 395"/>
              <a:gd name="T69" fmla="*/ 3 h 306"/>
              <a:gd name="T70" fmla="*/ 78 w 395"/>
              <a:gd name="T71" fmla="*/ 15 h 306"/>
              <a:gd name="T72" fmla="*/ 71 w 395"/>
              <a:gd name="T73" fmla="*/ 36 h 306"/>
              <a:gd name="T74" fmla="*/ 74 w 395"/>
              <a:gd name="T75" fmla="*/ 51 h 306"/>
              <a:gd name="T76" fmla="*/ 84 w 395"/>
              <a:gd name="T77" fmla="*/ 53 h 306"/>
              <a:gd name="T78" fmla="*/ 90 w 395"/>
              <a:gd name="T79" fmla="*/ 45 h 306"/>
              <a:gd name="T80" fmla="*/ 95 w 395"/>
              <a:gd name="T81" fmla="*/ 23 h 306"/>
              <a:gd name="T82" fmla="*/ 358 w 395"/>
              <a:gd name="T83" fmla="*/ 18 h 306"/>
              <a:gd name="T84" fmla="*/ 376 w 395"/>
              <a:gd name="T85" fmla="*/ 29 h 306"/>
              <a:gd name="T86" fmla="*/ 376 w 395"/>
              <a:gd name="T87" fmla="*/ 204 h 306"/>
              <a:gd name="T88" fmla="*/ 358 w 395"/>
              <a:gd name="T89" fmla="*/ 216 h 306"/>
              <a:gd name="T90" fmla="*/ 343 w 395"/>
              <a:gd name="T91" fmla="*/ 218 h 306"/>
              <a:gd name="T92" fmla="*/ 342 w 395"/>
              <a:gd name="T93" fmla="*/ 228 h 306"/>
              <a:gd name="T94" fmla="*/ 350 w 395"/>
              <a:gd name="T95" fmla="*/ 233 h 306"/>
              <a:gd name="T96" fmla="*/ 372 w 395"/>
              <a:gd name="T97" fmla="*/ 231 h 306"/>
              <a:gd name="T98" fmla="*/ 389 w 395"/>
              <a:gd name="T99" fmla="*/ 217 h 306"/>
              <a:gd name="T100" fmla="*/ 395 w 395"/>
              <a:gd name="T101" fmla="*/ 198 h 306"/>
              <a:gd name="T102" fmla="*/ 392 w 395"/>
              <a:gd name="T103" fmla="*/ 22 h 306"/>
              <a:gd name="T104" fmla="*/ 379 w 395"/>
              <a:gd name="T105" fmla="*/ 6 h 306"/>
              <a:gd name="T106" fmla="*/ 358 w 395"/>
              <a:gd name="T107" fmla="*/ 0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5" h="306">
                <a:moveTo>
                  <a:pt x="305" y="264"/>
                </a:moveTo>
                <a:lnTo>
                  <a:pt x="230" y="189"/>
                </a:lnTo>
                <a:lnTo>
                  <a:pt x="305" y="114"/>
                </a:lnTo>
                <a:lnTo>
                  <a:pt x="305" y="115"/>
                </a:lnTo>
                <a:lnTo>
                  <a:pt x="305" y="120"/>
                </a:lnTo>
                <a:lnTo>
                  <a:pt x="305" y="128"/>
                </a:lnTo>
                <a:lnTo>
                  <a:pt x="305" y="137"/>
                </a:lnTo>
                <a:lnTo>
                  <a:pt x="305" y="148"/>
                </a:lnTo>
                <a:lnTo>
                  <a:pt x="305" y="161"/>
                </a:lnTo>
                <a:lnTo>
                  <a:pt x="305" y="189"/>
                </a:lnTo>
                <a:lnTo>
                  <a:pt x="305" y="216"/>
                </a:lnTo>
                <a:lnTo>
                  <a:pt x="305" y="229"/>
                </a:lnTo>
                <a:lnTo>
                  <a:pt x="305" y="241"/>
                </a:lnTo>
                <a:lnTo>
                  <a:pt x="305" y="251"/>
                </a:lnTo>
                <a:lnTo>
                  <a:pt x="305" y="257"/>
                </a:lnTo>
                <a:lnTo>
                  <a:pt x="305" y="263"/>
                </a:lnTo>
                <a:lnTo>
                  <a:pt x="305" y="264"/>
                </a:lnTo>
                <a:close/>
                <a:moveTo>
                  <a:pt x="287" y="287"/>
                </a:moveTo>
                <a:lnTo>
                  <a:pt x="36" y="287"/>
                </a:lnTo>
                <a:lnTo>
                  <a:pt x="29" y="286"/>
                </a:lnTo>
                <a:lnTo>
                  <a:pt x="24" y="283"/>
                </a:lnTo>
                <a:lnTo>
                  <a:pt x="106" y="201"/>
                </a:lnTo>
                <a:lnTo>
                  <a:pt x="136" y="232"/>
                </a:lnTo>
                <a:lnTo>
                  <a:pt x="142" y="237"/>
                </a:lnTo>
                <a:lnTo>
                  <a:pt x="148" y="240"/>
                </a:lnTo>
                <a:lnTo>
                  <a:pt x="154" y="242"/>
                </a:lnTo>
                <a:lnTo>
                  <a:pt x="161" y="242"/>
                </a:lnTo>
                <a:lnTo>
                  <a:pt x="168" y="242"/>
                </a:lnTo>
                <a:lnTo>
                  <a:pt x="175" y="240"/>
                </a:lnTo>
                <a:lnTo>
                  <a:pt x="180" y="237"/>
                </a:lnTo>
                <a:lnTo>
                  <a:pt x="186" y="232"/>
                </a:lnTo>
                <a:lnTo>
                  <a:pt x="217" y="201"/>
                </a:lnTo>
                <a:lnTo>
                  <a:pt x="299" y="283"/>
                </a:lnTo>
                <a:lnTo>
                  <a:pt x="294" y="286"/>
                </a:lnTo>
                <a:lnTo>
                  <a:pt x="287" y="287"/>
                </a:lnTo>
                <a:close/>
                <a:moveTo>
                  <a:pt x="17" y="114"/>
                </a:moveTo>
                <a:lnTo>
                  <a:pt x="93" y="189"/>
                </a:lnTo>
                <a:lnTo>
                  <a:pt x="17" y="264"/>
                </a:lnTo>
                <a:lnTo>
                  <a:pt x="17" y="263"/>
                </a:lnTo>
                <a:lnTo>
                  <a:pt x="17" y="257"/>
                </a:lnTo>
                <a:lnTo>
                  <a:pt x="17" y="251"/>
                </a:lnTo>
                <a:lnTo>
                  <a:pt x="17" y="241"/>
                </a:lnTo>
                <a:lnTo>
                  <a:pt x="17" y="229"/>
                </a:lnTo>
                <a:lnTo>
                  <a:pt x="17" y="216"/>
                </a:lnTo>
                <a:lnTo>
                  <a:pt x="17" y="189"/>
                </a:lnTo>
                <a:lnTo>
                  <a:pt x="17" y="161"/>
                </a:lnTo>
                <a:lnTo>
                  <a:pt x="17" y="148"/>
                </a:lnTo>
                <a:lnTo>
                  <a:pt x="17" y="137"/>
                </a:lnTo>
                <a:lnTo>
                  <a:pt x="17" y="128"/>
                </a:lnTo>
                <a:lnTo>
                  <a:pt x="17" y="120"/>
                </a:lnTo>
                <a:lnTo>
                  <a:pt x="17" y="115"/>
                </a:lnTo>
                <a:lnTo>
                  <a:pt x="17" y="114"/>
                </a:lnTo>
                <a:close/>
                <a:moveTo>
                  <a:pt x="36" y="90"/>
                </a:moveTo>
                <a:lnTo>
                  <a:pt x="287" y="90"/>
                </a:lnTo>
                <a:lnTo>
                  <a:pt x="294" y="91"/>
                </a:lnTo>
                <a:lnTo>
                  <a:pt x="299" y="94"/>
                </a:lnTo>
                <a:lnTo>
                  <a:pt x="174" y="219"/>
                </a:lnTo>
                <a:lnTo>
                  <a:pt x="168" y="224"/>
                </a:lnTo>
                <a:lnTo>
                  <a:pt x="161" y="225"/>
                </a:lnTo>
                <a:lnTo>
                  <a:pt x="154" y="224"/>
                </a:lnTo>
                <a:lnTo>
                  <a:pt x="149" y="219"/>
                </a:lnTo>
                <a:lnTo>
                  <a:pt x="24" y="94"/>
                </a:lnTo>
                <a:lnTo>
                  <a:pt x="29" y="91"/>
                </a:lnTo>
                <a:lnTo>
                  <a:pt x="36" y="90"/>
                </a:lnTo>
                <a:close/>
                <a:moveTo>
                  <a:pt x="287" y="72"/>
                </a:moveTo>
                <a:lnTo>
                  <a:pt x="36" y="72"/>
                </a:lnTo>
                <a:lnTo>
                  <a:pt x="28" y="73"/>
                </a:lnTo>
                <a:lnTo>
                  <a:pt x="22" y="75"/>
                </a:lnTo>
                <a:lnTo>
                  <a:pt x="15" y="78"/>
                </a:lnTo>
                <a:lnTo>
                  <a:pt x="10" y="82"/>
                </a:lnTo>
                <a:lnTo>
                  <a:pt x="5" y="88"/>
                </a:lnTo>
                <a:lnTo>
                  <a:pt x="2" y="94"/>
                </a:lnTo>
                <a:lnTo>
                  <a:pt x="0" y="101"/>
                </a:lnTo>
                <a:lnTo>
                  <a:pt x="0" y="108"/>
                </a:lnTo>
                <a:lnTo>
                  <a:pt x="0" y="269"/>
                </a:lnTo>
                <a:lnTo>
                  <a:pt x="0" y="277"/>
                </a:lnTo>
                <a:lnTo>
                  <a:pt x="2" y="283"/>
                </a:lnTo>
                <a:lnTo>
                  <a:pt x="5" y="290"/>
                </a:lnTo>
                <a:lnTo>
                  <a:pt x="10" y="295"/>
                </a:lnTo>
                <a:lnTo>
                  <a:pt x="15" y="299"/>
                </a:lnTo>
                <a:lnTo>
                  <a:pt x="22" y="303"/>
                </a:lnTo>
                <a:lnTo>
                  <a:pt x="28" y="305"/>
                </a:lnTo>
                <a:lnTo>
                  <a:pt x="36" y="306"/>
                </a:lnTo>
                <a:lnTo>
                  <a:pt x="287" y="306"/>
                </a:lnTo>
                <a:lnTo>
                  <a:pt x="295" y="305"/>
                </a:lnTo>
                <a:lnTo>
                  <a:pt x="301" y="303"/>
                </a:lnTo>
                <a:lnTo>
                  <a:pt x="308" y="299"/>
                </a:lnTo>
                <a:lnTo>
                  <a:pt x="312" y="295"/>
                </a:lnTo>
                <a:lnTo>
                  <a:pt x="317" y="290"/>
                </a:lnTo>
                <a:lnTo>
                  <a:pt x="321" y="283"/>
                </a:lnTo>
                <a:lnTo>
                  <a:pt x="322" y="277"/>
                </a:lnTo>
                <a:lnTo>
                  <a:pt x="323" y="269"/>
                </a:lnTo>
                <a:lnTo>
                  <a:pt x="323" y="108"/>
                </a:lnTo>
                <a:lnTo>
                  <a:pt x="322" y="101"/>
                </a:lnTo>
                <a:lnTo>
                  <a:pt x="321" y="94"/>
                </a:lnTo>
                <a:lnTo>
                  <a:pt x="317" y="88"/>
                </a:lnTo>
                <a:lnTo>
                  <a:pt x="312" y="82"/>
                </a:lnTo>
                <a:lnTo>
                  <a:pt x="308" y="78"/>
                </a:lnTo>
                <a:lnTo>
                  <a:pt x="301" y="75"/>
                </a:lnTo>
                <a:lnTo>
                  <a:pt x="295" y="73"/>
                </a:lnTo>
                <a:lnTo>
                  <a:pt x="287" y="72"/>
                </a:lnTo>
                <a:close/>
                <a:moveTo>
                  <a:pt x="358" y="0"/>
                </a:moveTo>
                <a:lnTo>
                  <a:pt x="108" y="0"/>
                </a:lnTo>
                <a:lnTo>
                  <a:pt x="100" y="0"/>
                </a:lnTo>
                <a:lnTo>
                  <a:pt x="94" y="3"/>
                </a:lnTo>
                <a:lnTo>
                  <a:pt x="87" y="6"/>
                </a:lnTo>
                <a:lnTo>
                  <a:pt x="82" y="10"/>
                </a:lnTo>
                <a:lnTo>
                  <a:pt x="78" y="15"/>
                </a:lnTo>
                <a:lnTo>
                  <a:pt x="74" y="22"/>
                </a:lnTo>
                <a:lnTo>
                  <a:pt x="72" y="28"/>
                </a:lnTo>
                <a:lnTo>
                  <a:pt x="71" y="36"/>
                </a:lnTo>
                <a:lnTo>
                  <a:pt x="71" y="45"/>
                </a:lnTo>
                <a:lnTo>
                  <a:pt x="72" y="49"/>
                </a:lnTo>
                <a:lnTo>
                  <a:pt x="74" y="51"/>
                </a:lnTo>
                <a:lnTo>
                  <a:pt x="77" y="53"/>
                </a:lnTo>
                <a:lnTo>
                  <a:pt x="81" y="54"/>
                </a:lnTo>
                <a:lnTo>
                  <a:pt x="84" y="53"/>
                </a:lnTo>
                <a:lnTo>
                  <a:pt x="86" y="51"/>
                </a:lnTo>
                <a:lnTo>
                  <a:pt x="88" y="49"/>
                </a:lnTo>
                <a:lnTo>
                  <a:pt x="90" y="45"/>
                </a:lnTo>
                <a:lnTo>
                  <a:pt x="90" y="36"/>
                </a:lnTo>
                <a:lnTo>
                  <a:pt x="91" y="29"/>
                </a:lnTo>
                <a:lnTo>
                  <a:pt x="95" y="23"/>
                </a:lnTo>
                <a:lnTo>
                  <a:pt x="100" y="20"/>
                </a:lnTo>
                <a:lnTo>
                  <a:pt x="108" y="18"/>
                </a:lnTo>
                <a:lnTo>
                  <a:pt x="358" y="18"/>
                </a:lnTo>
                <a:lnTo>
                  <a:pt x="366" y="20"/>
                </a:lnTo>
                <a:lnTo>
                  <a:pt x="371" y="23"/>
                </a:lnTo>
                <a:lnTo>
                  <a:pt x="376" y="29"/>
                </a:lnTo>
                <a:lnTo>
                  <a:pt x="377" y="36"/>
                </a:lnTo>
                <a:lnTo>
                  <a:pt x="377" y="198"/>
                </a:lnTo>
                <a:lnTo>
                  <a:pt x="376" y="204"/>
                </a:lnTo>
                <a:lnTo>
                  <a:pt x="371" y="211"/>
                </a:lnTo>
                <a:lnTo>
                  <a:pt x="366" y="214"/>
                </a:lnTo>
                <a:lnTo>
                  <a:pt x="358" y="216"/>
                </a:lnTo>
                <a:lnTo>
                  <a:pt x="350" y="216"/>
                </a:lnTo>
                <a:lnTo>
                  <a:pt x="346" y="216"/>
                </a:lnTo>
                <a:lnTo>
                  <a:pt x="343" y="218"/>
                </a:lnTo>
                <a:lnTo>
                  <a:pt x="342" y="222"/>
                </a:lnTo>
                <a:lnTo>
                  <a:pt x="341" y="225"/>
                </a:lnTo>
                <a:lnTo>
                  <a:pt x="342" y="228"/>
                </a:lnTo>
                <a:lnTo>
                  <a:pt x="343" y="231"/>
                </a:lnTo>
                <a:lnTo>
                  <a:pt x="346" y="233"/>
                </a:lnTo>
                <a:lnTo>
                  <a:pt x="350" y="233"/>
                </a:lnTo>
                <a:lnTo>
                  <a:pt x="358" y="233"/>
                </a:lnTo>
                <a:lnTo>
                  <a:pt x="366" y="232"/>
                </a:lnTo>
                <a:lnTo>
                  <a:pt x="372" y="231"/>
                </a:lnTo>
                <a:lnTo>
                  <a:pt x="379" y="227"/>
                </a:lnTo>
                <a:lnTo>
                  <a:pt x="384" y="223"/>
                </a:lnTo>
                <a:lnTo>
                  <a:pt x="389" y="217"/>
                </a:lnTo>
                <a:lnTo>
                  <a:pt x="392" y="212"/>
                </a:lnTo>
                <a:lnTo>
                  <a:pt x="394" y="205"/>
                </a:lnTo>
                <a:lnTo>
                  <a:pt x="395" y="198"/>
                </a:lnTo>
                <a:lnTo>
                  <a:pt x="395" y="36"/>
                </a:lnTo>
                <a:lnTo>
                  <a:pt x="394" y="28"/>
                </a:lnTo>
                <a:lnTo>
                  <a:pt x="392" y="22"/>
                </a:lnTo>
                <a:lnTo>
                  <a:pt x="389" y="15"/>
                </a:lnTo>
                <a:lnTo>
                  <a:pt x="384" y="10"/>
                </a:lnTo>
                <a:lnTo>
                  <a:pt x="379" y="6"/>
                </a:lnTo>
                <a:lnTo>
                  <a:pt x="372" y="3"/>
                </a:lnTo>
                <a:lnTo>
                  <a:pt x="366" y="0"/>
                </a:lnTo>
                <a:lnTo>
                  <a:pt x="358"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9" name="Freeform 180"/>
          <p:cNvSpPr>
            <a:spLocks noEditPoints="1"/>
          </p:cNvSpPr>
          <p:nvPr/>
        </p:nvSpPr>
        <p:spPr bwMode="auto">
          <a:xfrm>
            <a:off x="8615661" y="7133332"/>
            <a:ext cx="325933" cy="266402"/>
          </a:xfrm>
          <a:custGeom>
            <a:avLst/>
            <a:gdLst>
              <a:gd name="T0" fmla="*/ 17 w 395"/>
              <a:gd name="T1" fmla="*/ 306 h 324"/>
              <a:gd name="T2" fmla="*/ 126 w 395"/>
              <a:gd name="T3" fmla="*/ 198 h 324"/>
              <a:gd name="T4" fmla="*/ 134 w 395"/>
              <a:gd name="T5" fmla="*/ 223 h 324"/>
              <a:gd name="T6" fmla="*/ 150 w 395"/>
              <a:gd name="T7" fmla="*/ 243 h 324"/>
              <a:gd name="T8" fmla="*/ 172 w 395"/>
              <a:gd name="T9" fmla="*/ 256 h 324"/>
              <a:gd name="T10" fmla="*/ 198 w 395"/>
              <a:gd name="T11" fmla="*/ 260 h 324"/>
              <a:gd name="T12" fmla="*/ 224 w 395"/>
              <a:gd name="T13" fmla="*/ 256 h 324"/>
              <a:gd name="T14" fmla="*/ 245 w 395"/>
              <a:gd name="T15" fmla="*/ 243 h 324"/>
              <a:gd name="T16" fmla="*/ 260 w 395"/>
              <a:gd name="T17" fmla="*/ 223 h 324"/>
              <a:gd name="T18" fmla="*/ 269 w 395"/>
              <a:gd name="T19" fmla="*/ 198 h 324"/>
              <a:gd name="T20" fmla="*/ 377 w 395"/>
              <a:gd name="T21" fmla="*/ 199 h 324"/>
              <a:gd name="T22" fmla="*/ 377 w 395"/>
              <a:gd name="T23" fmla="*/ 207 h 324"/>
              <a:gd name="T24" fmla="*/ 377 w 395"/>
              <a:gd name="T25" fmla="*/ 223 h 324"/>
              <a:gd name="T26" fmla="*/ 377 w 395"/>
              <a:gd name="T27" fmla="*/ 252 h 324"/>
              <a:gd name="T28" fmla="*/ 377 w 395"/>
              <a:gd name="T29" fmla="*/ 281 h 324"/>
              <a:gd name="T30" fmla="*/ 377 w 395"/>
              <a:gd name="T31" fmla="*/ 296 h 324"/>
              <a:gd name="T32" fmla="*/ 377 w 395"/>
              <a:gd name="T33" fmla="*/ 305 h 324"/>
              <a:gd name="T34" fmla="*/ 104 w 395"/>
              <a:gd name="T35" fmla="*/ 17 h 324"/>
              <a:gd name="T36" fmla="*/ 371 w 395"/>
              <a:gd name="T37" fmla="*/ 179 h 324"/>
              <a:gd name="T38" fmla="*/ 257 w 395"/>
              <a:gd name="T39" fmla="*/ 180 h 324"/>
              <a:gd name="T40" fmla="*/ 252 w 395"/>
              <a:gd name="T41" fmla="*/ 185 h 324"/>
              <a:gd name="T42" fmla="*/ 251 w 395"/>
              <a:gd name="T43" fmla="*/ 200 h 324"/>
              <a:gd name="T44" fmla="*/ 242 w 395"/>
              <a:gd name="T45" fmla="*/ 219 h 324"/>
              <a:gd name="T46" fmla="*/ 228 w 395"/>
              <a:gd name="T47" fmla="*/ 233 h 324"/>
              <a:gd name="T48" fmla="*/ 208 w 395"/>
              <a:gd name="T49" fmla="*/ 242 h 324"/>
              <a:gd name="T50" fmla="*/ 187 w 395"/>
              <a:gd name="T51" fmla="*/ 242 h 324"/>
              <a:gd name="T52" fmla="*/ 167 w 395"/>
              <a:gd name="T53" fmla="*/ 233 h 324"/>
              <a:gd name="T54" fmla="*/ 152 w 395"/>
              <a:gd name="T55" fmla="*/ 219 h 324"/>
              <a:gd name="T56" fmla="*/ 145 w 395"/>
              <a:gd name="T57" fmla="*/ 200 h 324"/>
              <a:gd name="T58" fmla="*/ 143 w 395"/>
              <a:gd name="T59" fmla="*/ 185 h 324"/>
              <a:gd name="T60" fmla="*/ 138 w 395"/>
              <a:gd name="T61" fmla="*/ 180 h 324"/>
              <a:gd name="T62" fmla="*/ 24 w 395"/>
              <a:gd name="T63" fmla="*/ 179 h 324"/>
              <a:gd name="T64" fmla="*/ 27 w 395"/>
              <a:gd name="T65" fmla="*/ 173 h 324"/>
              <a:gd name="T66" fmla="*/ 36 w 395"/>
              <a:gd name="T67" fmla="*/ 155 h 324"/>
              <a:gd name="T68" fmla="*/ 49 w 395"/>
              <a:gd name="T69" fmla="*/ 129 h 324"/>
              <a:gd name="T70" fmla="*/ 79 w 395"/>
              <a:gd name="T71" fmla="*/ 69 h 324"/>
              <a:gd name="T72" fmla="*/ 92 w 395"/>
              <a:gd name="T73" fmla="*/ 43 h 324"/>
              <a:gd name="T74" fmla="*/ 101 w 395"/>
              <a:gd name="T75" fmla="*/ 25 h 324"/>
              <a:gd name="T76" fmla="*/ 104 w 395"/>
              <a:gd name="T77" fmla="*/ 17 h 324"/>
              <a:gd name="T78" fmla="*/ 394 w 395"/>
              <a:gd name="T79" fmla="*/ 185 h 324"/>
              <a:gd name="T80" fmla="*/ 305 w 395"/>
              <a:gd name="T81" fmla="*/ 4 h 324"/>
              <a:gd name="T82" fmla="*/ 296 w 395"/>
              <a:gd name="T83" fmla="*/ 0 h 324"/>
              <a:gd name="T84" fmla="*/ 94 w 395"/>
              <a:gd name="T85" fmla="*/ 1 h 324"/>
              <a:gd name="T86" fmla="*/ 91 w 395"/>
              <a:gd name="T87" fmla="*/ 4 h 324"/>
              <a:gd name="T88" fmla="*/ 1 w 395"/>
              <a:gd name="T89" fmla="*/ 185 h 324"/>
              <a:gd name="T90" fmla="*/ 0 w 395"/>
              <a:gd name="T91" fmla="*/ 314 h 324"/>
              <a:gd name="T92" fmla="*/ 2 w 395"/>
              <a:gd name="T93" fmla="*/ 321 h 324"/>
              <a:gd name="T94" fmla="*/ 9 w 395"/>
              <a:gd name="T95" fmla="*/ 324 h 324"/>
              <a:gd name="T96" fmla="*/ 390 w 395"/>
              <a:gd name="T97" fmla="*/ 323 h 324"/>
              <a:gd name="T98" fmla="*/ 394 w 395"/>
              <a:gd name="T99" fmla="*/ 319 h 324"/>
              <a:gd name="T100" fmla="*/ 395 w 395"/>
              <a:gd name="T101" fmla="*/ 18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5" h="324">
                <a:moveTo>
                  <a:pt x="377" y="306"/>
                </a:moveTo>
                <a:lnTo>
                  <a:pt x="17" y="306"/>
                </a:lnTo>
                <a:lnTo>
                  <a:pt x="17" y="198"/>
                </a:lnTo>
                <a:lnTo>
                  <a:pt x="126" y="198"/>
                </a:lnTo>
                <a:lnTo>
                  <a:pt x="129" y="211"/>
                </a:lnTo>
                <a:lnTo>
                  <a:pt x="134" y="223"/>
                </a:lnTo>
                <a:lnTo>
                  <a:pt x="142" y="233"/>
                </a:lnTo>
                <a:lnTo>
                  <a:pt x="150" y="243"/>
                </a:lnTo>
                <a:lnTo>
                  <a:pt x="160" y="251"/>
                </a:lnTo>
                <a:lnTo>
                  <a:pt x="172" y="256"/>
                </a:lnTo>
                <a:lnTo>
                  <a:pt x="184" y="259"/>
                </a:lnTo>
                <a:lnTo>
                  <a:pt x="198" y="260"/>
                </a:lnTo>
                <a:lnTo>
                  <a:pt x="211" y="259"/>
                </a:lnTo>
                <a:lnTo>
                  <a:pt x="224" y="256"/>
                </a:lnTo>
                <a:lnTo>
                  <a:pt x="234" y="251"/>
                </a:lnTo>
                <a:lnTo>
                  <a:pt x="245" y="243"/>
                </a:lnTo>
                <a:lnTo>
                  <a:pt x="254" y="233"/>
                </a:lnTo>
                <a:lnTo>
                  <a:pt x="260" y="223"/>
                </a:lnTo>
                <a:lnTo>
                  <a:pt x="266" y="211"/>
                </a:lnTo>
                <a:lnTo>
                  <a:pt x="269" y="198"/>
                </a:lnTo>
                <a:lnTo>
                  <a:pt x="377" y="198"/>
                </a:lnTo>
                <a:lnTo>
                  <a:pt x="377" y="199"/>
                </a:lnTo>
                <a:lnTo>
                  <a:pt x="377" y="202"/>
                </a:lnTo>
                <a:lnTo>
                  <a:pt x="377" y="207"/>
                </a:lnTo>
                <a:lnTo>
                  <a:pt x="377" y="215"/>
                </a:lnTo>
                <a:lnTo>
                  <a:pt x="377" y="223"/>
                </a:lnTo>
                <a:lnTo>
                  <a:pt x="377" y="232"/>
                </a:lnTo>
                <a:lnTo>
                  <a:pt x="377" y="252"/>
                </a:lnTo>
                <a:lnTo>
                  <a:pt x="377" y="272"/>
                </a:lnTo>
                <a:lnTo>
                  <a:pt x="377" y="281"/>
                </a:lnTo>
                <a:lnTo>
                  <a:pt x="377" y="289"/>
                </a:lnTo>
                <a:lnTo>
                  <a:pt x="377" y="296"/>
                </a:lnTo>
                <a:lnTo>
                  <a:pt x="377" y="301"/>
                </a:lnTo>
                <a:lnTo>
                  <a:pt x="377" y="305"/>
                </a:lnTo>
                <a:lnTo>
                  <a:pt x="377" y="306"/>
                </a:lnTo>
                <a:close/>
                <a:moveTo>
                  <a:pt x="104" y="17"/>
                </a:moveTo>
                <a:lnTo>
                  <a:pt x="291" y="17"/>
                </a:lnTo>
                <a:lnTo>
                  <a:pt x="371" y="179"/>
                </a:lnTo>
                <a:lnTo>
                  <a:pt x="260" y="179"/>
                </a:lnTo>
                <a:lnTo>
                  <a:pt x="257" y="180"/>
                </a:lnTo>
                <a:lnTo>
                  <a:pt x="254" y="183"/>
                </a:lnTo>
                <a:lnTo>
                  <a:pt x="252" y="185"/>
                </a:lnTo>
                <a:lnTo>
                  <a:pt x="252" y="189"/>
                </a:lnTo>
                <a:lnTo>
                  <a:pt x="251" y="200"/>
                </a:lnTo>
                <a:lnTo>
                  <a:pt x="247" y="210"/>
                </a:lnTo>
                <a:lnTo>
                  <a:pt x="242" y="219"/>
                </a:lnTo>
                <a:lnTo>
                  <a:pt x="235" y="227"/>
                </a:lnTo>
                <a:lnTo>
                  <a:pt x="228" y="233"/>
                </a:lnTo>
                <a:lnTo>
                  <a:pt x="218" y="239"/>
                </a:lnTo>
                <a:lnTo>
                  <a:pt x="208" y="242"/>
                </a:lnTo>
                <a:lnTo>
                  <a:pt x="198" y="243"/>
                </a:lnTo>
                <a:lnTo>
                  <a:pt x="187" y="242"/>
                </a:lnTo>
                <a:lnTo>
                  <a:pt x="176" y="239"/>
                </a:lnTo>
                <a:lnTo>
                  <a:pt x="167" y="233"/>
                </a:lnTo>
                <a:lnTo>
                  <a:pt x="159" y="227"/>
                </a:lnTo>
                <a:lnTo>
                  <a:pt x="152" y="219"/>
                </a:lnTo>
                <a:lnTo>
                  <a:pt x="148" y="210"/>
                </a:lnTo>
                <a:lnTo>
                  <a:pt x="145" y="200"/>
                </a:lnTo>
                <a:lnTo>
                  <a:pt x="144" y="189"/>
                </a:lnTo>
                <a:lnTo>
                  <a:pt x="143" y="185"/>
                </a:lnTo>
                <a:lnTo>
                  <a:pt x="141" y="183"/>
                </a:lnTo>
                <a:lnTo>
                  <a:pt x="138" y="180"/>
                </a:lnTo>
                <a:lnTo>
                  <a:pt x="135" y="179"/>
                </a:lnTo>
                <a:lnTo>
                  <a:pt x="24" y="179"/>
                </a:lnTo>
                <a:lnTo>
                  <a:pt x="24" y="178"/>
                </a:lnTo>
                <a:lnTo>
                  <a:pt x="27" y="173"/>
                </a:lnTo>
                <a:lnTo>
                  <a:pt x="31" y="165"/>
                </a:lnTo>
                <a:lnTo>
                  <a:pt x="36" y="155"/>
                </a:lnTo>
                <a:lnTo>
                  <a:pt x="42" y="143"/>
                </a:lnTo>
                <a:lnTo>
                  <a:pt x="49" y="129"/>
                </a:lnTo>
                <a:lnTo>
                  <a:pt x="64" y="98"/>
                </a:lnTo>
                <a:lnTo>
                  <a:pt x="79" y="69"/>
                </a:lnTo>
                <a:lnTo>
                  <a:pt x="85" y="55"/>
                </a:lnTo>
                <a:lnTo>
                  <a:pt x="92" y="43"/>
                </a:lnTo>
                <a:lnTo>
                  <a:pt x="97" y="33"/>
                </a:lnTo>
                <a:lnTo>
                  <a:pt x="101" y="25"/>
                </a:lnTo>
                <a:lnTo>
                  <a:pt x="104" y="20"/>
                </a:lnTo>
                <a:lnTo>
                  <a:pt x="104" y="17"/>
                </a:lnTo>
                <a:close/>
                <a:moveTo>
                  <a:pt x="394" y="185"/>
                </a:moveTo>
                <a:lnTo>
                  <a:pt x="394" y="185"/>
                </a:lnTo>
                <a:lnTo>
                  <a:pt x="305" y="4"/>
                </a:lnTo>
                <a:lnTo>
                  <a:pt x="305" y="4"/>
                </a:lnTo>
                <a:lnTo>
                  <a:pt x="301" y="1"/>
                </a:lnTo>
                <a:lnTo>
                  <a:pt x="296" y="0"/>
                </a:lnTo>
                <a:lnTo>
                  <a:pt x="98" y="0"/>
                </a:lnTo>
                <a:lnTo>
                  <a:pt x="94" y="1"/>
                </a:lnTo>
                <a:lnTo>
                  <a:pt x="91" y="4"/>
                </a:lnTo>
                <a:lnTo>
                  <a:pt x="91" y="4"/>
                </a:lnTo>
                <a:lnTo>
                  <a:pt x="1" y="185"/>
                </a:lnTo>
                <a:lnTo>
                  <a:pt x="1" y="185"/>
                </a:lnTo>
                <a:lnTo>
                  <a:pt x="0" y="189"/>
                </a:lnTo>
                <a:lnTo>
                  <a:pt x="0" y="314"/>
                </a:lnTo>
                <a:lnTo>
                  <a:pt x="0" y="319"/>
                </a:lnTo>
                <a:lnTo>
                  <a:pt x="2" y="321"/>
                </a:lnTo>
                <a:lnTo>
                  <a:pt x="6" y="323"/>
                </a:lnTo>
                <a:lnTo>
                  <a:pt x="9" y="324"/>
                </a:lnTo>
                <a:lnTo>
                  <a:pt x="385" y="324"/>
                </a:lnTo>
                <a:lnTo>
                  <a:pt x="390" y="323"/>
                </a:lnTo>
                <a:lnTo>
                  <a:pt x="392" y="321"/>
                </a:lnTo>
                <a:lnTo>
                  <a:pt x="394" y="319"/>
                </a:lnTo>
                <a:lnTo>
                  <a:pt x="395" y="314"/>
                </a:lnTo>
                <a:lnTo>
                  <a:pt x="395" y="189"/>
                </a:lnTo>
                <a:lnTo>
                  <a:pt x="394" y="18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0" name="Freeform 181"/>
          <p:cNvSpPr>
            <a:spLocks noEditPoints="1"/>
          </p:cNvSpPr>
          <p:nvPr/>
        </p:nvSpPr>
        <p:spPr bwMode="auto">
          <a:xfrm>
            <a:off x="9456539" y="7097614"/>
            <a:ext cx="328911" cy="337839"/>
          </a:xfrm>
          <a:custGeom>
            <a:avLst/>
            <a:gdLst>
              <a:gd name="T0" fmla="*/ 137 w 396"/>
              <a:gd name="T1" fmla="*/ 146 h 408"/>
              <a:gd name="T2" fmla="*/ 136 w 396"/>
              <a:gd name="T3" fmla="*/ 156 h 408"/>
              <a:gd name="T4" fmla="*/ 194 w 396"/>
              <a:gd name="T5" fmla="*/ 215 h 408"/>
              <a:gd name="T6" fmla="*/ 204 w 396"/>
              <a:gd name="T7" fmla="*/ 212 h 408"/>
              <a:gd name="T8" fmla="*/ 261 w 396"/>
              <a:gd name="T9" fmla="*/ 152 h 408"/>
              <a:gd name="T10" fmla="*/ 256 w 396"/>
              <a:gd name="T11" fmla="*/ 144 h 408"/>
              <a:gd name="T12" fmla="*/ 245 w 396"/>
              <a:gd name="T13" fmla="*/ 146 h 408"/>
              <a:gd name="T14" fmla="*/ 206 w 396"/>
              <a:gd name="T15" fmla="*/ 5 h 408"/>
              <a:gd name="T16" fmla="*/ 198 w 396"/>
              <a:gd name="T17" fmla="*/ 0 h 408"/>
              <a:gd name="T18" fmla="*/ 190 w 396"/>
              <a:gd name="T19" fmla="*/ 5 h 408"/>
              <a:gd name="T20" fmla="*/ 150 w 396"/>
              <a:gd name="T21" fmla="*/ 146 h 408"/>
              <a:gd name="T22" fmla="*/ 395 w 396"/>
              <a:gd name="T23" fmla="*/ 269 h 408"/>
              <a:gd name="T24" fmla="*/ 304 w 396"/>
              <a:gd name="T25" fmla="*/ 90 h 408"/>
              <a:gd name="T26" fmla="*/ 234 w 396"/>
              <a:gd name="T27" fmla="*/ 85 h 408"/>
              <a:gd name="T28" fmla="*/ 226 w 396"/>
              <a:gd name="T29" fmla="*/ 90 h 408"/>
              <a:gd name="T30" fmla="*/ 228 w 396"/>
              <a:gd name="T31" fmla="*/ 100 h 408"/>
              <a:gd name="T32" fmla="*/ 291 w 396"/>
              <a:gd name="T33" fmla="*/ 103 h 408"/>
              <a:gd name="T34" fmla="*/ 257 w 396"/>
              <a:gd name="T35" fmla="*/ 265 h 408"/>
              <a:gd name="T36" fmla="*/ 252 w 396"/>
              <a:gd name="T37" fmla="*/ 273 h 408"/>
              <a:gd name="T38" fmla="*/ 243 w 396"/>
              <a:gd name="T39" fmla="*/ 304 h 408"/>
              <a:gd name="T40" fmla="*/ 219 w 396"/>
              <a:gd name="T41" fmla="*/ 323 h 408"/>
              <a:gd name="T42" fmla="*/ 187 w 396"/>
              <a:gd name="T43" fmla="*/ 326 h 408"/>
              <a:gd name="T44" fmla="*/ 160 w 396"/>
              <a:gd name="T45" fmla="*/ 311 h 408"/>
              <a:gd name="T46" fmla="*/ 145 w 396"/>
              <a:gd name="T47" fmla="*/ 284 h 408"/>
              <a:gd name="T48" fmla="*/ 141 w 396"/>
              <a:gd name="T49" fmla="*/ 267 h 408"/>
              <a:gd name="T50" fmla="*/ 24 w 396"/>
              <a:gd name="T51" fmla="*/ 265 h 408"/>
              <a:gd name="T52" fmla="*/ 165 w 396"/>
              <a:gd name="T53" fmla="*/ 102 h 408"/>
              <a:gd name="T54" fmla="*/ 171 w 396"/>
              <a:gd name="T55" fmla="*/ 93 h 408"/>
              <a:gd name="T56" fmla="*/ 165 w 396"/>
              <a:gd name="T57" fmla="*/ 86 h 408"/>
              <a:gd name="T58" fmla="*/ 94 w 396"/>
              <a:gd name="T59" fmla="*/ 86 h 408"/>
              <a:gd name="T60" fmla="*/ 1 w 396"/>
              <a:gd name="T61" fmla="*/ 269 h 408"/>
              <a:gd name="T62" fmla="*/ 0 w 396"/>
              <a:gd name="T63" fmla="*/ 399 h 408"/>
              <a:gd name="T64" fmla="*/ 5 w 396"/>
              <a:gd name="T65" fmla="*/ 407 h 408"/>
              <a:gd name="T66" fmla="*/ 391 w 396"/>
              <a:gd name="T67" fmla="*/ 407 h 408"/>
              <a:gd name="T68" fmla="*/ 396 w 396"/>
              <a:gd name="T69" fmla="*/ 399 h 408"/>
              <a:gd name="T70" fmla="*/ 378 w 396"/>
              <a:gd name="T71" fmla="*/ 390 h 408"/>
              <a:gd name="T72" fmla="*/ 126 w 396"/>
              <a:gd name="T73" fmla="*/ 282 h 408"/>
              <a:gd name="T74" fmla="*/ 141 w 396"/>
              <a:gd name="T75" fmla="*/ 318 h 408"/>
              <a:gd name="T76" fmla="*/ 172 w 396"/>
              <a:gd name="T77" fmla="*/ 340 h 408"/>
              <a:gd name="T78" fmla="*/ 212 w 396"/>
              <a:gd name="T79" fmla="*/ 344 h 408"/>
              <a:gd name="T80" fmla="*/ 246 w 396"/>
              <a:gd name="T81" fmla="*/ 327 h 408"/>
              <a:gd name="T82" fmla="*/ 267 w 396"/>
              <a:gd name="T83" fmla="*/ 295 h 408"/>
              <a:gd name="T84" fmla="*/ 378 w 396"/>
              <a:gd name="T85" fmla="*/ 283 h 408"/>
              <a:gd name="T86" fmla="*/ 378 w 396"/>
              <a:gd name="T87" fmla="*/ 299 h 408"/>
              <a:gd name="T88" fmla="*/ 378 w 396"/>
              <a:gd name="T89" fmla="*/ 336 h 408"/>
              <a:gd name="T90" fmla="*/ 378 w 396"/>
              <a:gd name="T91" fmla="*/ 374 h 408"/>
              <a:gd name="T92" fmla="*/ 378 w 396"/>
              <a:gd name="T93" fmla="*/ 38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6" h="408">
                <a:moveTo>
                  <a:pt x="144" y="143"/>
                </a:moveTo>
                <a:lnTo>
                  <a:pt x="140" y="144"/>
                </a:lnTo>
                <a:lnTo>
                  <a:pt x="137" y="146"/>
                </a:lnTo>
                <a:lnTo>
                  <a:pt x="136" y="149"/>
                </a:lnTo>
                <a:lnTo>
                  <a:pt x="135" y="152"/>
                </a:lnTo>
                <a:lnTo>
                  <a:pt x="136" y="156"/>
                </a:lnTo>
                <a:lnTo>
                  <a:pt x="137" y="158"/>
                </a:lnTo>
                <a:lnTo>
                  <a:pt x="191" y="212"/>
                </a:lnTo>
                <a:lnTo>
                  <a:pt x="194" y="215"/>
                </a:lnTo>
                <a:lnTo>
                  <a:pt x="198" y="216"/>
                </a:lnTo>
                <a:lnTo>
                  <a:pt x="202" y="215"/>
                </a:lnTo>
                <a:lnTo>
                  <a:pt x="204" y="212"/>
                </a:lnTo>
                <a:lnTo>
                  <a:pt x="258" y="158"/>
                </a:lnTo>
                <a:lnTo>
                  <a:pt x="260" y="156"/>
                </a:lnTo>
                <a:lnTo>
                  <a:pt x="261" y="152"/>
                </a:lnTo>
                <a:lnTo>
                  <a:pt x="260" y="149"/>
                </a:lnTo>
                <a:lnTo>
                  <a:pt x="258" y="146"/>
                </a:lnTo>
                <a:lnTo>
                  <a:pt x="256" y="144"/>
                </a:lnTo>
                <a:lnTo>
                  <a:pt x="252" y="143"/>
                </a:lnTo>
                <a:lnTo>
                  <a:pt x="248" y="144"/>
                </a:lnTo>
                <a:lnTo>
                  <a:pt x="245" y="146"/>
                </a:lnTo>
                <a:lnTo>
                  <a:pt x="207" y="184"/>
                </a:lnTo>
                <a:lnTo>
                  <a:pt x="207" y="8"/>
                </a:lnTo>
                <a:lnTo>
                  <a:pt x="206" y="5"/>
                </a:lnTo>
                <a:lnTo>
                  <a:pt x="204" y="2"/>
                </a:lnTo>
                <a:lnTo>
                  <a:pt x="201" y="0"/>
                </a:lnTo>
                <a:lnTo>
                  <a:pt x="198" y="0"/>
                </a:lnTo>
                <a:lnTo>
                  <a:pt x="194" y="0"/>
                </a:lnTo>
                <a:lnTo>
                  <a:pt x="191" y="2"/>
                </a:lnTo>
                <a:lnTo>
                  <a:pt x="190" y="5"/>
                </a:lnTo>
                <a:lnTo>
                  <a:pt x="189" y="8"/>
                </a:lnTo>
                <a:lnTo>
                  <a:pt x="189" y="184"/>
                </a:lnTo>
                <a:lnTo>
                  <a:pt x="150" y="146"/>
                </a:lnTo>
                <a:lnTo>
                  <a:pt x="147" y="144"/>
                </a:lnTo>
                <a:lnTo>
                  <a:pt x="144" y="143"/>
                </a:lnTo>
                <a:close/>
                <a:moveTo>
                  <a:pt x="395" y="269"/>
                </a:moveTo>
                <a:lnTo>
                  <a:pt x="395" y="269"/>
                </a:lnTo>
                <a:lnTo>
                  <a:pt x="304" y="90"/>
                </a:lnTo>
                <a:lnTo>
                  <a:pt x="304" y="90"/>
                </a:lnTo>
                <a:lnTo>
                  <a:pt x="302" y="86"/>
                </a:lnTo>
                <a:lnTo>
                  <a:pt x="297" y="85"/>
                </a:lnTo>
                <a:lnTo>
                  <a:pt x="234" y="85"/>
                </a:lnTo>
                <a:lnTo>
                  <a:pt x="230" y="86"/>
                </a:lnTo>
                <a:lnTo>
                  <a:pt x="228" y="88"/>
                </a:lnTo>
                <a:lnTo>
                  <a:pt x="226" y="90"/>
                </a:lnTo>
                <a:lnTo>
                  <a:pt x="225" y="93"/>
                </a:lnTo>
                <a:lnTo>
                  <a:pt x="226" y="97"/>
                </a:lnTo>
                <a:lnTo>
                  <a:pt x="228" y="100"/>
                </a:lnTo>
                <a:lnTo>
                  <a:pt x="230" y="102"/>
                </a:lnTo>
                <a:lnTo>
                  <a:pt x="234" y="103"/>
                </a:lnTo>
                <a:lnTo>
                  <a:pt x="291" y="103"/>
                </a:lnTo>
                <a:lnTo>
                  <a:pt x="372" y="265"/>
                </a:lnTo>
                <a:lnTo>
                  <a:pt x="261" y="265"/>
                </a:lnTo>
                <a:lnTo>
                  <a:pt x="257" y="265"/>
                </a:lnTo>
                <a:lnTo>
                  <a:pt x="255" y="267"/>
                </a:lnTo>
                <a:lnTo>
                  <a:pt x="253" y="270"/>
                </a:lnTo>
                <a:lnTo>
                  <a:pt x="252" y="273"/>
                </a:lnTo>
                <a:lnTo>
                  <a:pt x="250" y="284"/>
                </a:lnTo>
                <a:lnTo>
                  <a:pt x="247" y="294"/>
                </a:lnTo>
                <a:lnTo>
                  <a:pt x="243" y="304"/>
                </a:lnTo>
                <a:lnTo>
                  <a:pt x="236" y="311"/>
                </a:lnTo>
                <a:lnTo>
                  <a:pt x="228" y="318"/>
                </a:lnTo>
                <a:lnTo>
                  <a:pt x="219" y="323"/>
                </a:lnTo>
                <a:lnTo>
                  <a:pt x="208" y="326"/>
                </a:lnTo>
                <a:lnTo>
                  <a:pt x="198" y="327"/>
                </a:lnTo>
                <a:lnTo>
                  <a:pt x="187" y="326"/>
                </a:lnTo>
                <a:lnTo>
                  <a:pt x="177" y="323"/>
                </a:lnTo>
                <a:lnTo>
                  <a:pt x="167" y="318"/>
                </a:lnTo>
                <a:lnTo>
                  <a:pt x="160" y="311"/>
                </a:lnTo>
                <a:lnTo>
                  <a:pt x="153" y="304"/>
                </a:lnTo>
                <a:lnTo>
                  <a:pt x="148" y="294"/>
                </a:lnTo>
                <a:lnTo>
                  <a:pt x="145" y="284"/>
                </a:lnTo>
                <a:lnTo>
                  <a:pt x="144" y="273"/>
                </a:lnTo>
                <a:lnTo>
                  <a:pt x="144" y="270"/>
                </a:lnTo>
                <a:lnTo>
                  <a:pt x="141" y="267"/>
                </a:lnTo>
                <a:lnTo>
                  <a:pt x="138" y="265"/>
                </a:lnTo>
                <a:lnTo>
                  <a:pt x="135" y="265"/>
                </a:lnTo>
                <a:lnTo>
                  <a:pt x="24" y="265"/>
                </a:lnTo>
                <a:lnTo>
                  <a:pt x="105" y="103"/>
                </a:lnTo>
                <a:lnTo>
                  <a:pt x="162" y="103"/>
                </a:lnTo>
                <a:lnTo>
                  <a:pt x="165" y="102"/>
                </a:lnTo>
                <a:lnTo>
                  <a:pt x="168" y="100"/>
                </a:lnTo>
                <a:lnTo>
                  <a:pt x="171" y="97"/>
                </a:lnTo>
                <a:lnTo>
                  <a:pt x="171" y="93"/>
                </a:lnTo>
                <a:lnTo>
                  <a:pt x="171" y="90"/>
                </a:lnTo>
                <a:lnTo>
                  <a:pt x="168" y="88"/>
                </a:lnTo>
                <a:lnTo>
                  <a:pt x="165" y="86"/>
                </a:lnTo>
                <a:lnTo>
                  <a:pt x="162" y="85"/>
                </a:lnTo>
                <a:lnTo>
                  <a:pt x="98" y="85"/>
                </a:lnTo>
                <a:lnTo>
                  <a:pt x="94" y="86"/>
                </a:lnTo>
                <a:lnTo>
                  <a:pt x="91" y="90"/>
                </a:lnTo>
                <a:lnTo>
                  <a:pt x="91" y="90"/>
                </a:lnTo>
                <a:lnTo>
                  <a:pt x="1" y="269"/>
                </a:lnTo>
                <a:lnTo>
                  <a:pt x="1" y="269"/>
                </a:lnTo>
                <a:lnTo>
                  <a:pt x="0" y="273"/>
                </a:lnTo>
                <a:lnTo>
                  <a:pt x="0" y="399"/>
                </a:lnTo>
                <a:lnTo>
                  <a:pt x="0" y="403"/>
                </a:lnTo>
                <a:lnTo>
                  <a:pt x="2" y="405"/>
                </a:lnTo>
                <a:lnTo>
                  <a:pt x="5" y="407"/>
                </a:lnTo>
                <a:lnTo>
                  <a:pt x="9" y="408"/>
                </a:lnTo>
                <a:lnTo>
                  <a:pt x="386" y="408"/>
                </a:lnTo>
                <a:lnTo>
                  <a:pt x="391" y="407"/>
                </a:lnTo>
                <a:lnTo>
                  <a:pt x="393" y="405"/>
                </a:lnTo>
                <a:lnTo>
                  <a:pt x="395" y="403"/>
                </a:lnTo>
                <a:lnTo>
                  <a:pt x="396" y="399"/>
                </a:lnTo>
                <a:lnTo>
                  <a:pt x="396" y="273"/>
                </a:lnTo>
                <a:lnTo>
                  <a:pt x="395" y="269"/>
                </a:lnTo>
                <a:close/>
                <a:moveTo>
                  <a:pt x="378" y="390"/>
                </a:moveTo>
                <a:lnTo>
                  <a:pt x="17" y="390"/>
                </a:lnTo>
                <a:lnTo>
                  <a:pt x="17" y="282"/>
                </a:lnTo>
                <a:lnTo>
                  <a:pt x="126" y="282"/>
                </a:lnTo>
                <a:lnTo>
                  <a:pt x="130" y="295"/>
                </a:lnTo>
                <a:lnTo>
                  <a:pt x="134" y="307"/>
                </a:lnTo>
                <a:lnTo>
                  <a:pt x="141" y="318"/>
                </a:lnTo>
                <a:lnTo>
                  <a:pt x="150" y="327"/>
                </a:lnTo>
                <a:lnTo>
                  <a:pt x="160" y="335"/>
                </a:lnTo>
                <a:lnTo>
                  <a:pt x="172" y="340"/>
                </a:lnTo>
                <a:lnTo>
                  <a:pt x="185" y="344"/>
                </a:lnTo>
                <a:lnTo>
                  <a:pt x="198" y="345"/>
                </a:lnTo>
                <a:lnTo>
                  <a:pt x="212" y="344"/>
                </a:lnTo>
                <a:lnTo>
                  <a:pt x="223" y="340"/>
                </a:lnTo>
                <a:lnTo>
                  <a:pt x="235" y="335"/>
                </a:lnTo>
                <a:lnTo>
                  <a:pt x="246" y="327"/>
                </a:lnTo>
                <a:lnTo>
                  <a:pt x="255" y="318"/>
                </a:lnTo>
                <a:lnTo>
                  <a:pt x="261" y="307"/>
                </a:lnTo>
                <a:lnTo>
                  <a:pt x="267" y="295"/>
                </a:lnTo>
                <a:lnTo>
                  <a:pt x="269" y="282"/>
                </a:lnTo>
                <a:lnTo>
                  <a:pt x="378" y="282"/>
                </a:lnTo>
                <a:lnTo>
                  <a:pt x="378" y="283"/>
                </a:lnTo>
                <a:lnTo>
                  <a:pt x="378" y="286"/>
                </a:lnTo>
                <a:lnTo>
                  <a:pt x="378" y="292"/>
                </a:lnTo>
                <a:lnTo>
                  <a:pt x="378" y="299"/>
                </a:lnTo>
                <a:lnTo>
                  <a:pt x="378" y="307"/>
                </a:lnTo>
                <a:lnTo>
                  <a:pt x="378" y="317"/>
                </a:lnTo>
                <a:lnTo>
                  <a:pt x="378" y="336"/>
                </a:lnTo>
                <a:lnTo>
                  <a:pt x="378" y="356"/>
                </a:lnTo>
                <a:lnTo>
                  <a:pt x="378" y="365"/>
                </a:lnTo>
                <a:lnTo>
                  <a:pt x="378" y="374"/>
                </a:lnTo>
                <a:lnTo>
                  <a:pt x="378" y="380"/>
                </a:lnTo>
                <a:lnTo>
                  <a:pt x="378" y="386"/>
                </a:lnTo>
                <a:lnTo>
                  <a:pt x="378" y="389"/>
                </a:lnTo>
                <a:lnTo>
                  <a:pt x="378" y="39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1" name="Freeform 182"/>
          <p:cNvSpPr>
            <a:spLocks noEditPoints="1"/>
          </p:cNvSpPr>
          <p:nvPr/>
        </p:nvSpPr>
        <p:spPr bwMode="auto">
          <a:xfrm>
            <a:off x="10267653" y="7096125"/>
            <a:ext cx="325933" cy="340817"/>
          </a:xfrm>
          <a:custGeom>
            <a:avLst/>
            <a:gdLst>
              <a:gd name="T0" fmla="*/ 304 w 396"/>
              <a:gd name="T1" fmla="*/ 92 h 411"/>
              <a:gd name="T2" fmla="*/ 297 w 396"/>
              <a:gd name="T3" fmla="*/ 87 h 411"/>
              <a:gd name="T4" fmla="*/ 282 w 396"/>
              <a:gd name="T5" fmla="*/ 90 h 411"/>
              <a:gd name="T6" fmla="*/ 280 w 396"/>
              <a:gd name="T7" fmla="*/ 100 h 411"/>
              <a:gd name="T8" fmla="*/ 288 w 396"/>
              <a:gd name="T9" fmla="*/ 105 h 411"/>
              <a:gd name="T10" fmla="*/ 261 w 396"/>
              <a:gd name="T11" fmla="*/ 267 h 411"/>
              <a:gd name="T12" fmla="*/ 253 w 396"/>
              <a:gd name="T13" fmla="*/ 272 h 411"/>
              <a:gd name="T14" fmla="*/ 247 w 396"/>
              <a:gd name="T15" fmla="*/ 296 h 411"/>
              <a:gd name="T16" fmla="*/ 228 w 396"/>
              <a:gd name="T17" fmla="*/ 320 h 411"/>
              <a:gd name="T18" fmla="*/ 198 w 396"/>
              <a:gd name="T19" fmla="*/ 330 h 411"/>
              <a:gd name="T20" fmla="*/ 167 w 396"/>
              <a:gd name="T21" fmla="*/ 320 h 411"/>
              <a:gd name="T22" fmla="*/ 148 w 396"/>
              <a:gd name="T23" fmla="*/ 296 h 411"/>
              <a:gd name="T24" fmla="*/ 144 w 396"/>
              <a:gd name="T25" fmla="*/ 272 h 411"/>
              <a:gd name="T26" fmla="*/ 135 w 396"/>
              <a:gd name="T27" fmla="*/ 267 h 411"/>
              <a:gd name="T28" fmla="*/ 108 w 396"/>
              <a:gd name="T29" fmla="*/ 105 h 411"/>
              <a:gd name="T30" fmla="*/ 117 w 396"/>
              <a:gd name="T31" fmla="*/ 100 h 411"/>
              <a:gd name="T32" fmla="*/ 114 w 396"/>
              <a:gd name="T33" fmla="*/ 90 h 411"/>
              <a:gd name="T34" fmla="*/ 98 w 396"/>
              <a:gd name="T35" fmla="*/ 87 h 411"/>
              <a:gd name="T36" fmla="*/ 91 w 396"/>
              <a:gd name="T37" fmla="*/ 92 h 411"/>
              <a:gd name="T38" fmla="*/ 0 w 396"/>
              <a:gd name="T39" fmla="*/ 276 h 411"/>
              <a:gd name="T40" fmla="*/ 2 w 396"/>
              <a:gd name="T41" fmla="*/ 407 h 411"/>
              <a:gd name="T42" fmla="*/ 386 w 396"/>
              <a:gd name="T43" fmla="*/ 411 h 411"/>
              <a:gd name="T44" fmla="*/ 395 w 396"/>
              <a:gd name="T45" fmla="*/ 405 h 411"/>
              <a:gd name="T46" fmla="*/ 395 w 396"/>
              <a:gd name="T47" fmla="*/ 271 h 411"/>
              <a:gd name="T48" fmla="*/ 150 w 396"/>
              <a:gd name="T49" fmla="*/ 69 h 411"/>
              <a:gd name="T50" fmla="*/ 190 w 396"/>
              <a:gd name="T51" fmla="*/ 209 h 411"/>
              <a:gd name="T52" fmla="*/ 198 w 396"/>
              <a:gd name="T53" fmla="*/ 215 h 411"/>
              <a:gd name="T54" fmla="*/ 206 w 396"/>
              <a:gd name="T55" fmla="*/ 209 h 411"/>
              <a:gd name="T56" fmla="*/ 245 w 396"/>
              <a:gd name="T57" fmla="*/ 69 h 411"/>
              <a:gd name="T58" fmla="*/ 256 w 396"/>
              <a:gd name="T59" fmla="*/ 71 h 411"/>
              <a:gd name="T60" fmla="*/ 261 w 396"/>
              <a:gd name="T61" fmla="*/ 62 h 411"/>
              <a:gd name="T62" fmla="*/ 204 w 396"/>
              <a:gd name="T63" fmla="*/ 2 h 411"/>
              <a:gd name="T64" fmla="*/ 194 w 396"/>
              <a:gd name="T65" fmla="*/ 0 h 411"/>
              <a:gd name="T66" fmla="*/ 136 w 396"/>
              <a:gd name="T67" fmla="*/ 59 h 411"/>
              <a:gd name="T68" fmla="*/ 137 w 396"/>
              <a:gd name="T69" fmla="*/ 69 h 411"/>
              <a:gd name="T70" fmla="*/ 378 w 396"/>
              <a:gd name="T71" fmla="*/ 392 h 411"/>
              <a:gd name="T72" fmla="*/ 126 w 396"/>
              <a:gd name="T73" fmla="*/ 284 h 411"/>
              <a:gd name="T74" fmla="*/ 141 w 396"/>
              <a:gd name="T75" fmla="*/ 320 h 411"/>
              <a:gd name="T76" fmla="*/ 172 w 396"/>
              <a:gd name="T77" fmla="*/ 343 h 411"/>
              <a:gd name="T78" fmla="*/ 212 w 396"/>
              <a:gd name="T79" fmla="*/ 346 h 411"/>
              <a:gd name="T80" fmla="*/ 246 w 396"/>
              <a:gd name="T81" fmla="*/ 330 h 411"/>
              <a:gd name="T82" fmla="*/ 267 w 396"/>
              <a:gd name="T83" fmla="*/ 297 h 411"/>
              <a:gd name="T84" fmla="*/ 378 w 396"/>
              <a:gd name="T85" fmla="*/ 285 h 411"/>
              <a:gd name="T86" fmla="*/ 378 w 396"/>
              <a:gd name="T87" fmla="*/ 302 h 411"/>
              <a:gd name="T88" fmla="*/ 378 w 396"/>
              <a:gd name="T89" fmla="*/ 338 h 411"/>
              <a:gd name="T90" fmla="*/ 378 w 396"/>
              <a:gd name="T91" fmla="*/ 376 h 411"/>
              <a:gd name="T92" fmla="*/ 378 w 396"/>
              <a:gd name="T93" fmla="*/ 391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6" h="411">
                <a:moveTo>
                  <a:pt x="395" y="271"/>
                </a:moveTo>
                <a:lnTo>
                  <a:pt x="395" y="271"/>
                </a:lnTo>
                <a:lnTo>
                  <a:pt x="304" y="92"/>
                </a:lnTo>
                <a:lnTo>
                  <a:pt x="304" y="92"/>
                </a:lnTo>
                <a:lnTo>
                  <a:pt x="302" y="88"/>
                </a:lnTo>
                <a:lnTo>
                  <a:pt x="297" y="87"/>
                </a:lnTo>
                <a:lnTo>
                  <a:pt x="288" y="87"/>
                </a:lnTo>
                <a:lnTo>
                  <a:pt x="284" y="88"/>
                </a:lnTo>
                <a:lnTo>
                  <a:pt x="282" y="90"/>
                </a:lnTo>
                <a:lnTo>
                  <a:pt x="280" y="92"/>
                </a:lnTo>
                <a:lnTo>
                  <a:pt x="278" y="95"/>
                </a:lnTo>
                <a:lnTo>
                  <a:pt x="280" y="100"/>
                </a:lnTo>
                <a:lnTo>
                  <a:pt x="282" y="102"/>
                </a:lnTo>
                <a:lnTo>
                  <a:pt x="284" y="104"/>
                </a:lnTo>
                <a:lnTo>
                  <a:pt x="288" y="105"/>
                </a:lnTo>
                <a:lnTo>
                  <a:pt x="291" y="105"/>
                </a:lnTo>
                <a:lnTo>
                  <a:pt x="372" y="267"/>
                </a:lnTo>
                <a:lnTo>
                  <a:pt x="261" y="267"/>
                </a:lnTo>
                <a:lnTo>
                  <a:pt x="257" y="267"/>
                </a:lnTo>
                <a:lnTo>
                  <a:pt x="255" y="269"/>
                </a:lnTo>
                <a:lnTo>
                  <a:pt x="253" y="272"/>
                </a:lnTo>
                <a:lnTo>
                  <a:pt x="252" y="276"/>
                </a:lnTo>
                <a:lnTo>
                  <a:pt x="250" y="286"/>
                </a:lnTo>
                <a:lnTo>
                  <a:pt x="247" y="296"/>
                </a:lnTo>
                <a:lnTo>
                  <a:pt x="243" y="306"/>
                </a:lnTo>
                <a:lnTo>
                  <a:pt x="236" y="313"/>
                </a:lnTo>
                <a:lnTo>
                  <a:pt x="228" y="320"/>
                </a:lnTo>
                <a:lnTo>
                  <a:pt x="219" y="325"/>
                </a:lnTo>
                <a:lnTo>
                  <a:pt x="208" y="329"/>
                </a:lnTo>
                <a:lnTo>
                  <a:pt x="198" y="330"/>
                </a:lnTo>
                <a:lnTo>
                  <a:pt x="187" y="329"/>
                </a:lnTo>
                <a:lnTo>
                  <a:pt x="177" y="325"/>
                </a:lnTo>
                <a:lnTo>
                  <a:pt x="167" y="320"/>
                </a:lnTo>
                <a:lnTo>
                  <a:pt x="160" y="313"/>
                </a:lnTo>
                <a:lnTo>
                  <a:pt x="153" y="306"/>
                </a:lnTo>
                <a:lnTo>
                  <a:pt x="148" y="296"/>
                </a:lnTo>
                <a:lnTo>
                  <a:pt x="145" y="286"/>
                </a:lnTo>
                <a:lnTo>
                  <a:pt x="144" y="276"/>
                </a:lnTo>
                <a:lnTo>
                  <a:pt x="144" y="272"/>
                </a:lnTo>
                <a:lnTo>
                  <a:pt x="141" y="269"/>
                </a:lnTo>
                <a:lnTo>
                  <a:pt x="138" y="267"/>
                </a:lnTo>
                <a:lnTo>
                  <a:pt x="135" y="267"/>
                </a:lnTo>
                <a:lnTo>
                  <a:pt x="24" y="267"/>
                </a:lnTo>
                <a:lnTo>
                  <a:pt x="105" y="105"/>
                </a:lnTo>
                <a:lnTo>
                  <a:pt x="108" y="105"/>
                </a:lnTo>
                <a:lnTo>
                  <a:pt x="111" y="104"/>
                </a:lnTo>
                <a:lnTo>
                  <a:pt x="114" y="102"/>
                </a:lnTo>
                <a:lnTo>
                  <a:pt x="117" y="100"/>
                </a:lnTo>
                <a:lnTo>
                  <a:pt x="117" y="95"/>
                </a:lnTo>
                <a:lnTo>
                  <a:pt x="117" y="92"/>
                </a:lnTo>
                <a:lnTo>
                  <a:pt x="114" y="90"/>
                </a:lnTo>
                <a:lnTo>
                  <a:pt x="111" y="88"/>
                </a:lnTo>
                <a:lnTo>
                  <a:pt x="108" y="87"/>
                </a:lnTo>
                <a:lnTo>
                  <a:pt x="98" y="87"/>
                </a:lnTo>
                <a:lnTo>
                  <a:pt x="94" y="88"/>
                </a:lnTo>
                <a:lnTo>
                  <a:pt x="91" y="92"/>
                </a:lnTo>
                <a:lnTo>
                  <a:pt x="91" y="92"/>
                </a:lnTo>
                <a:lnTo>
                  <a:pt x="1" y="271"/>
                </a:lnTo>
                <a:lnTo>
                  <a:pt x="1" y="271"/>
                </a:lnTo>
                <a:lnTo>
                  <a:pt x="0" y="276"/>
                </a:lnTo>
                <a:lnTo>
                  <a:pt x="0" y="401"/>
                </a:lnTo>
                <a:lnTo>
                  <a:pt x="0" y="405"/>
                </a:lnTo>
                <a:lnTo>
                  <a:pt x="2" y="407"/>
                </a:lnTo>
                <a:lnTo>
                  <a:pt x="5" y="410"/>
                </a:lnTo>
                <a:lnTo>
                  <a:pt x="9" y="411"/>
                </a:lnTo>
                <a:lnTo>
                  <a:pt x="386" y="411"/>
                </a:lnTo>
                <a:lnTo>
                  <a:pt x="391" y="410"/>
                </a:lnTo>
                <a:lnTo>
                  <a:pt x="393" y="407"/>
                </a:lnTo>
                <a:lnTo>
                  <a:pt x="395" y="405"/>
                </a:lnTo>
                <a:lnTo>
                  <a:pt x="396" y="401"/>
                </a:lnTo>
                <a:lnTo>
                  <a:pt x="396" y="276"/>
                </a:lnTo>
                <a:lnTo>
                  <a:pt x="395" y="271"/>
                </a:lnTo>
                <a:close/>
                <a:moveTo>
                  <a:pt x="144" y="71"/>
                </a:moveTo>
                <a:lnTo>
                  <a:pt x="147" y="71"/>
                </a:lnTo>
                <a:lnTo>
                  <a:pt x="150" y="69"/>
                </a:lnTo>
                <a:lnTo>
                  <a:pt x="189" y="30"/>
                </a:lnTo>
                <a:lnTo>
                  <a:pt x="189" y="206"/>
                </a:lnTo>
                <a:lnTo>
                  <a:pt x="190" y="209"/>
                </a:lnTo>
                <a:lnTo>
                  <a:pt x="191" y="212"/>
                </a:lnTo>
                <a:lnTo>
                  <a:pt x="194" y="214"/>
                </a:lnTo>
                <a:lnTo>
                  <a:pt x="198" y="215"/>
                </a:lnTo>
                <a:lnTo>
                  <a:pt x="201" y="214"/>
                </a:lnTo>
                <a:lnTo>
                  <a:pt x="204" y="212"/>
                </a:lnTo>
                <a:lnTo>
                  <a:pt x="206" y="209"/>
                </a:lnTo>
                <a:lnTo>
                  <a:pt x="207" y="206"/>
                </a:lnTo>
                <a:lnTo>
                  <a:pt x="207" y="30"/>
                </a:lnTo>
                <a:lnTo>
                  <a:pt x="245" y="69"/>
                </a:lnTo>
                <a:lnTo>
                  <a:pt x="248" y="71"/>
                </a:lnTo>
                <a:lnTo>
                  <a:pt x="252" y="71"/>
                </a:lnTo>
                <a:lnTo>
                  <a:pt x="256" y="71"/>
                </a:lnTo>
                <a:lnTo>
                  <a:pt x="258" y="69"/>
                </a:lnTo>
                <a:lnTo>
                  <a:pt x="260" y="65"/>
                </a:lnTo>
                <a:lnTo>
                  <a:pt x="261" y="62"/>
                </a:lnTo>
                <a:lnTo>
                  <a:pt x="260" y="59"/>
                </a:lnTo>
                <a:lnTo>
                  <a:pt x="258" y="56"/>
                </a:lnTo>
                <a:lnTo>
                  <a:pt x="204" y="2"/>
                </a:lnTo>
                <a:lnTo>
                  <a:pt x="202" y="0"/>
                </a:lnTo>
                <a:lnTo>
                  <a:pt x="198" y="0"/>
                </a:lnTo>
                <a:lnTo>
                  <a:pt x="194" y="0"/>
                </a:lnTo>
                <a:lnTo>
                  <a:pt x="191" y="2"/>
                </a:lnTo>
                <a:lnTo>
                  <a:pt x="137" y="56"/>
                </a:lnTo>
                <a:lnTo>
                  <a:pt x="136" y="59"/>
                </a:lnTo>
                <a:lnTo>
                  <a:pt x="135" y="62"/>
                </a:lnTo>
                <a:lnTo>
                  <a:pt x="136" y="65"/>
                </a:lnTo>
                <a:lnTo>
                  <a:pt x="137" y="69"/>
                </a:lnTo>
                <a:lnTo>
                  <a:pt x="140" y="71"/>
                </a:lnTo>
                <a:lnTo>
                  <a:pt x="144" y="71"/>
                </a:lnTo>
                <a:close/>
                <a:moveTo>
                  <a:pt x="378" y="392"/>
                </a:moveTo>
                <a:lnTo>
                  <a:pt x="17" y="392"/>
                </a:lnTo>
                <a:lnTo>
                  <a:pt x="17" y="284"/>
                </a:lnTo>
                <a:lnTo>
                  <a:pt x="126" y="284"/>
                </a:lnTo>
                <a:lnTo>
                  <a:pt x="130" y="297"/>
                </a:lnTo>
                <a:lnTo>
                  <a:pt x="134" y="309"/>
                </a:lnTo>
                <a:lnTo>
                  <a:pt x="141" y="320"/>
                </a:lnTo>
                <a:lnTo>
                  <a:pt x="150" y="330"/>
                </a:lnTo>
                <a:lnTo>
                  <a:pt x="160" y="337"/>
                </a:lnTo>
                <a:lnTo>
                  <a:pt x="172" y="343"/>
                </a:lnTo>
                <a:lnTo>
                  <a:pt x="185" y="346"/>
                </a:lnTo>
                <a:lnTo>
                  <a:pt x="198" y="347"/>
                </a:lnTo>
                <a:lnTo>
                  <a:pt x="212" y="346"/>
                </a:lnTo>
                <a:lnTo>
                  <a:pt x="223" y="343"/>
                </a:lnTo>
                <a:lnTo>
                  <a:pt x="235" y="337"/>
                </a:lnTo>
                <a:lnTo>
                  <a:pt x="246" y="330"/>
                </a:lnTo>
                <a:lnTo>
                  <a:pt x="255" y="320"/>
                </a:lnTo>
                <a:lnTo>
                  <a:pt x="261" y="309"/>
                </a:lnTo>
                <a:lnTo>
                  <a:pt x="267" y="297"/>
                </a:lnTo>
                <a:lnTo>
                  <a:pt x="269" y="284"/>
                </a:lnTo>
                <a:lnTo>
                  <a:pt x="378" y="284"/>
                </a:lnTo>
                <a:lnTo>
                  <a:pt x="378" y="285"/>
                </a:lnTo>
                <a:lnTo>
                  <a:pt x="378" y="289"/>
                </a:lnTo>
                <a:lnTo>
                  <a:pt x="378" y="294"/>
                </a:lnTo>
                <a:lnTo>
                  <a:pt x="378" y="302"/>
                </a:lnTo>
                <a:lnTo>
                  <a:pt x="378" y="309"/>
                </a:lnTo>
                <a:lnTo>
                  <a:pt x="378" y="319"/>
                </a:lnTo>
                <a:lnTo>
                  <a:pt x="378" y="338"/>
                </a:lnTo>
                <a:lnTo>
                  <a:pt x="378" y="359"/>
                </a:lnTo>
                <a:lnTo>
                  <a:pt x="378" y="367"/>
                </a:lnTo>
                <a:lnTo>
                  <a:pt x="378" y="376"/>
                </a:lnTo>
                <a:lnTo>
                  <a:pt x="378" y="383"/>
                </a:lnTo>
                <a:lnTo>
                  <a:pt x="378" y="388"/>
                </a:lnTo>
                <a:lnTo>
                  <a:pt x="378" y="391"/>
                </a:lnTo>
                <a:lnTo>
                  <a:pt x="378" y="39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2" name="Freeform 183"/>
          <p:cNvSpPr>
            <a:spLocks noEditPoints="1"/>
          </p:cNvSpPr>
          <p:nvPr/>
        </p:nvSpPr>
        <p:spPr bwMode="auto">
          <a:xfrm>
            <a:off x="11005840" y="7133332"/>
            <a:ext cx="325933" cy="266402"/>
          </a:xfrm>
          <a:custGeom>
            <a:avLst/>
            <a:gdLst>
              <a:gd name="T0" fmla="*/ 18 w 396"/>
              <a:gd name="T1" fmla="*/ 198 h 324"/>
              <a:gd name="T2" fmla="*/ 135 w 396"/>
              <a:gd name="T3" fmla="*/ 222 h 324"/>
              <a:gd name="T4" fmla="*/ 160 w 396"/>
              <a:gd name="T5" fmla="*/ 251 h 324"/>
              <a:gd name="T6" fmla="*/ 198 w 396"/>
              <a:gd name="T7" fmla="*/ 260 h 324"/>
              <a:gd name="T8" fmla="*/ 235 w 396"/>
              <a:gd name="T9" fmla="*/ 251 h 324"/>
              <a:gd name="T10" fmla="*/ 261 w 396"/>
              <a:gd name="T11" fmla="*/ 222 h 324"/>
              <a:gd name="T12" fmla="*/ 377 w 396"/>
              <a:gd name="T13" fmla="*/ 198 h 324"/>
              <a:gd name="T14" fmla="*/ 377 w 396"/>
              <a:gd name="T15" fmla="*/ 207 h 324"/>
              <a:gd name="T16" fmla="*/ 377 w 396"/>
              <a:gd name="T17" fmla="*/ 232 h 324"/>
              <a:gd name="T18" fmla="*/ 377 w 396"/>
              <a:gd name="T19" fmla="*/ 281 h 324"/>
              <a:gd name="T20" fmla="*/ 377 w 396"/>
              <a:gd name="T21" fmla="*/ 301 h 324"/>
              <a:gd name="T22" fmla="*/ 104 w 396"/>
              <a:gd name="T23" fmla="*/ 17 h 324"/>
              <a:gd name="T24" fmla="*/ 261 w 396"/>
              <a:gd name="T25" fmla="*/ 179 h 324"/>
              <a:gd name="T26" fmla="*/ 252 w 396"/>
              <a:gd name="T27" fmla="*/ 185 h 324"/>
              <a:gd name="T28" fmla="*/ 248 w 396"/>
              <a:gd name="T29" fmla="*/ 210 h 324"/>
              <a:gd name="T30" fmla="*/ 228 w 396"/>
              <a:gd name="T31" fmla="*/ 233 h 324"/>
              <a:gd name="T32" fmla="*/ 198 w 396"/>
              <a:gd name="T33" fmla="*/ 243 h 324"/>
              <a:gd name="T34" fmla="*/ 168 w 396"/>
              <a:gd name="T35" fmla="*/ 233 h 324"/>
              <a:gd name="T36" fmla="*/ 149 w 396"/>
              <a:gd name="T37" fmla="*/ 210 h 324"/>
              <a:gd name="T38" fmla="*/ 143 w 396"/>
              <a:gd name="T39" fmla="*/ 185 h 324"/>
              <a:gd name="T40" fmla="*/ 135 w 396"/>
              <a:gd name="T41" fmla="*/ 179 h 324"/>
              <a:gd name="T42" fmla="*/ 28 w 396"/>
              <a:gd name="T43" fmla="*/ 173 h 324"/>
              <a:gd name="T44" fmla="*/ 43 w 396"/>
              <a:gd name="T45" fmla="*/ 143 h 324"/>
              <a:gd name="T46" fmla="*/ 80 w 396"/>
              <a:gd name="T47" fmla="*/ 69 h 324"/>
              <a:gd name="T48" fmla="*/ 97 w 396"/>
              <a:gd name="T49" fmla="*/ 33 h 324"/>
              <a:gd name="T50" fmla="*/ 104 w 396"/>
              <a:gd name="T51" fmla="*/ 17 h 324"/>
              <a:gd name="T52" fmla="*/ 305 w 396"/>
              <a:gd name="T53" fmla="*/ 4 h 324"/>
              <a:gd name="T54" fmla="*/ 296 w 396"/>
              <a:gd name="T55" fmla="*/ 0 h 324"/>
              <a:gd name="T56" fmla="*/ 91 w 396"/>
              <a:gd name="T57" fmla="*/ 4 h 324"/>
              <a:gd name="T58" fmla="*/ 2 w 396"/>
              <a:gd name="T59" fmla="*/ 185 h 324"/>
              <a:gd name="T60" fmla="*/ 1 w 396"/>
              <a:gd name="T61" fmla="*/ 319 h 324"/>
              <a:gd name="T62" fmla="*/ 9 w 396"/>
              <a:gd name="T63" fmla="*/ 324 h 324"/>
              <a:gd name="T64" fmla="*/ 393 w 396"/>
              <a:gd name="T65" fmla="*/ 321 h 324"/>
              <a:gd name="T66" fmla="*/ 396 w 396"/>
              <a:gd name="T67" fmla="*/ 189 h 324"/>
              <a:gd name="T68" fmla="*/ 305 w 396"/>
              <a:gd name="T69" fmla="*/ 131 h 324"/>
              <a:gd name="T70" fmla="*/ 296 w 396"/>
              <a:gd name="T71" fmla="*/ 125 h 324"/>
              <a:gd name="T72" fmla="*/ 92 w 396"/>
              <a:gd name="T73" fmla="*/ 129 h 324"/>
              <a:gd name="T74" fmla="*/ 91 w 396"/>
              <a:gd name="T75" fmla="*/ 138 h 324"/>
              <a:gd name="T76" fmla="*/ 99 w 396"/>
              <a:gd name="T77" fmla="*/ 144 h 324"/>
              <a:gd name="T78" fmla="*/ 303 w 396"/>
              <a:gd name="T79" fmla="*/ 142 h 324"/>
              <a:gd name="T80" fmla="*/ 117 w 396"/>
              <a:gd name="T81" fmla="*/ 108 h 324"/>
              <a:gd name="T82" fmla="*/ 285 w 396"/>
              <a:gd name="T83" fmla="*/ 105 h 324"/>
              <a:gd name="T84" fmla="*/ 287 w 396"/>
              <a:gd name="T85" fmla="*/ 95 h 324"/>
              <a:gd name="T86" fmla="*/ 278 w 396"/>
              <a:gd name="T87" fmla="*/ 90 h 324"/>
              <a:gd name="T88" fmla="*/ 111 w 396"/>
              <a:gd name="T89" fmla="*/ 92 h 324"/>
              <a:gd name="T90" fmla="*/ 109 w 396"/>
              <a:gd name="T91" fmla="*/ 103 h 324"/>
              <a:gd name="T92" fmla="*/ 117 w 396"/>
              <a:gd name="T93" fmla="*/ 108 h 324"/>
              <a:gd name="T94" fmla="*/ 264 w 396"/>
              <a:gd name="T95" fmla="*/ 71 h 324"/>
              <a:gd name="T96" fmla="*/ 269 w 396"/>
              <a:gd name="T97" fmla="*/ 63 h 324"/>
              <a:gd name="T98" fmla="*/ 264 w 396"/>
              <a:gd name="T99" fmla="*/ 54 h 324"/>
              <a:gd name="T100" fmla="*/ 131 w 396"/>
              <a:gd name="T101" fmla="*/ 54 h 324"/>
              <a:gd name="T102" fmla="*/ 126 w 396"/>
              <a:gd name="T103" fmla="*/ 63 h 324"/>
              <a:gd name="T104" fmla="*/ 131 w 396"/>
              <a:gd name="T105" fmla="*/ 7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6" h="324">
                <a:moveTo>
                  <a:pt x="377" y="306"/>
                </a:moveTo>
                <a:lnTo>
                  <a:pt x="18" y="306"/>
                </a:lnTo>
                <a:lnTo>
                  <a:pt x="18" y="198"/>
                </a:lnTo>
                <a:lnTo>
                  <a:pt x="127" y="198"/>
                </a:lnTo>
                <a:lnTo>
                  <a:pt x="129" y="211"/>
                </a:lnTo>
                <a:lnTo>
                  <a:pt x="135" y="222"/>
                </a:lnTo>
                <a:lnTo>
                  <a:pt x="141" y="233"/>
                </a:lnTo>
                <a:lnTo>
                  <a:pt x="151" y="242"/>
                </a:lnTo>
                <a:lnTo>
                  <a:pt x="160" y="251"/>
                </a:lnTo>
                <a:lnTo>
                  <a:pt x="172" y="256"/>
                </a:lnTo>
                <a:lnTo>
                  <a:pt x="184" y="259"/>
                </a:lnTo>
                <a:lnTo>
                  <a:pt x="198" y="260"/>
                </a:lnTo>
                <a:lnTo>
                  <a:pt x="211" y="259"/>
                </a:lnTo>
                <a:lnTo>
                  <a:pt x="224" y="256"/>
                </a:lnTo>
                <a:lnTo>
                  <a:pt x="235" y="251"/>
                </a:lnTo>
                <a:lnTo>
                  <a:pt x="246" y="242"/>
                </a:lnTo>
                <a:lnTo>
                  <a:pt x="254" y="233"/>
                </a:lnTo>
                <a:lnTo>
                  <a:pt x="261" y="222"/>
                </a:lnTo>
                <a:lnTo>
                  <a:pt x="266" y="211"/>
                </a:lnTo>
                <a:lnTo>
                  <a:pt x="269" y="198"/>
                </a:lnTo>
                <a:lnTo>
                  <a:pt x="377" y="198"/>
                </a:lnTo>
                <a:lnTo>
                  <a:pt x="377" y="199"/>
                </a:lnTo>
                <a:lnTo>
                  <a:pt x="377" y="202"/>
                </a:lnTo>
                <a:lnTo>
                  <a:pt x="377" y="207"/>
                </a:lnTo>
                <a:lnTo>
                  <a:pt x="377" y="215"/>
                </a:lnTo>
                <a:lnTo>
                  <a:pt x="377" y="222"/>
                </a:lnTo>
                <a:lnTo>
                  <a:pt x="377" y="232"/>
                </a:lnTo>
                <a:lnTo>
                  <a:pt x="377" y="252"/>
                </a:lnTo>
                <a:lnTo>
                  <a:pt x="377" y="271"/>
                </a:lnTo>
                <a:lnTo>
                  <a:pt x="377" y="281"/>
                </a:lnTo>
                <a:lnTo>
                  <a:pt x="377" y="288"/>
                </a:lnTo>
                <a:lnTo>
                  <a:pt x="377" y="296"/>
                </a:lnTo>
                <a:lnTo>
                  <a:pt x="377" y="301"/>
                </a:lnTo>
                <a:lnTo>
                  <a:pt x="377" y="305"/>
                </a:lnTo>
                <a:lnTo>
                  <a:pt x="377" y="306"/>
                </a:lnTo>
                <a:close/>
                <a:moveTo>
                  <a:pt x="104" y="17"/>
                </a:moveTo>
                <a:lnTo>
                  <a:pt x="291" y="17"/>
                </a:lnTo>
                <a:lnTo>
                  <a:pt x="372" y="179"/>
                </a:lnTo>
                <a:lnTo>
                  <a:pt x="261" y="179"/>
                </a:lnTo>
                <a:lnTo>
                  <a:pt x="258" y="180"/>
                </a:lnTo>
                <a:lnTo>
                  <a:pt x="254" y="183"/>
                </a:lnTo>
                <a:lnTo>
                  <a:pt x="252" y="185"/>
                </a:lnTo>
                <a:lnTo>
                  <a:pt x="252" y="189"/>
                </a:lnTo>
                <a:lnTo>
                  <a:pt x="251" y="200"/>
                </a:lnTo>
                <a:lnTo>
                  <a:pt x="248" y="210"/>
                </a:lnTo>
                <a:lnTo>
                  <a:pt x="243" y="219"/>
                </a:lnTo>
                <a:lnTo>
                  <a:pt x="236" y="227"/>
                </a:lnTo>
                <a:lnTo>
                  <a:pt x="228" y="233"/>
                </a:lnTo>
                <a:lnTo>
                  <a:pt x="219" y="239"/>
                </a:lnTo>
                <a:lnTo>
                  <a:pt x="209" y="242"/>
                </a:lnTo>
                <a:lnTo>
                  <a:pt x="198" y="243"/>
                </a:lnTo>
                <a:lnTo>
                  <a:pt x="187" y="242"/>
                </a:lnTo>
                <a:lnTo>
                  <a:pt x="177" y="239"/>
                </a:lnTo>
                <a:lnTo>
                  <a:pt x="168" y="233"/>
                </a:lnTo>
                <a:lnTo>
                  <a:pt x="159" y="227"/>
                </a:lnTo>
                <a:lnTo>
                  <a:pt x="153" y="219"/>
                </a:lnTo>
                <a:lnTo>
                  <a:pt x="149" y="210"/>
                </a:lnTo>
                <a:lnTo>
                  <a:pt x="145" y="200"/>
                </a:lnTo>
                <a:lnTo>
                  <a:pt x="144" y="189"/>
                </a:lnTo>
                <a:lnTo>
                  <a:pt x="143" y="185"/>
                </a:lnTo>
                <a:lnTo>
                  <a:pt x="141" y="183"/>
                </a:lnTo>
                <a:lnTo>
                  <a:pt x="139" y="180"/>
                </a:lnTo>
                <a:lnTo>
                  <a:pt x="135" y="179"/>
                </a:lnTo>
                <a:lnTo>
                  <a:pt x="23" y="179"/>
                </a:lnTo>
                <a:lnTo>
                  <a:pt x="24" y="178"/>
                </a:lnTo>
                <a:lnTo>
                  <a:pt x="28" y="173"/>
                </a:lnTo>
                <a:lnTo>
                  <a:pt x="31" y="165"/>
                </a:lnTo>
                <a:lnTo>
                  <a:pt x="36" y="155"/>
                </a:lnTo>
                <a:lnTo>
                  <a:pt x="43" y="143"/>
                </a:lnTo>
                <a:lnTo>
                  <a:pt x="49" y="129"/>
                </a:lnTo>
                <a:lnTo>
                  <a:pt x="64" y="98"/>
                </a:lnTo>
                <a:lnTo>
                  <a:pt x="80" y="69"/>
                </a:lnTo>
                <a:lnTo>
                  <a:pt x="86" y="55"/>
                </a:lnTo>
                <a:lnTo>
                  <a:pt x="92" y="43"/>
                </a:lnTo>
                <a:lnTo>
                  <a:pt x="97" y="33"/>
                </a:lnTo>
                <a:lnTo>
                  <a:pt x="101" y="25"/>
                </a:lnTo>
                <a:lnTo>
                  <a:pt x="104" y="20"/>
                </a:lnTo>
                <a:lnTo>
                  <a:pt x="104" y="17"/>
                </a:lnTo>
                <a:close/>
                <a:moveTo>
                  <a:pt x="395" y="185"/>
                </a:moveTo>
                <a:lnTo>
                  <a:pt x="395" y="185"/>
                </a:lnTo>
                <a:lnTo>
                  <a:pt x="305" y="4"/>
                </a:lnTo>
                <a:lnTo>
                  <a:pt x="304" y="4"/>
                </a:lnTo>
                <a:lnTo>
                  <a:pt x="301" y="1"/>
                </a:lnTo>
                <a:lnTo>
                  <a:pt x="296" y="0"/>
                </a:lnTo>
                <a:lnTo>
                  <a:pt x="99" y="0"/>
                </a:lnTo>
                <a:lnTo>
                  <a:pt x="95" y="1"/>
                </a:lnTo>
                <a:lnTo>
                  <a:pt x="91" y="4"/>
                </a:lnTo>
                <a:lnTo>
                  <a:pt x="91" y="4"/>
                </a:lnTo>
                <a:lnTo>
                  <a:pt x="2" y="185"/>
                </a:lnTo>
                <a:lnTo>
                  <a:pt x="2" y="185"/>
                </a:lnTo>
                <a:lnTo>
                  <a:pt x="0" y="189"/>
                </a:lnTo>
                <a:lnTo>
                  <a:pt x="0" y="314"/>
                </a:lnTo>
                <a:lnTo>
                  <a:pt x="1" y="319"/>
                </a:lnTo>
                <a:lnTo>
                  <a:pt x="3" y="321"/>
                </a:lnTo>
                <a:lnTo>
                  <a:pt x="6" y="323"/>
                </a:lnTo>
                <a:lnTo>
                  <a:pt x="9" y="324"/>
                </a:lnTo>
                <a:lnTo>
                  <a:pt x="386" y="324"/>
                </a:lnTo>
                <a:lnTo>
                  <a:pt x="390" y="323"/>
                </a:lnTo>
                <a:lnTo>
                  <a:pt x="393" y="321"/>
                </a:lnTo>
                <a:lnTo>
                  <a:pt x="395" y="319"/>
                </a:lnTo>
                <a:lnTo>
                  <a:pt x="396" y="314"/>
                </a:lnTo>
                <a:lnTo>
                  <a:pt x="396" y="189"/>
                </a:lnTo>
                <a:lnTo>
                  <a:pt x="395" y="185"/>
                </a:lnTo>
                <a:close/>
                <a:moveTo>
                  <a:pt x="305" y="135"/>
                </a:moveTo>
                <a:lnTo>
                  <a:pt x="305" y="131"/>
                </a:lnTo>
                <a:lnTo>
                  <a:pt x="303" y="129"/>
                </a:lnTo>
                <a:lnTo>
                  <a:pt x="300" y="126"/>
                </a:lnTo>
                <a:lnTo>
                  <a:pt x="296" y="125"/>
                </a:lnTo>
                <a:lnTo>
                  <a:pt x="99" y="125"/>
                </a:lnTo>
                <a:lnTo>
                  <a:pt x="96" y="126"/>
                </a:lnTo>
                <a:lnTo>
                  <a:pt x="92" y="129"/>
                </a:lnTo>
                <a:lnTo>
                  <a:pt x="91" y="131"/>
                </a:lnTo>
                <a:lnTo>
                  <a:pt x="90" y="135"/>
                </a:lnTo>
                <a:lnTo>
                  <a:pt x="91" y="138"/>
                </a:lnTo>
                <a:lnTo>
                  <a:pt x="92" y="142"/>
                </a:lnTo>
                <a:lnTo>
                  <a:pt x="96" y="143"/>
                </a:lnTo>
                <a:lnTo>
                  <a:pt x="99" y="144"/>
                </a:lnTo>
                <a:lnTo>
                  <a:pt x="296" y="144"/>
                </a:lnTo>
                <a:lnTo>
                  <a:pt x="300" y="143"/>
                </a:lnTo>
                <a:lnTo>
                  <a:pt x="303" y="142"/>
                </a:lnTo>
                <a:lnTo>
                  <a:pt x="305" y="138"/>
                </a:lnTo>
                <a:lnTo>
                  <a:pt x="305" y="135"/>
                </a:lnTo>
                <a:close/>
                <a:moveTo>
                  <a:pt x="117" y="108"/>
                </a:moveTo>
                <a:lnTo>
                  <a:pt x="278" y="108"/>
                </a:lnTo>
                <a:lnTo>
                  <a:pt x="282" y="107"/>
                </a:lnTo>
                <a:lnTo>
                  <a:pt x="285" y="105"/>
                </a:lnTo>
                <a:lnTo>
                  <a:pt x="287" y="103"/>
                </a:lnTo>
                <a:lnTo>
                  <a:pt x="288" y="98"/>
                </a:lnTo>
                <a:lnTo>
                  <a:pt x="287" y="95"/>
                </a:lnTo>
                <a:lnTo>
                  <a:pt x="285" y="92"/>
                </a:lnTo>
                <a:lnTo>
                  <a:pt x="282" y="91"/>
                </a:lnTo>
                <a:lnTo>
                  <a:pt x="278" y="90"/>
                </a:lnTo>
                <a:lnTo>
                  <a:pt x="117" y="90"/>
                </a:lnTo>
                <a:lnTo>
                  <a:pt x="114" y="91"/>
                </a:lnTo>
                <a:lnTo>
                  <a:pt x="111" y="92"/>
                </a:lnTo>
                <a:lnTo>
                  <a:pt x="109" y="95"/>
                </a:lnTo>
                <a:lnTo>
                  <a:pt x="108" y="98"/>
                </a:lnTo>
                <a:lnTo>
                  <a:pt x="109" y="103"/>
                </a:lnTo>
                <a:lnTo>
                  <a:pt x="111" y="105"/>
                </a:lnTo>
                <a:lnTo>
                  <a:pt x="114" y="107"/>
                </a:lnTo>
                <a:lnTo>
                  <a:pt x="117" y="108"/>
                </a:lnTo>
                <a:close/>
                <a:moveTo>
                  <a:pt x="135" y="71"/>
                </a:moveTo>
                <a:lnTo>
                  <a:pt x="261" y="71"/>
                </a:lnTo>
                <a:lnTo>
                  <a:pt x="264" y="71"/>
                </a:lnTo>
                <a:lnTo>
                  <a:pt x="267" y="69"/>
                </a:lnTo>
                <a:lnTo>
                  <a:pt x="269" y="66"/>
                </a:lnTo>
                <a:lnTo>
                  <a:pt x="269" y="63"/>
                </a:lnTo>
                <a:lnTo>
                  <a:pt x="269" y="60"/>
                </a:lnTo>
                <a:lnTo>
                  <a:pt x="267" y="56"/>
                </a:lnTo>
                <a:lnTo>
                  <a:pt x="264" y="54"/>
                </a:lnTo>
                <a:lnTo>
                  <a:pt x="261" y="54"/>
                </a:lnTo>
                <a:lnTo>
                  <a:pt x="135" y="54"/>
                </a:lnTo>
                <a:lnTo>
                  <a:pt x="131" y="54"/>
                </a:lnTo>
                <a:lnTo>
                  <a:pt x="129" y="56"/>
                </a:lnTo>
                <a:lnTo>
                  <a:pt x="127" y="60"/>
                </a:lnTo>
                <a:lnTo>
                  <a:pt x="126" y="63"/>
                </a:lnTo>
                <a:lnTo>
                  <a:pt x="127" y="66"/>
                </a:lnTo>
                <a:lnTo>
                  <a:pt x="129" y="69"/>
                </a:lnTo>
                <a:lnTo>
                  <a:pt x="131" y="71"/>
                </a:lnTo>
                <a:lnTo>
                  <a:pt x="135" y="7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3" name="Freeform 184"/>
          <p:cNvSpPr>
            <a:spLocks noEditPoints="1"/>
          </p:cNvSpPr>
          <p:nvPr/>
        </p:nvSpPr>
        <p:spPr bwMode="auto">
          <a:xfrm>
            <a:off x="11819930" y="7102078"/>
            <a:ext cx="328911" cy="328911"/>
          </a:xfrm>
          <a:custGeom>
            <a:avLst/>
            <a:gdLst>
              <a:gd name="T0" fmla="*/ 17 w 395"/>
              <a:gd name="T1" fmla="*/ 125 h 396"/>
              <a:gd name="T2" fmla="*/ 134 w 395"/>
              <a:gd name="T3" fmla="*/ 150 h 396"/>
              <a:gd name="T4" fmla="*/ 160 w 395"/>
              <a:gd name="T5" fmla="*/ 178 h 396"/>
              <a:gd name="T6" fmla="*/ 198 w 395"/>
              <a:gd name="T7" fmla="*/ 189 h 396"/>
              <a:gd name="T8" fmla="*/ 234 w 395"/>
              <a:gd name="T9" fmla="*/ 178 h 396"/>
              <a:gd name="T10" fmla="*/ 260 w 395"/>
              <a:gd name="T11" fmla="*/ 150 h 396"/>
              <a:gd name="T12" fmla="*/ 377 w 395"/>
              <a:gd name="T13" fmla="*/ 125 h 396"/>
              <a:gd name="T14" fmla="*/ 377 w 395"/>
              <a:gd name="T15" fmla="*/ 134 h 396"/>
              <a:gd name="T16" fmla="*/ 377 w 395"/>
              <a:gd name="T17" fmla="*/ 171 h 396"/>
              <a:gd name="T18" fmla="*/ 377 w 395"/>
              <a:gd name="T19" fmla="*/ 207 h 396"/>
              <a:gd name="T20" fmla="*/ 377 w 395"/>
              <a:gd name="T21" fmla="*/ 216 h 396"/>
              <a:gd name="T22" fmla="*/ 257 w 395"/>
              <a:gd name="T23" fmla="*/ 271 h 396"/>
              <a:gd name="T24" fmla="*/ 251 w 395"/>
              <a:gd name="T25" fmla="*/ 278 h 396"/>
              <a:gd name="T26" fmla="*/ 242 w 395"/>
              <a:gd name="T27" fmla="*/ 309 h 396"/>
              <a:gd name="T28" fmla="*/ 218 w 395"/>
              <a:gd name="T29" fmla="*/ 328 h 396"/>
              <a:gd name="T30" fmla="*/ 187 w 395"/>
              <a:gd name="T31" fmla="*/ 331 h 396"/>
              <a:gd name="T32" fmla="*/ 159 w 395"/>
              <a:gd name="T33" fmla="*/ 317 h 396"/>
              <a:gd name="T34" fmla="*/ 145 w 395"/>
              <a:gd name="T35" fmla="*/ 289 h 396"/>
              <a:gd name="T36" fmla="*/ 140 w 395"/>
              <a:gd name="T37" fmla="*/ 272 h 396"/>
              <a:gd name="T38" fmla="*/ 24 w 395"/>
              <a:gd name="T39" fmla="*/ 270 h 396"/>
              <a:gd name="T40" fmla="*/ 346 w 395"/>
              <a:gd name="T41" fmla="*/ 235 h 396"/>
              <a:gd name="T42" fmla="*/ 358 w 395"/>
              <a:gd name="T43" fmla="*/ 251 h 396"/>
              <a:gd name="T44" fmla="*/ 369 w 395"/>
              <a:gd name="T45" fmla="*/ 268 h 396"/>
              <a:gd name="T46" fmla="*/ 17 w 395"/>
              <a:gd name="T47" fmla="*/ 378 h 396"/>
              <a:gd name="T48" fmla="*/ 128 w 395"/>
              <a:gd name="T49" fmla="*/ 301 h 396"/>
              <a:gd name="T50" fmla="*/ 150 w 395"/>
              <a:gd name="T51" fmla="*/ 332 h 396"/>
              <a:gd name="T52" fmla="*/ 183 w 395"/>
              <a:gd name="T53" fmla="*/ 350 h 396"/>
              <a:gd name="T54" fmla="*/ 223 w 395"/>
              <a:gd name="T55" fmla="*/ 345 h 396"/>
              <a:gd name="T56" fmla="*/ 254 w 395"/>
              <a:gd name="T57" fmla="*/ 324 h 396"/>
              <a:gd name="T58" fmla="*/ 269 w 395"/>
              <a:gd name="T59" fmla="*/ 288 h 396"/>
              <a:gd name="T60" fmla="*/ 377 w 395"/>
              <a:gd name="T61" fmla="*/ 291 h 396"/>
              <a:gd name="T62" fmla="*/ 377 w 395"/>
              <a:gd name="T63" fmla="*/ 316 h 396"/>
              <a:gd name="T64" fmla="*/ 377 w 395"/>
              <a:gd name="T65" fmla="*/ 364 h 396"/>
              <a:gd name="T66" fmla="*/ 377 w 395"/>
              <a:gd name="T67" fmla="*/ 377 h 396"/>
              <a:gd name="T68" fmla="*/ 309 w 395"/>
              <a:gd name="T69" fmla="*/ 17 h 396"/>
              <a:gd name="T70" fmla="*/ 257 w 395"/>
              <a:gd name="T71" fmla="*/ 108 h 396"/>
              <a:gd name="T72" fmla="*/ 251 w 395"/>
              <a:gd name="T73" fmla="*/ 117 h 396"/>
              <a:gd name="T74" fmla="*/ 242 w 395"/>
              <a:gd name="T75" fmla="*/ 147 h 396"/>
              <a:gd name="T76" fmla="*/ 218 w 395"/>
              <a:gd name="T77" fmla="*/ 166 h 396"/>
              <a:gd name="T78" fmla="*/ 187 w 395"/>
              <a:gd name="T79" fmla="*/ 169 h 396"/>
              <a:gd name="T80" fmla="*/ 159 w 395"/>
              <a:gd name="T81" fmla="*/ 154 h 396"/>
              <a:gd name="T82" fmla="*/ 145 w 395"/>
              <a:gd name="T83" fmla="*/ 127 h 396"/>
              <a:gd name="T84" fmla="*/ 140 w 395"/>
              <a:gd name="T85" fmla="*/ 110 h 396"/>
              <a:gd name="T86" fmla="*/ 24 w 395"/>
              <a:gd name="T87" fmla="*/ 108 h 396"/>
              <a:gd name="T88" fmla="*/ 30 w 395"/>
              <a:gd name="T89" fmla="*/ 99 h 396"/>
              <a:gd name="T90" fmla="*/ 55 w 395"/>
              <a:gd name="T91" fmla="*/ 63 h 396"/>
              <a:gd name="T92" fmla="*/ 80 w 395"/>
              <a:gd name="T93" fmla="*/ 26 h 396"/>
              <a:gd name="T94" fmla="*/ 85 w 395"/>
              <a:gd name="T95" fmla="*/ 17 h 396"/>
              <a:gd name="T96" fmla="*/ 394 w 395"/>
              <a:gd name="T97" fmla="*/ 112 h 396"/>
              <a:gd name="T98" fmla="*/ 322 w 395"/>
              <a:gd name="T99" fmla="*/ 4 h 396"/>
              <a:gd name="T100" fmla="*/ 80 w 395"/>
              <a:gd name="T101" fmla="*/ 0 h 396"/>
              <a:gd name="T102" fmla="*/ 72 w 395"/>
              <a:gd name="T103" fmla="*/ 4 h 396"/>
              <a:gd name="T104" fmla="*/ 0 w 395"/>
              <a:gd name="T105" fmla="*/ 117 h 396"/>
              <a:gd name="T106" fmla="*/ 2 w 395"/>
              <a:gd name="T107" fmla="*/ 231 h 396"/>
              <a:gd name="T108" fmla="*/ 28 w 395"/>
              <a:gd name="T109" fmla="*/ 233 h 396"/>
              <a:gd name="T110" fmla="*/ 0 w 395"/>
              <a:gd name="T111" fmla="*/ 278 h 396"/>
              <a:gd name="T112" fmla="*/ 2 w 395"/>
              <a:gd name="T113" fmla="*/ 393 h 396"/>
              <a:gd name="T114" fmla="*/ 385 w 395"/>
              <a:gd name="T115" fmla="*/ 396 h 396"/>
              <a:gd name="T116" fmla="*/ 394 w 395"/>
              <a:gd name="T117" fmla="*/ 391 h 396"/>
              <a:gd name="T118" fmla="*/ 394 w 395"/>
              <a:gd name="T119" fmla="*/ 274 h 396"/>
              <a:gd name="T120" fmla="*/ 385 w 395"/>
              <a:gd name="T121" fmla="*/ 233 h 396"/>
              <a:gd name="T122" fmla="*/ 394 w 395"/>
              <a:gd name="T123" fmla="*/ 22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5" h="396">
                <a:moveTo>
                  <a:pt x="377" y="216"/>
                </a:moveTo>
                <a:lnTo>
                  <a:pt x="17" y="216"/>
                </a:lnTo>
                <a:lnTo>
                  <a:pt x="17" y="125"/>
                </a:lnTo>
                <a:lnTo>
                  <a:pt x="126" y="125"/>
                </a:lnTo>
                <a:lnTo>
                  <a:pt x="128" y="138"/>
                </a:lnTo>
                <a:lnTo>
                  <a:pt x="134" y="150"/>
                </a:lnTo>
                <a:lnTo>
                  <a:pt x="140" y="161"/>
                </a:lnTo>
                <a:lnTo>
                  <a:pt x="150" y="171"/>
                </a:lnTo>
                <a:lnTo>
                  <a:pt x="160" y="178"/>
                </a:lnTo>
                <a:lnTo>
                  <a:pt x="172" y="183"/>
                </a:lnTo>
                <a:lnTo>
                  <a:pt x="183" y="188"/>
                </a:lnTo>
                <a:lnTo>
                  <a:pt x="198" y="189"/>
                </a:lnTo>
                <a:lnTo>
                  <a:pt x="210" y="188"/>
                </a:lnTo>
                <a:lnTo>
                  <a:pt x="223" y="183"/>
                </a:lnTo>
                <a:lnTo>
                  <a:pt x="234" y="178"/>
                </a:lnTo>
                <a:lnTo>
                  <a:pt x="245" y="171"/>
                </a:lnTo>
                <a:lnTo>
                  <a:pt x="254" y="161"/>
                </a:lnTo>
                <a:lnTo>
                  <a:pt x="260" y="150"/>
                </a:lnTo>
                <a:lnTo>
                  <a:pt x="266" y="138"/>
                </a:lnTo>
                <a:lnTo>
                  <a:pt x="269" y="125"/>
                </a:lnTo>
                <a:lnTo>
                  <a:pt x="377" y="125"/>
                </a:lnTo>
                <a:lnTo>
                  <a:pt x="377" y="126"/>
                </a:lnTo>
                <a:lnTo>
                  <a:pt x="377" y="130"/>
                </a:lnTo>
                <a:lnTo>
                  <a:pt x="377" y="134"/>
                </a:lnTo>
                <a:lnTo>
                  <a:pt x="377" y="139"/>
                </a:lnTo>
                <a:lnTo>
                  <a:pt x="377" y="154"/>
                </a:lnTo>
                <a:lnTo>
                  <a:pt x="377" y="171"/>
                </a:lnTo>
                <a:lnTo>
                  <a:pt x="377" y="187"/>
                </a:lnTo>
                <a:lnTo>
                  <a:pt x="377" y="202"/>
                </a:lnTo>
                <a:lnTo>
                  <a:pt x="377" y="207"/>
                </a:lnTo>
                <a:lnTo>
                  <a:pt x="377" y="212"/>
                </a:lnTo>
                <a:lnTo>
                  <a:pt x="377" y="215"/>
                </a:lnTo>
                <a:lnTo>
                  <a:pt x="377" y="216"/>
                </a:lnTo>
                <a:close/>
                <a:moveTo>
                  <a:pt x="370" y="270"/>
                </a:moveTo>
                <a:lnTo>
                  <a:pt x="260" y="270"/>
                </a:lnTo>
                <a:lnTo>
                  <a:pt x="257" y="271"/>
                </a:lnTo>
                <a:lnTo>
                  <a:pt x="254" y="272"/>
                </a:lnTo>
                <a:lnTo>
                  <a:pt x="251" y="275"/>
                </a:lnTo>
                <a:lnTo>
                  <a:pt x="251" y="278"/>
                </a:lnTo>
                <a:lnTo>
                  <a:pt x="250" y="289"/>
                </a:lnTo>
                <a:lnTo>
                  <a:pt x="247" y="300"/>
                </a:lnTo>
                <a:lnTo>
                  <a:pt x="242" y="309"/>
                </a:lnTo>
                <a:lnTo>
                  <a:pt x="235" y="317"/>
                </a:lnTo>
                <a:lnTo>
                  <a:pt x="228" y="324"/>
                </a:lnTo>
                <a:lnTo>
                  <a:pt x="218" y="328"/>
                </a:lnTo>
                <a:lnTo>
                  <a:pt x="208" y="331"/>
                </a:lnTo>
                <a:lnTo>
                  <a:pt x="198" y="332"/>
                </a:lnTo>
                <a:lnTo>
                  <a:pt x="187" y="331"/>
                </a:lnTo>
                <a:lnTo>
                  <a:pt x="176" y="328"/>
                </a:lnTo>
                <a:lnTo>
                  <a:pt x="167" y="324"/>
                </a:lnTo>
                <a:lnTo>
                  <a:pt x="159" y="317"/>
                </a:lnTo>
                <a:lnTo>
                  <a:pt x="152" y="309"/>
                </a:lnTo>
                <a:lnTo>
                  <a:pt x="148" y="300"/>
                </a:lnTo>
                <a:lnTo>
                  <a:pt x="145" y="289"/>
                </a:lnTo>
                <a:lnTo>
                  <a:pt x="144" y="278"/>
                </a:lnTo>
                <a:lnTo>
                  <a:pt x="142" y="275"/>
                </a:lnTo>
                <a:lnTo>
                  <a:pt x="140" y="272"/>
                </a:lnTo>
                <a:lnTo>
                  <a:pt x="138" y="271"/>
                </a:lnTo>
                <a:lnTo>
                  <a:pt x="134" y="270"/>
                </a:lnTo>
                <a:lnTo>
                  <a:pt x="24" y="270"/>
                </a:lnTo>
                <a:lnTo>
                  <a:pt x="49" y="233"/>
                </a:lnTo>
                <a:lnTo>
                  <a:pt x="345" y="233"/>
                </a:lnTo>
                <a:lnTo>
                  <a:pt x="346" y="235"/>
                </a:lnTo>
                <a:lnTo>
                  <a:pt x="350" y="240"/>
                </a:lnTo>
                <a:lnTo>
                  <a:pt x="353" y="245"/>
                </a:lnTo>
                <a:lnTo>
                  <a:pt x="358" y="251"/>
                </a:lnTo>
                <a:lnTo>
                  <a:pt x="363" y="258"/>
                </a:lnTo>
                <a:lnTo>
                  <a:pt x="366" y="264"/>
                </a:lnTo>
                <a:lnTo>
                  <a:pt x="369" y="268"/>
                </a:lnTo>
                <a:lnTo>
                  <a:pt x="370" y="270"/>
                </a:lnTo>
                <a:close/>
                <a:moveTo>
                  <a:pt x="377" y="378"/>
                </a:moveTo>
                <a:lnTo>
                  <a:pt x="17" y="378"/>
                </a:lnTo>
                <a:lnTo>
                  <a:pt x="17" y="288"/>
                </a:lnTo>
                <a:lnTo>
                  <a:pt x="126" y="288"/>
                </a:lnTo>
                <a:lnTo>
                  <a:pt x="128" y="301"/>
                </a:lnTo>
                <a:lnTo>
                  <a:pt x="134" y="313"/>
                </a:lnTo>
                <a:lnTo>
                  <a:pt x="140" y="324"/>
                </a:lnTo>
                <a:lnTo>
                  <a:pt x="150" y="332"/>
                </a:lnTo>
                <a:lnTo>
                  <a:pt x="160" y="340"/>
                </a:lnTo>
                <a:lnTo>
                  <a:pt x="172" y="345"/>
                </a:lnTo>
                <a:lnTo>
                  <a:pt x="183" y="350"/>
                </a:lnTo>
                <a:lnTo>
                  <a:pt x="198" y="351"/>
                </a:lnTo>
                <a:lnTo>
                  <a:pt x="210" y="350"/>
                </a:lnTo>
                <a:lnTo>
                  <a:pt x="223" y="345"/>
                </a:lnTo>
                <a:lnTo>
                  <a:pt x="234" y="340"/>
                </a:lnTo>
                <a:lnTo>
                  <a:pt x="245" y="332"/>
                </a:lnTo>
                <a:lnTo>
                  <a:pt x="254" y="324"/>
                </a:lnTo>
                <a:lnTo>
                  <a:pt x="260" y="313"/>
                </a:lnTo>
                <a:lnTo>
                  <a:pt x="266" y="301"/>
                </a:lnTo>
                <a:lnTo>
                  <a:pt x="269" y="288"/>
                </a:lnTo>
                <a:lnTo>
                  <a:pt x="377" y="288"/>
                </a:lnTo>
                <a:lnTo>
                  <a:pt x="377" y="289"/>
                </a:lnTo>
                <a:lnTo>
                  <a:pt x="377" y="291"/>
                </a:lnTo>
                <a:lnTo>
                  <a:pt x="377" y="296"/>
                </a:lnTo>
                <a:lnTo>
                  <a:pt x="377" y="302"/>
                </a:lnTo>
                <a:lnTo>
                  <a:pt x="377" y="316"/>
                </a:lnTo>
                <a:lnTo>
                  <a:pt x="377" y="332"/>
                </a:lnTo>
                <a:lnTo>
                  <a:pt x="377" y="350"/>
                </a:lnTo>
                <a:lnTo>
                  <a:pt x="377" y="364"/>
                </a:lnTo>
                <a:lnTo>
                  <a:pt x="377" y="369"/>
                </a:lnTo>
                <a:lnTo>
                  <a:pt x="377" y="373"/>
                </a:lnTo>
                <a:lnTo>
                  <a:pt x="377" y="377"/>
                </a:lnTo>
                <a:lnTo>
                  <a:pt x="377" y="378"/>
                </a:lnTo>
                <a:close/>
                <a:moveTo>
                  <a:pt x="85" y="17"/>
                </a:moveTo>
                <a:lnTo>
                  <a:pt x="309" y="17"/>
                </a:lnTo>
                <a:lnTo>
                  <a:pt x="370" y="108"/>
                </a:lnTo>
                <a:lnTo>
                  <a:pt x="260" y="108"/>
                </a:lnTo>
                <a:lnTo>
                  <a:pt x="257" y="108"/>
                </a:lnTo>
                <a:lnTo>
                  <a:pt x="254" y="110"/>
                </a:lnTo>
                <a:lnTo>
                  <a:pt x="251" y="113"/>
                </a:lnTo>
                <a:lnTo>
                  <a:pt x="251" y="117"/>
                </a:lnTo>
                <a:lnTo>
                  <a:pt x="250" y="127"/>
                </a:lnTo>
                <a:lnTo>
                  <a:pt x="247" y="138"/>
                </a:lnTo>
                <a:lnTo>
                  <a:pt x="242" y="147"/>
                </a:lnTo>
                <a:lnTo>
                  <a:pt x="235" y="154"/>
                </a:lnTo>
                <a:lnTo>
                  <a:pt x="228" y="162"/>
                </a:lnTo>
                <a:lnTo>
                  <a:pt x="218" y="166"/>
                </a:lnTo>
                <a:lnTo>
                  <a:pt x="208" y="169"/>
                </a:lnTo>
                <a:lnTo>
                  <a:pt x="198" y="171"/>
                </a:lnTo>
                <a:lnTo>
                  <a:pt x="187" y="169"/>
                </a:lnTo>
                <a:lnTo>
                  <a:pt x="176" y="166"/>
                </a:lnTo>
                <a:lnTo>
                  <a:pt x="167" y="162"/>
                </a:lnTo>
                <a:lnTo>
                  <a:pt x="159" y="154"/>
                </a:lnTo>
                <a:lnTo>
                  <a:pt x="152" y="147"/>
                </a:lnTo>
                <a:lnTo>
                  <a:pt x="148" y="138"/>
                </a:lnTo>
                <a:lnTo>
                  <a:pt x="145" y="127"/>
                </a:lnTo>
                <a:lnTo>
                  <a:pt x="144" y="117"/>
                </a:lnTo>
                <a:lnTo>
                  <a:pt x="142" y="113"/>
                </a:lnTo>
                <a:lnTo>
                  <a:pt x="140" y="110"/>
                </a:lnTo>
                <a:lnTo>
                  <a:pt x="138" y="108"/>
                </a:lnTo>
                <a:lnTo>
                  <a:pt x="134" y="108"/>
                </a:lnTo>
                <a:lnTo>
                  <a:pt x="24" y="108"/>
                </a:lnTo>
                <a:lnTo>
                  <a:pt x="25" y="107"/>
                </a:lnTo>
                <a:lnTo>
                  <a:pt x="27" y="104"/>
                </a:lnTo>
                <a:lnTo>
                  <a:pt x="30" y="99"/>
                </a:lnTo>
                <a:lnTo>
                  <a:pt x="33" y="94"/>
                </a:lnTo>
                <a:lnTo>
                  <a:pt x="43" y="79"/>
                </a:lnTo>
                <a:lnTo>
                  <a:pt x="55" y="63"/>
                </a:lnTo>
                <a:lnTo>
                  <a:pt x="66" y="46"/>
                </a:lnTo>
                <a:lnTo>
                  <a:pt x="76" y="31"/>
                </a:lnTo>
                <a:lnTo>
                  <a:pt x="80" y="26"/>
                </a:lnTo>
                <a:lnTo>
                  <a:pt x="83" y="22"/>
                </a:lnTo>
                <a:lnTo>
                  <a:pt x="85" y="18"/>
                </a:lnTo>
                <a:lnTo>
                  <a:pt x="85" y="17"/>
                </a:lnTo>
                <a:close/>
                <a:moveTo>
                  <a:pt x="395" y="224"/>
                </a:moveTo>
                <a:lnTo>
                  <a:pt x="395" y="117"/>
                </a:lnTo>
                <a:lnTo>
                  <a:pt x="394" y="112"/>
                </a:lnTo>
                <a:lnTo>
                  <a:pt x="394" y="112"/>
                </a:lnTo>
                <a:lnTo>
                  <a:pt x="322" y="4"/>
                </a:lnTo>
                <a:lnTo>
                  <a:pt x="322" y="4"/>
                </a:lnTo>
                <a:lnTo>
                  <a:pt x="318" y="1"/>
                </a:lnTo>
                <a:lnTo>
                  <a:pt x="314" y="0"/>
                </a:lnTo>
                <a:lnTo>
                  <a:pt x="80" y="0"/>
                </a:lnTo>
                <a:lnTo>
                  <a:pt x="76" y="1"/>
                </a:lnTo>
                <a:lnTo>
                  <a:pt x="72" y="4"/>
                </a:lnTo>
                <a:lnTo>
                  <a:pt x="72" y="4"/>
                </a:lnTo>
                <a:lnTo>
                  <a:pt x="1" y="112"/>
                </a:lnTo>
                <a:lnTo>
                  <a:pt x="1" y="112"/>
                </a:lnTo>
                <a:lnTo>
                  <a:pt x="0" y="117"/>
                </a:lnTo>
                <a:lnTo>
                  <a:pt x="0" y="224"/>
                </a:lnTo>
                <a:lnTo>
                  <a:pt x="0" y="228"/>
                </a:lnTo>
                <a:lnTo>
                  <a:pt x="2" y="231"/>
                </a:lnTo>
                <a:lnTo>
                  <a:pt x="5" y="233"/>
                </a:lnTo>
                <a:lnTo>
                  <a:pt x="9" y="233"/>
                </a:lnTo>
                <a:lnTo>
                  <a:pt x="28" y="233"/>
                </a:lnTo>
                <a:lnTo>
                  <a:pt x="1" y="274"/>
                </a:lnTo>
                <a:lnTo>
                  <a:pt x="1" y="274"/>
                </a:lnTo>
                <a:lnTo>
                  <a:pt x="0" y="278"/>
                </a:lnTo>
                <a:lnTo>
                  <a:pt x="0" y="386"/>
                </a:lnTo>
                <a:lnTo>
                  <a:pt x="0" y="391"/>
                </a:lnTo>
                <a:lnTo>
                  <a:pt x="2" y="393"/>
                </a:lnTo>
                <a:lnTo>
                  <a:pt x="5" y="395"/>
                </a:lnTo>
                <a:lnTo>
                  <a:pt x="9" y="396"/>
                </a:lnTo>
                <a:lnTo>
                  <a:pt x="385" y="396"/>
                </a:lnTo>
                <a:lnTo>
                  <a:pt x="390" y="395"/>
                </a:lnTo>
                <a:lnTo>
                  <a:pt x="392" y="393"/>
                </a:lnTo>
                <a:lnTo>
                  <a:pt x="394" y="391"/>
                </a:lnTo>
                <a:lnTo>
                  <a:pt x="395" y="386"/>
                </a:lnTo>
                <a:lnTo>
                  <a:pt x="395" y="278"/>
                </a:lnTo>
                <a:lnTo>
                  <a:pt x="394" y="274"/>
                </a:lnTo>
                <a:lnTo>
                  <a:pt x="394" y="274"/>
                </a:lnTo>
                <a:lnTo>
                  <a:pt x="366" y="233"/>
                </a:lnTo>
                <a:lnTo>
                  <a:pt x="385" y="233"/>
                </a:lnTo>
                <a:lnTo>
                  <a:pt x="390" y="233"/>
                </a:lnTo>
                <a:lnTo>
                  <a:pt x="392" y="231"/>
                </a:lnTo>
                <a:lnTo>
                  <a:pt x="394" y="228"/>
                </a:lnTo>
                <a:lnTo>
                  <a:pt x="395" y="22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4" name="Freeform 185"/>
          <p:cNvSpPr>
            <a:spLocks/>
          </p:cNvSpPr>
          <p:nvPr/>
        </p:nvSpPr>
        <p:spPr bwMode="auto">
          <a:xfrm>
            <a:off x="13881200" y="690563"/>
            <a:ext cx="328910" cy="330398"/>
          </a:xfrm>
          <a:custGeom>
            <a:avLst/>
            <a:gdLst>
              <a:gd name="T0" fmla="*/ 379 w 395"/>
              <a:gd name="T1" fmla="*/ 191 h 396"/>
              <a:gd name="T2" fmla="*/ 376 w 395"/>
              <a:gd name="T3" fmla="*/ 215 h 396"/>
              <a:gd name="T4" fmla="*/ 363 w 395"/>
              <a:gd name="T5" fmla="*/ 267 h 396"/>
              <a:gd name="T6" fmla="*/ 336 w 395"/>
              <a:gd name="T7" fmla="*/ 312 h 396"/>
              <a:gd name="T8" fmla="*/ 298 w 395"/>
              <a:gd name="T9" fmla="*/ 346 h 396"/>
              <a:gd name="T10" fmla="*/ 250 w 395"/>
              <a:gd name="T11" fmla="*/ 369 h 396"/>
              <a:gd name="T12" fmla="*/ 197 w 395"/>
              <a:gd name="T13" fmla="*/ 377 h 396"/>
              <a:gd name="T14" fmla="*/ 144 w 395"/>
              <a:gd name="T15" fmla="*/ 369 h 396"/>
              <a:gd name="T16" fmla="*/ 97 w 395"/>
              <a:gd name="T17" fmla="*/ 346 h 396"/>
              <a:gd name="T18" fmla="*/ 58 w 395"/>
              <a:gd name="T19" fmla="*/ 312 h 396"/>
              <a:gd name="T20" fmla="*/ 31 w 395"/>
              <a:gd name="T21" fmla="*/ 267 h 396"/>
              <a:gd name="T22" fmla="*/ 18 w 395"/>
              <a:gd name="T23" fmla="*/ 215 h 396"/>
              <a:gd name="T24" fmla="*/ 22 w 395"/>
              <a:gd name="T25" fmla="*/ 160 h 396"/>
              <a:gd name="T26" fmla="*/ 39 w 395"/>
              <a:gd name="T27" fmla="*/ 112 h 396"/>
              <a:gd name="T28" fmla="*/ 70 w 395"/>
              <a:gd name="T29" fmla="*/ 70 h 396"/>
              <a:gd name="T30" fmla="*/ 111 w 395"/>
              <a:gd name="T31" fmla="*/ 38 h 396"/>
              <a:gd name="T32" fmla="*/ 161 w 395"/>
              <a:gd name="T33" fmla="*/ 21 h 396"/>
              <a:gd name="T34" fmla="*/ 219 w 395"/>
              <a:gd name="T35" fmla="*/ 19 h 396"/>
              <a:gd name="T36" fmla="*/ 278 w 395"/>
              <a:gd name="T37" fmla="*/ 37 h 396"/>
              <a:gd name="T38" fmla="*/ 328 w 395"/>
              <a:gd name="T39" fmla="*/ 74 h 396"/>
              <a:gd name="T40" fmla="*/ 265 w 395"/>
              <a:gd name="T41" fmla="*/ 90 h 396"/>
              <a:gd name="T42" fmla="*/ 260 w 395"/>
              <a:gd name="T43" fmla="*/ 98 h 396"/>
              <a:gd name="T44" fmla="*/ 265 w 395"/>
              <a:gd name="T45" fmla="*/ 106 h 396"/>
              <a:gd name="T46" fmla="*/ 363 w 395"/>
              <a:gd name="T47" fmla="*/ 106 h 396"/>
              <a:gd name="T48" fmla="*/ 368 w 395"/>
              <a:gd name="T49" fmla="*/ 98 h 396"/>
              <a:gd name="T50" fmla="*/ 365 w 395"/>
              <a:gd name="T51" fmla="*/ 2 h 396"/>
              <a:gd name="T52" fmla="*/ 355 w 395"/>
              <a:gd name="T53" fmla="*/ 0 h 396"/>
              <a:gd name="T54" fmla="*/ 350 w 395"/>
              <a:gd name="T55" fmla="*/ 8 h 396"/>
              <a:gd name="T56" fmla="*/ 319 w 395"/>
              <a:gd name="T57" fmla="*/ 42 h 396"/>
              <a:gd name="T58" fmla="*/ 263 w 395"/>
              <a:gd name="T59" fmla="*/ 10 h 396"/>
              <a:gd name="T60" fmla="*/ 197 w 395"/>
              <a:gd name="T61" fmla="*/ 0 h 396"/>
              <a:gd name="T62" fmla="*/ 138 w 395"/>
              <a:gd name="T63" fmla="*/ 8 h 396"/>
              <a:gd name="T64" fmla="*/ 86 w 395"/>
              <a:gd name="T65" fmla="*/ 33 h 396"/>
              <a:gd name="T66" fmla="*/ 44 w 395"/>
              <a:gd name="T67" fmla="*/ 71 h 396"/>
              <a:gd name="T68" fmla="*/ 15 w 395"/>
              <a:gd name="T69" fmla="*/ 121 h 396"/>
              <a:gd name="T70" fmla="*/ 1 w 395"/>
              <a:gd name="T71" fmla="*/ 177 h 396"/>
              <a:gd name="T72" fmla="*/ 3 w 395"/>
              <a:gd name="T73" fmla="*/ 237 h 396"/>
              <a:gd name="T74" fmla="*/ 24 w 395"/>
              <a:gd name="T75" fmla="*/ 292 h 396"/>
              <a:gd name="T76" fmla="*/ 57 w 395"/>
              <a:gd name="T77" fmla="*/ 337 h 396"/>
              <a:gd name="T78" fmla="*/ 103 w 395"/>
              <a:gd name="T79" fmla="*/ 371 h 396"/>
              <a:gd name="T80" fmla="*/ 158 w 395"/>
              <a:gd name="T81" fmla="*/ 391 h 396"/>
              <a:gd name="T82" fmla="*/ 217 w 395"/>
              <a:gd name="T83" fmla="*/ 395 h 396"/>
              <a:gd name="T84" fmla="*/ 274 w 395"/>
              <a:gd name="T85" fmla="*/ 380 h 396"/>
              <a:gd name="T86" fmla="*/ 323 w 395"/>
              <a:gd name="T87" fmla="*/ 350 h 396"/>
              <a:gd name="T88" fmla="*/ 360 w 395"/>
              <a:gd name="T89" fmla="*/ 308 h 396"/>
              <a:gd name="T90" fmla="*/ 385 w 395"/>
              <a:gd name="T91" fmla="*/ 257 h 396"/>
              <a:gd name="T92" fmla="*/ 395 w 395"/>
              <a:gd name="T93" fmla="*/ 197 h 396"/>
              <a:gd name="T94" fmla="*/ 390 w 395"/>
              <a:gd name="T95" fmla="*/ 19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6">
                <a:moveTo>
                  <a:pt x="385" y="189"/>
                </a:moveTo>
                <a:lnTo>
                  <a:pt x="382" y="190"/>
                </a:lnTo>
                <a:lnTo>
                  <a:pt x="379" y="191"/>
                </a:lnTo>
                <a:lnTo>
                  <a:pt x="378" y="194"/>
                </a:lnTo>
                <a:lnTo>
                  <a:pt x="377" y="197"/>
                </a:lnTo>
                <a:lnTo>
                  <a:pt x="376" y="215"/>
                </a:lnTo>
                <a:lnTo>
                  <a:pt x="373" y="234"/>
                </a:lnTo>
                <a:lnTo>
                  <a:pt x="368" y="251"/>
                </a:lnTo>
                <a:lnTo>
                  <a:pt x="363" y="267"/>
                </a:lnTo>
                <a:lnTo>
                  <a:pt x="355" y="283"/>
                </a:lnTo>
                <a:lnTo>
                  <a:pt x="346" y="298"/>
                </a:lnTo>
                <a:lnTo>
                  <a:pt x="336" y="312"/>
                </a:lnTo>
                <a:lnTo>
                  <a:pt x="324" y="324"/>
                </a:lnTo>
                <a:lnTo>
                  <a:pt x="311" y="336"/>
                </a:lnTo>
                <a:lnTo>
                  <a:pt x="298" y="346"/>
                </a:lnTo>
                <a:lnTo>
                  <a:pt x="283" y="356"/>
                </a:lnTo>
                <a:lnTo>
                  <a:pt x="267" y="363"/>
                </a:lnTo>
                <a:lnTo>
                  <a:pt x="250" y="369"/>
                </a:lnTo>
                <a:lnTo>
                  <a:pt x="233" y="374"/>
                </a:lnTo>
                <a:lnTo>
                  <a:pt x="216" y="376"/>
                </a:lnTo>
                <a:lnTo>
                  <a:pt x="197" y="377"/>
                </a:lnTo>
                <a:lnTo>
                  <a:pt x="179" y="376"/>
                </a:lnTo>
                <a:lnTo>
                  <a:pt x="161" y="374"/>
                </a:lnTo>
                <a:lnTo>
                  <a:pt x="144" y="369"/>
                </a:lnTo>
                <a:lnTo>
                  <a:pt x="127" y="363"/>
                </a:lnTo>
                <a:lnTo>
                  <a:pt x="111" y="356"/>
                </a:lnTo>
                <a:lnTo>
                  <a:pt x="97" y="346"/>
                </a:lnTo>
                <a:lnTo>
                  <a:pt x="83" y="336"/>
                </a:lnTo>
                <a:lnTo>
                  <a:pt x="70" y="324"/>
                </a:lnTo>
                <a:lnTo>
                  <a:pt x="58" y="312"/>
                </a:lnTo>
                <a:lnTo>
                  <a:pt x="49" y="298"/>
                </a:lnTo>
                <a:lnTo>
                  <a:pt x="39" y="283"/>
                </a:lnTo>
                <a:lnTo>
                  <a:pt x="31" y="267"/>
                </a:lnTo>
                <a:lnTo>
                  <a:pt x="26" y="251"/>
                </a:lnTo>
                <a:lnTo>
                  <a:pt x="22" y="234"/>
                </a:lnTo>
                <a:lnTo>
                  <a:pt x="18" y="215"/>
                </a:lnTo>
                <a:lnTo>
                  <a:pt x="17" y="197"/>
                </a:lnTo>
                <a:lnTo>
                  <a:pt x="18" y="179"/>
                </a:lnTo>
                <a:lnTo>
                  <a:pt x="22" y="160"/>
                </a:lnTo>
                <a:lnTo>
                  <a:pt x="26" y="143"/>
                </a:lnTo>
                <a:lnTo>
                  <a:pt x="31" y="127"/>
                </a:lnTo>
                <a:lnTo>
                  <a:pt x="39" y="112"/>
                </a:lnTo>
                <a:lnTo>
                  <a:pt x="49" y="97"/>
                </a:lnTo>
                <a:lnTo>
                  <a:pt x="58" y="83"/>
                </a:lnTo>
                <a:lnTo>
                  <a:pt x="70" y="70"/>
                </a:lnTo>
                <a:lnTo>
                  <a:pt x="83" y="58"/>
                </a:lnTo>
                <a:lnTo>
                  <a:pt x="97" y="48"/>
                </a:lnTo>
                <a:lnTo>
                  <a:pt x="111" y="38"/>
                </a:lnTo>
                <a:lnTo>
                  <a:pt x="127" y="31"/>
                </a:lnTo>
                <a:lnTo>
                  <a:pt x="144" y="26"/>
                </a:lnTo>
                <a:lnTo>
                  <a:pt x="161" y="21"/>
                </a:lnTo>
                <a:lnTo>
                  <a:pt x="179" y="18"/>
                </a:lnTo>
                <a:lnTo>
                  <a:pt x="197" y="17"/>
                </a:lnTo>
                <a:lnTo>
                  <a:pt x="219" y="19"/>
                </a:lnTo>
                <a:lnTo>
                  <a:pt x="240" y="22"/>
                </a:lnTo>
                <a:lnTo>
                  <a:pt x="260" y="29"/>
                </a:lnTo>
                <a:lnTo>
                  <a:pt x="278" y="37"/>
                </a:lnTo>
                <a:lnTo>
                  <a:pt x="297" y="47"/>
                </a:lnTo>
                <a:lnTo>
                  <a:pt x="313" y="60"/>
                </a:lnTo>
                <a:lnTo>
                  <a:pt x="328" y="74"/>
                </a:lnTo>
                <a:lnTo>
                  <a:pt x="341" y="89"/>
                </a:lnTo>
                <a:lnTo>
                  <a:pt x="269" y="89"/>
                </a:lnTo>
                <a:lnTo>
                  <a:pt x="265" y="90"/>
                </a:lnTo>
                <a:lnTo>
                  <a:pt x="262" y="92"/>
                </a:lnTo>
                <a:lnTo>
                  <a:pt x="261" y="95"/>
                </a:lnTo>
                <a:lnTo>
                  <a:pt x="260" y="98"/>
                </a:lnTo>
                <a:lnTo>
                  <a:pt x="261" y="102"/>
                </a:lnTo>
                <a:lnTo>
                  <a:pt x="262" y="104"/>
                </a:lnTo>
                <a:lnTo>
                  <a:pt x="265" y="106"/>
                </a:lnTo>
                <a:lnTo>
                  <a:pt x="269" y="108"/>
                </a:lnTo>
                <a:lnTo>
                  <a:pt x="358" y="108"/>
                </a:lnTo>
                <a:lnTo>
                  <a:pt x="363" y="106"/>
                </a:lnTo>
                <a:lnTo>
                  <a:pt x="365" y="104"/>
                </a:lnTo>
                <a:lnTo>
                  <a:pt x="367" y="102"/>
                </a:lnTo>
                <a:lnTo>
                  <a:pt x="368" y="98"/>
                </a:lnTo>
                <a:lnTo>
                  <a:pt x="368" y="8"/>
                </a:lnTo>
                <a:lnTo>
                  <a:pt x="367" y="5"/>
                </a:lnTo>
                <a:lnTo>
                  <a:pt x="365" y="2"/>
                </a:lnTo>
                <a:lnTo>
                  <a:pt x="363" y="0"/>
                </a:lnTo>
                <a:lnTo>
                  <a:pt x="358" y="0"/>
                </a:lnTo>
                <a:lnTo>
                  <a:pt x="355" y="0"/>
                </a:lnTo>
                <a:lnTo>
                  <a:pt x="353" y="2"/>
                </a:lnTo>
                <a:lnTo>
                  <a:pt x="351" y="5"/>
                </a:lnTo>
                <a:lnTo>
                  <a:pt x="350" y="8"/>
                </a:lnTo>
                <a:lnTo>
                  <a:pt x="350" y="72"/>
                </a:lnTo>
                <a:lnTo>
                  <a:pt x="336" y="56"/>
                </a:lnTo>
                <a:lnTo>
                  <a:pt x="319" y="42"/>
                </a:lnTo>
                <a:lnTo>
                  <a:pt x="302" y="30"/>
                </a:lnTo>
                <a:lnTo>
                  <a:pt x="283" y="19"/>
                </a:lnTo>
                <a:lnTo>
                  <a:pt x="263" y="10"/>
                </a:lnTo>
                <a:lnTo>
                  <a:pt x="242" y="4"/>
                </a:lnTo>
                <a:lnTo>
                  <a:pt x="220" y="1"/>
                </a:lnTo>
                <a:lnTo>
                  <a:pt x="197" y="0"/>
                </a:lnTo>
                <a:lnTo>
                  <a:pt x="177" y="1"/>
                </a:lnTo>
                <a:lnTo>
                  <a:pt x="158" y="3"/>
                </a:lnTo>
                <a:lnTo>
                  <a:pt x="138" y="8"/>
                </a:lnTo>
                <a:lnTo>
                  <a:pt x="120" y="15"/>
                </a:lnTo>
                <a:lnTo>
                  <a:pt x="103" y="23"/>
                </a:lnTo>
                <a:lnTo>
                  <a:pt x="86" y="33"/>
                </a:lnTo>
                <a:lnTo>
                  <a:pt x="71" y="45"/>
                </a:lnTo>
                <a:lnTo>
                  <a:pt x="57" y="57"/>
                </a:lnTo>
                <a:lnTo>
                  <a:pt x="44" y="71"/>
                </a:lnTo>
                <a:lnTo>
                  <a:pt x="33" y="87"/>
                </a:lnTo>
                <a:lnTo>
                  <a:pt x="24" y="103"/>
                </a:lnTo>
                <a:lnTo>
                  <a:pt x="15" y="121"/>
                </a:lnTo>
                <a:lnTo>
                  <a:pt x="9" y="139"/>
                </a:lnTo>
                <a:lnTo>
                  <a:pt x="3" y="157"/>
                </a:lnTo>
                <a:lnTo>
                  <a:pt x="1" y="177"/>
                </a:lnTo>
                <a:lnTo>
                  <a:pt x="0" y="197"/>
                </a:lnTo>
                <a:lnTo>
                  <a:pt x="1" y="218"/>
                </a:lnTo>
                <a:lnTo>
                  <a:pt x="3" y="237"/>
                </a:lnTo>
                <a:lnTo>
                  <a:pt x="9" y="257"/>
                </a:lnTo>
                <a:lnTo>
                  <a:pt x="15" y="275"/>
                </a:lnTo>
                <a:lnTo>
                  <a:pt x="24" y="292"/>
                </a:lnTo>
                <a:lnTo>
                  <a:pt x="33" y="308"/>
                </a:lnTo>
                <a:lnTo>
                  <a:pt x="44" y="323"/>
                </a:lnTo>
                <a:lnTo>
                  <a:pt x="57" y="337"/>
                </a:lnTo>
                <a:lnTo>
                  <a:pt x="71" y="350"/>
                </a:lnTo>
                <a:lnTo>
                  <a:pt x="86" y="361"/>
                </a:lnTo>
                <a:lnTo>
                  <a:pt x="103" y="371"/>
                </a:lnTo>
                <a:lnTo>
                  <a:pt x="120" y="380"/>
                </a:lnTo>
                <a:lnTo>
                  <a:pt x="138" y="386"/>
                </a:lnTo>
                <a:lnTo>
                  <a:pt x="158" y="391"/>
                </a:lnTo>
                <a:lnTo>
                  <a:pt x="177" y="395"/>
                </a:lnTo>
                <a:lnTo>
                  <a:pt x="197" y="396"/>
                </a:lnTo>
                <a:lnTo>
                  <a:pt x="217" y="395"/>
                </a:lnTo>
                <a:lnTo>
                  <a:pt x="236" y="391"/>
                </a:lnTo>
                <a:lnTo>
                  <a:pt x="256" y="386"/>
                </a:lnTo>
                <a:lnTo>
                  <a:pt x="274" y="380"/>
                </a:lnTo>
                <a:lnTo>
                  <a:pt x="291" y="371"/>
                </a:lnTo>
                <a:lnTo>
                  <a:pt x="308" y="361"/>
                </a:lnTo>
                <a:lnTo>
                  <a:pt x="323" y="350"/>
                </a:lnTo>
                <a:lnTo>
                  <a:pt x="337" y="337"/>
                </a:lnTo>
                <a:lnTo>
                  <a:pt x="350" y="323"/>
                </a:lnTo>
                <a:lnTo>
                  <a:pt x="360" y="308"/>
                </a:lnTo>
                <a:lnTo>
                  <a:pt x="371" y="292"/>
                </a:lnTo>
                <a:lnTo>
                  <a:pt x="379" y="275"/>
                </a:lnTo>
                <a:lnTo>
                  <a:pt x="385" y="257"/>
                </a:lnTo>
                <a:lnTo>
                  <a:pt x="391" y="237"/>
                </a:lnTo>
                <a:lnTo>
                  <a:pt x="394" y="218"/>
                </a:lnTo>
                <a:lnTo>
                  <a:pt x="395" y="197"/>
                </a:lnTo>
                <a:lnTo>
                  <a:pt x="394" y="194"/>
                </a:lnTo>
                <a:lnTo>
                  <a:pt x="392" y="191"/>
                </a:lnTo>
                <a:lnTo>
                  <a:pt x="390" y="190"/>
                </a:lnTo>
                <a:lnTo>
                  <a:pt x="385" y="189"/>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5" name="Freeform 186"/>
          <p:cNvSpPr>
            <a:spLocks noEditPoints="1"/>
          </p:cNvSpPr>
          <p:nvPr/>
        </p:nvSpPr>
        <p:spPr bwMode="auto">
          <a:xfrm>
            <a:off x="13881200" y="1309687"/>
            <a:ext cx="328910" cy="328911"/>
          </a:xfrm>
          <a:custGeom>
            <a:avLst/>
            <a:gdLst>
              <a:gd name="T0" fmla="*/ 240 w 396"/>
              <a:gd name="T1" fmla="*/ 22 h 396"/>
              <a:gd name="T2" fmla="*/ 296 w 396"/>
              <a:gd name="T3" fmla="*/ 47 h 396"/>
              <a:gd name="T4" fmla="*/ 342 w 396"/>
              <a:gd name="T5" fmla="*/ 89 h 396"/>
              <a:gd name="T6" fmla="*/ 263 w 396"/>
              <a:gd name="T7" fmla="*/ 92 h 396"/>
              <a:gd name="T8" fmla="*/ 261 w 396"/>
              <a:gd name="T9" fmla="*/ 102 h 396"/>
              <a:gd name="T10" fmla="*/ 269 w 396"/>
              <a:gd name="T11" fmla="*/ 108 h 396"/>
              <a:gd name="T12" fmla="*/ 366 w 396"/>
              <a:gd name="T13" fmla="*/ 104 h 396"/>
              <a:gd name="T14" fmla="*/ 369 w 396"/>
              <a:gd name="T15" fmla="*/ 8 h 396"/>
              <a:gd name="T16" fmla="*/ 363 w 396"/>
              <a:gd name="T17" fmla="*/ 0 h 396"/>
              <a:gd name="T18" fmla="*/ 353 w 396"/>
              <a:gd name="T19" fmla="*/ 2 h 396"/>
              <a:gd name="T20" fmla="*/ 350 w 396"/>
              <a:gd name="T21" fmla="*/ 72 h 396"/>
              <a:gd name="T22" fmla="*/ 302 w 396"/>
              <a:gd name="T23" fmla="*/ 30 h 396"/>
              <a:gd name="T24" fmla="*/ 242 w 396"/>
              <a:gd name="T25" fmla="*/ 4 h 396"/>
              <a:gd name="T26" fmla="*/ 177 w 396"/>
              <a:gd name="T27" fmla="*/ 1 h 396"/>
              <a:gd name="T28" fmla="*/ 121 w 396"/>
              <a:gd name="T29" fmla="*/ 15 h 396"/>
              <a:gd name="T30" fmla="*/ 71 w 396"/>
              <a:gd name="T31" fmla="*/ 45 h 396"/>
              <a:gd name="T32" fmla="*/ 33 w 396"/>
              <a:gd name="T33" fmla="*/ 87 h 396"/>
              <a:gd name="T34" fmla="*/ 8 w 396"/>
              <a:gd name="T35" fmla="*/ 139 h 396"/>
              <a:gd name="T36" fmla="*/ 0 w 396"/>
              <a:gd name="T37" fmla="*/ 197 h 396"/>
              <a:gd name="T38" fmla="*/ 5 w 396"/>
              <a:gd name="T39" fmla="*/ 206 h 396"/>
              <a:gd name="T40" fmla="*/ 15 w 396"/>
              <a:gd name="T41" fmla="*/ 204 h 396"/>
              <a:gd name="T42" fmla="*/ 18 w 396"/>
              <a:gd name="T43" fmla="*/ 179 h 396"/>
              <a:gd name="T44" fmla="*/ 31 w 396"/>
              <a:gd name="T45" fmla="*/ 127 h 396"/>
              <a:gd name="T46" fmla="*/ 58 w 396"/>
              <a:gd name="T47" fmla="*/ 83 h 396"/>
              <a:gd name="T48" fmla="*/ 97 w 396"/>
              <a:gd name="T49" fmla="*/ 48 h 396"/>
              <a:gd name="T50" fmla="*/ 143 w 396"/>
              <a:gd name="T51" fmla="*/ 26 h 396"/>
              <a:gd name="T52" fmla="*/ 197 w 396"/>
              <a:gd name="T53" fmla="*/ 17 h 396"/>
              <a:gd name="T54" fmla="*/ 380 w 396"/>
              <a:gd name="T55" fmla="*/ 191 h 396"/>
              <a:gd name="T56" fmla="*/ 376 w 396"/>
              <a:gd name="T57" fmla="*/ 215 h 396"/>
              <a:gd name="T58" fmla="*/ 363 w 396"/>
              <a:gd name="T59" fmla="*/ 267 h 396"/>
              <a:gd name="T60" fmla="*/ 336 w 396"/>
              <a:gd name="T61" fmla="*/ 312 h 396"/>
              <a:gd name="T62" fmla="*/ 298 w 396"/>
              <a:gd name="T63" fmla="*/ 346 h 396"/>
              <a:gd name="T64" fmla="*/ 251 w 396"/>
              <a:gd name="T65" fmla="*/ 369 h 396"/>
              <a:gd name="T66" fmla="*/ 197 w 396"/>
              <a:gd name="T67" fmla="*/ 377 h 396"/>
              <a:gd name="T68" fmla="*/ 135 w 396"/>
              <a:gd name="T69" fmla="*/ 367 h 396"/>
              <a:gd name="T70" fmla="*/ 82 w 396"/>
              <a:gd name="T71" fmla="*/ 335 h 396"/>
              <a:gd name="T72" fmla="*/ 125 w 396"/>
              <a:gd name="T73" fmla="*/ 305 h 396"/>
              <a:gd name="T74" fmla="*/ 133 w 396"/>
              <a:gd name="T75" fmla="*/ 300 h 396"/>
              <a:gd name="T76" fmla="*/ 131 w 396"/>
              <a:gd name="T77" fmla="*/ 290 h 396"/>
              <a:gd name="T78" fmla="*/ 35 w 396"/>
              <a:gd name="T79" fmla="*/ 288 h 396"/>
              <a:gd name="T80" fmla="*/ 27 w 396"/>
              <a:gd name="T81" fmla="*/ 293 h 396"/>
              <a:gd name="T82" fmla="*/ 27 w 396"/>
              <a:gd name="T83" fmla="*/ 390 h 396"/>
              <a:gd name="T84" fmla="*/ 35 w 396"/>
              <a:gd name="T85" fmla="*/ 396 h 396"/>
              <a:gd name="T86" fmla="*/ 44 w 396"/>
              <a:gd name="T87" fmla="*/ 390 h 396"/>
              <a:gd name="T88" fmla="*/ 59 w 396"/>
              <a:gd name="T89" fmla="*/ 339 h 396"/>
              <a:gd name="T90" fmla="*/ 111 w 396"/>
              <a:gd name="T91" fmla="*/ 375 h 396"/>
              <a:gd name="T92" fmla="*/ 174 w 396"/>
              <a:gd name="T93" fmla="*/ 394 h 396"/>
              <a:gd name="T94" fmla="*/ 237 w 396"/>
              <a:gd name="T95" fmla="*/ 391 h 396"/>
              <a:gd name="T96" fmla="*/ 292 w 396"/>
              <a:gd name="T97" fmla="*/ 371 h 396"/>
              <a:gd name="T98" fmla="*/ 337 w 396"/>
              <a:gd name="T99" fmla="*/ 337 h 396"/>
              <a:gd name="T100" fmla="*/ 371 w 396"/>
              <a:gd name="T101" fmla="*/ 292 h 396"/>
              <a:gd name="T102" fmla="*/ 391 w 396"/>
              <a:gd name="T103" fmla="*/ 237 h 396"/>
              <a:gd name="T104" fmla="*/ 395 w 396"/>
              <a:gd name="T105" fmla="*/ 194 h 396"/>
              <a:gd name="T106" fmla="*/ 386 w 396"/>
              <a:gd name="T107" fmla="*/ 189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396">
                <a:moveTo>
                  <a:pt x="197" y="17"/>
                </a:moveTo>
                <a:lnTo>
                  <a:pt x="219" y="19"/>
                </a:lnTo>
                <a:lnTo>
                  <a:pt x="240" y="22"/>
                </a:lnTo>
                <a:lnTo>
                  <a:pt x="260" y="29"/>
                </a:lnTo>
                <a:lnTo>
                  <a:pt x="279" y="37"/>
                </a:lnTo>
                <a:lnTo>
                  <a:pt x="296" y="47"/>
                </a:lnTo>
                <a:lnTo>
                  <a:pt x="314" y="60"/>
                </a:lnTo>
                <a:lnTo>
                  <a:pt x="328" y="74"/>
                </a:lnTo>
                <a:lnTo>
                  <a:pt x="342" y="89"/>
                </a:lnTo>
                <a:lnTo>
                  <a:pt x="269" y="89"/>
                </a:lnTo>
                <a:lnTo>
                  <a:pt x="266" y="90"/>
                </a:lnTo>
                <a:lnTo>
                  <a:pt x="263" y="92"/>
                </a:lnTo>
                <a:lnTo>
                  <a:pt x="261" y="95"/>
                </a:lnTo>
                <a:lnTo>
                  <a:pt x="261" y="98"/>
                </a:lnTo>
                <a:lnTo>
                  <a:pt x="261" y="102"/>
                </a:lnTo>
                <a:lnTo>
                  <a:pt x="263" y="104"/>
                </a:lnTo>
                <a:lnTo>
                  <a:pt x="266" y="106"/>
                </a:lnTo>
                <a:lnTo>
                  <a:pt x="269" y="108"/>
                </a:lnTo>
                <a:lnTo>
                  <a:pt x="359" y="108"/>
                </a:lnTo>
                <a:lnTo>
                  <a:pt x="363" y="106"/>
                </a:lnTo>
                <a:lnTo>
                  <a:pt x="366" y="104"/>
                </a:lnTo>
                <a:lnTo>
                  <a:pt x="368" y="102"/>
                </a:lnTo>
                <a:lnTo>
                  <a:pt x="369" y="98"/>
                </a:lnTo>
                <a:lnTo>
                  <a:pt x="369" y="8"/>
                </a:lnTo>
                <a:lnTo>
                  <a:pt x="368" y="5"/>
                </a:lnTo>
                <a:lnTo>
                  <a:pt x="366" y="2"/>
                </a:lnTo>
                <a:lnTo>
                  <a:pt x="363" y="0"/>
                </a:lnTo>
                <a:lnTo>
                  <a:pt x="359" y="0"/>
                </a:lnTo>
                <a:lnTo>
                  <a:pt x="356" y="0"/>
                </a:lnTo>
                <a:lnTo>
                  <a:pt x="353" y="2"/>
                </a:lnTo>
                <a:lnTo>
                  <a:pt x="351" y="5"/>
                </a:lnTo>
                <a:lnTo>
                  <a:pt x="350" y="8"/>
                </a:lnTo>
                <a:lnTo>
                  <a:pt x="350" y="72"/>
                </a:lnTo>
                <a:lnTo>
                  <a:pt x="336" y="56"/>
                </a:lnTo>
                <a:lnTo>
                  <a:pt x="320" y="42"/>
                </a:lnTo>
                <a:lnTo>
                  <a:pt x="302" y="30"/>
                </a:lnTo>
                <a:lnTo>
                  <a:pt x="284" y="19"/>
                </a:lnTo>
                <a:lnTo>
                  <a:pt x="263" y="10"/>
                </a:lnTo>
                <a:lnTo>
                  <a:pt x="242" y="4"/>
                </a:lnTo>
                <a:lnTo>
                  <a:pt x="220" y="1"/>
                </a:lnTo>
                <a:lnTo>
                  <a:pt x="197" y="0"/>
                </a:lnTo>
                <a:lnTo>
                  <a:pt x="177" y="1"/>
                </a:lnTo>
                <a:lnTo>
                  <a:pt x="157" y="3"/>
                </a:lnTo>
                <a:lnTo>
                  <a:pt x="139" y="8"/>
                </a:lnTo>
                <a:lnTo>
                  <a:pt x="121" y="15"/>
                </a:lnTo>
                <a:lnTo>
                  <a:pt x="103" y="23"/>
                </a:lnTo>
                <a:lnTo>
                  <a:pt x="87" y="33"/>
                </a:lnTo>
                <a:lnTo>
                  <a:pt x="71" y="45"/>
                </a:lnTo>
                <a:lnTo>
                  <a:pt x="57" y="57"/>
                </a:lnTo>
                <a:lnTo>
                  <a:pt x="45" y="71"/>
                </a:lnTo>
                <a:lnTo>
                  <a:pt x="33" y="87"/>
                </a:lnTo>
                <a:lnTo>
                  <a:pt x="23" y="103"/>
                </a:lnTo>
                <a:lnTo>
                  <a:pt x="15" y="121"/>
                </a:lnTo>
                <a:lnTo>
                  <a:pt x="8" y="139"/>
                </a:lnTo>
                <a:lnTo>
                  <a:pt x="3" y="157"/>
                </a:lnTo>
                <a:lnTo>
                  <a:pt x="1" y="177"/>
                </a:lnTo>
                <a:lnTo>
                  <a:pt x="0" y="197"/>
                </a:lnTo>
                <a:lnTo>
                  <a:pt x="0" y="200"/>
                </a:lnTo>
                <a:lnTo>
                  <a:pt x="2" y="204"/>
                </a:lnTo>
                <a:lnTo>
                  <a:pt x="5" y="206"/>
                </a:lnTo>
                <a:lnTo>
                  <a:pt x="8" y="206"/>
                </a:lnTo>
                <a:lnTo>
                  <a:pt x="12" y="206"/>
                </a:lnTo>
                <a:lnTo>
                  <a:pt x="15" y="204"/>
                </a:lnTo>
                <a:lnTo>
                  <a:pt x="17" y="200"/>
                </a:lnTo>
                <a:lnTo>
                  <a:pt x="17" y="197"/>
                </a:lnTo>
                <a:lnTo>
                  <a:pt x="18" y="179"/>
                </a:lnTo>
                <a:lnTo>
                  <a:pt x="21" y="160"/>
                </a:lnTo>
                <a:lnTo>
                  <a:pt x="26" y="143"/>
                </a:lnTo>
                <a:lnTo>
                  <a:pt x="31" y="127"/>
                </a:lnTo>
                <a:lnTo>
                  <a:pt x="39" y="112"/>
                </a:lnTo>
                <a:lnTo>
                  <a:pt x="48" y="97"/>
                </a:lnTo>
                <a:lnTo>
                  <a:pt x="58" y="83"/>
                </a:lnTo>
                <a:lnTo>
                  <a:pt x="70" y="70"/>
                </a:lnTo>
                <a:lnTo>
                  <a:pt x="83" y="58"/>
                </a:lnTo>
                <a:lnTo>
                  <a:pt x="97" y="48"/>
                </a:lnTo>
                <a:lnTo>
                  <a:pt x="112" y="38"/>
                </a:lnTo>
                <a:lnTo>
                  <a:pt x="127" y="31"/>
                </a:lnTo>
                <a:lnTo>
                  <a:pt x="143" y="26"/>
                </a:lnTo>
                <a:lnTo>
                  <a:pt x="160" y="21"/>
                </a:lnTo>
                <a:lnTo>
                  <a:pt x="179" y="18"/>
                </a:lnTo>
                <a:lnTo>
                  <a:pt x="197" y="17"/>
                </a:lnTo>
                <a:close/>
                <a:moveTo>
                  <a:pt x="386" y="189"/>
                </a:moveTo>
                <a:lnTo>
                  <a:pt x="383" y="190"/>
                </a:lnTo>
                <a:lnTo>
                  <a:pt x="380" y="191"/>
                </a:lnTo>
                <a:lnTo>
                  <a:pt x="378" y="194"/>
                </a:lnTo>
                <a:lnTo>
                  <a:pt x="377" y="197"/>
                </a:lnTo>
                <a:lnTo>
                  <a:pt x="376" y="215"/>
                </a:lnTo>
                <a:lnTo>
                  <a:pt x="374" y="234"/>
                </a:lnTo>
                <a:lnTo>
                  <a:pt x="369" y="251"/>
                </a:lnTo>
                <a:lnTo>
                  <a:pt x="363" y="267"/>
                </a:lnTo>
                <a:lnTo>
                  <a:pt x="356" y="283"/>
                </a:lnTo>
                <a:lnTo>
                  <a:pt x="346" y="298"/>
                </a:lnTo>
                <a:lnTo>
                  <a:pt x="336" y="312"/>
                </a:lnTo>
                <a:lnTo>
                  <a:pt x="325" y="324"/>
                </a:lnTo>
                <a:lnTo>
                  <a:pt x="312" y="336"/>
                </a:lnTo>
                <a:lnTo>
                  <a:pt x="298" y="346"/>
                </a:lnTo>
                <a:lnTo>
                  <a:pt x="284" y="356"/>
                </a:lnTo>
                <a:lnTo>
                  <a:pt x="267" y="363"/>
                </a:lnTo>
                <a:lnTo>
                  <a:pt x="251" y="369"/>
                </a:lnTo>
                <a:lnTo>
                  <a:pt x="234" y="374"/>
                </a:lnTo>
                <a:lnTo>
                  <a:pt x="216" y="376"/>
                </a:lnTo>
                <a:lnTo>
                  <a:pt x="197" y="377"/>
                </a:lnTo>
                <a:lnTo>
                  <a:pt x="176" y="376"/>
                </a:lnTo>
                <a:lnTo>
                  <a:pt x="155" y="372"/>
                </a:lnTo>
                <a:lnTo>
                  <a:pt x="135" y="367"/>
                </a:lnTo>
                <a:lnTo>
                  <a:pt x="115" y="358"/>
                </a:lnTo>
                <a:lnTo>
                  <a:pt x="98" y="347"/>
                </a:lnTo>
                <a:lnTo>
                  <a:pt x="82" y="335"/>
                </a:lnTo>
                <a:lnTo>
                  <a:pt x="67" y="321"/>
                </a:lnTo>
                <a:lnTo>
                  <a:pt x="54" y="305"/>
                </a:lnTo>
                <a:lnTo>
                  <a:pt x="125" y="305"/>
                </a:lnTo>
                <a:lnTo>
                  <a:pt x="129" y="305"/>
                </a:lnTo>
                <a:lnTo>
                  <a:pt x="131" y="303"/>
                </a:lnTo>
                <a:lnTo>
                  <a:pt x="133" y="300"/>
                </a:lnTo>
                <a:lnTo>
                  <a:pt x="135" y="296"/>
                </a:lnTo>
                <a:lnTo>
                  <a:pt x="133" y="293"/>
                </a:lnTo>
                <a:lnTo>
                  <a:pt x="131" y="290"/>
                </a:lnTo>
                <a:lnTo>
                  <a:pt x="129" y="288"/>
                </a:lnTo>
                <a:lnTo>
                  <a:pt x="125" y="288"/>
                </a:lnTo>
                <a:lnTo>
                  <a:pt x="35" y="288"/>
                </a:lnTo>
                <a:lnTo>
                  <a:pt x="32" y="288"/>
                </a:lnTo>
                <a:lnTo>
                  <a:pt x="29" y="290"/>
                </a:lnTo>
                <a:lnTo>
                  <a:pt x="27" y="293"/>
                </a:lnTo>
                <a:lnTo>
                  <a:pt x="27" y="296"/>
                </a:lnTo>
                <a:lnTo>
                  <a:pt x="27" y="386"/>
                </a:lnTo>
                <a:lnTo>
                  <a:pt x="27" y="390"/>
                </a:lnTo>
                <a:lnTo>
                  <a:pt x="29" y="392"/>
                </a:lnTo>
                <a:lnTo>
                  <a:pt x="32" y="395"/>
                </a:lnTo>
                <a:lnTo>
                  <a:pt x="35" y="396"/>
                </a:lnTo>
                <a:lnTo>
                  <a:pt x="39" y="395"/>
                </a:lnTo>
                <a:lnTo>
                  <a:pt x="42" y="392"/>
                </a:lnTo>
                <a:lnTo>
                  <a:pt x="44" y="390"/>
                </a:lnTo>
                <a:lnTo>
                  <a:pt x="44" y="386"/>
                </a:lnTo>
                <a:lnTo>
                  <a:pt x="44" y="322"/>
                </a:lnTo>
                <a:lnTo>
                  <a:pt x="59" y="339"/>
                </a:lnTo>
                <a:lnTo>
                  <a:pt x="75" y="353"/>
                </a:lnTo>
                <a:lnTo>
                  <a:pt x="92" y="366"/>
                </a:lnTo>
                <a:lnTo>
                  <a:pt x="111" y="375"/>
                </a:lnTo>
                <a:lnTo>
                  <a:pt x="131" y="384"/>
                </a:lnTo>
                <a:lnTo>
                  <a:pt x="153" y="390"/>
                </a:lnTo>
                <a:lnTo>
                  <a:pt x="174" y="394"/>
                </a:lnTo>
                <a:lnTo>
                  <a:pt x="197" y="396"/>
                </a:lnTo>
                <a:lnTo>
                  <a:pt x="218" y="395"/>
                </a:lnTo>
                <a:lnTo>
                  <a:pt x="237" y="391"/>
                </a:lnTo>
                <a:lnTo>
                  <a:pt x="257" y="386"/>
                </a:lnTo>
                <a:lnTo>
                  <a:pt x="275" y="380"/>
                </a:lnTo>
                <a:lnTo>
                  <a:pt x="292" y="371"/>
                </a:lnTo>
                <a:lnTo>
                  <a:pt x="308" y="361"/>
                </a:lnTo>
                <a:lnTo>
                  <a:pt x="323" y="350"/>
                </a:lnTo>
                <a:lnTo>
                  <a:pt x="337" y="337"/>
                </a:lnTo>
                <a:lnTo>
                  <a:pt x="350" y="323"/>
                </a:lnTo>
                <a:lnTo>
                  <a:pt x="361" y="308"/>
                </a:lnTo>
                <a:lnTo>
                  <a:pt x="371" y="292"/>
                </a:lnTo>
                <a:lnTo>
                  <a:pt x="380" y="275"/>
                </a:lnTo>
                <a:lnTo>
                  <a:pt x="386" y="257"/>
                </a:lnTo>
                <a:lnTo>
                  <a:pt x="391" y="237"/>
                </a:lnTo>
                <a:lnTo>
                  <a:pt x="395" y="218"/>
                </a:lnTo>
                <a:lnTo>
                  <a:pt x="396" y="197"/>
                </a:lnTo>
                <a:lnTo>
                  <a:pt x="395" y="194"/>
                </a:lnTo>
                <a:lnTo>
                  <a:pt x="393" y="191"/>
                </a:lnTo>
                <a:lnTo>
                  <a:pt x="390" y="190"/>
                </a:lnTo>
                <a:lnTo>
                  <a:pt x="386" y="189"/>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6" name="Freeform 187"/>
          <p:cNvSpPr>
            <a:spLocks/>
          </p:cNvSpPr>
          <p:nvPr/>
        </p:nvSpPr>
        <p:spPr bwMode="auto">
          <a:xfrm>
            <a:off x="13910966" y="1966020"/>
            <a:ext cx="269378" cy="328910"/>
          </a:xfrm>
          <a:custGeom>
            <a:avLst/>
            <a:gdLst>
              <a:gd name="T0" fmla="*/ 307 w 324"/>
              <a:gd name="T1" fmla="*/ 227 h 396"/>
              <a:gd name="T2" fmla="*/ 304 w 324"/>
              <a:gd name="T3" fmla="*/ 248 h 396"/>
              <a:gd name="T4" fmla="*/ 294 w 324"/>
              <a:gd name="T5" fmla="*/ 289 h 396"/>
              <a:gd name="T6" fmla="*/ 263 w 324"/>
              <a:gd name="T7" fmla="*/ 335 h 396"/>
              <a:gd name="T8" fmla="*/ 218 w 324"/>
              <a:gd name="T9" fmla="*/ 366 h 396"/>
              <a:gd name="T10" fmla="*/ 176 w 324"/>
              <a:gd name="T11" fmla="*/ 376 h 396"/>
              <a:gd name="T12" fmla="*/ 133 w 324"/>
              <a:gd name="T13" fmla="*/ 374 h 396"/>
              <a:gd name="T14" fmla="*/ 93 w 324"/>
              <a:gd name="T15" fmla="*/ 360 h 396"/>
              <a:gd name="T16" fmla="*/ 42 w 324"/>
              <a:gd name="T17" fmla="*/ 314 h 396"/>
              <a:gd name="T18" fmla="*/ 24 w 324"/>
              <a:gd name="T19" fmla="*/ 276 h 396"/>
              <a:gd name="T20" fmla="*/ 17 w 324"/>
              <a:gd name="T21" fmla="*/ 233 h 396"/>
              <a:gd name="T22" fmla="*/ 24 w 324"/>
              <a:gd name="T23" fmla="*/ 191 h 396"/>
              <a:gd name="T24" fmla="*/ 42 w 324"/>
              <a:gd name="T25" fmla="*/ 153 h 396"/>
              <a:gd name="T26" fmla="*/ 93 w 324"/>
              <a:gd name="T27" fmla="*/ 106 h 396"/>
              <a:gd name="T28" fmla="*/ 133 w 324"/>
              <a:gd name="T29" fmla="*/ 92 h 396"/>
              <a:gd name="T30" fmla="*/ 221 w 324"/>
              <a:gd name="T31" fmla="*/ 89 h 396"/>
              <a:gd name="T32" fmla="*/ 163 w 324"/>
              <a:gd name="T33" fmla="*/ 149 h 396"/>
              <a:gd name="T34" fmla="*/ 164 w 324"/>
              <a:gd name="T35" fmla="*/ 158 h 396"/>
              <a:gd name="T36" fmla="*/ 173 w 324"/>
              <a:gd name="T37" fmla="*/ 160 h 396"/>
              <a:gd name="T38" fmla="*/ 176 w 324"/>
              <a:gd name="T39" fmla="*/ 159 h 396"/>
              <a:gd name="T40" fmla="*/ 247 w 324"/>
              <a:gd name="T41" fmla="*/ 87 h 396"/>
              <a:gd name="T42" fmla="*/ 250 w 324"/>
              <a:gd name="T43" fmla="*/ 76 h 396"/>
              <a:gd name="T44" fmla="*/ 177 w 324"/>
              <a:gd name="T45" fmla="*/ 3 h 396"/>
              <a:gd name="T46" fmla="*/ 175 w 324"/>
              <a:gd name="T47" fmla="*/ 1 h 396"/>
              <a:gd name="T48" fmla="*/ 167 w 324"/>
              <a:gd name="T49" fmla="*/ 0 h 396"/>
              <a:gd name="T50" fmla="*/ 162 w 324"/>
              <a:gd name="T51" fmla="*/ 8 h 396"/>
              <a:gd name="T52" fmla="*/ 165 w 324"/>
              <a:gd name="T53" fmla="*/ 16 h 396"/>
              <a:gd name="T54" fmla="*/ 144 w 324"/>
              <a:gd name="T55" fmla="*/ 72 h 396"/>
              <a:gd name="T56" fmla="*/ 98 w 324"/>
              <a:gd name="T57" fmla="*/ 84 h 396"/>
              <a:gd name="T58" fmla="*/ 58 w 324"/>
              <a:gd name="T59" fmla="*/ 109 h 396"/>
              <a:gd name="T60" fmla="*/ 27 w 324"/>
              <a:gd name="T61" fmla="*/ 143 h 396"/>
              <a:gd name="T62" fmla="*/ 6 w 324"/>
              <a:gd name="T63" fmla="*/ 185 h 396"/>
              <a:gd name="T64" fmla="*/ 0 w 324"/>
              <a:gd name="T65" fmla="*/ 233 h 396"/>
              <a:gd name="T66" fmla="*/ 6 w 324"/>
              <a:gd name="T67" fmla="*/ 281 h 396"/>
              <a:gd name="T68" fmla="*/ 27 w 324"/>
              <a:gd name="T69" fmla="*/ 323 h 396"/>
              <a:gd name="T70" fmla="*/ 58 w 324"/>
              <a:gd name="T71" fmla="*/ 358 h 396"/>
              <a:gd name="T72" fmla="*/ 98 w 324"/>
              <a:gd name="T73" fmla="*/ 383 h 396"/>
              <a:gd name="T74" fmla="*/ 144 w 324"/>
              <a:gd name="T75" fmla="*/ 395 h 396"/>
              <a:gd name="T76" fmla="*/ 194 w 324"/>
              <a:gd name="T77" fmla="*/ 392 h 396"/>
              <a:gd name="T78" fmla="*/ 238 w 324"/>
              <a:gd name="T79" fmla="*/ 375 h 396"/>
              <a:gd name="T80" fmla="*/ 276 w 324"/>
              <a:gd name="T81" fmla="*/ 348 h 396"/>
              <a:gd name="T82" fmla="*/ 303 w 324"/>
              <a:gd name="T83" fmla="*/ 310 h 396"/>
              <a:gd name="T84" fmla="*/ 320 w 324"/>
              <a:gd name="T85" fmla="*/ 266 h 396"/>
              <a:gd name="T86" fmla="*/ 323 w 324"/>
              <a:gd name="T87" fmla="*/ 230 h 396"/>
              <a:gd name="T88" fmla="*/ 314 w 324"/>
              <a:gd name="T89" fmla="*/ 224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4" h="396">
                <a:moveTo>
                  <a:pt x="314" y="224"/>
                </a:moveTo>
                <a:lnTo>
                  <a:pt x="311" y="225"/>
                </a:lnTo>
                <a:lnTo>
                  <a:pt x="307" y="227"/>
                </a:lnTo>
                <a:lnTo>
                  <a:pt x="306" y="230"/>
                </a:lnTo>
                <a:lnTo>
                  <a:pt x="305" y="233"/>
                </a:lnTo>
                <a:lnTo>
                  <a:pt x="304" y="248"/>
                </a:lnTo>
                <a:lnTo>
                  <a:pt x="302" y="262"/>
                </a:lnTo>
                <a:lnTo>
                  <a:pt x="299" y="276"/>
                </a:lnTo>
                <a:lnTo>
                  <a:pt x="294" y="289"/>
                </a:lnTo>
                <a:lnTo>
                  <a:pt x="288" y="302"/>
                </a:lnTo>
                <a:lnTo>
                  <a:pt x="280" y="314"/>
                </a:lnTo>
                <a:lnTo>
                  <a:pt x="263" y="335"/>
                </a:lnTo>
                <a:lnTo>
                  <a:pt x="242" y="353"/>
                </a:lnTo>
                <a:lnTo>
                  <a:pt x="230" y="360"/>
                </a:lnTo>
                <a:lnTo>
                  <a:pt x="218" y="366"/>
                </a:lnTo>
                <a:lnTo>
                  <a:pt x="204" y="371"/>
                </a:lnTo>
                <a:lnTo>
                  <a:pt x="190" y="374"/>
                </a:lnTo>
                <a:lnTo>
                  <a:pt x="176" y="376"/>
                </a:lnTo>
                <a:lnTo>
                  <a:pt x="162" y="377"/>
                </a:lnTo>
                <a:lnTo>
                  <a:pt x="147" y="376"/>
                </a:lnTo>
                <a:lnTo>
                  <a:pt x="133" y="374"/>
                </a:lnTo>
                <a:lnTo>
                  <a:pt x="119" y="371"/>
                </a:lnTo>
                <a:lnTo>
                  <a:pt x="106" y="366"/>
                </a:lnTo>
                <a:lnTo>
                  <a:pt x="93" y="360"/>
                </a:lnTo>
                <a:lnTo>
                  <a:pt x="81" y="353"/>
                </a:lnTo>
                <a:lnTo>
                  <a:pt x="59" y="335"/>
                </a:lnTo>
                <a:lnTo>
                  <a:pt x="42" y="314"/>
                </a:lnTo>
                <a:lnTo>
                  <a:pt x="34" y="302"/>
                </a:lnTo>
                <a:lnTo>
                  <a:pt x="29" y="289"/>
                </a:lnTo>
                <a:lnTo>
                  <a:pt x="24" y="276"/>
                </a:lnTo>
                <a:lnTo>
                  <a:pt x="20" y="262"/>
                </a:lnTo>
                <a:lnTo>
                  <a:pt x="18" y="248"/>
                </a:lnTo>
                <a:lnTo>
                  <a:pt x="17" y="233"/>
                </a:lnTo>
                <a:lnTo>
                  <a:pt x="18" y="219"/>
                </a:lnTo>
                <a:lnTo>
                  <a:pt x="20" y="205"/>
                </a:lnTo>
                <a:lnTo>
                  <a:pt x="24" y="191"/>
                </a:lnTo>
                <a:lnTo>
                  <a:pt x="29" y="178"/>
                </a:lnTo>
                <a:lnTo>
                  <a:pt x="34" y="165"/>
                </a:lnTo>
                <a:lnTo>
                  <a:pt x="42" y="153"/>
                </a:lnTo>
                <a:lnTo>
                  <a:pt x="59" y="131"/>
                </a:lnTo>
                <a:lnTo>
                  <a:pt x="81" y="114"/>
                </a:lnTo>
                <a:lnTo>
                  <a:pt x="93" y="106"/>
                </a:lnTo>
                <a:lnTo>
                  <a:pt x="106" y="101"/>
                </a:lnTo>
                <a:lnTo>
                  <a:pt x="119" y="96"/>
                </a:lnTo>
                <a:lnTo>
                  <a:pt x="133" y="92"/>
                </a:lnTo>
                <a:lnTo>
                  <a:pt x="147" y="90"/>
                </a:lnTo>
                <a:lnTo>
                  <a:pt x="162" y="89"/>
                </a:lnTo>
                <a:lnTo>
                  <a:pt x="221" y="89"/>
                </a:lnTo>
                <a:lnTo>
                  <a:pt x="165" y="144"/>
                </a:lnTo>
                <a:lnTo>
                  <a:pt x="165" y="145"/>
                </a:lnTo>
                <a:lnTo>
                  <a:pt x="163" y="149"/>
                </a:lnTo>
                <a:lnTo>
                  <a:pt x="162" y="152"/>
                </a:lnTo>
                <a:lnTo>
                  <a:pt x="162" y="156"/>
                </a:lnTo>
                <a:lnTo>
                  <a:pt x="164" y="158"/>
                </a:lnTo>
                <a:lnTo>
                  <a:pt x="167" y="160"/>
                </a:lnTo>
                <a:lnTo>
                  <a:pt x="170" y="162"/>
                </a:lnTo>
                <a:lnTo>
                  <a:pt x="173" y="160"/>
                </a:lnTo>
                <a:lnTo>
                  <a:pt x="175" y="159"/>
                </a:lnTo>
                <a:lnTo>
                  <a:pt x="176" y="159"/>
                </a:lnTo>
                <a:lnTo>
                  <a:pt x="176" y="159"/>
                </a:lnTo>
                <a:lnTo>
                  <a:pt x="177" y="158"/>
                </a:lnTo>
                <a:lnTo>
                  <a:pt x="247" y="88"/>
                </a:lnTo>
                <a:lnTo>
                  <a:pt x="247" y="87"/>
                </a:lnTo>
                <a:lnTo>
                  <a:pt x="250" y="85"/>
                </a:lnTo>
                <a:lnTo>
                  <a:pt x="251" y="81"/>
                </a:lnTo>
                <a:lnTo>
                  <a:pt x="250" y="76"/>
                </a:lnTo>
                <a:lnTo>
                  <a:pt x="247" y="73"/>
                </a:lnTo>
                <a:lnTo>
                  <a:pt x="247" y="73"/>
                </a:lnTo>
                <a:lnTo>
                  <a:pt x="177" y="3"/>
                </a:lnTo>
                <a:lnTo>
                  <a:pt x="176" y="2"/>
                </a:lnTo>
                <a:lnTo>
                  <a:pt x="176" y="1"/>
                </a:lnTo>
                <a:lnTo>
                  <a:pt x="175" y="1"/>
                </a:lnTo>
                <a:lnTo>
                  <a:pt x="173" y="0"/>
                </a:lnTo>
                <a:lnTo>
                  <a:pt x="170" y="0"/>
                </a:lnTo>
                <a:lnTo>
                  <a:pt x="167" y="0"/>
                </a:lnTo>
                <a:lnTo>
                  <a:pt x="164" y="2"/>
                </a:lnTo>
                <a:lnTo>
                  <a:pt x="162" y="5"/>
                </a:lnTo>
                <a:lnTo>
                  <a:pt x="162" y="8"/>
                </a:lnTo>
                <a:lnTo>
                  <a:pt x="163" y="13"/>
                </a:lnTo>
                <a:lnTo>
                  <a:pt x="165" y="16"/>
                </a:lnTo>
                <a:lnTo>
                  <a:pt x="165" y="16"/>
                </a:lnTo>
                <a:lnTo>
                  <a:pt x="221" y="71"/>
                </a:lnTo>
                <a:lnTo>
                  <a:pt x="162" y="71"/>
                </a:lnTo>
                <a:lnTo>
                  <a:pt x="144" y="72"/>
                </a:lnTo>
                <a:lnTo>
                  <a:pt x="128" y="74"/>
                </a:lnTo>
                <a:lnTo>
                  <a:pt x="113" y="78"/>
                </a:lnTo>
                <a:lnTo>
                  <a:pt x="98" y="84"/>
                </a:lnTo>
                <a:lnTo>
                  <a:pt x="84" y="90"/>
                </a:lnTo>
                <a:lnTo>
                  <a:pt x="71" y="99"/>
                </a:lnTo>
                <a:lnTo>
                  <a:pt x="58" y="109"/>
                </a:lnTo>
                <a:lnTo>
                  <a:pt x="47" y="118"/>
                </a:lnTo>
                <a:lnTo>
                  <a:pt x="37" y="130"/>
                </a:lnTo>
                <a:lnTo>
                  <a:pt x="27" y="143"/>
                </a:lnTo>
                <a:lnTo>
                  <a:pt x="19" y="156"/>
                </a:lnTo>
                <a:lnTo>
                  <a:pt x="12" y="170"/>
                </a:lnTo>
                <a:lnTo>
                  <a:pt x="6" y="185"/>
                </a:lnTo>
                <a:lnTo>
                  <a:pt x="3" y="200"/>
                </a:lnTo>
                <a:lnTo>
                  <a:pt x="0" y="217"/>
                </a:lnTo>
                <a:lnTo>
                  <a:pt x="0" y="233"/>
                </a:lnTo>
                <a:lnTo>
                  <a:pt x="0" y="250"/>
                </a:lnTo>
                <a:lnTo>
                  <a:pt x="3" y="266"/>
                </a:lnTo>
                <a:lnTo>
                  <a:pt x="6" y="281"/>
                </a:lnTo>
                <a:lnTo>
                  <a:pt x="12" y="296"/>
                </a:lnTo>
                <a:lnTo>
                  <a:pt x="19" y="310"/>
                </a:lnTo>
                <a:lnTo>
                  <a:pt x="27" y="323"/>
                </a:lnTo>
                <a:lnTo>
                  <a:pt x="37" y="336"/>
                </a:lnTo>
                <a:lnTo>
                  <a:pt x="47" y="348"/>
                </a:lnTo>
                <a:lnTo>
                  <a:pt x="58" y="358"/>
                </a:lnTo>
                <a:lnTo>
                  <a:pt x="71" y="368"/>
                </a:lnTo>
                <a:lnTo>
                  <a:pt x="84" y="375"/>
                </a:lnTo>
                <a:lnTo>
                  <a:pt x="98" y="383"/>
                </a:lnTo>
                <a:lnTo>
                  <a:pt x="113" y="388"/>
                </a:lnTo>
                <a:lnTo>
                  <a:pt x="128" y="392"/>
                </a:lnTo>
                <a:lnTo>
                  <a:pt x="144" y="395"/>
                </a:lnTo>
                <a:lnTo>
                  <a:pt x="162" y="396"/>
                </a:lnTo>
                <a:lnTo>
                  <a:pt x="178" y="395"/>
                </a:lnTo>
                <a:lnTo>
                  <a:pt x="194" y="392"/>
                </a:lnTo>
                <a:lnTo>
                  <a:pt x="209" y="388"/>
                </a:lnTo>
                <a:lnTo>
                  <a:pt x="224" y="383"/>
                </a:lnTo>
                <a:lnTo>
                  <a:pt x="238" y="375"/>
                </a:lnTo>
                <a:lnTo>
                  <a:pt x="251" y="368"/>
                </a:lnTo>
                <a:lnTo>
                  <a:pt x="264" y="358"/>
                </a:lnTo>
                <a:lnTo>
                  <a:pt x="276" y="348"/>
                </a:lnTo>
                <a:lnTo>
                  <a:pt x="286" y="336"/>
                </a:lnTo>
                <a:lnTo>
                  <a:pt x="296" y="323"/>
                </a:lnTo>
                <a:lnTo>
                  <a:pt x="303" y="310"/>
                </a:lnTo>
                <a:lnTo>
                  <a:pt x="311" y="296"/>
                </a:lnTo>
                <a:lnTo>
                  <a:pt x="316" y="281"/>
                </a:lnTo>
                <a:lnTo>
                  <a:pt x="320" y="266"/>
                </a:lnTo>
                <a:lnTo>
                  <a:pt x="323" y="250"/>
                </a:lnTo>
                <a:lnTo>
                  <a:pt x="324" y="233"/>
                </a:lnTo>
                <a:lnTo>
                  <a:pt x="323" y="230"/>
                </a:lnTo>
                <a:lnTo>
                  <a:pt x="320" y="227"/>
                </a:lnTo>
                <a:lnTo>
                  <a:pt x="318" y="225"/>
                </a:lnTo>
                <a:lnTo>
                  <a:pt x="314" y="22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7" name="Freeform 188"/>
          <p:cNvSpPr>
            <a:spLocks noEditPoints="1"/>
          </p:cNvSpPr>
          <p:nvPr/>
        </p:nvSpPr>
        <p:spPr bwMode="auto">
          <a:xfrm>
            <a:off x="15990094" y="1315641"/>
            <a:ext cx="325934" cy="317004"/>
          </a:xfrm>
          <a:custGeom>
            <a:avLst/>
            <a:gdLst>
              <a:gd name="T0" fmla="*/ 340 w 395"/>
              <a:gd name="T1" fmla="*/ 97 h 386"/>
              <a:gd name="T2" fmla="*/ 323 w 395"/>
              <a:gd name="T3" fmla="*/ 47 h 386"/>
              <a:gd name="T4" fmla="*/ 275 w 395"/>
              <a:gd name="T5" fmla="*/ 8 h 386"/>
              <a:gd name="T6" fmla="*/ 233 w 395"/>
              <a:gd name="T7" fmla="*/ 0 h 386"/>
              <a:gd name="T8" fmla="*/ 190 w 395"/>
              <a:gd name="T9" fmla="*/ 8 h 386"/>
              <a:gd name="T10" fmla="*/ 154 w 395"/>
              <a:gd name="T11" fmla="*/ 34 h 386"/>
              <a:gd name="T12" fmla="*/ 127 w 395"/>
              <a:gd name="T13" fmla="*/ 55 h 386"/>
              <a:gd name="T14" fmla="*/ 92 w 395"/>
              <a:gd name="T15" fmla="*/ 58 h 386"/>
              <a:gd name="T16" fmla="*/ 65 w 395"/>
              <a:gd name="T17" fmla="*/ 82 h 386"/>
              <a:gd name="T18" fmla="*/ 54 w 395"/>
              <a:gd name="T19" fmla="*/ 116 h 386"/>
              <a:gd name="T20" fmla="*/ 32 w 395"/>
              <a:gd name="T21" fmla="*/ 141 h 386"/>
              <a:gd name="T22" fmla="*/ 9 w 395"/>
              <a:gd name="T23" fmla="*/ 169 h 386"/>
              <a:gd name="T24" fmla="*/ 0 w 395"/>
              <a:gd name="T25" fmla="*/ 207 h 386"/>
              <a:gd name="T26" fmla="*/ 14 w 395"/>
              <a:gd name="T27" fmla="*/ 252 h 386"/>
              <a:gd name="T28" fmla="*/ 50 w 395"/>
              <a:gd name="T29" fmla="*/ 281 h 386"/>
              <a:gd name="T30" fmla="*/ 161 w 395"/>
              <a:gd name="T31" fmla="*/ 288 h 386"/>
              <a:gd name="T32" fmla="*/ 170 w 395"/>
              <a:gd name="T33" fmla="*/ 283 h 386"/>
              <a:gd name="T34" fmla="*/ 167 w 395"/>
              <a:gd name="T35" fmla="*/ 272 h 386"/>
              <a:gd name="T36" fmla="*/ 81 w 395"/>
              <a:gd name="T37" fmla="*/ 270 h 386"/>
              <a:gd name="T38" fmla="*/ 45 w 395"/>
              <a:gd name="T39" fmla="*/ 259 h 386"/>
              <a:gd name="T40" fmla="*/ 23 w 395"/>
              <a:gd name="T41" fmla="*/ 231 h 386"/>
              <a:gd name="T42" fmla="*/ 18 w 395"/>
              <a:gd name="T43" fmla="*/ 196 h 386"/>
              <a:gd name="T44" fmla="*/ 29 w 395"/>
              <a:gd name="T45" fmla="*/ 169 h 386"/>
              <a:gd name="T46" fmla="*/ 52 w 395"/>
              <a:gd name="T47" fmla="*/ 151 h 386"/>
              <a:gd name="T48" fmla="*/ 72 w 395"/>
              <a:gd name="T49" fmla="*/ 126 h 386"/>
              <a:gd name="T50" fmla="*/ 76 w 395"/>
              <a:gd name="T51" fmla="*/ 99 h 386"/>
              <a:gd name="T52" fmla="*/ 92 w 395"/>
              <a:gd name="T53" fmla="*/ 80 h 386"/>
              <a:gd name="T54" fmla="*/ 117 w 395"/>
              <a:gd name="T55" fmla="*/ 71 h 386"/>
              <a:gd name="T56" fmla="*/ 147 w 395"/>
              <a:gd name="T57" fmla="*/ 80 h 386"/>
              <a:gd name="T58" fmla="*/ 168 w 395"/>
              <a:gd name="T59" fmla="*/ 46 h 386"/>
              <a:gd name="T60" fmla="*/ 198 w 395"/>
              <a:gd name="T61" fmla="*/ 25 h 386"/>
              <a:gd name="T62" fmla="*/ 233 w 395"/>
              <a:gd name="T63" fmla="*/ 17 h 386"/>
              <a:gd name="T64" fmla="*/ 284 w 395"/>
              <a:gd name="T65" fmla="*/ 33 h 386"/>
              <a:gd name="T66" fmla="*/ 316 w 395"/>
              <a:gd name="T67" fmla="*/ 72 h 386"/>
              <a:gd name="T68" fmla="*/ 323 w 395"/>
              <a:gd name="T69" fmla="*/ 112 h 386"/>
              <a:gd name="T70" fmla="*/ 334 w 395"/>
              <a:gd name="T71" fmla="*/ 131 h 386"/>
              <a:gd name="T72" fmla="*/ 358 w 395"/>
              <a:gd name="T73" fmla="*/ 150 h 386"/>
              <a:gd name="T74" fmla="*/ 374 w 395"/>
              <a:gd name="T75" fmla="*/ 177 h 386"/>
              <a:gd name="T76" fmla="*/ 376 w 395"/>
              <a:gd name="T77" fmla="*/ 212 h 386"/>
              <a:gd name="T78" fmla="*/ 356 w 395"/>
              <a:gd name="T79" fmla="*/ 248 h 386"/>
              <a:gd name="T80" fmla="*/ 320 w 395"/>
              <a:gd name="T81" fmla="*/ 269 h 386"/>
              <a:gd name="T82" fmla="*/ 230 w 395"/>
              <a:gd name="T83" fmla="*/ 271 h 386"/>
              <a:gd name="T84" fmla="*/ 225 w 395"/>
              <a:gd name="T85" fmla="*/ 278 h 386"/>
              <a:gd name="T86" fmla="*/ 230 w 395"/>
              <a:gd name="T87" fmla="*/ 287 h 386"/>
              <a:gd name="T88" fmla="*/ 323 w 395"/>
              <a:gd name="T89" fmla="*/ 286 h 386"/>
              <a:gd name="T90" fmla="*/ 368 w 395"/>
              <a:gd name="T91" fmla="*/ 261 h 386"/>
              <a:gd name="T92" fmla="*/ 393 w 395"/>
              <a:gd name="T93" fmla="*/ 216 h 386"/>
              <a:gd name="T94" fmla="*/ 391 w 395"/>
              <a:gd name="T95" fmla="*/ 171 h 386"/>
              <a:gd name="T96" fmla="*/ 371 w 395"/>
              <a:gd name="T97" fmla="*/ 137 h 386"/>
              <a:gd name="T98" fmla="*/ 340 w 395"/>
              <a:gd name="T99" fmla="*/ 115 h 386"/>
              <a:gd name="T100" fmla="*/ 245 w 395"/>
              <a:gd name="T101" fmla="*/ 316 h 386"/>
              <a:gd name="T102" fmla="*/ 205 w 395"/>
              <a:gd name="T103" fmla="*/ 139 h 386"/>
              <a:gd name="T104" fmla="*/ 198 w 395"/>
              <a:gd name="T105" fmla="*/ 134 h 386"/>
              <a:gd name="T106" fmla="*/ 189 w 395"/>
              <a:gd name="T107" fmla="*/ 139 h 386"/>
              <a:gd name="T108" fmla="*/ 150 w 395"/>
              <a:gd name="T109" fmla="*/ 316 h 386"/>
              <a:gd name="T110" fmla="*/ 140 w 395"/>
              <a:gd name="T111" fmla="*/ 315 h 386"/>
              <a:gd name="T112" fmla="*/ 135 w 395"/>
              <a:gd name="T113" fmla="*/ 323 h 386"/>
              <a:gd name="T114" fmla="*/ 191 w 395"/>
              <a:gd name="T115" fmla="*/ 383 h 386"/>
              <a:gd name="T116" fmla="*/ 201 w 395"/>
              <a:gd name="T117" fmla="*/ 385 h 386"/>
              <a:gd name="T118" fmla="*/ 259 w 395"/>
              <a:gd name="T119" fmla="*/ 327 h 386"/>
              <a:gd name="T120" fmla="*/ 258 w 395"/>
              <a:gd name="T121" fmla="*/ 317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5" h="386">
                <a:moveTo>
                  <a:pt x="340" y="115"/>
                </a:moveTo>
                <a:lnTo>
                  <a:pt x="341" y="108"/>
                </a:lnTo>
                <a:lnTo>
                  <a:pt x="340" y="97"/>
                </a:lnTo>
                <a:lnTo>
                  <a:pt x="339" y="86"/>
                </a:lnTo>
                <a:lnTo>
                  <a:pt x="333" y="66"/>
                </a:lnTo>
                <a:lnTo>
                  <a:pt x="323" y="47"/>
                </a:lnTo>
                <a:lnTo>
                  <a:pt x="310" y="31"/>
                </a:lnTo>
                <a:lnTo>
                  <a:pt x="294" y="18"/>
                </a:lnTo>
                <a:lnTo>
                  <a:pt x="275" y="8"/>
                </a:lnTo>
                <a:lnTo>
                  <a:pt x="255" y="2"/>
                </a:lnTo>
                <a:lnTo>
                  <a:pt x="244" y="0"/>
                </a:lnTo>
                <a:lnTo>
                  <a:pt x="233" y="0"/>
                </a:lnTo>
                <a:lnTo>
                  <a:pt x="218" y="1"/>
                </a:lnTo>
                <a:lnTo>
                  <a:pt x="203" y="4"/>
                </a:lnTo>
                <a:lnTo>
                  <a:pt x="190" y="8"/>
                </a:lnTo>
                <a:lnTo>
                  <a:pt x="177" y="16"/>
                </a:lnTo>
                <a:lnTo>
                  <a:pt x="165" y="24"/>
                </a:lnTo>
                <a:lnTo>
                  <a:pt x="154" y="34"/>
                </a:lnTo>
                <a:lnTo>
                  <a:pt x="146" y="45"/>
                </a:lnTo>
                <a:lnTo>
                  <a:pt x="138" y="57"/>
                </a:lnTo>
                <a:lnTo>
                  <a:pt x="127" y="55"/>
                </a:lnTo>
                <a:lnTo>
                  <a:pt x="117" y="54"/>
                </a:lnTo>
                <a:lnTo>
                  <a:pt x="104" y="55"/>
                </a:lnTo>
                <a:lnTo>
                  <a:pt x="92" y="58"/>
                </a:lnTo>
                <a:lnTo>
                  <a:pt x="81" y="65"/>
                </a:lnTo>
                <a:lnTo>
                  <a:pt x="72" y="72"/>
                </a:lnTo>
                <a:lnTo>
                  <a:pt x="65" y="82"/>
                </a:lnTo>
                <a:lnTo>
                  <a:pt x="58" y="92"/>
                </a:lnTo>
                <a:lnTo>
                  <a:pt x="55" y="103"/>
                </a:lnTo>
                <a:lnTo>
                  <a:pt x="54" y="116"/>
                </a:lnTo>
                <a:lnTo>
                  <a:pt x="55" y="129"/>
                </a:lnTo>
                <a:lnTo>
                  <a:pt x="43" y="135"/>
                </a:lnTo>
                <a:lnTo>
                  <a:pt x="32" y="141"/>
                </a:lnTo>
                <a:lnTo>
                  <a:pt x="24" y="150"/>
                </a:lnTo>
                <a:lnTo>
                  <a:pt x="15" y="158"/>
                </a:lnTo>
                <a:lnTo>
                  <a:pt x="9" y="169"/>
                </a:lnTo>
                <a:lnTo>
                  <a:pt x="3" y="181"/>
                </a:lnTo>
                <a:lnTo>
                  <a:pt x="1" y="193"/>
                </a:lnTo>
                <a:lnTo>
                  <a:pt x="0" y="207"/>
                </a:lnTo>
                <a:lnTo>
                  <a:pt x="1" y="223"/>
                </a:lnTo>
                <a:lnTo>
                  <a:pt x="7" y="238"/>
                </a:lnTo>
                <a:lnTo>
                  <a:pt x="14" y="252"/>
                </a:lnTo>
                <a:lnTo>
                  <a:pt x="24" y="264"/>
                </a:lnTo>
                <a:lnTo>
                  <a:pt x="36" y="274"/>
                </a:lnTo>
                <a:lnTo>
                  <a:pt x="50" y="281"/>
                </a:lnTo>
                <a:lnTo>
                  <a:pt x="65" y="286"/>
                </a:lnTo>
                <a:lnTo>
                  <a:pt x="81" y="288"/>
                </a:lnTo>
                <a:lnTo>
                  <a:pt x="161" y="288"/>
                </a:lnTo>
                <a:lnTo>
                  <a:pt x="165" y="287"/>
                </a:lnTo>
                <a:lnTo>
                  <a:pt x="167" y="285"/>
                </a:lnTo>
                <a:lnTo>
                  <a:pt x="170" y="283"/>
                </a:lnTo>
                <a:lnTo>
                  <a:pt x="171" y="278"/>
                </a:lnTo>
                <a:lnTo>
                  <a:pt x="170" y="275"/>
                </a:lnTo>
                <a:lnTo>
                  <a:pt x="167" y="272"/>
                </a:lnTo>
                <a:lnTo>
                  <a:pt x="165" y="271"/>
                </a:lnTo>
                <a:lnTo>
                  <a:pt x="161" y="270"/>
                </a:lnTo>
                <a:lnTo>
                  <a:pt x="81" y="270"/>
                </a:lnTo>
                <a:lnTo>
                  <a:pt x="68" y="269"/>
                </a:lnTo>
                <a:lnTo>
                  <a:pt x="56" y="264"/>
                </a:lnTo>
                <a:lnTo>
                  <a:pt x="45" y="259"/>
                </a:lnTo>
                <a:lnTo>
                  <a:pt x="37" y="251"/>
                </a:lnTo>
                <a:lnTo>
                  <a:pt x="28" y="242"/>
                </a:lnTo>
                <a:lnTo>
                  <a:pt x="23" y="231"/>
                </a:lnTo>
                <a:lnTo>
                  <a:pt x="20" y="219"/>
                </a:lnTo>
                <a:lnTo>
                  <a:pt x="17" y="207"/>
                </a:lnTo>
                <a:lnTo>
                  <a:pt x="18" y="196"/>
                </a:lnTo>
                <a:lnTo>
                  <a:pt x="21" y="187"/>
                </a:lnTo>
                <a:lnTo>
                  <a:pt x="25" y="178"/>
                </a:lnTo>
                <a:lnTo>
                  <a:pt x="29" y="169"/>
                </a:lnTo>
                <a:lnTo>
                  <a:pt x="36" y="163"/>
                </a:lnTo>
                <a:lnTo>
                  <a:pt x="43" y="156"/>
                </a:lnTo>
                <a:lnTo>
                  <a:pt x="52" y="151"/>
                </a:lnTo>
                <a:lnTo>
                  <a:pt x="61" y="147"/>
                </a:lnTo>
                <a:lnTo>
                  <a:pt x="76" y="142"/>
                </a:lnTo>
                <a:lnTo>
                  <a:pt x="72" y="126"/>
                </a:lnTo>
                <a:lnTo>
                  <a:pt x="71" y="116"/>
                </a:lnTo>
                <a:lnTo>
                  <a:pt x="72" y="108"/>
                </a:lnTo>
                <a:lnTo>
                  <a:pt x="76" y="99"/>
                </a:lnTo>
                <a:lnTo>
                  <a:pt x="79" y="92"/>
                </a:lnTo>
                <a:lnTo>
                  <a:pt x="85" y="85"/>
                </a:lnTo>
                <a:lnTo>
                  <a:pt x="92" y="80"/>
                </a:lnTo>
                <a:lnTo>
                  <a:pt x="99" y="75"/>
                </a:lnTo>
                <a:lnTo>
                  <a:pt x="108" y="72"/>
                </a:lnTo>
                <a:lnTo>
                  <a:pt x="117" y="71"/>
                </a:lnTo>
                <a:lnTo>
                  <a:pt x="124" y="72"/>
                </a:lnTo>
                <a:lnTo>
                  <a:pt x="132" y="74"/>
                </a:lnTo>
                <a:lnTo>
                  <a:pt x="147" y="80"/>
                </a:lnTo>
                <a:lnTo>
                  <a:pt x="153" y="66"/>
                </a:lnTo>
                <a:lnTo>
                  <a:pt x="160" y="55"/>
                </a:lnTo>
                <a:lnTo>
                  <a:pt x="168" y="46"/>
                </a:lnTo>
                <a:lnTo>
                  <a:pt x="177" y="38"/>
                </a:lnTo>
                <a:lnTo>
                  <a:pt x="187" y="30"/>
                </a:lnTo>
                <a:lnTo>
                  <a:pt x="198" y="25"/>
                </a:lnTo>
                <a:lnTo>
                  <a:pt x="209" y="21"/>
                </a:lnTo>
                <a:lnTo>
                  <a:pt x="221" y="18"/>
                </a:lnTo>
                <a:lnTo>
                  <a:pt x="233" y="17"/>
                </a:lnTo>
                <a:lnTo>
                  <a:pt x="252" y="19"/>
                </a:lnTo>
                <a:lnTo>
                  <a:pt x="268" y="25"/>
                </a:lnTo>
                <a:lnTo>
                  <a:pt x="284" y="33"/>
                </a:lnTo>
                <a:lnTo>
                  <a:pt x="297" y="44"/>
                </a:lnTo>
                <a:lnTo>
                  <a:pt x="308" y="57"/>
                </a:lnTo>
                <a:lnTo>
                  <a:pt x="316" y="72"/>
                </a:lnTo>
                <a:lnTo>
                  <a:pt x="321" y="89"/>
                </a:lnTo>
                <a:lnTo>
                  <a:pt x="323" y="108"/>
                </a:lnTo>
                <a:lnTo>
                  <a:pt x="323" y="112"/>
                </a:lnTo>
                <a:lnTo>
                  <a:pt x="323" y="114"/>
                </a:lnTo>
                <a:lnTo>
                  <a:pt x="322" y="126"/>
                </a:lnTo>
                <a:lnTo>
                  <a:pt x="334" y="131"/>
                </a:lnTo>
                <a:lnTo>
                  <a:pt x="343" y="137"/>
                </a:lnTo>
                <a:lnTo>
                  <a:pt x="352" y="142"/>
                </a:lnTo>
                <a:lnTo>
                  <a:pt x="358" y="150"/>
                </a:lnTo>
                <a:lnTo>
                  <a:pt x="365" y="158"/>
                </a:lnTo>
                <a:lnTo>
                  <a:pt x="370" y="167"/>
                </a:lnTo>
                <a:lnTo>
                  <a:pt x="374" y="177"/>
                </a:lnTo>
                <a:lnTo>
                  <a:pt x="376" y="187"/>
                </a:lnTo>
                <a:lnTo>
                  <a:pt x="377" y="197"/>
                </a:lnTo>
                <a:lnTo>
                  <a:pt x="376" y="212"/>
                </a:lnTo>
                <a:lnTo>
                  <a:pt x="371" y="225"/>
                </a:lnTo>
                <a:lnTo>
                  <a:pt x="365" y="238"/>
                </a:lnTo>
                <a:lnTo>
                  <a:pt x="356" y="248"/>
                </a:lnTo>
                <a:lnTo>
                  <a:pt x="345" y="258"/>
                </a:lnTo>
                <a:lnTo>
                  <a:pt x="333" y="264"/>
                </a:lnTo>
                <a:lnTo>
                  <a:pt x="320" y="269"/>
                </a:lnTo>
                <a:lnTo>
                  <a:pt x="306" y="270"/>
                </a:lnTo>
                <a:lnTo>
                  <a:pt x="233" y="270"/>
                </a:lnTo>
                <a:lnTo>
                  <a:pt x="230" y="271"/>
                </a:lnTo>
                <a:lnTo>
                  <a:pt x="227" y="272"/>
                </a:lnTo>
                <a:lnTo>
                  <a:pt x="225" y="275"/>
                </a:lnTo>
                <a:lnTo>
                  <a:pt x="225" y="278"/>
                </a:lnTo>
                <a:lnTo>
                  <a:pt x="225" y="283"/>
                </a:lnTo>
                <a:lnTo>
                  <a:pt x="227" y="285"/>
                </a:lnTo>
                <a:lnTo>
                  <a:pt x="230" y="287"/>
                </a:lnTo>
                <a:lnTo>
                  <a:pt x="233" y="288"/>
                </a:lnTo>
                <a:lnTo>
                  <a:pt x="306" y="288"/>
                </a:lnTo>
                <a:lnTo>
                  <a:pt x="323" y="286"/>
                </a:lnTo>
                <a:lnTo>
                  <a:pt x="340" y="280"/>
                </a:lnTo>
                <a:lnTo>
                  <a:pt x="355" y="272"/>
                </a:lnTo>
                <a:lnTo>
                  <a:pt x="368" y="261"/>
                </a:lnTo>
                <a:lnTo>
                  <a:pt x="379" y="248"/>
                </a:lnTo>
                <a:lnTo>
                  <a:pt x="388" y="233"/>
                </a:lnTo>
                <a:lnTo>
                  <a:pt x="393" y="216"/>
                </a:lnTo>
                <a:lnTo>
                  <a:pt x="395" y="197"/>
                </a:lnTo>
                <a:lnTo>
                  <a:pt x="394" y="184"/>
                </a:lnTo>
                <a:lnTo>
                  <a:pt x="391" y="171"/>
                </a:lnTo>
                <a:lnTo>
                  <a:pt x="386" y="158"/>
                </a:lnTo>
                <a:lnTo>
                  <a:pt x="380" y="148"/>
                </a:lnTo>
                <a:lnTo>
                  <a:pt x="371" y="137"/>
                </a:lnTo>
                <a:lnTo>
                  <a:pt x="363" y="128"/>
                </a:lnTo>
                <a:lnTo>
                  <a:pt x="352" y="121"/>
                </a:lnTo>
                <a:lnTo>
                  <a:pt x="340" y="115"/>
                </a:lnTo>
                <a:close/>
                <a:moveTo>
                  <a:pt x="252" y="314"/>
                </a:moveTo>
                <a:lnTo>
                  <a:pt x="248" y="315"/>
                </a:lnTo>
                <a:lnTo>
                  <a:pt x="245" y="316"/>
                </a:lnTo>
                <a:lnTo>
                  <a:pt x="206" y="355"/>
                </a:lnTo>
                <a:lnTo>
                  <a:pt x="206" y="143"/>
                </a:lnTo>
                <a:lnTo>
                  <a:pt x="205" y="139"/>
                </a:lnTo>
                <a:lnTo>
                  <a:pt x="204" y="137"/>
                </a:lnTo>
                <a:lnTo>
                  <a:pt x="201" y="135"/>
                </a:lnTo>
                <a:lnTo>
                  <a:pt x="198" y="134"/>
                </a:lnTo>
                <a:lnTo>
                  <a:pt x="193" y="135"/>
                </a:lnTo>
                <a:lnTo>
                  <a:pt x="191" y="137"/>
                </a:lnTo>
                <a:lnTo>
                  <a:pt x="189" y="139"/>
                </a:lnTo>
                <a:lnTo>
                  <a:pt x="188" y="143"/>
                </a:lnTo>
                <a:lnTo>
                  <a:pt x="188" y="355"/>
                </a:lnTo>
                <a:lnTo>
                  <a:pt x="150" y="316"/>
                </a:lnTo>
                <a:lnTo>
                  <a:pt x="147" y="315"/>
                </a:lnTo>
                <a:lnTo>
                  <a:pt x="144" y="314"/>
                </a:lnTo>
                <a:lnTo>
                  <a:pt x="140" y="315"/>
                </a:lnTo>
                <a:lnTo>
                  <a:pt x="137" y="317"/>
                </a:lnTo>
                <a:lnTo>
                  <a:pt x="135" y="319"/>
                </a:lnTo>
                <a:lnTo>
                  <a:pt x="135" y="323"/>
                </a:lnTo>
                <a:lnTo>
                  <a:pt x="135" y="327"/>
                </a:lnTo>
                <a:lnTo>
                  <a:pt x="137" y="329"/>
                </a:lnTo>
                <a:lnTo>
                  <a:pt x="191" y="383"/>
                </a:lnTo>
                <a:lnTo>
                  <a:pt x="194" y="385"/>
                </a:lnTo>
                <a:lnTo>
                  <a:pt x="198" y="386"/>
                </a:lnTo>
                <a:lnTo>
                  <a:pt x="201" y="385"/>
                </a:lnTo>
                <a:lnTo>
                  <a:pt x="204" y="383"/>
                </a:lnTo>
                <a:lnTo>
                  <a:pt x="258" y="329"/>
                </a:lnTo>
                <a:lnTo>
                  <a:pt x="259" y="327"/>
                </a:lnTo>
                <a:lnTo>
                  <a:pt x="260" y="323"/>
                </a:lnTo>
                <a:lnTo>
                  <a:pt x="259" y="319"/>
                </a:lnTo>
                <a:lnTo>
                  <a:pt x="258" y="317"/>
                </a:lnTo>
                <a:lnTo>
                  <a:pt x="255" y="315"/>
                </a:lnTo>
                <a:lnTo>
                  <a:pt x="252" y="31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8" name="Freeform 189"/>
          <p:cNvSpPr>
            <a:spLocks noEditPoints="1"/>
          </p:cNvSpPr>
          <p:nvPr/>
        </p:nvSpPr>
        <p:spPr bwMode="auto">
          <a:xfrm>
            <a:off x="15990094" y="1977927"/>
            <a:ext cx="325934" cy="305097"/>
          </a:xfrm>
          <a:custGeom>
            <a:avLst/>
            <a:gdLst>
              <a:gd name="T0" fmla="*/ 340 w 395"/>
              <a:gd name="T1" fmla="*/ 97 h 366"/>
              <a:gd name="T2" fmla="*/ 322 w 395"/>
              <a:gd name="T3" fmla="*/ 47 h 366"/>
              <a:gd name="T4" fmla="*/ 275 w 395"/>
              <a:gd name="T5" fmla="*/ 8 h 366"/>
              <a:gd name="T6" fmla="*/ 233 w 395"/>
              <a:gd name="T7" fmla="*/ 0 h 366"/>
              <a:gd name="T8" fmla="*/ 189 w 395"/>
              <a:gd name="T9" fmla="*/ 8 h 366"/>
              <a:gd name="T10" fmla="*/ 154 w 395"/>
              <a:gd name="T11" fmla="*/ 34 h 366"/>
              <a:gd name="T12" fmla="*/ 127 w 395"/>
              <a:gd name="T13" fmla="*/ 55 h 366"/>
              <a:gd name="T14" fmla="*/ 91 w 395"/>
              <a:gd name="T15" fmla="*/ 58 h 366"/>
              <a:gd name="T16" fmla="*/ 64 w 395"/>
              <a:gd name="T17" fmla="*/ 82 h 366"/>
              <a:gd name="T18" fmla="*/ 54 w 395"/>
              <a:gd name="T19" fmla="*/ 116 h 366"/>
              <a:gd name="T20" fmla="*/ 32 w 395"/>
              <a:gd name="T21" fmla="*/ 141 h 366"/>
              <a:gd name="T22" fmla="*/ 8 w 395"/>
              <a:gd name="T23" fmla="*/ 169 h 366"/>
              <a:gd name="T24" fmla="*/ 0 w 395"/>
              <a:gd name="T25" fmla="*/ 207 h 366"/>
              <a:gd name="T26" fmla="*/ 14 w 395"/>
              <a:gd name="T27" fmla="*/ 252 h 366"/>
              <a:gd name="T28" fmla="*/ 49 w 395"/>
              <a:gd name="T29" fmla="*/ 281 h 366"/>
              <a:gd name="T30" fmla="*/ 160 w 395"/>
              <a:gd name="T31" fmla="*/ 288 h 366"/>
              <a:gd name="T32" fmla="*/ 169 w 395"/>
              <a:gd name="T33" fmla="*/ 282 h 366"/>
              <a:gd name="T34" fmla="*/ 167 w 395"/>
              <a:gd name="T35" fmla="*/ 272 h 366"/>
              <a:gd name="T36" fmla="*/ 80 w 395"/>
              <a:gd name="T37" fmla="*/ 269 h 366"/>
              <a:gd name="T38" fmla="*/ 45 w 395"/>
              <a:gd name="T39" fmla="*/ 259 h 366"/>
              <a:gd name="T40" fmla="*/ 22 w 395"/>
              <a:gd name="T41" fmla="*/ 231 h 366"/>
              <a:gd name="T42" fmla="*/ 18 w 395"/>
              <a:gd name="T43" fmla="*/ 196 h 366"/>
              <a:gd name="T44" fmla="*/ 29 w 395"/>
              <a:gd name="T45" fmla="*/ 169 h 366"/>
              <a:gd name="T46" fmla="*/ 51 w 395"/>
              <a:gd name="T47" fmla="*/ 151 h 366"/>
              <a:gd name="T48" fmla="*/ 72 w 395"/>
              <a:gd name="T49" fmla="*/ 126 h 366"/>
              <a:gd name="T50" fmla="*/ 75 w 395"/>
              <a:gd name="T51" fmla="*/ 99 h 366"/>
              <a:gd name="T52" fmla="*/ 91 w 395"/>
              <a:gd name="T53" fmla="*/ 80 h 366"/>
              <a:gd name="T54" fmla="*/ 116 w 395"/>
              <a:gd name="T55" fmla="*/ 71 h 366"/>
              <a:gd name="T56" fmla="*/ 146 w 395"/>
              <a:gd name="T57" fmla="*/ 80 h 366"/>
              <a:gd name="T58" fmla="*/ 168 w 395"/>
              <a:gd name="T59" fmla="*/ 46 h 366"/>
              <a:gd name="T60" fmla="*/ 197 w 395"/>
              <a:gd name="T61" fmla="*/ 24 h 366"/>
              <a:gd name="T62" fmla="*/ 233 w 395"/>
              <a:gd name="T63" fmla="*/ 17 h 366"/>
              <a:gd name="T64" fmla="*/ 283 w 395"/>
              <a:gd name="T65" fmla="*/ 33 h 366"/>
              <a:gd name="T66" fmla="*/ 316 w 395"/>
              <a:gd name="T67" fmla="*/ 72 h 366"/>
              <a:gd name="T68" fmla="*/ 322 w 395"/>
              <a:gd name="T69" fmla="*/ 112 h 366"/>
              <a:gd name="T70" fmla="*/ 333 w 395"/>
              <a:gd name="T71" fmla="*/ 131 h 366"/>
              <a:gd name="T72" fmla="*/ 358 w 395"/>
              <a:gd name="T73" fmla="*/ 150 h 366"/>
              <a:gd name="T74" fmla="*/ 373 w 395"/>
              <a:gd name="T75" fmla="*/ 177 h 366"/>
              <a:gd name="T76" fmla="*/ 375 w 395"/>
              <a:gd name="T77" fmla="*/ 212 h 366"/>
              <a:gd name="T78" fmla="*/ 356 w 395"/>
              <a:gd name="T79" fmla="*/ 248 h 366"/>
              <a:gd name="T80" fmla="*/ 319 w 395"/>
              <a:gd name="T81" fmla="*/ 268 h 366"/>
              <a:gd name="T82" fmla="*/ 229 w 395"/>
              <a:gd name="T83" fmla="*/ 271 h 366"/>
              <a:gd name="T84" fmla="*/ 224 w 395"/>
              <a:gd name="T85" fmla="*/ 278 h 366"/>
              <a:gd name="T86" fmla="*/ 229 w 395"/>
              <a:gd name="T87" fmla="*/ 287 h 366"/>
              <a:gd name="T88" fmla="*/ 322 w 395"/>
              <a:gd name="T89" fmla="*/ 286 h 366"/>
              <a:gd name="T90" fmla="*/ 368 w 395"/>
              <a:gd name="T91" fmla="*/ 261 h 366"/>
              <a:gd name="T92" fmla="*/ 392 w 395"/>
              <a:gd name="T93" fmla="*/ 216 h 366"/>
              <a:gd name="T94" fmla="*/ 390 w 395"/>
              <a:gd name="T95" fmla="*/ 171 h 366"/>
              <a:gd name="T96" fmla="*/ 371 w 395"/>
              <a:gd name="T97" fmla="*/ 137 h 366"/>
              <a:gd name="T98" fmla="*/ 340 w 395"/>
              <a:gd name="T99" fmla="*/ 115 h 366"/>
              <a:gd name="T100" fmla="*/ 257 w 395"/>
              <a:gd name="T101" fmla="*/ 183 h 366"/>
              <a:gd name="T102" fmla="*/ 259 w 395"/>
              <a:gd name="T103" fmla="*/ 173 h 366"/>
              <a:gd name="T104" fmla="*/ 200 w 395"/>
              <a:gd name="T105" fmla="*/ 115 h 366"/>
              <a:gd name="T106" fmla="*/ 191 w 395"/>
              <a:gd name="T107" fmla="*/ 117 h 366"/>
              <a:gd name="T108" fmla="*/ 134 w 395"/>
              <a:gd name="T109" fmla="*/ 178 h 366"/>
              <a:gd name="T110" fmla="*/ 140 w 395"/>
              <a:gd name="T111" fmla="*/ 185 h 366"/>
              <a:gd name="T112" fmla="*/ 150 w 395"/>
              <a:gd name="T113" fmla="*/ 183 h 366"/>
              <a:gd name="T114" fmla="*/ 188 w 395"/>
              <a:gd name="T115" fmla="*/ 361 h 366"/>
              <a:gd name="T116" fmla="*/ 197 w 395"/>
              <a:gd name="T117" fmla="*/ 366 h 366"/>
              <a:gd name="T118" fmla="*/ 205 w 395"/>
              <a:gd name="T119" fmla="*/ 361 h 366"/>
              <a:gd name="T120" fmla="*/ 245 w 395"/>
              <a:gd name="T121" fmla="*/ 18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5" h="366">
                <a:moveTo>
                  <a:pt x="340" y="115"/>
                </a:moveTo>
                <a:lnTo>
                  <a:pt x="341" y="108"/>
                </a:lnTo>
                <a:lnTo>
                  <a:pt x="340" y="97"/>
                </a:lnTo>
                <a:lnTo>
                  <a:pt x="338" y="86"/>
                </a:lnTo>
                <a:lnTo>
                  <a:pt x="332" y="65"/>
                </a:lnTo>
                <a:lnTo>
                  <a:pt x="322" y="47"/>
                </a:lnTo>
                <a:lnTo>
                  <a:pt x="309" y="31"/>
                </a:lnTo>
                <a:lnTo>
                  <a:pt x="293" y="18"/>
                </a:lnTo>
                <a:lnTo>
                  <a:pt x="275" y="8"/>
                </a:lnTo>
                <a:lnTo>
                  <a:pt x="254" y="2"/>
                </a:lnTo>
                <a:lnTo>
                  <a:pt x="243" y="0"/>
                </a:lnTo>
                <a:lnTo>
                  <a:pt x="233" y="0"/>
                </a:lnTo>
                <a:lnTo>
                  <a:pt x="218" y="1"/>
                </a:lnTo>
                <a:lnTo>
                  <a:pt x="202" y="4"/>
                </a:lnTo>
                <a:lnTo>
                  <a:pt x="189" y="8"/>
                </a:lnTo>
                <a:lnTo>
                  <a:pt x="177" y="16"/>
                </a:lnTo>
                <a:lnTo>
                  <a:pt x="165" y="23"/>
                </a:lnTo>
                <a:lnTo>
                  <a:pt x="154" y="34"/>
                </a:lnTo>
                <a:lnTo>
                  <a:pt x="145" y="45"/>
                </a:lnTo>
                <a:lnTo>
                  <a:pt x="138" y="57"/>
                </a:lnTo>
                <a:lnTo>
                  <a:pt x="127" y="55"/>
                </a:lnTo>
                <a:lnTo>
                  <a:pt x="116" y="54"/>
                </a:lnTo>
                <a:lnTo>
                  <a:pt x="103" y="55"/>
                </a:lnTo>
                <a:lnTo>
                  <a:pt x="91" y="58"/>
                </a:lnTo>
                <a:lnTo>
                  <a:pt x="80" y="64"/>
                </a:lnTo>
                <a:lnTo>
                  <a:pt x="72" y="72"/>
                </a:lnTo>
                <a:lnTo>
                  <a:pt x="64" y="82"/>
                </a:lnTo>
                <a:lnTo>
                  <a:pt x="58" y="91"/>
                </a:lnTo>
                <a:lnTo>
                  <a:pt x="55" y="103"/>
                </a:lnTo>
                <a:lnTo>
                  <a:pt x="54" y="116"/>
                </a:lnTo>
                <a:lnTo>
                  <a:pt x="55" y="129"/>
                </a:lnTo>
                <a:lnTo>
                  <a:pt x="43" y="135"/>
                </a:lnTo>
                <a:lnTo>
                  <a:pt x="32" y="141"/>
                </a:lnTo>
                <a:lnTo>
                  <a:pt x="23" y="150"/>
                </a:lnTo>
                <a:lnTo>
                  <a:pt x="15" y="158"/>
                </a:lnTo>
                <a:lnTo>
                  <a:pt x="8" y="169"/>
                </a:lnTo>
                <a:lnTo>
                  <a:pt x="3" y="181"/>
                </a:lnTo>
                <a:lnTo>
                  <a:pt x="1" y="193"/>
                </a:lnTo>
                <a:lnTo>
                  <a:pt x="0" y="207"/>
                </a:lnTo>
                <a:lnTo>
                  <a:pt x="1" y="223"/>
                </a:lnTo>
                <a:lnTo>
                  <a:pt x="6" y="238"/>
                </a:lnTo>
                <a:lnTo>
                  <a:pt x="14" y="252"/>
                </a:lnTo>
                <a:lnTo>
                  <a:pt x="23" y="264"/>
                </a:lnTo>
                <a:lnTo>
                  <a:pt x="35" y="274"/>
                </a:lnTo>
                <a:lnTo>
                  <a:pt x="49" y="281"/>
                </a:lnTo>
                <a:lnTo>
                  <a:pt x="64" y="286"/>
                </a:lnTo>
                <a:lnTo>
                  <a:pt x="80" y="288"/>
                </a:lnTo>
                <a:lnTo>
                  <a:pt x="160" y="288"/>
                </a:lnTo>
                <a:lnTo>
                  <a:pt x="165" y="287"/>
                </a:lnTo>
                <a:lnTo>
                  <a:pt x="167" y="285"/>
                </a:lnTo>
                <a:lnTo>
                  <a:pt x="169" y="282"/>
                </a:lnTo>
                <a:lnTo>
                  <a:pt x="170" y="278"/>
                </a:lnTo>
                <a:lnTo>
                  <a:pt x="169" y="275"/>
                </a:lnTo>
                <a:lnTo>
                  <a:pt x="167" y="272"/>
                </a:lnTo>
                <a:lnTo>
                  <a:pt x="165" y="271"/>
                </a:lnTo>
                <a:lnTo>
                  <a:pt x="160" y="269"/>
                </a:lnTo>
                <a:lnTo>
                  <a:pt x="80" y="269"/>
                </a:lnTo>
                <a:lnTo>
                  <a:pt x="68" y="268"/>
                </a:lnTo>
                <a:lnTo>
                  <a:pt x="56" y="264"/>
                </a:lnTo>
                <a:lnTo>
                  <a:pt x="45" y="259"/>
                </a:lnTo>
                <a:lnTo>
                  <a:pt x="36" y="251"/>
                </a:lnTo>
                <a:lnTo>
                  <a:pt x="28" y="241"/>
                </a:lnTo>
                <a:lnTo>
                  <a:pt x="22" y="231"/>
                </a:lnTo>
                <a:lnTo>
                  <a:pt x="19" y="219"/>
                </a:lnTo>
                <a:lnTo>
                  <a:pt x="17" y="207"/>
                </a:lnTo>
                <a:lnTo>
                  <a:pt x="18" y="196"/>
                </a:lnTo>
                <a:lnTo>
                  <a:pt x="20" y="186"/>
                </a:lnTo>
                <a:lnTo>
                  <a:pt x="24" y="178"/>
                </a:lnTo>
                <a:lnTo>
                  <a:pt x="29" y="169"/>
                </a:lnTo>
                <a:lnTo>
                  <a:pt x="35" y="163"/>
                </a:lnTo>
                <a:lnTo>
                  <a:pt x="43" y="156"/>
                </a:lnTo>
                <a:lnTo>
                  <a:pt x="51" y="151"/>
                </a:lnTo>
                <a:lnTo>
                  <a:pt x="60" y="146"/>
                </a:lnTo>
                <a:lnTo>
                  <a:pt x="75" y="142"/>
                </a:lnTo>
                <a:lnTo>
                  <a:pt x="72" y="126"/>
                </a:lnTo>
                <a:lnTo>
                  <a:pt x="71" y="116"/>
                </a:lnTo>
                <a:lnTo>
                  <a:pt x="72" y="108"/>
                </a:lnTo>
                <a:lnTo>
                  <a:pt x="75" y="99"/>
                </a:lnTo>
                <a:lnTo>
                  <a:pt x="78" y="91"/>
                </a:lnTo>
                <a:lnTo>
                  <a:pt x="85" y="85"/>
                </a:lnTo>
                <a:lnTo>
                  <a:pt x="91" y="80"/>
                </a:lnTo>
                <a:lnTo>
                  <a:pt x="99" y="75"/>
                </a:lnTo>
                <a:lnTo>
                  <a:pt x="107" y="72"/>
                </a:lnTo>
                <a:lnTo>
                  <a:pt x="116" y="71"/>
                </a:lnTo>
                <a:lnTo>
                  <a:pt x="124" y="72"/>
                </a:lnTo>
                <a:lnTo>
                  <a:pt x="131" y="74"/>
                </a:lnTo>
                <a:lnTo>
                  <a:pt x="146" y="80"/>
                </a:lnTo>
                <a:lnTo>
                  <a:pt x="153" y="65"/>
                </a:lnTo>
                <a:lnTo>
                  <a:pt x="159" y="55"/>
                </a:lnTo>
                <a:lnTo>
                  <a:pt x="168" y="46"/>
                </a:lnTo>
                <a:lnTo>
                  <a:pt x="177" y="37"/>
                </a:lnTo>
                <a:lnTo>
                  <a:pt x="186" y="30"/>
                </a:lnTo>
                <a:lnTo>
                  <a:pt x="197" y="24"/>
                </a:lnTo>
                <a:lnTo>
                  <a:pt x="209" y="21"/>
                </a:lnTo>
                <a:lnTo>
                  <a:pt x="221" y="18"/>
                </a:lnTo>
                <a:lnTo>
                  <a:pt x="233" y="17"/>
                </a:lnTo>
                <a:lnTo>
                  <a:pt x="251" y="19"/>
                </a:lnTo>
                <a:lnTo>
                  <a:pt x="267" y="24"/>
                </a:lnTo>
                <a:lnTo>
                  <a:pt x="283" y="33"/>
                </a:lnTo>
                <a:lnTo>
                  <a:pt x="296" y="44"/>
                </a:lnTo>
                <a:lnTo>
                  <a:pt x="307" y="57"/>
                </a:lnTo>
                <a:lnTo>
                  <a:pt x="316" y="72"/>
                </a:lnTo>
                <a:lnTo>
                  <a:pt x="320" y="89"/>
                </a:lnTo>
                <a:lnTo>
                  <a:pt x="322" y="108"/>
                </a:lnTo>
                <a:lnTo>
                  <a:pt x="322" y="112"/>
                </a:lnTo>
                <a:lnTo>
                  <a:pt x="322" y="114"/>
                </a:lnTo>
                <a:lnTo>
                  <a:pt x="321" y="126"/>
                </a:lnTo>
                <a:lnTo>
                  <a:pt x="333" y="131"/>
                </a:lnTo>
                <a:lnTo>
                  <a:pt x="343" y="137"/>
                </a:lnTo>
                <a:lnTo>
                  <a:pt x="351" y="142"/>
                </a:lnTo>
                <a:lnTo>
                  <a:pt x="358" y="150"/>
                </a:lnTo>
                <a:lnTo>
                  <a:pt x="364" y="158"/>
                </a:lnTo>
                <a:lnTo>
                  <a:pt x="370" y="167"/>
                </a:lnTo>
                <a:lnTo>
                  <a:pt x="373" y="177"/>
                </a:lnTo>
                <a:lnTo>
                  <a:pt x="375" y="186"/>
                </a:lnTo>
                <a:lnTo>
                  <a:pt x="376" y="197"/>
                </a:lnTo>
                <a:lnTo>
                  <a:pt x="375" y="212"/>
                </a:lnTo>
                <a:lnTo>
                  <a:pt x="371" y="225"/>
                </a:lnTo>
                <a:lnTo>
                  <a:pt x="364" y="238"/>
                </a:lnTo>
                <a:lnTo>
                  <a:pt x="356" y="248"/>
                </a:lnTo>
                <a:lnTo>
                  <a:pt x="345" y="258"/>
                </a:lnTo>
                <a:lnTo>
                  <a:pt x="332" y="264"/>
                </a:lnTo>
                <a:lnTo>
                  <a:pt x="319" y="268"/>
                </a:lnTo>
                <a:lnTo>
                  <a:pt x="305" y="269"/>
                </a:lnTo>
                <a:lnTo>
                  <a:pt x="233" y="269"/>
                </a:lnTo>
                <a:lnTo>
                  <a:pt x="229" y="271"/>
                </a:lnTo>
                <a:lnTo>
                  <a:pt x="226" y="272"/>
                </a:lnTo>
                <a:lnTo>
                  <a:pt x="224" y="275"/>
                </a:lnTo>
                <a:lnTo>
                  <a:pt x="224" y="278"/>
                </a:lnTo>
                <a:lnTo>
                  <a:pt x="224" y="282"/>
                </a:lnTo>
                <a:lnTo>
                  <a:pt x="226" y="285"/>
                </a:lnTo>
                <a:lnTo>
                  <a:pt x="229" y="287"/>
                </a:lnTo>
                <a:lnTo>
                  <a:pt x="233" y="288"/>
                </a:lnTo>
                <a:lnTo>
                  <a:pt x="305" y="288"/>
                </a:lnTo>
                <a:lnTo>
                  <a:pt x="322" y="286"/>
                </a:lnTo>
                <a:lnTo>
                  <a:pt x="340" y="280"/>
                </a:lnTo>
                <a:lnTo>
                  <a:pt x="355" y="272"/>
                </a:lnTo>
                <a:lnTo>
                  <a:pt x="368" y="261"/>
                </a:lnTo>
                <a:lnTo>
                  <a:pt x="378" y="248"/>
                </a:lnTo>
                <a:lnTo>
                  <a:pt x="387" y="233"/>
                </a:lnTo>
                <a:lnTo>
                  <a:pt x="392" y="216"/>
                </a:lnTo>
                <a:lnTo>
                  <a:pt x="395" y="197"/>
                </a:lnTo>
                <a:lnTo>
                  <a:pt x="393" y="184"/>
                </a:lnTo>
                <a:lnTo>
                  <a:pt x="390" y="171"/>
                </a:lnTo>
                <a:lnTo>
                  <a:pt x="386" y="158"/>
                </a:lnTo>
                <a:lnTo>
                  <a:pt x="379" y="148"/>
                </a:lnTo>
                <a:lnTo>
                  <a:pt x="371" y="137"/>
                </a:lnTo>
                <a:lnTo>
                  <a:pt x="362" y="128"/>
                </a:lnTo>
                <a:lnTo>
                  <a:pt x="351" y="121"/>
                </a:lnTo>
                <a:lnTo>
                  <a:pt x="340" y="115"/>
                </a:lnTo>
                <a:close/>
                <a:moveTo>
                  <a:pt x="251" y="186"/>
                </a:moveTo>
                <a:lnTo>
                  <a:pt x="254" y="185"/>
                </a:lnTo>
                <a:lnTo>
                  <a:pt x="257" y="183"/>
                </a:lnTo>
                <a:lnTo>
                  <a:pt x="259" y="181"/>
                </a:lnTo>
                <a:lnTo>
                  <a:pt x="260" y="178"/>
                </a:lnTo>
                <a:lnTo>
                  <a:pt x="259" y="173"/>
                </a:lnTo>
                <a:lnTo>
                  <a:pt x="257" y="171"/>
                </a:lnTo>
                <a:lnTo>
                  <a:pt x="204" y="117"/>
                </a:lnTo>
                <a:lnTo>
                  <a:pt x="200" y="115"/>
                </a:lnTo>
                <a:lnTo>
                  <a:pt x="197" y="114"/>
                </a:lnTo>
                <a:lnTo>
                  <a:pt x="194" y="115"/>
                </a:lnTo>
                <a:lnTo>
                  <a:pt x="191" y="117"/>
                </a:lnTo>
                <a:lnTo>
                  <a:pt x="137" y="171"/>
                </a:lnTo>
                <a:lnTo>
                  <a:pt x="134" y="173"/>
                </a:lnTo>
                <a:lnTo>
                  <a:pt x="134" y="178"/>
                </a:lnTo>
                <a:lnTo>
                  <a:pt x="134" y="181"/>
                </a:lnTo>
                <a:lnTo>
                  <a:pt x="137" y="183"/>
                </a:lnTo>
                <a:lnTo>
                  <a:pt x="140" y="185"/>
                </a:lnTo>
                <a:lnTo>
                  <a:pt x="143" y="186"/>
                </a:lnTo>
                <a:lnTo>
                  <a:pt x="146" y="185"/>
                </a:lnTo>
                <a:lnTo>
                  <a:pt x="150" y="183"/>
                </a:lnTo>
                <a:lnTo>
                  <a:pt x="187" y="145"/>
                </a:lnTo>
                <a:lnTo>
                  <a:pt x="187" y="357"/>
                </a:lnTo>
                <a:lnTo>
                  <a:pt x="188" y="361"/>
                </a:lnTo>
                <a:lnTo>
                  <a:pt x="191" y="363"/>
                </a:lnTo>
                <a:lnTo>
                  <a:pt x="193" y="365"/>
                </a:lnTo>
                <a:lnTo>
                  <a:pt x="197" y="366"/>
                </a:lnTo>
                <a:lnTo>
                  <a:pt x="200" y="365"/>
                </a:lnTo>
                <a:lnTo>
                  <a:pt x="204" y="363"/>
                </a:lnTo>
                <a:lnTo>
                  <a:pt x="205" y="361"/>
                </a:lnTo>
                <a:lnTo>
                  <a:pt x="206" y="357"/>
                </a:lnTo>
                <a:lnTo>
                  <a:pt x="206" y="145"/>
                </a:lnTo>
                <a:lnTo>
                  <a:pt x="245" y="183"/>
                </a:lnTo>
                <a:lnTo>
                  <a:pt x="248" y="185"/>
                </a:lnTo>
                <a:lnTo>
                  <a:pt x="251" y="18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9" name="Freeform 190"/>
          <p:cNvSpPr>
            <a:spLocks noEditPoints="1"/>
          </p:cNvSpPr>
          <p:nvPr/>
        </p:nvSpPr>
        <p:spPr bwMode="auto">
          <a:xfrm>
            <a:off x="15988606" y="2582169"/>
            <a:ext cx="328910" cy="282773"/>
          </a:xfrm>
          <a:custGeom>
            <a:avLst/>
            <a:gdLst>
              <a:gd name="T0" fmla="*/ 246 w 396"/>
              <a:gd name="T1" fmla="*/ 302 h 342"/>
              <a:gd name="T2" fmla="*/ 250 w 396"/>
              <a:gd name="T3" fmla="*/ 262 h 342"/>
              <a:gd name="T4" fmla="*/ 219 w 396"/>
              <a:gd name="T5" fmla="*/ 229 h 342"/>
              <a:gd name="T6" fmla="*/ 232 w 396"/>
              <a:gd name="T7" fmla="*/ 269 h 342"/>
              <a:gd name="T8" fmla="*/ 226 w 396"/>
              <a:gd name="T9" fmla="*/ 301 h 342"/>
              <a:gd name="T10" fmla="*/ 225 w 396"/>
              <a:gd name="T11" fmla="*/ 282 h 342"/>
              <a:gd name="T12" fmla="*/ 212 w 396"/>
              <a:gd name="T13" fmla="*/ 278 h 342"/>
              <a:gd name="T14" fmla="*/ 198 w 396"/>
              <a:gd name="T15" fmla="*/ 324 h 342"/>
              <a:gd name="T16" fmla="*/ 204 w 396"/>
              <a:gd name="T17" fmla="*/ 332 h 342"/>
              <a:gd name="T18" fmla="*/ 249 w 396"/>
              <a:gd name="T19" fmla="*/ 341 h 342"/>
              <a:gd name="T20" fmla="*/ 252 w 396"/>
              <a:gd name="T21" fmla="*/ 328 h 342"/>
              <a:gd name="T22" fmla="*/ 342 w 396"/>
              <a:gd name="T23" fmla="*/ 108 h 342"/>
              <a:gd name="T24" fmla="*/ 324 w 396"/>
              <a:gd name="T25" fmla="*/ 47 h 342"/>
              <a:gd name="T26" fmla="*/ 256 w 396"/>
              <a:gd name="T27" fmla="*/ 2 h 342"/>
              <a:gd name="T28" fmla="*/ 204 w 396"/>
              <a:gd name="T29" fmla="*/ 4 h 342"/>
              <a:gd name="T30" fmla="*/ 156 w 396"/>
              <a:gd name="T31" fmla="*/ 35 h 342"/>
              <a:gd name="T32" fmla="*/ 117 w 396"/>
              <a:gd name="T33" fmla="*/ 54 h 342"/>
              <a:gd name="T34" fmla="*/ 73 w 396"/>
              <a:gd name="T35" fmla="*/ 72 h 342"/>
              <a:gd name="T36" fmla="*/ 54 w 396"/>
              <a:gd name="T37" fmla="*/ 117 h 342"/>
              <a:gd name="T38" fmla="*/ 24 w 396"/>
              <a:gd name="T39" fmla="*/ 149 h 342"/>
              <a:gd name="T40" fmla="*/ 1 w 396"/>
              <a:gd name="T41" fmla="*/ 193 h 342"/>
              <a:gd name="T42" fmla="*/ 14 w 396"/>
              <a:gd name="T43" fmla="*/ 251 h 342"/>
              <a:gd name="T44" fmla="*/ 65 w 396"/>
              <a:gd name="T45" fmla="*/ 286 h 342"/>
              <a:gd name="T46" fmla="*/ 123 w 396"/>
              <a:gd name="T47" fmla="*/ 285 h 342"/>
              <a:gd name="T48" fmla="*/ 123 w 396"/>
              <a:gd name="T49" fmla="*/ 272 h 342"/>
              <a:gd name="T50" fmla="*/ 68 w 396"/>
              <a:gd name="T51" fmla="*/ 269 h 342"/>
              <a:gd name="T52" fmla="*/ 28 w 396"/>
              <a:gd name="T53" fmla="*/ 242 h 342"/>
              <a:gd name="T54" fmla="*/ 19 w 396"/>
              <a:gd name="T55" fmla="*/ 196 h 342"/>
              <a:gd name="T56" fmla="*/ 36 w 396"/>
              <a:gd name="T57" fmla="*/ 163 h 342"/>
              <a:gd name="T58" fmla="*/ 77 w 396"/>
              <a:gd name="T59" fmla="*/ 141 h 342"/>
              <a:gd name="T60" fmla="*/ 76 w 396"/>
              <a:gd name="T61" fmla="*/ 99 h 342"/>
              <a:gd name="T62" fmla="*/ 100 w 396"/>
              <a:gd name="T63" fmla="*/ 76 h 342"/>
              <a:gd name="T64" fmla="*/ 132 w 396"/>
              <a:gd name="T65" fmla="*/ 74 h 342"/>
              <a:gd name="T66" fmla="*/ 169 w 396"/>
              <a:gd name="T67" fmla="*/ 46 h 342"/>
              <a:gd name="T68" fmla="*/ 210 w 396"/>
              <a:gd name="T69" fmla="*/ 22 h 342"/>
              <a:gd name="T70" fmla="*/ 269 w 396"/>
              <a:gd name="T71" fmla="*/ 25 h 342"/>
              <a:gd name="T72" fmla="*/ 318 w 396"/>
              <a:gd name="T73" fmla="*/ 72 h 342"/>
              <a:gd name="T74" fmla="*/ 324 w 396"/>
              <a:gd name="T75" fmla="*/ 113 h 342"/>
              <a:gd name="T76" fmla="*/ 352 w 396"/>
              <a:gd name="T77" fmla="*/ 142 h 342"/>
              <a:gd name="T78" fmla="*/ 375 w 396"/>
              <a:gd name="T79" fmla="*/ 177 h 342"/>
              <a:gd name="T80" fmla="*/ 373 w 396"/>
              <a:gd name="T81" fmla="*/ 226 h 342"/>
              <a:gd name="T82" fmla="*/ 334 w 396"/>
              <a:gd name="T83" fmla="*/ 264 h 342"/>
              <a:gd name="T84" fmla="*/ 276 w 396"/>
              <a:gd name="T85" fmla="*/ 271 h 342"/>
              <a:gd name="T86" fmla="*/ 271 w 396"/>
              <a:gd name="T87" fmla="*/ 282 h 342"/>
              <a:gd name="T88" fmla="*/ 306 w 396"/>
              <a:gd name="T89" fmla="*/ 287 h 342"/>
              <a:gd name="T90" fmla="*/ 369 w 396"/>
              <a:gd name="T91" fmla="*/ 261 h 342"/>
              <a:gd name="T92" fmla="*/ 396 w 396"/>
              <a:gd name="T93" fmla="*/ 197 h 342"/>
              <a:gd name="T94" fmla="*/ 381 w 396"/>
              <a:gd name="T95" fmla="*/ 148 h 342"/>
              <a:gd name="T96" fmla="*/ 341 w 396"/>
              <a:gd name="T97" fmla="*/ 115 h 342"/>
              <a:gd name="T98" fmla="*/ 192 w 396"/>
              <a:gd name="T99" fmla="*/ 226 h 342"/>
              <a:gd name="T100" fmla="*/ 151 w 396"/>
              <a:gd name="T101" fmla="*/ 216 h 342"/>
              <a:gd name="T102" fmla="*/ 144 w 396"/>
              <a:gd name="T103" fmla="*/ 226 h 342"/>
              <a:gd name="T104" fmla="*/ 164 w 396"/>
              <a:gd name="T105" fmla="*/ 237 h 342"/>
              <a:gd name="T106" fmla="*/ 144 w 396"/>
              <a:gd name="T107" fmla="*/ 278 h 342"/>
              <a:gd name="T108" fmla="*/ 154 w 396"/>
              <a:gd name="T109" fmla="*/ 309 h 342"/>
              <a:gd name="T110" fmla="*/ 174 w 396"/>
              <a:gd name="T111" fmla="*/ 305 h 342"/>
              <a:gd name="T112" fmla="*/ 163 w 396"/>
              <a:gd name="T113" fmla="*/ 270 h 342"/>
              <a:gd name="T114" fmla="*/ 171 w 396"/>
              <a:gd name="T115" fmla="*/ 269 h 342"/>
              <a:gd name="T116" fmla="*/ 177 w 396"/>
              <a:gd name="T117" fmla="*/ 281 h 342"/>
              <a:gd name="T118" fmla="*/ 188 w 396"/>
              <a:gd name="T119" fmla="*/ 27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6" h="342">
                <a:moveTo>
                  <a:pt x="246" y="324"/>
                </a:moveTo>
                <a:lnTo>
                  <a:pt x="231" y="321"/>
                </a:lnTo>
                <a:lnTo>
                  <a:pt x="240" y="312"/>
                </a:lnTo>
                <a:lnTo>
                  <a:pt x="246" y="302"/>
                </a:lnTo>
                <a:lnTo>
                  <a:pt x="251" y="291"/>
                </a:lnTo>
                <a:lnTo>
                  <a:pt x="252" y="278"/>
                </a:lnTo>
                <a:lnTo>
                  <a:pt x="252" y="271"/>
                </a:lnTo>
                <a:lnTo>
                  <a:pt x="250" y="262"/>
                </a:lnTo>
                <a:lnTo>
                  <a:pt x="247" y="256"/>
                </a:lnTo>
                <a:lnTo>
                  <a:pt x="243" y="248"/>
                </a:lnTo>
                <a:lnTo>
                  <a:pt x="232" y="237"/>
                </a:lnTo>
                <a:lnTo>
                  <a:pt x="219" y="229"/>
                </a:lnTo>
                <a:lnTo>
                  <a:pt x="215" y="247"/>
                </a:lnTo>
                <a:lnTo>
                  <a:pt x="223" y="253"/>
                </a:lnTo>
                <a:lnTo>
                  <a:pt x="229" y="260"/>
                </a:lnTo>
                <a:lnTo>
                  <a:pt x="232" y="269"/>
                </a:lnTo>
                <a:lnTo>
                  <a:pt x="234" y="278"/>
                </a:lnTo>
                <a:lnTo>
                  <a:pt x="233" y="287"/>
                </a:lnTo>
                <a:lnTo>
                  <a:pt x="230" y="295"/>
                </a:lnTo>
                <a:lnTo>
                  <a:pt x="226" y="301"/>
                </a:lnTo>
                <a:lnTo>
                  <a:pt x="220" y="306"/>
                </a:lnTo>
                <a:lnTo>
                  <a:pt x="226" y="288"/>
                </a:lnTo>
                <a:lnTo>
                  <a:pt x="226" y="285"/>
                </a:lnTo>
                <a:lnTo>
                  <a:pt x="225" y="282"/>
                </a:lnTo>
                <a:lnTo>
                  <a:pt x="223" y="278"/>
                </a:lnTo>
                <a:lnTo>
                  <a:pt x="219" y="277"/>
                </a:lnTo>
                <a:lnTo>
                  <a:pt x="216" y="277"/>
                </a:lnTo>
                <a:lnTo>
                  <a:pt x="212" y="278"/>
                </a:lnTo>
                <a:lnTo>
                  <a:pt x="210" y="281"/>
                </a:lnTo>
                <a:lnTo>
                  <a:pt x="209" y="284"/>
                </a:lnTo>
                <a:lnTo>
                  <a:pt x="198" y="321"/>
                </a:lnTo>
                <a:lnTo>
                  <a:pt x="198" y="324"/>
                </a:lnTo>
                <a:lnTo>
                  <a:pt x="199" y="327"/>
                </a:lnTo>
                <a:lnTo>
                  <a:pt x="201" y="330"/>
                </a:lnTo>
                <a:lnTo>
                  <a:pt x="204" y="331"/>
                </a:lnTo>
                <a:lnTo>
                  <a:pt x="204" y="332"/>
                </a:lnTo>
                <a:lnTo>
                  <a:pt x="205" y="331"/>
                </a:lnTo>
                <a:lnTo>
                  <a:pt x="241" y="341"/>
                </a:lnTo>
                <a:lnTo>
                  <a:pt x="245" y="342"/>
                </a:lnTo>
                <a:lnTo>
                  <a:pt x="249" y="341"/>
                </a:lnTo>
                <a:lnTo>
                  <a:pt x="251" y="338"/>
                </a:lnTo>
                <a:lnTo>
                  <a:pt x="253" y="336"/>
                </a:lnTo>
                <a:lnTo>
                  <a:pt x="253" y="331"/>
                </a:lnTo>
                <a:lnTo>
                  <a:pt x="252" y="328"/>
                </a:lnTo>
                <a:lnTo>
                  <a:pt x="250" y="326"/>
                </a:lnTo>
                <a:lnTo>
                  <a:pt x="246" y="324"/>
                </a:lnTo>
                <a:close/>
                <a:moveTo>
                  <a:pt x="341" y="115"/>
                </a:moveTo>
                <a:lnTo>
                  <a:pt x="342" y="108"/>
                </a:lnTo>
                <a:lnTo>
                  <a:pt x="341" y="97"/>
                </a:lnTo>
                <a:lnTo>
                  <a:pt x="340" y="86"/>
                </a:lnTo>
                <a:lnTo>
                  <a:pt x="334" y="66"/>
                </a:lnTo>
                <a:lnTo>
                  <a:pt x="324" y="47"/>
                </a:lnTo>
                <a:lnTo>
                  <a:pt x="310" y="31"/>
                </a:lnTo>
                <a:lnTo>
                  <a:pt x="295" y="18"/>
                </a:lnTo>
                <a:lnTo>
                  <a:pt x="277" y="9"/>
                </a:lnTo>
                <a:lnTo>
                  <a:pt x="256" y="2"/>
                </a:lnTo>
                <a:lnTo>
                  <a:pt x="245" y="0"/>
                </a:lnTo>
                <a:lnTo>
                  <a:pt x="234" y="0"/>
                </a:lnTo>
                <a:lnTo>
                  <a:pt x="218" y="1"/>
                </a:lnTo>
                <a:lnTo>
                  <a:pt x="204" y="4"/>
                </a:lnTo>
                <a:lnTo>
                  <a:pt x="190" y="9"/>
                </a:lnTo>
                <a:lnTo>
                  <a:pt x="177" y="16"/>
                </a:lnTo>
                <a:lnTo>
                  <a:pt x="165" y="24"/>
                </a:lnTo>
                <a:lnTo>
                  <a:pt x="156" y="35"/>
                </a:lnTo>
                <a:lnTo>
                  <a:pt x="146" y="45"/>
                </a:lnTo>
                <a:lnTo>
                  <a:pt x="138" y="57"/>
                </a:lnTo>
                <a:lnTo>
                  <a:pt x="128" y="55"/>
                </a:lnTo>
                <a:lnTo>
                  <a:pt x="117" y="54"/>
                </a:lnTo>
                <a:lnTo>
                  <a:pt x="104" y="55"/>
                </a:lnTo>
                <a:lnTo>
                  <a:pt x="92" y="58"/>
                </a:lnTo>
                <a:lnTo>
                  <a:pt x="82" y="65"/>
                </a:lnTo>
                <a:lnTo>
                  <a:pt x="73" y="72"/>
                </a:lnTo>
                <a:lnTo>
                  <a:pt x="65" y="81"/>
                </a:lnTo>
                <a:lnTo>
                  <a:pt x="59" y="92"/>
                </a:lnTo>
                <a:lnTo>
                  <a:pt x="55" y="104"/>
                </a:lnTo>
                <a:lnTo>
                  <a:pt x="54" y="117"/>
                </a:lnTo>
                <a:lnTo>
                  <a:pt x="55" y="129"/>
                </a:lnTo>
                <a:lnTo>
                  <a:pt x="43" y="135"/>
                </a:lnTo>
                <a:lnTo>
                  <a:pt x="34" y="141"/>
                </a:lnTo>
                <a:lnTo>
                  <a:pt x="24" y="149"/>
                </a:lnTo>
                <a:lnTo>
                  <a:pt x="15" y="159"/>
                </a:lnTo>
                <a:lnTo>
                  <a:pt x="9" y="169"/>
                </a:lnTo>
                <a:lnTo>
                  <a:pt x="5" y="181"/>
                </a:lnTo>
                <a:lnTo>
                  <a:pt x="1" y="193"/>
                </a:lnTo>
                <a:lnTo>
                  <a:pt x="0" y="206"/>
                </a:lnTo>
                <a:lnTo>
                  <a:pt x="1" y="223"/>
                </a:lnTo>
                <a:lnTo>
                  <a:pt x="7" y="239"/>
                </a:lnTo>
                <a:lnTo>
                  <a:pt x="14" y="251"/>
                </a:lnTo>
                <a:lnTo>
                  <a:pt x="24" y="263"/>
                </a:lnTo>
                <a:lnTo>
                  <a:pt x="36" y="274"/>
                </a:lnTo>
                <a:lnTo>
                  <a:pt x="50" y="282"/>
                </a:lnTo>
                <a:lnTo>
                  <a:pt x="65" y="286"/>
                </a:lnTo>
                <a:lnTo>
                  <a:pt x="81" y="287"/>
                </a:lnTo>
                <a:lnTo>
                  <a:pt x="117" y="287"/>
                </a:lnTo>
                <a:lnTo>
                  <a:pt x="120" y="287"/>
                </a:lnTo>
                <a:lnTo>
                  <a:pt x="123" y="285"/>
                </a:lnTo>
                <a:lnTo>
                  <a:pt x="125" y="282"/>
                </a:lnTo>
                <a:lnTo>
                  <a:pt x="127" y="278"/>
                </a:lnTo>
                <a:lnTo>
                  <a:pt x="125" y="275"/>
                </a:lnTo>
                <a:lnTo>
                  <a:pt x="123" y="272"/>
                </a:lnTo>
                <a:lnTo>
                  <a:pt x="120" y="271"/>
                </a:lnTo>
                <a:lnTo>
                  <a:pt x="117" y="270"/>
                </a:lnTo>
                <a:lnTo>
                  <a:pt x="81" y="270"/>
                </a:lnTo>
                <a:lnTo>
                  <a:pt x="68" y="269"/>
                </a:lnTo>
                <a:lnTo>
                  <a:pt x="56" y="264"/>
                </a:lnTo>
                <a:lnTo>
                  <a:pt x="46" y="259"/>
                </a:lnTo>
                <a:lnTo>
                  <a:pt x="37" y="251"/>
                </a:lnTo>
                <a:lnTo>
                  <a:pt x="28" y="242"/>
                </a:lnTo>
                <a:lnTo>
                  <a:pt x="23" y="231"/>
                </a:lnTo>
                <a:lnTo>
                  <a:pt x="20" y="219"/>
                </a:lnTo>
                <a:lnTo>
                  <a:pt x="18" y="206"/>
                </a:lnTo>
                <a:lnTo>
                  <a:pt x="19" y="196"/>
                </a:lnTo>
                <a:lnTo>
                  <a:pt x="21" y="187"/>
                </a:lnTo>
                <a:lnTo>
                  <a:pt x="25" y="178"/>
                </a:lnTo>
                <a:lnTo>
                  <a:pt x="29" y="169"/>
                </a:lnTo>
                <a:lnTo>
                  <a:pt x="36" y="163"/>
                </a:lnTo>
                <a:lnTo>
                  <a:pt x="43" y="156"/>
                </a:lnTo>
                <a:lnTo>
                  <a:pt x="52" y="151"/>
                </a:lnTo>
                <a:lnTo>
                  <a:pt x="61" y="147"/>
                </a:lnTo>
                <a:lnTo>
                  <a:pt x="77" y="141"/>
                </a:lnTo>
                <a:lnTo>
                  <a:pt x="73" y="126"/>
                </a:lnTo>
                <a:lnTo>
                  <a:pt x="72" y="117"/>
                </a:lnTo>
                <a:lnTo>
                  <a:pt x="73" y="108"/>
                </a:lnTo>
                <a:lnTo>
                  <a:pt x="76" y="99"/>
                </a:lnTo>
                <a:lnTo>
                  <a:pt x="80" y="92"/>
                </a:lnTo>
                <a:lnTo>
                  <a:pt x="86" y="85"/>
                </a:lnTo>
                <a:lnTo>
                  <a:pt x="92" y="80"/>
                </a:lnTo>
                <a:lnTo>
                  <a:pt x="100" y="76"/>
                </a:lnTo>
                <a:lnTo>
                  <a:pt x="108" y="72"/>
                </a:lnTo>
                <a:lnTo>
                  <a:pt x="117" y="71"/>
                </a:lnTo>
                <a:lnTo>
                  <a:pt x="124" y="72"/>
                </a:lnTo>
                <a:lnTo>
                  <a:pt x="132" y="74"/>
                </a:lnTo>
                <a:lnTo>
                  <a:pt x="147" y="80"/>
                </a:lnTo>
                <a:lnTo>
                  <a:pt x="155" y="66"/>
                </a:lnTo>
                <a:lnTo>
                  <a:pt x="161" y="55"/>
                </a:lnTo>
                <a:lnTo>
                  <a:pt x="169" y="46"/>
                </a:lnTo>
                <a:lnTo>
                  <a:pt x="177" y="38"/>
                </a:lnTo>
                <a:lnTo>
                  <a:pt x="188" y="30"/>
                </a:lnTo>
                <a:lnTo>
                  <a:pt x="199" y="25"/>
                </a:lnTo>
                <a:lnTo>
                  <a:pt x="210" y="22"/>
                </a:lnTo>
                <a:lnTo>
                  <a:pt x="222" y="18"/>
                </a:lnTo>
                <a:lnTo>
                  <a:pt x="234" y="17"/>
                </a:lnTo>
                <a:lnTo>
                  <a:pt x="252" y="19"/>
                </a:lnTo>
                <a:lnTo>
                  <a:pt x="269" y="25"/>
                </a:lnTo>
                <a:lnTo>
                  <a:pt x="284" y="33"/>
                </a:lnTo>
                <a:lnTo>
                  <a:pt x="298" y="44"/>
                </a:lnTo>
                <a:lnTo>
                  <a:pt x="309" y="57"/>
                </a:lnTo>
                <a:lnTo>
                  <a:pt x="318" y="72"/>
                </a:lnTo>
                <a:lnTo>
                  <a:pt x="322" y="90"/>
                </a:lnTo>
                <a:lnTo>
                  <a:pt x="324" y="108"/>
                </a:lnTo>
                <a:lnTo>
                  <a:pt x="324" y="112"/>
                </a:lnTo>
                <a:lnTo>
                  <a:pt x="324" y="113"/>
                </a:lnTo>
                <a:lnTo>
                  <a:pt x="323" y="126"/>
                </a:lnTo>
                <a:lnTo>
                  <a:pt x="335" y="132"/>
                </a:lnTo>
                <a:lnTo>
                  <a:pt x="344" y="136"/>
                </a:lnTo>
                <a:lnTo>
                  <a:pt x="352" y="142"/>
                </a:lnTo>
                <a:lnTo>
                  <a:pt x="360" y="150"/>
                </a:lnTo>
                <a:lnTo>
                  <a:pt x="366" y="158"/>
                </a:lnTo>
                <a:lnTo>
                  <a:pt x="372" y="167"/>
                </a:lnTo>
                <a:lnTo>
                  <a:pt x="375" y="177"/>
                </a:lnTo>
                <a:lnTo>
                  <a:pt x="377" y="187"/>
                </a:lnTo>
                <a:lnTo>
                  <a:pt x="378" y="197"/>
                </a:lnTo>
                <a:lnTo>
                  <a:pt x="377" y="213"/>
                </a:lnTo>
                <a:lnTo>
                  <a:pt x="373" y="226"/>
                </a:lnTo>
                <a:lnTo>
                  <a:pt x="366" y="237"/>
                </a:lnTo>
                <a:lnTo>
                  <a:pt x="358" y="248"/>
                </a:lnTo>
                <a:lnTo>
                  <a:pt x="347" y="257"/>
                </a:lnTo>
                <a:lnTo>
                  <a:pt x="334" y="264"/>
                </a:lnTo>
                <a:lnTo>
                  <a:pt x="321" y="269"/>
                </a:lnTo>
                <a:lnTo>
                  <a:pt x="306" y="270"/>
                </a:lnTo>
                <a:lnTo>
                  <a:pt x="279" y="270"/>
                </a:lnTo>
                <a:lnTo>
                  <a:pt x="276" y="271"/>
                </a:lnTo>
                <a:lnTo>
                  <a:pt x="272" y="272"/>
                </a:lnTo>
                <a:lnTo>
                  <a:pt x="271" y="275"/>
                </a:lnTo>
                <a:lnTo>
                  <a:pt x="270" y="278"/>
                </a:lnTo>
                <a:lnTo>
                  <a:pt x="271" y="282"/>
                </a:lnTo>
                <a:lnTo>
                  <a:pt x="272" y="285"/>
                </a:lnTo>
                <a:lnTo>
                  <a:pt x="276" y="287"/>
                </a:lnTo>
                <a:lnTo>
                  <a:pt x="279" y="287"/>
                </a:lnTo>
                <a:lnTo>
                  <a:pt x="306" y="287"/>
                </a:lnTo>
                <a:lnTo>
                  <a:pt x="324" y="286"/>
                </a:lnTo>
                <a:lnTo>
                  <a:pt x="341" y="281"/>
                </a:lnTo>
                <a:lnTo>
                  <a:pt x="356" y="272"/>
                </a:lnTo>
                <a:lnTo>
                  <a:pt x="369" y="261"/>
                </a:lnTo>
                <a:lnTo>
                  <a:pt x="380" y="248"/>
                </a:lnTo>
                <a:lnTo>
                  <a:pt x="389" y="233"/>
                </a:lnTo>
                <a:lnTo>
                  <a:pt x="394" y="216"/>
                </a:lnTo>
                <a:lnTo>
                  <a:pt x="396" y="197"/>
                </a:lnTo>
                <a:lnTo>
                  <a:pt x="395" y="185"/>
                </a:lnTo>
                <a:lnTo>
                  <a:pt x="392" y="172"/>
                </a:lnTo>
                <a:lnTo>
                  <a:pt x="388" y="159"/>
                </a:lnTo>
                <a:lnTo>
                  <a:pt x="381" y="148"/>
                </a:lnTo>
                <a:lnTo>
                  <a:pt x="373" y="137"/>
                </a:lnTo>
                <a:lnTo>
                  <a:pt x="364" y="128"/>
                </a:lnTo>
                <a:lnTo>
                  <a:pt x="353" y="121"/>
                </a:lnTo>
                <a:lnTo>
                  <a:pt x="341" y="115"/>
                </a:lnTo>
                <a:close/>
                <a:moveTo>
                  <a:pt x="198" y="230"/>
                </a:moveTo>
                <a:lnTo>
                  <a:pt x="196" y="228"/>
                </a:lnTo>
                <a:lnTo>
                  <a:pt x="192" y="226"/>
                </a:lnTo>
                <a:lnTo>
                  <a:pt x="192" y="226"/>
                </a:lnTo>
                <a:lnTo>
                  <a:pt x="191" y="226"/>
                </a:lnTo>
                <a:lnTo>
                  <a:pt x="156" y="216"/>
                </a:lnTo>
                <a:lnTo>
                  <a:pt x="156" y="216"/>
                </a:lnTo>
                <a:lnTo>
                  <a:pt x="151" y="216"/>
                </a:lnTo>
                <a:lnTo>
                  <a:pt x="148" y="217"/>
                </a:lnTo>
                <a:lnTo>
                  <a:pt x="146" y="219"/>
                </a:lnTo>
                <a:lnTo>
                  <a:pt x="144" y="222"/>
                </a:lnTo>
                <a:lnTo>
                  <a:pt x="144" y="226"/>
                </a:lnTo>
                <a:lnTo>
                  <a:pt x="145" y="229"/>
                </a:lnTo>
                <a:lnTo>
                  <a:pt x="147" y="232"/>
                </a:lnTo>
                <a:lnTo>
                  <a:pt x="150" y="233"/>
                </a:lnTo>
                <a:lnTo>
                  <a:pt x="164" y="237"/>
                </a:lnTo>
                <a:lnTo>
                  <a:pt x="156" y="245"/>
                </a:lnTo>
                <a:lnTo>
                  <a:pt x="149" y="255"/>
                </a:lnTo>
                <a:lnTo>
                  <a:pt x="146" y="267"/>
                </a:lnTo>
                <a:lnTo>
                  <a:pt x="144" y="278"/>
                </a:lnTo>
                <a:lnTo>
                  <a:pt x="145" y="287"/>
                </a:lnTo>
                <a:lnTo>
                  <a:pt x="146" y="295"/>
                </a:lnTo>
                <a:lnTo>
                  <a:pt x="149" y="302"/>
                </a:lnTo>
                <a:lnTo>
                  <a:pt x="154" y="309"/>
                </a:lnTo>
                <a:lnTo>
                  <a:pt x="164" y="321"/>
                </a:lnTo>
                <a:lnTo>
                  <a:pt x="177" y="328"/>
                </a:lnTo>
                <a:lnTo>
                  <a:pt x="183" y="311"/>
                </a:lnTo>
                <a:lnTo>
                  <a:pt x="174" y="305"/>
                </a:lnTo>
                <a:lnTo>
                  <a:pt x="168" y="298"/>
                </a:lnTo>
                <a:lnTo>
                  <a:pt x="163" y="289"/>
                </a:lnTo>
                <a:lnTo>
                  <a:pt x="162" y="278"/>
                </a:lnTo>
                <a:lnTo>
                  <a:pt x="163" y="270"/>
                </a:lnTo>
                <a:lnTo>
                  <a:pt x="167" y="262"/>
                </a:lnTo>
                <a:lnTo>
                  <a:pt x="171" y="256"/>
                </a:lnTo>
                <a:lnTo>
                  <a:pt x="176" y="250"/>
                </a:lnTo>
                <a:lnTo>
                  <a:pt x="171" y="269"/>
                </a:lnTo>
                <a:lnTo>
                  <a:pt x="171" y="273"/>
                </a:lnTo>
                <a:lnTo>
                  <a:pt x="172" y="276"/>
                </a:lnTo>
                <a:lnTo>
                  <a:pt x="174" y="278"/>
                </a:lnTo>
                <a:lnTo>
                  <a:pt x="177" y="281"/>
                </a:lnTo>
                <a:lnTo>
                  <a:pt x="181" y="281"/>
                </a:lnTo>
                <a:lnTo>
                  <a:pt x="185" y="280"/>
                </a:lnTo>
                <a:lnTo>
                  <a:pt x="187" y="276"/>
                </a:lnTo>
                <a:lnTo>
                  <a:pt x="188" y="274"/>
                </a:lnTo>
                <a:lnTo>
                  <a:pt x="199" y="236"/>
                </a:lnTo>
                <a:lnTo>
                  <a:pt x="199" y="233"/>
                </a:lnTo>
                <a:lnTo>
                  <a:pt x="198" y="23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0" name="Freeform 191"/>
          <p:cNvSpPr>
            <a:spLocks noEditPoints="1"/>
          </p:cNvSpPr>
          <p:nvPr/>
        </p:nvSpPr>
        <p:spPr bwMode="auto">
          <a:xfrm>
            <a:off x="15997536" y="5476875"/>
            <a:ext cx="311050" cy="369094"/>
          </a:xfrm>
          <a:custGeom>
            <a:avLst/>
            <a:gdLst>
              <a:gd name="T0" fmla="*/ 321 w 378"/>
              <a:gd name="T1" fmla="*/ 335 h 448"/>
              <a:gd name="T2" fmla="*/ 378 w 378"/>
              <a:gd name="T3" fmla="*/ 392 h 448"/>
              <a:gd name="T4" fmla="*/ 321 w 378"/>
              <a:gd name="T5" fmla="*/ 448 h 448"/>
              <a:gd name="T6" fmla="*/ 265 w 378"/>
              <a:gd name="T7" fmla="*/ 392 h 448"/>
              <a:gd name="T8" fmla="*/ 267 w 378"/>
              <a:gd name="T9" fmla="*/ 375 h 448"/>
              <a:gd name="T10" fmla="*/ 96 w 378"/>
              <a:gd name="T11" fmla="*/ 268 h 448"/>
              <a:gd name="T12" fmla="*/ 56 w 378"/>
              <a:gd name="T13" fmla="*/ 284 h 448"/>
              <a:gd name="T14" fmla="*/ 0 w 378"/>
              <a:gd name="T15" fmla="*/ 228 h 448"/>
              <a:gd name="T16" fmla="*/ 56 w 378"/>
              <a:gd name="T17" fmla="*/ 172 h 448"/>
              <a:gd name="T18" fmla="*/ 96 w 378"/>
              <a:gd name="T19" fmla="*/ 188 h 448"/>
              <a:gd name="T20" fmla="*/ 269 w 378"/>
              <a:gd name="T21" fmla="*/ 78 h 448"/>
              <a:gd name="T22" fmla="*/ 265 w 378"/>
              <a:gd name="T23" fmla="*/ 56 h 448"/>
              <a:gd name="T24" fmla="*/ 321 w 378"/>
              <a:gd name="T25" fmla="*/ 0 h 448"/>
              <a:gd name="T26" fmla="*/ 378 w 378"/>
              <a:gd name="T27" fmla="*/ 56 h 448"/>
              <a:gd name="T28" fmla="*/ 321 w 378"/>
              <a:gd name="T29" fmla="*/ 113 h 448"/>
              <a:gd name="T30" fmla="*/ 280 w 378"/>
              <a:gd name="T31" fmla="*/ 95 h 448"/>
              <a:gd name="T32" fmla="*/ 107 w 378"/>
              <a:gd name="T33" fmla="*/ 203 h 448"/>
              <a:gd name="T34" fmla="*/ 112 w 378"/>
              <a:gd name="T35" fmla="*/ 228 h 448"/>
              <a:gd name="T36" fmla="*/ 107 w 378"/>
              <a:gd name="T37" fmla="*/ 252 h 448"/>
              <a:gd name="T38" fmla="*/ 276 w 378"/>
              <a:gd name="T39" fmla="*/ 359 h 448"/>
              <a:gd name="T40" fmla="*/ 321 w 378"/>
              <a:gd name="T41" fmla="*/ 335 h 448"/>
              <a:gd name="T42" fmla="*/ 321 w 378"/>
              <a:gd name="T43" fmla="*/ 359 h 448"/>
              <a:gd name="T44" fmla="*/ 354 w 378"/>
              <a:gd name="T45" fmla="*/ 392 h 448"/>
              <a:gd name="T46" fmla="*/ 321 w 378"/>
              <a:gd name="T47" fmla="*/ 425 h 448"/>
              <a:gd name="T48" fmla="*/ 288 w 378"/>
              <a:gd name="T49" fmla="*/ 392 h 448"/>
              <a:gd name="T50" fmla="*/ 321 w 378"/>
              <a:gd name="T51" fmla="*/ 359 h 448"/>
              <a:gd name="T52" fmla="*/ 321 w 378"/>
              <a:gd name="T53" fmla="*/ 23 h 448"/>
              <a:gd name="T54" fmla="*/ 354 w 378"/>
              <a:gd name="T55" fmla="*/ 56 h 448"/>
              <a:gd name="T56" fmla="*/ 321 w 378"/>
              <a:gd name="T57" fmla="*/ 89 h 448"/>
              <a:gd name="T58" fmla="*/ 288 w 378"/>
              <a:gd name="T59" fmla="*/ 56 h 448"/>
              <a:gd name="T60" fmla="*/ 321 w 378"/>
              <a:gd name="T61" fmla="*/ 23 h 448"/>
              <a:gd name="T62" fmla="*/ 56 w 378"/>
              <a:gd name="T63" fmla="*/ 195 h 448"/>
              <a:gd name="T64" fmla="*/ 89 w 378"/>
              <a:gd name="T65" fmla="*/ 228 h 448"/>
              <a:gd name="T66" fmla="*/ 56 w 378"/>
              <a:gd name="T67" fmla="*/ 261 h 448"/>
              <a:gd name="T68" fmla="*/ 23 w 378"/>
              <a:gd name="T69" fmla="*/ 228 h 448"/>
              <a:gd name="T70" fmla="*/ 56 w 378"/>
              <a:gd name="T71" fmla="*/ 195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8" h="448">
                <a:moveTo>
                  <a:pt x="321" y="335"/>
                </a:moveTo>
                <a:cubicBezTo>
                  <a:pt x="352" y="335"/>
                  <a:pt x="378" y="361"/>
                  <a:pt x="378" y="392"/>
                </a:cubicBezTo>
                <a:cubicBezTo>
                  <a:pt x="378" y="423"/>
                  <a:pt x="352" y="448"/>
                  <a:pt x="321" y="448"/>
                </a:cubicBezTo>
                <a:cubicBezTo>
                  <a:pt x="290" y="448"/>
                  <a:pt x="265" y="423"/>
                  <a:pt x="265" y="392"/>
                </a:cubicBezTo>
                <a:cubicBezTo>
                  <a:pt x="265" y="386"/>
                  <a:pt x="266" y="381"/>
                  <a:pt x="267" y="375"/>
                </a:cubicBezTo>
                <a:lnTo>
                  <a:pt x="96" y="268"/>
                </a:lnTo>
                <a:cubicBezTo>
                  <a:pt x="85" y="278"/>
                  <a:pt x="71" y="284"/>
                  <a:pt x="56" y="284"/>
                </a:cubicBezTo>
                <a:cubicBezTo>
                  <a:pt x="25" y="284"/>
                  <a:pt x="0" y="259"/>
                  <a:pt x="0" y="228"/>
                </a:cubicBezTo>
                <a:cubicBezTo>
                  <a:pt x="0" y="197"/>
                  <a:pt x="25" y="172"/>
                  <a:pt x="56" y="172"/>
                </a:cubicBezTo>
                <a:cubicBezTo>
                  <a:pt x="71" y="172"/>
                  <a:pt x="85" y="178"/>
                  <a:pt x="96" y="188"/>
                </a:cubicBezTo>
                <a:lnTo>
                  <a:pt x="269" y="78"/>
                </a:lnTo>
                <a:cubicBezTo>
                  <a:pt x="267" y="72"/>
                  <a:pt x="265" y="64"/>
                  <a:pt x="265" y="56"/>
                </a:cubicBezTo>
                <a:cubicBezTo>
                  <a:pt x="265" y="25"/>
                  <a:pt x="290" y="0"/>
                  <a:pt x="321" y="0"/>
                </a:cubicBezTo>
                <a:cubicBezTo>
                  <a:pt x="352" y="0"/>
                  <a:pt x="378" y="25"/>
                  <a:pt x="378" y="56"/>
                </a:cubicBezTo>
                <a:cubicBezTo>
                  <a:pt x="378" y="87"/>
                  <a:pt x="352" y="113"/>
                  <a:pt x="321" y="113"/>
                </a:cubicBezTo>
                <a:cubicBezTo>
                  <a:pt x="305" y="113"/>
                  <a:pt x="290" y="106"/>
                  <a:pt x="280" y="95"/>
                </a:cubicBezTo>
                <a:lnTo>
                  <a:pt x="107" y="203"/>
                </a:lnTo>
                <a:cubicBezTo>
                  <a:pt x="110" y="211"/>
                  <a:pt x="112" y="219"/>
                  <a:pt x="112" y="228"/>
                </a:cubicBezTo>
                <a:cubicBezTo>
                  <a:pt x="112" y="237"/>
                  <a:pt x="110" y="245"/>
                  <a:pt x="107" y="252"/>
                </a:cubicBezTo>
                <a:lnTo>
                  <a:pt x="276" y="359"/>
                </a:lnTo>
                <a:cubicBezTo>
                  <a:pt x="286" y="344"/>
                  <a:pt x="303" y="335"/>
                  <a:pt x="321" y="335"/>
                </a:cubicBezTo>
                <a:close/>
                <a:moveTo>
                  <a:pt x="321" y="359"/>
                </a:moveTo>
                <a:cubicBezTo>
                  <a:pt x="340" y="359"/>
                  <a:pt x="354" y="374"/>
                  <a:pt x="354" y="392"/>
                </a:cubicBezTo>
                <a:cubicBezTo>
                  <a:pt x="354" y="410"/>
                  <a:pt x="340" y="425"/>
                  <a:pt x="321" y="425"/>
                </a:cubicBezTo>
                <a:cubicBezTo>
                  <a:pt x="303" y="425"/>
                  <a:pt x="288" y="410"/>
                  <a:pt x="288" y="392"/>
                </a:cubicBezTo>
                <a:cubicBezTo>
                  <a:pt x="288" y="374"/>
                  <a:pt x="303" y="359"/>
                  <a:pt x="321" y="359"/>
                </a:cubicBezTo>
                <a:close/>
                <a:moveTo>
                  <a:pt x="321" y="23"/>
                </a:moveTo>
                <a:cubicBezTo>
                  <a:pt x="340" y="23"/>
                  <a:pt x="354" y="38"/>
                  <a:pt x="354" y="56"/>
                </a:cubicBezTo>
                <a:cubicBezTo>
                  <a:pt x="354" y="75"/>
                  <a:pt x="340" y="89"/>
                  <a:pt x="321" y="89"/>
                </a:cubicBezTo>
                <a:cubicBezTo>
                  <a:pt x="303" y="89"/>
                  <a:pt x="288" y="75"/>
                  <a:pt x="288" y="56"/>
                </a:cubicBezTo>
                <a:cubicBezTo>
                  <a:pt x="288" y="38"/>
                  <a:pt x="303" y="23"/>
                  <a:pt x="321" y="23"/>
                </a:cubicBezTo>
                <a:close/>
                <a:moveTo>
                  <a:pt x="56" y="195"/>
                </a:moveTo>
                <a:cubicBezTo>
                  <a:pt x="74" y="195"/>
                  <a:pt x="89" y="210"/>
                  <a:pt x="89" y="228"/>
                </a:cubicBezTo>
                <a:cubicBezTo>
                  <a:pt x="89" y="246"/>
                  <a:pt x="74" y="261"/>
                  <a:pt x="56" y="261"/>
                </a:cubicBezTo>
                <a:cubicBezTo>
                  <a:pt x="38" y="261"/>
                  <a:pt x="23" y="246"/>
                  <a:pt x="23" y="228"/>
                </a:cubicBezTo>
                <a:cubicBezTo>
                  <a:pt x="23" y="210"/>
                  <a:pt x="38" y="195"/>
                  <a:pt x="56" y="195"/>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2" name="Freeform 193"/>
          <p:cNvSpPr>
            <a:spLocks noEditPoints="1"/>
          </p:cNvSpPr>
          <p:nvPr/>
        </p:nvSpPr>
        <p:spPr bwMode="auto">
          <a:xfrm>
            <a:off x="13882688" y="4345781"/>
            <a:ext cx="325934" cy="328911"/>
          </a:xfrm>
          <a:custGeom>
            <a:avLst/>
            <a:gdLst>
              <a:gd name="T0" fmla="*/ 270 w 396"/>
              <a:gd name="T1" fmla="*/ 344 h 396"/>
              <a:gd name="T2" fmla="*/ 378 w 396"/>
              <a:gd name="T3" fmla="*/ 51 h 396"/>
              <a:gd name="T4" fmla="*/ 378 w 396"/>
              <a:gd name="T5" fmla="*/ 55 h 396"/>
              <a:gd name="T6" fmla="*/ 378 w 396"/>
              <a:gd name="T7" fmla="*/ 64 h 396"/>
              <a:gd name="T8" fmla="*/ 378 w 396"/>
              <a:gd name="T9" fmla="*/ 81 h 396"/>
              <a:gd name="T10" fmla="*/ 378 w 396"/>
              <a:gd name="T11" fmla="*/ 101 h 396"/>
              <a:gd name="T12" fmla="*/ 378 w 396"/>
              <a:gd name="T13" fmla="*/ 153 h 396"/>
              <a:gd name="T14" fmla="*/ 378 w 396"/>
              <a:gd name="T15" fmla="*/ 212 h 396"/>
              <a:gd name="T16" fmla="*/ 378 w 396"/>
              <a:gd name="T17" fmla="*/ 272 h 396"/>
              <a:gd name="T18" fmla="*/ 378 w 396"/>
              <a:gd name="T19" fmla="*/ 323 h 396"/>
              <a:gd name="T20" fmla="*/ 378 w 396"/>
              <a:gd name="T21" fmla="*/ 345 h 396"/>
              <a:gd name="T22" fmla="*/ 378 w 396"/>
              <a:gd name="T23" fmla="*/ 360 h 396"/>
              <a:gd name="T24" fmla="*/ 378 w 396"/>
              <a:gd name="T25" fmla="*/ 371 h 396"/>
              <a:gd name="T26" fmla="*/ 378 w 396"/>
              <a:gd name="T27" fmla="*/ 374 h 396"/>
              <a:gd name="T28" fmla="*/ 144 w 396"/>
              <a:gd name="T29" fmla="*/ 374 h 396"/>
              <a:gd name="T30" fmla="*/ 252 w 396"/>
              <a:gd name="T31" fmla="*/ 20 h 396"/>
              <a:gd name="T32" fmla="*/ 252 w 396"/>
              <a:gd name="T33" fmla="*/ 23 h 396"/>
              <a:gd name="T34" fmla="*/ 252 w 396"/>
              <a:gd name="T35" fmla="*/ 34 h 396"/>
              <a:gd name="T36" fmla="*/ 252 w 396"/>
              <a:gd name="T37" fmla="*/ 50 h 396"/>
              <a:gd name="T38" fmla="*/ 252 w 396"/>
              <a:gd name="T39" fmla="*/ 71 h 396"/>
              <a:gd name="T40" fmla="*/ 252 w 396"/>
              <a:gd name="T41" fmla="*/ 123 h 396"/>
              <a:gd name="T42" fmla="*/ 252 w 396"/>
              <a:gd name="T43" fmla="*/ 182 h 396"/>
              <a:gd name="T44" fmla="*/ 252 w 396"/>
              <a:gd name="T45" fmla="*/ 241 h 396"/>
              <a:gd name="T46" fmla="*/ 252 w 396"/>
              <a:gd name="T47" fmla="*/ 293 h 396"/>
              <a:gd name="T48" fmla="*/ 252 w 396"/>
              <a:gd name="T49" fmla="*/ 314 h 396"/>
              <a:gd name="T50" fmla="*/ 252 w 396"/>
              <a:gd name="T51" fmla="*/ 330 h 396"/>
              <a:gd name="T52" fmla="*/ 252 w 396"/>
              <a:gd name="T53" fmla="*/ 340 h 396"/>
              <a:gd name="T54" fmla="*/ 252 w 396"/>
              <a:gd name="T55" fmla="*/ 344 h 396"/>
              <a:gd name="T56" fmla="*/ 17 w 396"/>
              <a:gd name="T57" fmla="*/ 344 h 396"/>
              <a:gd name="T58" fmla="*/ 125 w 396"/>
              <a:gd name="T59" fmla="*/ 51 h 396"/>
              <a:gd name="T60" fmla="*/ 125 w 396"/>
              <a:gd name="T61" fmla="*/ 55 h 396"/>
              <a:gd name="T62" fmla="*/ 125 w 396"/>
              <a:gd name="T63" fmla="*/ 64 h 396"/>
              <a:gd name="T64" fmla="*/ 125 w 396"/>
              <a:gd name="T65" fmla="*/ 81 h 396"/>
              <a:gd name="T66" fmla="*/ 125 w 396"/>
              <a:gd name="T67" fmla="*/ 101 h 396"/>
              <a:gd name="T68" fmla="*/ 125 w 396"/>
              <a:gd name="T69" fmla="*/ 153 h 396"/>
              <a:gd name="T70" fmla="*/ 125 w 396"/>
              <a:gd name="T71" fmla="*/ 212 h 396"/>
              <a:gd name="T72" fmla="*/ 125 w 396"/>
              <a:gd name="T73" fmla="*/ 272 h 396"/>
              <a:gd name="T74" fmla="*/ 125 w 396"/>
              <a:gd name="T75" fmla="*/ 323 h 396"/>
              <a:gd name="T76" fmla="*/ 125 w 396"/>
              <a:gd name="T77" fmla="*/ 345 h 396"/>
              <a:gd name="T78" fmla="*/ 125 w 396"/>
              <a:gd name="T79" fmla="*/ 360 h 396"/>
              <a:gd name="T80" fmla="*/ 125 w 396"/>
              <a:gd name="T81" fmla="*/ 371 h 396"/>
              <a:gd name="T82" fmla="*/ 125 w 396"/>
              <a:gd name="T83" fmla="*/ 374 h 396"/>
              <a:gd name="T84" fmla="*/ 390 w 396"/>
              <a:gd name="T85" fmla="*/ 35 h 396"/>
              <a:gd name="T86" fmla="*/ 263 w 396"/>
              <a:gd name="T87" fmla="*/ 0 h 396"/>
              <a:gd name="T88" fmla="*/ 258 w 396"/>
              <a:gd name="T89" fmla="*/ 0 h 396"/>
              <a:gd name="T90" fmla="*/ 135 w 396"/>
              <a:gd name="T91" fmla="*/ 35 h 396"/>
              <a:gd name="T92" fmla="*/ 11 w 396"/>
              <a:gd name="T93" fmla="*/ 0 h 396"/>
              <a:gd name="T94" fmla="*/ 5 w 396"/>
              <a:gd name="T95" fmla="*/ 0 h 396"/>
              <a:gd name="T96" fmla="*/ 0 w 396"/>
              <a:gd name="T97" fmla="*/ 5 h 396"/>
              <a:gd name="T98" fmla="*/ 0 w 396"/>
              <a:gd name="T99" fmla="*/ 350 h 396"/>
              <a:gd name="T100" fmla="*/ 7 w 396"/>
              <a:gd name="T101" fmla="*/ 359 h 396"/>
              <a:gd name="T102" fmla="*/ 132 w 396"/>
              <a:gd name="T103" fmla="*/ 395 h 396"/>
              <a:gd name="T104" fmla="*/ 135 w 396"/>
              <a:gd name="T105" fmla="*/ 396 h 396"/>
              <a:gd name="T106" fmla="*/ 137 w 396"/>
              <a:gd name="T107" fmla="*/ 395 h 396"/>
              <a:gd name="T108" fmla="*/ 384 w 396"/>
              <a:gd name="T109" fmla="*/ 395 h 396"/>
              <a:gd name="T110" fmla="*/ 386 w 396"/>
              <a:gd name="T111" fmla="*/ 396 h 396"/>
              <a:gd name="T112" fmla="*/ 393 w 396"/>
              <a:gd name="T113" fmla="*/ 393 h 396"/>
              <a:gd name="T114" fmla="*/ 396 w 396"/>
              <a:gd name="T115" fmla="*/ 386 h 396"/>
              <a:gd name="T116" fmla="*/ 394 w 396"/>
              <a:gd name="T117" fmla="*/ 3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96">
                <a:moveTo>
                  <a:pt x="378" y="374"/>
                </a:moveTo>
                <a:lnTo>
                  <a:pt x="270" y="344"/>
                </a:lnTo>
                <a:lnTo>
                  <a:pt x="270" y="20"/>
                </a:lnTo>
                <a:lnTo>
                  <a:pt x="378" y="51"/>
                </a:lnTo>
                <a:lnTo>
                  <a:pt x="378" y="51"/>
                </a:lnTo>
                <a:lnTo>
                  <a:pt x="378" y="55"/>
                </a:lnTo>
                <a:lnTo>
                  <a:pt x="378" y="59"/>
                </a:lnTo>
                <a:lnTo>
                  <a:pt x="378" y="64"/>
                </a:lnTo>
                <a:lnTo>
                  <a:pt x="378" y="72"/>
                </a:lnTo>
                <a:lnTo>
                  <a:pt x="378" y="81"/>
                </a:lnTo>
                <a:lnTo>
                  <a:pt x="378" y="90"/>
                </a:lnTo>
                <a:lnTo>
                  <a:pt x="378" y="101"/>
                </a:lnTo>
                <a:lnTo>
                  <a:pt x="378" y="126"/>
                </a:lnTo>
                <a:lnTo>
                  <a:pt x="378" y="153"/>
                </a:lnTo>
                <a:lnTo>
                  <a:pt x="378" y="182"/>
                </a:lnTo>
                <a:lnTo>
                  <a:pt x="378" y="212"/>
                </a:lnTo>
                <a:lnTo>
                  <a:pt x="378" y="242"/>
                </a:lnTo>
                <a:lnTo>
                  <a:pt x="378" y="272"/>
                </a:lnTo>
                <a:lnTo>
                  <a:pt x="378" y="300"/>
                </a:lnTo>
                <a:lnTo>
                  <a:pt x="378" y="323"/>
                </a:lnTo>
                <a:lnTo>
                  <a:pt x="378" y="334"/>
                </a:lnTo>
                <a:lnTo>
                  <a:pt x="378" y="345"/>
                </a:lnTo>
                <a:lnTo>
                  <a:pt x="378" y="354"/>
                </a:lnTo>
                <a:lnTo>
                  <a:pt x="378" y="360"/>
                </a:lnTo>
                <a:lnTo>
                  <a:pt x="378" y="367"/>
                </a:lnTo>
                <a:lnTo>
                  <a:pt x="378" y="371"/>
                </a:lnTo>
                <a:lnTo>
                  <a:pt x="378" y="373"/>
                </a:lnTo>
                <a:lnTo>
                  <a:pt x="378" y="374"/>
                </a:lnTo>
                <a:close/>
                <a:moveTo>
                  <a:pt x="252" y="344"/>
                </a:moveTo>
                <a:lnTo>
                  <a:pt x="144" y="374"/>
                </a:lnTo>
                <a:lnTo>
                  <a:pt x="144" y="51"/>
                </a:lnTo>
                <a:lnTo>
                  <a:pt x="252" y="20"/>
                </a:lnTo>
                <a:lnTo>
                  <a:pt x="252" y="21"/>
                </a:lnTo>
                <a:lnTo>
                  <a:pt x="252" y="23"/>
                </a:lnTo>
                <a:lnTo>
                  <a:pt x="252" y="28"/>
                </a:lnTo>
                <a:lnTo>
                  <a:pt x="252" y="34"/>
                </a:lnTo>
                <a:lnTo>
                  <a:pt x="252" y="42"/>
                </a:lnTo>
                <a:lnTo>
                  <a:pt x="252" y="50"/>
                </a:lnTo>
                <a:lnTo>
                  <a:pt x="252" y="60"/>
                </a:lnTo>
                <a:lnTo>
                  <a:pt x="252" y="71"/>
                </a:lnTo>
                <a:lnTo>
                  <a:pt x="252" y="96"/>
                </a:lnTo>
                <a:lnTo>
                  <a:pt x="252" y="123"/>
                </a:lnTo>
                <a:lnTo>
                  <a:pt x="252" y="152"/>
                </a:lnTo>
                <a:lnTo>
                  <a:pt x="252" y="182"/>
                </a:lnTo>
                <a:lnTo>
                  <a:pt x="252" y="212"/>
                </a:lnTo>
                <a:lnTo>
                  <a:pt x="252" y="241"/>
                </a:lnTo>
                <a:lnTo>
                  <a:pt x="252" y="268"/>
                </a:lnTo>
                <a:lnTo>
                  <a:pt x="252" y="293"/>
                </a:lnTo>
                <a:lnTo>
                  <a:pt x="252" y="304"/>
                </a:lnTo>
                <a:lnTo>
                  <a:pt x="252" y="314"/>
                </a:lnTo>
                <a:lnTo>
                  <a:pt x="252" y="322"/>
                </a:lnTo>
                <a:lnTo>
                  <a:pt x="252" y="330"/>
                </a:lnTo>
                <a:lnTo>
                  <a:pt x="252" y="335"/>
                </a:lnTo>
                <a:lnTo>
                  <a:pt x="252" y="340"/>
                </a:lnTo>
                <a:lnTo>
                  <a:pt x="252" y="343"/>
                </a:lnTo>
                <a:lnTo>
                  <a:pt x="252" y="344"/>
                </a:lnTo>
                <a:close/>
                <a:moveTo>
                  <a:pt x="125" y="374"/>
                </a:moveTo>
                <a:lnTo>
                  <a:pt x="17" y="344"/>
                </a:lnTo>
                <a:lnTo>
                  <a:pt x="17" y="20"/>
                </a:lnTo>
                <a:lnTo>
                  <a:pt x="125" y="51"/>
                </a:lnTo>
                <a:lnTo>
                  <a:pt x="125" y="51"/>
                </a:lnTo>
                <a:lnTo>
                  <a:pt x="125" y="55"/>
                </a:lnTo>
                <a:lnTo>
                  <a:pt x="125" y="59"/>
                </a:lnTo>
                <a:lnTo>
                  <a:pt x="125" y="64"/>
                </a:lnTo>
                <a:lnTo>
                  <a:pt x="125" y="72"/>
                </a:lnTo>
                <a:lnTo>
                  <a:pt x="125" y="81"/>
                </a:lnTo>
                <a:lnTo>
                  <a:pt x="125" y="90"/>
                </a:lnTo>
                <a:lnTo>
                  <a:pt x="125" y="101"/>
                </a:lnTo>
                <a:lnTo>
                  <a:pt x="125" y="126"/>
                </a:lnTo>
                <a:lnTo>
                  <a:pt x="125" y="153"/>
                </a:lnTo>
                <a:lnTo>
                  <a:pt x="125" y="182"/>
                </a:lnTo>
                <a:lnTo>
                  <a:pt x="125" y="212"/>
                </a:lnTo>
                <a:lnTo>
                  <a:pt x="125" y="242"/>
                </a:lnTo>
                <a:lnTo>
                  <a:pt x="125" y="272"/>
                </a:lnTo>
                <a:lnTo>
                  <a:pt x="125" y="300"/>
                </a:lnTo>
                <a:lnTo>
                  <a:pt x="125" y="323"/>
                </a:lnTo>
                <a:lnTo>
                  <a:pt x="125" y="334"/>
                </a:lnTo>
                <a:lnTo>
                  <a:pt x="125" y="345"/>
                </a:lnTo>
                <a:lnTo>
                  <a:pt x="125" y="354"/>
                </a:lnTo>
                <a:lnTo>
                  <a:pt x="125" y="360"/>
                </a:lnTo>
                <a:lnTo>
                  <a:pt x="125" y="367"/>
                </a:lnTo>
                <a:lnTo>
                  <a:pt x="125" y="371"/>
                </a:lnTo>
                <a:lnTo>
                  <a:pt x="125" y="373"/>
                </a:lnTo>
                <a:lnTo>
                  <a:pt x="125" y="374"/>
                </a:lnTo>
                <a:close/>
                <a:moveTo>
                  <a:pt x="390" y="35"/>
                </a:moveTo>
                <a:lnTo>
                  <a:pt x="390" y="35"/>
                </a:lnTo>
                <a:lnTo>
                  <a:pt x="263" y="0"/>
                </a:lnTo>
                <a:lnTo>
                  <a:pt x="263" y="0"/>
                </a:lnTo>
                <a:lnTo>
                  <a:pt x="261" y="0"/>
                </a:lnTo>
                <a:lnTo>
                  <a:pt x="258" y="0"/>
                </a:lnTo>
                <a:lnTo>
                  <a:pt x="258" y="0"/>
                </a:lnTo>
                <a:lnTo>
                  <a:pt x="135" y="35"/>
                </a:lnTo>
                <a:lnTo>
                  <a:pt x="11" y="0"/>
                </a:lnTo>
                <a:lnTo>
                  <a:pt x="11" y="0"/>
                </a:lnTo>
                <a:lnTo>
                  <a:pt x="9" y="0"/>
                </a:lnTo>
                <a:lnTo>
                  <a:pt x="5" y="0"/>
                </a:lnTo>
                <a:lnTo>
                  <a:pt x="2" y="2"/>
                </a:lnTo>
                <a:lnTo>
                  <a:pt x="0" y="5"/>
                </a:lnTo>
                <a:lnTo>
                  <a:pt x="0" y="8"/>
                </a:lnTo>
                <a:lnTo>
                  <a:pt x="0" y="350"/>
                </a:lnTo>
                <a:lnTo>
                  <a:pt x="1" y="356"/>
                </a:lnTo>
                <a:lnTo>
                  <a:pt x="7" y="359"/>
                </a:lnTo>
                <a:lnTo>
                  <a:pt x="7" y="359"/>
                </a:lnTo>
                <a:lnTo>
                  <a:pt x="132" y="395"/>
                </a:lnTo>
                <a:lnTo>
                  <a:pt x="132" y="395"/>
                </a:lnTo>
                <a:lnTo>
                  <a:pt x="135" y="396"/>
                </a:lnTo>
                <a:lnTo>
                  <a:pt x="137" y="395"/>
                </a:lnTo>
                <a:lnTo>
                  <a:pt x="137" y="395"/>
                </a:lnTo>
                <a:lnTo>
                  <a:pt x="261" y="360"/>
                </a:lnTo>
                <a:lnTo>
                  <a:pt x="384" y="395"/>
                </a:lnTo>
                <a:lnTo>
                  <a:pt x="384" y="395"/>
                </a:lnTo>
                <a:lnTo>
                  <a:pt x="386" y="396"/>
                </a:lnTo>
                <a:lnTo>
                  <a:pt x="391" y="395"/>
                </a:lnTo>
                <a:lnTo>
                  <a:pt x="393" y="393"/>
                </a:lnTo>
                <a:lnTo>
                  <a:pt x="395" y="390"/>
                </a:lnTo>
                <a:lnTo>
                  <a:pt x="396" y="386"/>
                </a:lnTo>
                <a:lnTo>
                  <a:pt x="396" y="44"/>
                </a:lnTo>
                <a:lnTo>
                  <a:pt x="394" y="38"/>
                </a:lnTo>
                <a:lnTo>
                  <a:pt x="390" y="3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3" name="Freeform 194"/>
          <p:cNvSpPr>
            <a:spLocks noEditPoints="1"/>
          </p:cNvSpPr>
          <p:nvPr/>
        </p:nvSpPr>
        <p:spPr bwMode="auto">
          <a:xfrm>
            <a:off x="14620875" y="1966020"/>
            <a:ext cx="267891" cy="328910"/>
          </a:xfrm>
          <a:custGeom>
            <a:avLst/>
            <a:gdLst>
              <a:gd name="T0" fmla="*/ 291 w 324"/>
              <a:gd name="T1" fmla="*/ 225 h 397"/>
              <a:gd name="T2" fmla="*/ 250 w 324"/>
              <a:gd name="T3" fmla="*/ 217 h 397"/>
              <a:gd name="T4" fmla="*/ 200 w 324"/>
              <a:gd name="T5" fmla="*/ 217 h 397"/>
              <a:gd name="T6" fmla="*/ 169 w 324"/>
              <a:gd name="T7" fmla="*/ 223 h 397"/>
              <a:gd name="T8" fmla="*/ 140 w 324"/>
              <a:gd name="T9" fmla="*/ 232 h 397"/>
              <a:gd name="T10" fmla="*/ 108 w 324"/>
              <a:gd name="T11" fmla="*/ 234 h 397"/>
              <a:gd name="T12" fmla="*/ 75 w 324"/>
              <a:gd name="T13" fmla="*/ 229 h 397"/>
              <a:gd name="T14" fmla="*/ 45 w 324"/>
              <a:gd name="T15" fmla="*/ 220 h 397"/>
              <a:gd name="T16" fmla="*/ 17 w 324"/>
              <a:gd name="T17" fmla="*/ 19 h 397"/>
              <a:gd name="T18" fmla="*/ 50 w 324"/>
              <a:gd name="T19" fmla="*/ 24 h 397"/>
              <a:gd name="T20" fmla="*/ 83 w 324"/>
              <a:gd name="T21" fmla="*/ 33 h 397"/>
              <a:gd name="T22" fmla="*/ 116 w 324"/>
              <a:gd name="T23" fmla="*/ 36 h 397"/>
              <a:gd name="T24" fmla="*/ 154 w 324"/>
              <a:gd name="T25" fmla="*/ 31 h 397"/>
              <a:gd name="T26" fmla="*/ 186 w 324"/>
              <a:gd name="T27" fmla="*/ 21 h 397"/>
              <a:gd name="T28" fmla="*/ 213 w 324"/>
              <a:gd name="T29" fmla="*/ 19 h 397"/>
              <a:gd name="T30" fmla="*/ 252 w 324"/>
              <a:gd name="T31" fmla="*/ 20 h 397"/>
              <a:gd name="T32" fmla="*/ 286 w 324"/>
              <a:gd name="T33" fmla="*/ 26 h 397"/>
              <a:gd name="T34" fmla="*/ 305 w 324"/>
              <a:gd name="T35" fmla="*/ 33 h 397"/>
              <a:gd name="T36" fmla="*/ 305 w 324"/>
              <a:gd name="T37" fmla="*/ 41 h 397"/>
              <a:gd name="T38" fmla="*/ 305 w 324"/>
              <a:gd name="T39" fmla="*/ 78 h 397"/>
              <a:gd name="T40" fmla="*/ 305 w 324"/>
              <a:gd name="T41" fmla="*/ 131 h 397"/>
              <a:gd name="T42" fmla="*/ 305 w 324"/>
              <a:gd name="T43" fmla="*/ 184 h 397"/>
              <a:gd name="T44" fmla="*/ 305 w 324"/>
              <a:gd name="T45" fmla="*/ 222 h 397"/>
              <a:gd name="T46" fmla="*/ 305 w 324"/>
              <a:gd name="T47" fmla="*/ 230 h 397"/>
              <a:gd name="T48" fmla="*/ 318 w 324"/>
              <a:gd name="T49" fmla="*/ 19 h 397"/>
              <a:gd name="T50" fmla="*/ 302 w 324"/>
              <a:gd name="T51" fmla="*/ 12 h 397"/>
              <a:gd name="T52" fmla="*/ 262 w 324"/>
              <a:gd name="T53" fmla="*/ 3 h 397"/>
              <a:gd name="T54" fmla="*/ 212 w 324"/>
              <a:gd name="T55" fmla="*/ 0 h 397"/>
              <a:gd name="T56" fmla="*/ 183 w 324"/>
              <a:gd name="T57" fmla="*/ 4 h 397"/>
              <a:gd name="T58" fmla="*/ 149 w 324"/>
              <a:gd name="T59" fmla="*/ 13 h 397"/>
              <a:gd name="T60" fmla="*/ 116 w 324"/>
              <a:gd name="T61" fmla="*/ 18 h 397"/>
              <a:gd name="T62" fmla="*/ 86 w 324"/>
              <a:gd name="T63" fmla="*/ 16 h 397"/>
              <a:gd name="T64" fmla="*/ 55 w 324"/>
              <a:gd name="T65" fmla="*/ 6 h 397"/>
              <a:gd name="T66" fmla="*/ 18 w 324"/>
              <a:gd name="T67" fmla="*/ 0 h 397"/>
              <a:gd name="T68" fmla="*/ 2 w 324"/>
              <a:gd name="T69" fmla="*/ 3 h 397"/>
              <a:gd name="T70" fmla="*/ 0 w 324"/>
              <a:gd name="T71" fmla="*/ 387 h 397"/>
              <a:gd name="T72" fmla="*/ 5 w 324"/>
              <a:gd name="T73" fmla="*/ 395 h 397"/>
              <a:gd name="T74" fmla="*/ 15 w 324"/>
              <a:gd name="T75" fmla="*/ 393 h 397"/>
              <a:gd name="T76" fmla="*/ 17 w 324"/>
              <a:gd name="T77" fmla="*/ 235 h 397"/>
              <a:gd name="T78" fmla="*/ 50 w 324"/>
              <a:gd name="T79" fmla="*/ 240 h 397"/>
              <a:gd name="T80" fmla="*/ 83 w 324"/>
              <a:gd name="T81" fmla="*/ 250 h 397"/>
              <a:gd name="T82" fmla="*/ 116 w 324"/>
              <a:gd name="T83" fmla="*/ 252 h 397"/>
              <a:gd name="T84" fmla="*/ 154 w 324"/>
              <a:gd name="T85" fmla="*/ 247 h 397"/>
              <a:gd name="T86" fmla="*/ 186 w 324"/>
              <a:gd name="T87" fmla="*/ 237 h 397"/>
              <a:gd name="T88" fmla="*/ 213 w 324"/>
              <a:gd name="T89" fmla="*/ 235 h 397"/>
              <a:gd name="T90" fmla="*/ 259 w 324"/>
              <a:gd name="T91" fmla="*/ 237 h 397"/>
              <a:gd name="T92" fmla="*/ 297 w 324"/>
              <a:gd name="T93" fmla="*/ 245 h 397"/>
              <a:gd name="T94" fmla="*/ 311 w 324"/>
              <a:gd name="T95" fmla="*/ 251 h 397"/>
              <a:gd name="T96" fmla="*/ 320 w 324"/>
              <a:gd name="T97" fmla="*/ 250 h 397"/>
              <a:gd name="T98" fmla="*/ 324 w 324"/>
              <a:gd name="T99" fmla="*/ 24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4" h="397">
                <a:moveTo>
                  <a:pt x="305" y="230"/>
                </a:moveTo>
                <a:lnTo>
                  <a:pt x="299" y="228"/>
                </a:lnTo>
                <a:lnTo>
                  <a:pt x="291" y="225"/>
                </a:lnTo>
                <a:lnTo>
                  <a:pt x="282" y="223"/>
                </a:lnTo>
                <a:lnTo>
                  <a:pt x="273" y="221"/>
                </a:lnTo>
                <a:lnTo>
                  <a:pt x="250" y="217"/>
                </a:lnTo>
                <a:lnTo>
                  <a:pt x="224" y="216"/>
                </a:lnTo>
                <a:lnTo>
                  <a:pt x="212" y="216"/>
                </a:lnTo>
                <a:lnTo>
                  <a:pt x="200" y="217"/>
                </a:lnTo>
                <a:lnTo>
                  <a:pt x="192" y="218"/>
                </a:lnTo>
                <a:lnTo>
                  <a:pt x="183" y="220"/>
                </a:lnTo>
                <a:lnTo>
                  <a:pt x="169" y="223"/>
                </a:lnTo>
                <a:lnTo>
                  <a:pt x="157" y="227"/>
                </a:lnTo>
                <a:lnTo>
                  <a:pt x="149" y="229"/>
                </a:lnTo>
                <a:lnTo>
                  <a:pt x="140" y="232"/>
                </a:lnTo>
                <a:lnTo>
                  <a:pt x="129" y="234"/>
                </a:lnTo>
                <a:lnTo>
                  <a:pt x="116" y="235"/>
                </a:lnTo>
                <a:lnTo>
                  <a:pt x="108" y="234"/>
                </a:lnTo>
                <a:lnTo>
                  <a:pt x="99" y="234"/>
                </a:lnTo>
                <a:lnTo>
                  <a:pt x="86" y="231"/>
                </a:lnTo>
                <a:lnTo>
                  <a:pt x="75" y="229"/>
                </a:lnTo>
                <a:lnTo>
                  <a:pt x="66" y="226"/>
                </a:lnTo>
                <a:lnTo>
                  <a:pt x="56" y="223"/>
                </a:lnTo>
                <a:lnTo>
                  <a:pt x="45" y="220"/>
                </a:lnTo>
                <a:lnTo>
                  <a:pt x="33" y="217"/>
                </a:lnTo>
                <a:lnTo>
                  <a:pt x="17" y="216"/>
                </a:lnTo>
                <a:lnTo>
                  <a:pt x="17" y="19"/>
                </a:lnTo>
                <a:lnTo>
                  <a:pt x="31" y="20"/>
                </a:lnTo>
                <a:lnTo>
                  <a:pt x="42" y="22"/>
                </a:lnTo>
                <a:lnTo>
                  <a:pt x="50" y="24"/>
                </a:lnTo>
                <a:lnTo>
                  <a:pt x="59" y="26"/>
                </a:lnTo>
                <a:lnTo>
                  <a:pt x="70" y="31"/>
                </a:lnTo>
                <a:lnTo>
                  <a:pt x="83" y="33"/>
                </a:lnTo>
                <a:lnTo>
                  <a:pt x="98" y="35"/>
                </a:lnTo>
                <a:lnTo>
                  <a:pt x="107" y="36"/>
                </a:lnTo>
                <a:lnTo>
                  <a:pt x="116" y="36"/>
                </a:lnTo>
                <a:lnTo>
                  <a:pt x="131" y="35"/>
                </a:lnTo>
                <a:lnTo>
                  <a:pt x="143" y="34"/>
                </a:lnTo>
                <a:lnTo>
                  <a:pt x="154" y="31"/>
                </a:lnTo>
                <a:lnTo>
                  <a:pt x="163" y="27"/>
                </a:lnTo>
                <a:lnTo>
                  <a:pt x="175" y="24"/>
                </a:lnTo>
                <a:lnTo>
                  <a:pt x="186" y="21"/>
                </a:lnTo>
                <a:lnTo>
                  <a:pt x="194" y="20"/>
                </a:lnTo>
                <a:lnTo>
                  <a:pt x="203" y="19"/>
                </a:lnTo>
                <a:lnTo>
                  <a:pt x="213" y="19"/>
                </a:lnTo>
                <a:lnTo>
                  <a:pt x="224" y="18"/>
                </a:lnTo>
                <a:lnTo>
                  <a:pt x="239" y="19"/>
                </a:lnTo>
                <a:lnTo>
                  <a:pt x="252" y="20"/>
                </a:lnTo>
                <a:lnTo>
                  <a:pt x="264" y="22"/>
                </a:lnTo>
                <a:lnTo>
                  <a:pt x="276" y="24"/>
                </a:lnTo>
                <a:lnTo>
                  <a:pt x="286" y="26"/>
                </a:lnTo>
                <a:lnTo>
                  <a:pt x="293" y="29"/>
                </a:lnTo>
                <a:lnTo>
                  <a:pt x="300" y="31"/>
                </a:lnTo>
                <a:lnTo>
                  <a:pt x="305" y="33"/>
                </a:lnTo>
                <a:lnTo>
                  <a:pt x="305" y="34"/>
                </a:lnTo>
                <a:lnTo>
                  <a:pt x="305" y="35"/>
                </a:lnTo>
                <a:lnTo>
                  <a:pt x="305" y="41"/>
                </a:lnTo>
                <a:lnTo>
                  <a:pt x="305" y="51"/>
                </a:lnTo>
                <a:lnTo>
                  <a:pt x="305" y="64"/>
                </a:lnTo>
                <a:lnTo>
                  <a:pt x="305" y="78"/>
                </a:lnTo>
                <a:lnTo>
                  <a:pt x="305" y="95"/>
                </a:lnTo>
                <a:lnTo>
                  <a:pt x="305" y="113"/>
                </a:lnTo>
                <a:lnTo>
                  <a:pt x="305" y="131"/>
                </a:lnTo>
                <a:lnTo>
                  <a:pt x="305" y="149"/>
                </a:lnTo>
                <a:lnTo>
                  <a:pt x="305" y="168"/>
                </a:lnTo>
                <a:lnTo>
                  <a:pt x="305" y="184"/>
                </a:lnTo>
                <a:lnTo>
                  <a:pt x="305" y="199"/>
                </a:lnTo>
                <a:lnTo>
                  <a:pt x="305" y="212"/>
                </a:lnTo>
                <a:lnTo>
                  <a:pt x="305" y="222"/>
                </a:lnTo>
                <a:lnTo>
                  <a:pt x="305" y="228"/>
                </a:lnTo>
                <a:lnTo>
                  <a:pt x="305" y="229"/>
                </a:lnTo>
                <a:lnTo>
                  <a:pt x="305" y="230"/>
                </a:lnTo>
                <a:close/>
                <a:moveTo>
                  <a:pt x="324" y="27"/>
                </a:moveTo>
                <a:lnTo>
                  <a:pt x="322" y="23"/>
                </a:lnTo>
                <a:lnTo>
                  <a:pt x="318" y="19"/>
                </a:lnTo>
                <a:lnTo>
                  <a:pt x="316" y="18"/>
                </a:lnTo>
                <a:lnTo>
                  <a:pt x="311" y="16"/>
                </a:lnTo>
                <a:lnTo>
                  <a:pt x="302" y="12"/>
                </a:lnTo>
                <a:lnTo>
                  <a:pt x="291" y="9"/>
                </a:lnTo>
                <a:lnTo>
                  <a:pt x="278" y="6"/>
                </a:lnTo>
                <a:lnTo>
                  <a:pt x="262" y="3"/>
                </a:lnTo>
                <a:lnTo>
                  <a:pt x="245" y="0"/>
                </a:lnTo>
                <a:lnTo>
                  <a:pt x="224" y="0"/>
                </a:lnTo>
                <a:lnTo>
                  <a:pt x="212" y="0"/>
                </a:lnTo>
                <a:lnTo>
                  <a:pt x="200" y="2"/>
                </a:lnTo>
                <a:lnTo>
                  <a:pt x="192" y="3"/>
                </a:lnTo>
                <a:lnTo>
                  <a:pt x="183" y="4"/>
                </a:lnTo>
                <a:lnTo>
                  <a:pt x="169" y="7"/>
                </a:lnTo>
                <a:lnTo>
                  <a:pt x="157" y="11"/>
                </a:lnTo>
                <a:lnTo>
                  <a:pt x="149" y="13"/>
                </a:lnTo>
                <a:lnTo>
                  <a:pt x="140" y="16"/>
                </a:lnTo>
                <a:lnTo>
                  <a:pt x="129" y="18"/>
                </a:lnTo>
                <a:lnTo>
                  <a:pt x="116" y="18"/>
                </a:lnTo>
                <a:lnTo>
                  <a:pt x="108" y="18"/>
                </a:lnTo>
                <a:lnTo>
                  <a:pt x="99" y="18"/>
                </a:lnTo>
                <a:lnTo>
                  <a:pt x="86" y="16"/>
                </a:lnTo>
                <a:lnTo>
                  <a:pt x="75" y="13"/>
                </a:lnTo>
                <a:lnTo>
                  <a:pt x="66" y="10"/>
                </a:lnTo>
                <a:lnTo>
                  <a:pt x="55" y="6"/>
                </a:lnTo>
                <a:lnTo>
                  <a:pt x="42" y="3"/>
                </a:lnTo>
                <a:lnTo>
                  <a:pt x="28" y="0"/>
                </a:lnTo>
                <a:lnTo>
                  <a:pt x="18" y="0"/>
                </a:lnTo>
                <a:lnTo>
                  <a:pt x="8" y="0"/>
                </a:lnTo>
                <a:lnTo>
                  <a:pt x="5" y="0"/>
                </a:lnTo>
                <a:lnTo>
                  <a:pt x="2" y="3"/>
                </a:lnTo>
                <a:lnTo>
                  <a:pt x="0" y="6"/>
                </a:lnTo>
                <a:lnTo>
                  <a:pt x="0" y="9"/>
                </a:lnTo>
                <a:lnTo>
                  <a:pt x="0" y="387"/>
                </a:lnTo>
                <a:lnTo>
                  <a:pt x="0" y="391"/>
                </a:lnTo>
                <a:lnTo>
                  <a:pt x="2" y="393"/>
                </a:lnTo>
                <a:lnTo>
                  <a:pt x="5" y="395"/>
                </a:lnTo>
                <a:lnTo>
                  <a:pt x="8" y="397"/>
                </a:lnTo>
                <a:lnTo>
                  <a:pt x="12" y="395"/>
                </a:lnTo>
                <a:lnTo>
                  <a:pt x="15" y="393"/>
                </a:lnTo>
                <a:lnTo>
                  <a:pt x="17" y="391"/>
                </a:lnTo>
                <a:lnTo>
                  <a:pt x="17" y="387"/>
                </a:lnTo>
                <a:lnTo>
                  <a:pt x="17" y="235"/>
                </a:lnTo>
                <a:lnTo>
                  <a:pt x="31" y="236"/>
                </a:lnTo>
                <a:lnTo>
                  <a:pt x="42" y="238"/>
                </a:lnTo>
                <a:lnTo>
                  <a:pt x="50" y="240"/>
                </a:lnTo>
                <a:lnTo>
                  <a:pt x="59" y="243"/>
                </a:lnTo>
                <a:lnTo>
                  <a:pt x="70" y="247"/>
                </a:lnTo>
                <a:lnTo>
                  <a:pt x="83" y="250"/>
                </a:lnTo>
                <a:lnTo>
                  <a:pt x="98" y="252"/>
                </a:lnTo>
                <a:lnTo>
                  <a:pt x="107" y="252"/>
                </a:lnTo>
                <a:lnTo>
                  <a:pt x="116" y="252"/>
                </a:lnTo>
                <a:lnTo>
                  <a:pt x="131" y="252"/>
                </a:lnTo>
                <a:lnTo>
                  <a:pt x="143" y="250"/>
                </a:lnTo>
                <a:lnTo>
                  <a:pt x="154" y="247"/>
                </a:lnTo>
                <a:lnTo>
                  <a:pt x="163" y="244"/>
                </a:lnTo>
                <a:lnTo>
                  <a:pt x="175" y="240"/>
                </a:lnTo>
                <a:lnTo>
                  <a:pt x="186" y="237"/>
                </a:lnTo>
                <a:lnTo>
                  <a:pt x="194" y="236"/>
                </a:lnTo>
                <a:lnTo>
                  <a:pt x="203" y="235"/>
                </a:lnTo>
                <a:lnTo>
                  <a:pt x="213" y="235"/>
                </a:lnTo>
                <a:lnTo>
                  <a:pt x="224" y="235"/>
                </a:lnTo>
                <a:lnTo>
                  <a:pt x="243" y="235"/>
                </a:lnTo>
                <a:lnTo>
                  <a:pt x="259" y="237"/>
                </a:lnTo>
                <a:lnTo>
                  <a:pt x="274" y="240"/>
                </a:lnTo>
                <a:lnTo>
                  <a:pt x="287" y="243"/>
                </a:lnTo>
                <a:lnTo>
                  <a:pt x="297" y="245"/>
                </a:lnTo>
                <a:lnTo>
                  <a:pt x="304" y="249"/>
                </a:lnTo>
                <a:lnTo>
                  <a:pt x="308" y="251"/>
                </a:lnTo>
                <a:lnTo>
                  <a:pt x="311" y="251"/>
                </a:lnTo>
                <a:lnTo>
                  <a:pt x="314" y="252"/>
                </a:lnTo>
                <a:lnTo>
                  <a:pt x="317" y="252"/>
                </a:lnTo>
                <a:lnTo>
                  <a:pt x="320" y="250"/>
                </a:lnTo>
                <a:lnTo>
                  <a:pt x="322" y="248"/>
                </a:lnTo>
                <a:lnTo>
                  <a:pt x="324" y="243"/>
                </a:lnTo>
                <a:lnTo>
                  <a:pt x="324" y="243"/>
                </a:lnTo>
                <a:lnTo>
                  <a:pt x="324" y="27"/>
                </a:lnTo>
                <a:lnTo>
                  <a:pt x="324" y="2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4" name="Freeform 195"/>
          <p:cNvSpPr>
            <a:spLocks noEditPoints="1"/>
          </p:cNvSpPr>
          <p:nvPr/>
        </p:nvSpPr>
        <p:spPr bwMode="auto">
          <a:xfrm>
            <a:off x="14620875" y="2558357"/>
            <a:ext cx="267891" cy="330398"/>
          </a:xfrm>
          <a:custGeom>
            <a:avLst/>
            <a:gdLst>
              <a:gd name="T0" fmla="*/ 144 w 324"/>
              <a:gd name="T1" fmla="*/ 198 h 397"/>
              <a:gd name="T2" fmla="*/ 174 w 324"/>
              <a:gd name="T3" fmla="*/ 198 h 397"/>
              <a:gd name="T4" fmla="*/ 179 w 324"/>
              <a:gd name="T5" fmla="*/ 193 h 397"/>
              <a:gd name="T6" fmla="*/ 179 w 324"/>
              <a:gd name="T7" fmla="*/ 54 h 397"/>
              <a:gd name="T8" fmla="*/ 253 w 324"/>
              <a:gd name="T9" fmla="*/ 131 h 397"/>
              <a:gd name="T10" fmla="*/ 252 w 324"/>
              <a:gd name="T11" fmla="*/ 135 h 397"/>
              <a:gd name="T12" fmla="*/ 253 w 324"/>
              <a:gd name="T13" fmla="*/ 140 h 397"/>
              <a:gd name="T14" fmla="*/ 297 w 324"/>
              <a:gd name="T15" fmla="*/ 216 h 397"/>
              <a:gd name="T16" fmla="*/ 284 w 324"/>
              <a:gd name="T17" fmla="*/ 216 h 397"/>
              <a:gd name="T18" fmla="*/ 262 w 324"/>
              <a:gd name="T19" fmla="*/ 216 h 397"/>
              <a:gd name="T20" fmla="*/ 221 w 324"/>
              <a:gd name="T21" fmla="*/ 216 h 397"/>
              <a:gd name="T22" fmla="*/ 179 w 324"/>
              <a:gd name="T23" fmla="*/ 216 h 397"/>
              <a:gd name="T24" fmla="*/ 158 w 324"/>
              <a:gd name="T25" fmla="*/ 216 h 397"/>
              <a:gd name="T26" fmla="*/ 146 w 324"/>
              <a:gd name="T27" fmla="*/ 216 h 397"/>
              <a:gd name="T28" fmla="*/ 17 w 324"/>
              <a:gd name="T29" fmla="*/ 18 h 397"/>
              <a:gd name="T30" fmla="*/ 162 w 324"/>
              <a:gd name="T31" fmla="*/ 181 h 397"/>
              <a:gd name="T32" fmla="*/ 17 w 324"/>
              <a:gd name="T33" fmla="*/ 179 h 397"/>
              <a:gd name="T34" fmla="*/ 17 w 324"/>
              <a:gd name="T35" fmla="*/ 166 h 397"/>
              <a:gd name="T36" fmla="*/ 17 w 324"/>
              <a:gd name="T37" fmla="*/ 143 h 397"/>
              <a:gd name="T38" fmla="*/ 17 w 324"/>
              <a:gd name="T39" fmla="*/ 100 h 397"/>
              <a:gd name="T40" fmla="*/ 17 w 324"/>
              <a:gd name="T41" fmla="*/ 55 h 397"/>
              <a:gd name="T42" fmla="*/ 17 w 324"/>
              <a:gd name="T43" fmla="*/ 33 h 397"/>
              <a:gd name="T44" fmla="*/ 17 w 324"/>
              <a:gd name="T45" fmla="*/ 20 h 397"/>
              <a:gd name="T46" fmla="*/ 323 w 324"/>
              <a:gd name="T47" fmla="*/ 221 h 397"/>
              <a:gd name="T48" fmla="*/ 323 w 324"/>
              <a:gd name="T49" fmla="*/ 50 h 397"/>
              <a:gd name="T50" fmla="*/ 324 w 324"/>
              <a:gd name="T51" fmla="*/ 45 h 397"/>
              <a:gd name="T52" fmla="*/ 321 w 324"/>
              <a:gd name="T53" fmla="*/ 39 h 397"/>
              <a:gd name="T54" fmla="*/ 314 w 324"/>
              <a:gd name="T55" fmla="*/ 36 h 397"/>
              <a:gd name="T56" fmla="*/ 179 w 324"/>
              <a:gd name="T57" fmla="*/ 9 h 397"/>
              <a:gd name="T58" fmla="*/ 177 w 324"/>
              <a:gd name="T59" fmla="*/ 3 h 397"/>
              <a:gd name="T60" fmla="*/ 171 w 324"/>
              <a:gd name="T61" fmla="*/ 0 h 397"/>
              <a:gd name="T62" fmla="*/ 6 w 324"/>
              <a:gd name="T63" fmla="*/ 0 h 397"/>
              <a:gd name="T64" fmla="*/ 0 w 324"/>
              <a:gd name="T65" fmla="*/ 6 h 397"/>
              <a:gd name="T66" fmla="*/ 0 w 324"/>
              <a:gd name="T67" fmla="*/ 387 h 397"/>
              <a:gd name="T68" fmla="*/ 2 w 324"/>
              <a:gd name="T69" fmla="*/ 393 h 397"/>
              <a:gd name="T70" fmla="*/ 9 w 324"/>
              <a:gd name="T71" fmla="*/ 397 h 397"/>
              <a:gd name="T72" fmla="*/ 15 w 324"/>
              <a:gd name="T73" fmla="*/ 393 h 397"/>
              <a:gd name="T74" fmla="*/ 17 w 324"/>
              <a:gd name="T75" fmla="*/ 387 h 397"/>
              <a:gd name="T76" fmla="*/ 125 w 324"/>
              <a:gd name="T77" fmla="*/ 198 h 397"/>
              <a:gd name="T78" fmla="*/ 126 w 324"/>
              <a:gd name="T79" fmla="*/ 229 h 397"/>
              <a:gd name="T80" fmla="*/ 131 w 324"/>
              <a:gd name="T81" fmla="*/ 234 h 397"/>
              <a:gd name="T82" fmla="*/ 314 w 324"/>
              <a:gd name="T83" fmla="*/ 235 h 397"/>
              <a:gd name="T84" fmla="*/ 321 w 324"/>
              <a:gd name="T85" fmla="*/ 231 h 397"/>
              <a:gd name="T86" fmla="*/ 324 w 324"/>
              <a:gd name="T87" fmla="*/ 225 h 397"/>
              <a:gd name="T88" fmla="*/ 323 w 324"/>
              <a:gd name="T89" fmla="*/ 22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4" h="397">
                <a:moveTo>
                  <a:pt x="144" y="216"/>
                </a:moveTo>
                <a:lnTo>
                  <a:pt x="144" y="198"/>
                </a:lnTo>
                <a:lnTo>
                  <a:pt x="171" y="198"/>
                </a:lnTo>
                <a:lnTo>
                  <a:pt x="174" y="198"/>
                </a:lnTo>
                <a:lnTo>
                  <a:pt x="177" y="196"/>
                </a:lnTo>
                <a:lnTo>
                  <a:pt x="179" y="193"/>
                </a:lnTo>
                <a:lnTo>
                  <a:pt x="179" y="189"/>
                </a:lnTo>
                <a:lnTo>
                  <a:pt x="179" y="54"/>
                </a:lnTo>
                <a:lnTo>
                  <a:pt x="299" y="54"/>
                </a:lnTo>
                <a:lnTo>
                  <a:pt x="253" y="131"/>
                </a:lnTo>
                <a:lnTo>
                  <a:pt x="253" y="131"/>
                </a:lnTo>
                <a:lnTo>
                  <a:pt x="252" y="135"/>
                </a:lnTo>
                <a:lnTo>
                  <a:pt x="253" y="140"/>
                </a:lnTo>
                <a:lnTo>
                  <a:pt x="253" y="140"/>
                </a:lnTo>
                <a:lnTo>
                  <a:pt x="299" y="216"/>
                </a:lnTo>
                <a:lnTo>
                  <a:pt x="297" y="216"/>
                </a:lnTo>
                <a:lnTo>
                  <a:pt x="292" y="216"/>
                </a:lnTo>
                <a:lnTo>
                  <a:pt x="284" y="216"/>
                </a:lnTo>
                <a:lnTo>
                  <a:pt x="274" y="216"/>
                </a:lnTo>
                <a:lnTo>
                  <a:pt x="262" y="216"/>
                </a:lnTo>
                <a:lnTo>
                  <a:pt x="249" y="216"/>
                </a:lnTo>
                <a:lnTo>
                  <a:pt x="221" y="216"/>
                </a:lnTo>
                <a:lnTo>
                  <a:pt x="193" y="216"/>
                </a:lnTo>
                <a:lnTo>
                  <a:pt x="179" y="216"/>
                </a:lnTo>
                <a:lnTo>
                  <a:pt x="169" y="216"/>
                </a:lnTo>
                <a:lnTo>
                  <a:pt x="158" y="216"/>
                </a:lnTo>
                <a:lnTo>
                  <a:pt x="150" y="216"/>
                </a:lnTo>
                <a:lnTo>
                  <a:pt x="146" y="216"/>
                </a:lnTo>
                <a:lnTo>
                  <a:pt x="144" y="216"/>
                </a:lnTo>
                <a:close/>
                <a:moveTo>
                  <a:pt x="17" y="18"/>
                </a:moveTo>
                <a:lnTo>
                  <a:pt x="162" y="18"/>
                </a:lnTo>
                <a:lnTo>
                  <a:pt x="162" y="181"/>
                </a:lnTo>
                <a:lnTo>
                  <a:pt x="17" y="181"/>
                </a:lnTo>
                <a:lnTo>
                  <a:pt x="17" y="179"/>
                </a:lnTo>
                <a:lnTo>
                  <a:pt x="17" y="173"/>
                </a:lnTo>
                <a:lnTo>
                  <a:pt x="17" y="166"/>
                </a:lnTo>
                <a:lnTo>
                  <a:pt x="17" y="155"/>
                </a:lnTo>
                <a:lnTo>
                  <a:pt x="17" y="143"/>
                </a:lnTo>
                <a:lnTo>
                  <a:pt x="17" y="129"/>
                </a:lnTo>
                <a:lnTo>
                  <a:pt x="17" y="100"/>
                </a:lnTo>
                <a:lnTo>
                  <a:pt x="17" y="70"/>
                </a:lnTo>
                <a:lnTo>
                  <a:pt x="17" y="55"/>
                </a:lnTo>
                <a:lnTo>
                  <a:pt x="17" y="44"/>
                </a:lnTo>
                <a:lnTo>
                  <a:pt x="17" y="33"/>
                </a:lnTo>
                <a:lnTo>
                  <a:pt x="17" y="25"/>
                </a:lnTo>
                <a:lnTo>
                  <a:pt x="17" y="20"/>
                </a:lnTo>
                <a:lnTo>
                  <a:pt x="17" y="18"/>
                </a:lnTo>
                <a:close/>
                <a:moveTo>
                  <a:pt x="323" y="221"/>
                </a:moveTo>
                <a:lnTo>
                  <a:pt x="271" y="135"/>
                </a:lnTo>
                <a:lnTo>
                  <a:pt x="323" y="50"/>
                </a:lnTo>
                <a:lnTo>
                  <a:pt x="322" y="50"/>
                </a:lnTo>
                <a:lnTo>
                  <a:pt x="324" y="45"/>
                </a:lnTo>
                <a:lnTo>
                  <a:pt x="323" y="41"/>
                </a:lnTo>
                <a:lnTo>
                  <a:pt x="321" y="39"/>
                </a:lnTo>
                <a:lnTo>
                  <a:pt x="319" y="37"/>
                </a:lnTo>
                <a:lnTo>
                  <a:pt x="314" y="36"/>
                </a:lnTo>
                <a:lnTo>
                  <a:pt x="179" y="36"/>
                </a:lnTo>
                <a:lnTo>
                  <a:pt x="179" y="9"/>
                </a:lnTo>
                <a:lnTo>
                  <a:pt x="179" y="6"/>
                </a:lnTo>
                <a:lnTo>
                  <a:pt x="177" y="3"/>
                </a:lnTo>
                <a:lnTo>
                  <a:pt x="174" y="0"/>
                </a:lnTo>
                <a:lnTo>
                  <a:pt x="171" y="0"/>
                </a:lnTo>
                <a:lnTo>
                  <a:pt x="9" y="0"/>
                </a:lnTo>
                <a:lnTo>
                  <a:pt x="6" y="0"/>
                </a:lnTo>
                <a:lnTo>
                  <a:pt x="2" y="3"/>
                </a:lnTo>
                <a:lnTo>
                  <a:pt x="0" y="6"/>
                </a:lnTo>
                <a:lnTo>
                  <a:pt x="0" y="9"/>
                </a:lnTo>
                <a:lnTo>
                  <a:pt x="0" y="387"/>
                </a:lnTo>
                <a:lnTo>
                  <a:pt x="0" y="391"/>
                </a:lnTo>
                <a:lnTo>
                  <a:pt x="2" y="393"/>
                </a:lnTo>
                <a:lnTo>
                  <a:pt x="6" y="395"/>
                </a:lnTo>
                <a:lnTo>
                  <a:pt x="9" y="397"/>
                </a:lnTo>
                <a:lnTo>
                  <a:pt x="12" y="395"/>
                </a:lnTo>
                <a:lnTo>
                  <a:pt x="15" y="393"/>
                </a:lnTo>
                <a:lnTo>
                  <a:pt x="17" y="391"/>
                </a:lnTo>
                <a:lnTo>
                  <a:pt x="17" y="387"/>
                </a:lnTo>
                <a:lnTo>
                  <a:pt x="17" y="198"/>
                </a:lnTo>
                <a:lnTo>
                  <a:pt x="125" y="198"/>
                </a:lnTo>
                <a:lnTo>
                  <a:pt x="125" y="225"/>
                </a:lnTo>
                <a:lnTo>
                  <a:pt x="126" y="229"/>
                </a:lnTo>
                <a:lnTo>
                  <a:pt x="129" y="231"/>
                </a:lnTo>
                <a:lnTo>
                  <a:pt x="131" y="234"/>
                </a:lnTo>
                <a:lnTo>
                  <a:pt x="135" y="235"/>
                </a:lnTo>
                <a:lnTo>
                  <a:pt x="314" y="235"/>
                </a:lnTo>
                <a:lnTo>
                  <a:pt x="319" y="234"/>
                </a:lnTo>
                <a:lnTo>
                  <a:pt x="321" y="231"/>
                </a:lnTo>
                <a:lnTo>
                  <a:pt x="323" y="229"/>
                </a:lnTo>
                <a:lnTo>
                  <a:pt x="324" y="225"/>
                </a:lnTo>
                <a:lnTo>
                  <a:pt x="322" y="221"/>
                </a:lnTo>
                <a:lnTo>
                  <a:pt x="323" y="22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5" name="Freeform 196"/>
          <p:cNvSpPr>
            <a:spLocks noEditPoints="1"/>
          </p:cNvSpPr>
          <p:nvPr/>
        </p:nvSpPr>
        <p:spPr bwMode="auto">
          <a:xfrm>
            <a:off x="14585156" y="3802559"/>
            <a:ext cx="339328" cy="337839"/>
          </a:xfrm>
          <a:custGeom>
            <a:avLst/>
            <a:gdLst>
              <a:gd name="T0" fmla="*/ 199 w 410"/>
              <a:gd name="T1" fmla="*/ 223 h 409"/>
              <a:gd name="T2" fmla="*/ 167 w 410"/>
              <a:gd name="T3" fmla="*/ 221 h 409"/>
              <a:gd name="T4" fmla="*/ 150 w 410"/>
              <a:gd name="T5" fmla="*/ 245 h 409"/>
              <a:gd name="T6" fmla="*/ 161 w 410"/>
              <a:gd name="T7" fmla="*/ 276 h 409"/>
              <a:gd name="T8" fmla="*/ 172 w 410"/>
              <a:gd name="T9" fmla="*/ 297 h 409"/>
              <a:gd name="T10" fmla="*/ 177 w 410"/>
              <a:gd name="T11" fmla="*/ 327 h 409"/>
              <a:gd name="T12" fmla="*/ 192 w 410"/>
              <a:gd name="T13" fmla="*/ 343 h 409"/>
              <a:gd name="T14" fmla="*/ 207 w 410"/>
              <a:gd name="T15" fmla="*/ 302 h 409"/>
              <a:gd name="T16" fmla="*/ 229 w 410"/>
              <a:gd name="T17" fmla="*/ 264 h 409"/>
              <a:gd name="T18" fmla="*/ 318 w 410"/>
              <a:gd name="T19" fmla="*/ 245 h 409"/>
              <a:gd name="T20" fmla="*/ 169 w 410"/>
              <a:gd name="T21" fmla="*/ 196 h 409"/>
              <a:gd name="T22" fmla="*/ 203 w 410"/>
              <a:gd name="T23" fmla="*/ 1 h 409"/>
              <a:gd name="T24" fmla="*/ 205 w 410"/>
              <a:gd name="T25" fmla="*/ 24 h 409"/>
              <a:gd name="T26" fmla="*/ 348 w 410"/>
              <a:gd name="T27" fmla="*/ 191 h 409"/>
              <a:gd name="T28" fmla="*/ 342 w 410"/>
              <a:gd name="T29" fmla="*/ 161 h 409"/>
              <a:gd name="T30" fmla="*/ 329 w 410"/>
              <a:gd name="T31" fmla="*/ 131 h 409"/>
              <a:gd name="T32" fmla="*/ 299 w 410"/>
              <a:gd name="T33" fmla="*/ 95 h 409"/>
              <a:gd name="T34" fmla="*/ 251 w 410"/>
              <a:gd name="T35" fmla="*/ 66 h 409"/>
              <a:gd name="T36" fmla="*/ 233 w 410"/>
              <a:gd name="T37" fmla="*/ 89 h 409"/>
              <a:gd name="T38" fmla="*/ 244 w 410"/>
              <a:gd name="T39" fmla="*/ 103 h 409"/>
              <a:gd name="T40" fmla="*/ 244 w 410"/>
              <a:gd name="T41" fmla="*/ 122 h 409"/>
              <a:gd name="T42" fmla="*/ 258 w 410"/>
              <a:gd name="T43" fmla="*/ 137 h 409"/>
              <a:gd name="T44" fmla="*/ 287 w 410"/>
              <a:gd name="T45" fmla="*/ 131 h 409"/>
              <a:gd name="T46" fmla="*/ 283 w 410"/>
              <a:gd name="T47" fmla="*/ 160 h 409"/>
              <a:gd name="T48" fmla="*/ 288 w 410"/>
              <a:gd name="T49" fmla="*/ 195 h 409"/>
              <a:gd name="T50" fmla="*/ 319 w 410"/>
              <a:gd name="T51" fmla="*/ 234 h 409"/>
              <a:gd name="T52" fmla="*/ 346 w 410"/>
              <a:gd name="T53" fmla="*/ 232 h 409"/>
              <a:gd name="T54" fmla="*/ 158 w 410"/>
              <a:gd name="T55" fmla="*/ 188 h 409"/>
              <a:gd name="T56" fmla="*/ 181 w 410"/>
              <a:gd name="T57" fmla="*/ 163 h 409"/>
              <a:gd name="T58" fmla="*/ 215 w 410"/>
              <a:gd name="T59" fmla="*/ 143 h 409"/>
              <a:gd name="T60" fmla="*/ 202 w 410"/>
              <a:gd name="T61" fmla="*/ 124 h 409"/>
              <a:gd name="T62" fmla="*/ 176 w 410"/>
              <a:gd name="T63" fmla="*/ 130 h 409"/>
              <a:gd name="T64" fmla="*/ 165 w 410"/>
              <a:gd name="T65" fmla="*/ 136 h 409"/>
              <a:gd name="T66" fmla="*/ 158 w 410"/>
              <a:gd name="T67" fmla="*/ 121 h 409"/>
              <a:gd name="T68" fmla="*/ 176 w 410"/>
              <a:gd name="T69" fmla="*/ 116 h 409"/>
              <a:gd name="T70" fmla="*/ 183 w 410"/>
              <a:gd name="T71" fmla="*/ 101 h 409"/>
              <a:gd name="T72" fmla="*/ 163 w 410"/>
              <a:gd name="T73" fmla="*/ 101 h 409"/>
              <a:gd name="T74" fmla="*/ 145 w 410"/>
              <a:gd name="T75" fmla="*/ 101 h 409"/>
              <a:gd name="T76" fmla="*/ 131 w 410"/>
              <a:gd name="T77" fmla="*/ 112 h 409"/>
              <a:gd name="T78" fmla="*/ 103 w 410"/>
              <a:gd name="T79" fmla="*/ 92 h 409"/>
              <a:gd name="T80" fmla="*/ 64 w 410"/>
              <a:gd name="T81" fmla="*/ 155 h 409"/>
              <a:gd name="T82" fmla="*/ 77 w 410"/>
              <a:gd name="T83" fmla="*/ 185 h 409"/>
              <a:gd name="T84" fmla="*/ 85 w 410"/>
              <a:gd name="T85" fmla="*/ 195 h 409"/>
              <a:gd name="T86" fmla="*/ 135 w 410"/>
              <a:gd name="T87" fmla="*/ 227 h 409"/>
              <a:gd name="T88" fmla="*/ 136 w 410"/>
              <a:gd name="T89" fmla="*/ 221 h 409"/>
              <a:gd name="T90" fmla="*/ 119 w 410"/>
              <a:gd name="T91" fmla="*/ 198 h 409"/>
              <a:gd name="T92" fmla="*/ 138 w 410"/>
              <a:gd name="T93" fmla="*/ 184 h 409"/>
              <a:gd name="T94" fmla="*/ 145 w 410"/>
              <a:gd name="T95" fmla="*/ 198 h 409"/>
              <a:gd name="T96" fmla="*/ 156 w 410"/>
              <a:gd name="T97" fmla="*/ 196 h 409"/>
              <a:gd name="T98" fmla="*/ 288 w 410"/>
              <a:gd name="T99" fmla="*/ 252 h 409"/>
              <a:gd name="T100" fmla="*/ 305 w 410"/>
              <a:gd name="T101" fmla="*/ 261 h 409"/>
              <a:gd name="T102" fmla="*/ 306 w 410"/>
              <a:gd name="T103" fmla="*/ 246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10" h="409">
                <a:moveTo>
                  <a:pt x="220" y="241"/>
                </a:moveTo>
                <a:lnTo>
                  <a:pt x="214" y="236"/>
                </a:lnTo>
                <a:lnTo>
                  <a:pt x="210" y="232"/>
                </a:lnTo>
                <a:lnTo>
                  <a:pt x="203" y="225"/>
                </a:lnTo>
                <a:lnTo>
                  <a:pt x="199" y="223"/>
                </a:lnTo>
                <a:lnTo>
                  <a:pt x="195" y="221"/>
                </a:lnTo>
                <a:lnTo>
                  <a:pt x="189" y="220"/>
                </a:lnTo>
                <a:lnTo>
                  <a:pt x="182" y="220"/>
                </a:lnTo>
                <a:lnTo>
                  <a:pt x="174" y="220"/>
                </a:lnTo>
                <a:lnTo>
                  <a:pt x="167" y="221"/>
                </a:lnTo>
                <a:lnTo>
                  <a:pt x="161" y="223"/>
                </a:lnTo>
                <a:lnTo>
                  <a:pt x="156" y="226"/>
                </a:lnTo>
                <a:lnTo>
                  <a:pt x="152" y="231"/>
                </a:lnTo>
                <a:lnTo>
                  <a:pt x="150" y="237"/>
                </a:lnTo>
                <a:lnTo>
                  <a:pt x="150" y="245"/>
                </a:lnTo>
                <a:lnTo>
                  <a:pt x="151" y="256"/>
                </a:lnTo>
                <a:lnTo>
                  <a:pt x="152" y="261"/>
                </a:lnTo>
                <a:lnTo>
                  <a:pt x="154" y="266"/>
                </a:lnTo>
                <a:lnTo>
                  <a:pt x="157" y="272"/>
                </a:lnTo>
                <a:lnTo>
                  <a:pt x="161" y="276"/>
                </a:lnTo>
                <a:lnTo>
                  <a:pt x="164" y="279"/>
                </a:lnTo>
                <a:lnTo>
                  <a:pt x="167" y="282"/>
                </a:lnTo>
                <a:lnTo>
                  <a:pt x="170" y="285"/>
                </a:lnTo>
                <a:lnTo>
                  <a:pt x="172" y="290"/>
                </a:lnTo>
                <a:lnTo>
                  <a:pt x="172" y="297"/>
                </a:lnTo>
                <a:lnTo>
                  <a:pt x="172" y="305"/>
                </a:lnTo>
                <a:lnTo>
                  <a:pt x="172" y="312"/>
                </a:lnTo>
                <a:lnTo>
                  <a:pt x="173" y="317"/>
                </a:lnTo>
                <a:lnTo>
                  <a:pt x="174" y="321"/>
                </a:lnTo>
                <a:lnTo>
                  <a:pt x="177" y="327"/>
                </a:lnTo>
                <a:lnTo>
                  <a:pt x="180" y="332"/>
                </a:lnTo>
                <a:lnTo>
                  <a:pt x="184" y="337"/>
                </a:lnTo>
                <a:lnTo>
                  <a:pt x="186" y="340"/>
                </a:lnTo>
                <a:lnTo>
                  <a:pt x="189" y="342"/>
                </a:lnTo>
                <a:lnTo>
                  <a:pt x="192" y="343"/>
                </a:lnTo>
                <a:lnTo>
                  <a:pt x="194" y="342"/>
                </a:lnTo>
                <a:lnTo>
                  <a:pt x="196" y="338"/>
                </a:lnTo>
                <a:lnTo>
                  <a:pt x="198" y="331"/>
                </a:lnTo>
                <a:lnTo>
                  <a:pt x="202" y="315"/>
                </a:lnTo>
                <a:lnTo>
                  <a:pt x="207" y="302"/>
                </a:lnTo>
                <a:lnTo>
                  <a:pt x="213" y="292"/>
                </a:lnTo>
                <a:lnTo>
                  <a:pt x="219" y="283"/>
                </a:lnTo>
                <a:lnTo>
                  <a:pt x="226" y="274"/>
                </a:lnTo>
                <a:lnTo>
                  <a:pt x="228" y="269"/>
                </a:lnTo>
                <a:lnTo>
                  <a:pt x="229" y="264"/>
                </a:lnTo>
                <a:lnTo>
                  <a:pt x="230" y="258"/>
                </a:lnTo>
                <a:lnTo>
                  <a:pt x="228" y="253"/>
                </a:lnTo>
                <a:lnTo>
                  <a:pt x="225" y="247"/>
                </a:lnTo>
                <a:lnTo>
                  <a:pt x="220" y="241"/>
                </a:lnTo>
                <a:close/>
                <a:moveTo>
                  <a:pt x="318" y="245"/>
                </a:moveTo>
                <a:cubicBezTo>
                  <a:pt x="322" y="245"/>
                  <a:pt x="324" y="247"/>
                  <a:pt x="324" y="249"/>
                </a:cubicBezTo>
                <a:cubicBezTo>
                  <a:pt x="324" y="251"/>
                  <a:pt x="322" y="253"/>
                  <a:pt x="318" y="253"/>
                </a:cubicBezTo>
                <a:cubicBezTo>
                  <a:pt x="315" y="253"/>
                  <a:pt x="312" y="251"/>
                  <a:pt x="312" y="249"/>
                </a:cubicBezTo>
                <a:cubicBezTo>
                  <a:pt x="312" y="247"/>
                  <a:pt x="315" y="245"/>
                  <a:pt x="318" y="245"/>
                </a:cubicBezTo>
                <a:close/>
                <a:moveTo>
                  <a:pt x="169" y="196"/>
                </a:moveTo>
                <a:cubicBezTo>
                  <a:pt x="172" y="196"/>
                  <a:pt x="175" y="198"/>
                  <a:pt x="175" y="200"/>
                </a:cubicBezTo>
                <a:cubicBezTo>
                  <a:pt x="175" y="203"/>
                  <a:pt x="172" y="204"/>
                  <a:pt x="169" y="204"/>
                </a:cubicBezTo>
                <a:cubicBezTo>
                  <a:pt x="165" y="204"/>
                  <a:pt x="163" y="203"/>
                  <a:pt x="163" y="200"/>
                </a:cubicBezTo>
                <a:cubicBezTo>
                  <a:pt x="163" y="198"/>
                  <a:pt x="165" y="196"/>
                  <a:pt x="169" y="196"/>
                </a:cubicBezTo>
                <a:close/>
                <a:moveTo>
                  <a:pt x="203" y="1"/>
                </a:moveTo>
                <a:cubicBezTo>
                  <a:pt x="316" y="0"/>
                  <a:pt x="408" y="90"/>
                  <a:pt x="409" y="203"/>
                </a:cubicBezTo>
                <a:cubicBezTo>
                  <a:pt x="410" y="315"/>
                  <a:pt x="320" y="407"/>
                  <a:pt x="207" y="408"/>
                </a:cubicBezTo>
                <a:cubicBezTo>
                  <a:pt x="94" y="409"/>
                  <a:pt x="2" y="319"/>
                  <a:pt x="1" y="206"/>
                </a:cubicBezTo>
                <a:cubicBezTo>
                  <a:pt x="0" y="94"/>
                  <a:pt x="91" y="2"/>
                  <a:pt x="203" y="1"/>
                </a:cubicBezTo>
                <a:close/>
                <a:moveTo>
                  <a:pt x="205" y="24"/>
                </a:moveTo>
                <a:cubicBezTo>
                  <a:pt x="305" y="24"/>
                  <a:pt x="386" y="105"/>
                  <a:pt x="386" y="204"/>
                </a:cubicBezTo>
                <a:cubicBezTo>
                  <a:pt x="386" y="304"/>
                  <a:pt x="305" y="385"/>
                  <a:pt x="205" y="385"/>
                </a:cubicBezTo>
                <a:cubicBezTo>
                  <a:pt x="105" y="385"/>
                  <a:pt x="24" y="304"/>
                  <a:pt x="24" y="204"/>
                </a:cubicBezTo>
                <a:cubicBezTo>
                  <a:pt x="24" y="105"/>
                  <a:pt x="105" y="24"/>
                  <a:pt x="205" y="24"/>
                </a:cubicBezTo>
                <a:close/>
                <a:moveTo>
                  <a:pt x="348" y="191"/>
                </a:moveTo>
                <a:lnTo>
                  <a:pt x="348" y="188"/>
                </a:lnTo>
                <a:lnTo>
                  <a:pt x="346" y="178"/>
                </a:lnTo>
                <a:lnTo>
                  <a:pt x="345" y="174"/>
                </a:lnTo>
                <a:lnTo>
                  <a:pt x="343" y="165"/>
                </a:lnTo>
                <a:lnTo>
                  <a:pt x="342" y="161"/>
                </a:lnTo>
                <a:lnTo>
                  <a:pt x="340" y="155"/>
                </a:lnTo>
                <a:lnTo>
                  <a:pt x="337" y="149"/>
                </a:lnTo>
                <a:lnTo>
                  <a:pt x="335" y="144"/>
                </a:lnTo>
                <a:lnTo>
                  <a:pt x="332" y="137"/>
                </a:lnTo>
                <a:lnTo>
                  <a:pt x="329" y="131"/>
                </a:lnTo>
                <a:lnTo>
                  <a:pt x="326" y="126"/>
                </a:lnTo>
                <a:lnTo>
                  <a:pt x="322" y="120"/>
                </a:lnTo>
                <a:lnTo>
                  <a:pt x="319" y="117"/>
                </a:lnTo>
                <a:lnTo>
                  <a:pt x="310" y="106"/>
                </a:lnTo>
                <a:lnTo>
                  <a:pt x="299" y="95"/>
                </a:lnTo>
                <a:lnTo>
                  <a:pt x="298" y="94"/>
                </a:lnTo>
                <a:lnTo>
                  <a:pt x="290" y="87"/>
                </a:lnTo>
                <a:lnTo>
                  <a:pt x="290" y="87"/>
                </a:lnTo>
                <a:lnTo>
                  <a:pt x="271" y="75"/>
                </a:lnTo>
                <a:lnTo>
                  <a:pt x="251" y="66"/>
                </a:lnTo>
                <a:lnTo>
                  <a:pt x="244" y="76"/>
                </a:lnTo>
                <a:lnTo>
                  <a:pt x="240" y="81"/>
                </a:lnTo>
                <a:lnTo>
                  <a:pt x="237" y="84"/>
                </a:lnTo>
                <a:lnTo>
                  <a:pt x="235" y="86"/>
                </a:lnTo>
                <a:lnTo>
                  <a:pt x="233" y="89"/>
                </a:lnTo>
                <a:lnTo>
                  <a:pt x="233" y="96"/>
                </a:lnTo>
                <a:lnTo>
                  <a:pt x="234" y="99"/>
                </a:lnTo>
                <a:lnTo>
                  <a:pt x="236" y="101"/>
                </a:lnTo>
                <a:lnTo>
                  <a:pt x="240" y="103"/>
                </a:lnTo>
                <a:lnTo>
                  <a:pt x="244" y="103"/>
                </a:lnTo>
                <a:lnTo>
                  <a:pt x="244" y="104"/>
                </a:lnTo>
                <a:lnTo>
                  <a:pt x="243" y="107"/>
                </a:lnTo>
                <a:lnTo>
                  <a:pt x="243" y="113"/>
                </a:lnTo>
                <a:lnTo>
                  <a:pt x="243" y="117"/>
                </a:lnTo>
                <a:lnTo>
                  <a:pt x="244" y="122"/>
                </a:lnTo>
                <a:lnTo>
                  <a:pt x="246" y="127"/>
                </a:lnTo>
                <a:lnTo>
                  <a:pt x="248" y="131"/>
                </a:lnTo>
                <a:lnTo>
                  <a:pt x="251" y="134"/>
                </a:lnTo>
                <a:lnTo>
                  <a:pt x="254" y="136"/>
                </a:lnTo>
                <a:lnTo>
                  <a:pt x="258" y="137"/>
                </a:lnTo>
                <a:lnTo>
                  <a:pt x="263" y="136"/>
                </a:lnTo>
                <a:lnTo>
                  <a:pt x="269" y="135"/>
                </a:lnTo>
                <a:lnTo>
                  <a:pt x="276" y="132"/>
                </a:lnTo>
                <a:lnTo>
                  <a:pt x="282" y="131"/>
                </a:lnTo>
                <a:lnTo>
                  <a:pt x="287" y="131"/>
                </a:lnTo>
                <a:lnTo>
                  <a:pt x="290" y="134"/>
                </a:lnTo>
                <a:lnTo>
                  <a:pt x="290" y="139"/>
                </a:lnTo>
                <a:lnTo>
                  <a:pt x="289" y="146"/>
                </a:lnTo>
                <a:lnTo>
                  <a:pt x="287" y="151"/>
                </a:lnTo>
                <a:lnTo>
                  <a:pt x="283" y="160"/>
                </a:lnTo>
                <a:lnTo>
                  <a:pt x="281" y="165"/>
                </a:lnTo>
                <a:lnTo>
                  <a:pt x="281" y="171"/>
                </a:lnTo>
                <a:lnTo>
                  <a:pt x="282" y="179"/>
                </a:lnTo>
                <a:lnTo>
                  <a:pt x="285" y="188"/>
                </a:lnTo>
                <a:lnTo>
                  <a:pt x="288" y="195"/>
                </a:lnTo>
                <a:lnTo>
                  <a:pt x="292" y="200"/>
                </a:lnTo>
                <a:lnTo>
                  <a:pt x="300" y="210"/>
                </a:lnTo>
                <a:lnTo>
                  <a:pt x="308" y="219"/>
                </a:lnTo>
                <a:lnTo>
                  <a:pt x="314" y="228"/>
                </a:lnTo>
                <a:lnTo>
                  <a:pt x="319" y="234"/>
                </a:lnTo>
                <a:lnTo>
                  <a:pt x="325" y="240"/>
                </a:lnTo>
                <a:lnTo>
                  <a:pt x="334" y="245"/>
                </a:lnTo>
                <a:lnTo>
                  <a:pt x="342" y="249"/>
                </a:lnTo>
                <a:lnTo>
                  <a:pt x="345" y="237"/>
                </a:lnTo>
                <a:lnTo>
                  <a:pt x="346" y="232"/>
                </a:lnTo>
                <a:lnTo>
                  <a:pt x="348" y="223"/>
                </a:lnTo>
                <a:lnTo>
                  <a:pt x="348" y="219"/>
                </a:lnTo>
                <a:lnTo>
                  <a:pt x="349" y="205"/>
                </a:lnTo>
                <a:lnTo>
                  <a:pt x="348" y="191"/>
                </a:lnTo>
                <a:close/>
                <a:moveTo>
                  <a:pt x="158" y="188"/>
                </a:moveTo>
                <a:lnTo>
                  <a:pt x="159" y="183"/>
                </a:lnTo>
                <a:lnTo>
                  <a:pt x="162" y="179"/>
                </a:lnTo>
                <a:lnTo>
                  <a:pt x="166" y="174"/>
                </a:lnTo>
                <a:lnTo>
                  <a:pt x="171" y="170"/>
                </a:lnTo>
                <a:lnTo>
                  <a:pt x="181" y="163"/>
                </a:lnTo>
                <a:lnTo>
                  <a:pt x="192" y="158"/>
                </a:lnTo>
                <a:lnTo>
                  <a:pt x="201" y="154"/>
                </a:lnTo>
                <a:lnTo>
                  <a:pt x="209" y="150"/>
                </a:lnTo>
                <a:lnTo>
                  <a:pt x="214" y="146"/>
                </a:lnTo>
                <a:lnTo>
                  <a:pt x="215" y="143"/>
                </a:lnTo>
                <a:lnTo>
                  <a:pt x="215" y="140"/>
                </a:lnTo>
                <a:lnTo>
                  <a:pt x="213" y="133"/>
                </a:lnTo>
                <a:lnTo>
                  <a:pt x="209" y="128"/>
                </a:lnTo>
                <a:lnTo>
                  <a:pt x="206" y="126"/>
                </a:lnTo>
                <a:lnTo>
                  <a:pt x="202" y="124"/>
                </a:lnTo>
                <a:lnTo>
                  <a:pt x="197" y="123"/>
                </a:lnTo>
                <a:lnTo>
                  <a:pt x="190" y="123"/>
                </a:lnTo>
                <a:lnTo>
                  <a:pt x="183" y="124"/>
                </a:lnTo>
                <a:lnTo>
                  <a:pt x="179" y="127"/>
                </a:lnTo>
                <a:lnTo>
                  <a:pt x="176" y="130"/>
                </a:lnTo>
                <a:lnTo>
                  <a:pt x="174" y="134"/>
                </a:lnTo>
                <a:lnTo>
                  <a:pt x="172" y="137"/>
                </a:lnTo>
                <a:lnTo>
                  <a:pt x="170" y="139"/>
                </a:lnTo>
                <a:lnTo>
                  <a:pt x="167" y="138"/>
                </a:lnTo>
                <a:lnTo>
                  <a:pt x="165" y="136"/>
                </a:lnTo>
                <a:lnTo>
                  <a:pt x="162" y="134"/>
                </a:lnTo>
                <a:lnTo>
                  <a:pt x="157" y="129"/>
                </a:lnTo>
                <a:lnTo>
                  <a:pt x="155" y="125"/>
                </a:lnTo>
                <a:lnTo>
                  <a:pt x="156" y="123"/>
                </a:lnTo>
                <a:lnTo>
                  <a:pt x="158" y="121"/>
                </a:lnTo>
                <a:lnTo>
                  <a:pt x="162" y="121"/>
                </a:lnTo>
                <a:lnTo>
                  <a:pt x="166" y="120"/>
                </a:lnTo>
                <a:lnTo>
                  <a:pt x="170" y="119"/>
                </a:lnTo>
                <a:lnTo>
                  <a:pt x="173" y="118"/>
                </a:lnTo>
                <a:lnTo>
                  <a:pt x="176" y="116"/>
                </a:lnTo>
                <a:lnTo>
                  <a:pt x="179" y="114"/>
                </a:lnTo>
                <a:lnTo>
                  <a:pt x="182" y="110"/>
                </a:lnTo>
                <a:lnTo>
                  <a:pt x="183" y="107"/>
                </a:lnTo>
                <a:lnTo>
                  <a:pt x="184" y="104"/>
                </a:lnTo>
                <a:lnTo>
                  <a:pt x="183" y="101"/>
                </a:lnTo>
                <a:lnTo>
                  <a:pt x="180" y="99"/>
                </a:lnTo>
                <a:lnTo>
                  <a:pt x="176" y="98"/>
                </a:lnTo>
                <a:lnTo>
                  <a:pt x="171" y="98"/>
                </a:lnTo>
                <a:lnTo>
                  <a:pt x="168" y="99"/>
                </a:lnTo>
                <a:lnTo>
                  <a:pt x="163" y="101"/>
                </a:lnTo>
                <a:lnTo>
                  <a:pt x="159" y="102"/>
                </a:lnTo>
                <a:lnTo>
                  <a:pt x="156" y="101"/>
                </a:lnTo>
                <a:lnTo>
                  <a:pt x="153" y="100"/>
                </a:lnTo>
                <a:lnTo>
                  <a:pt x="149" y="100"/>
                </a:lnTo>
                <a:lnTo>
                  <a:pt x="145" y="101"/>
                </a:lnTo>
                <a:lnTo>
                  <a:pt x="142" y="103"/>
                </a:lnTo>
                <a:lnTo>
                  <a:pt x="139" y="106"/>
                </a:lnTo>
                <a:lnTo>
                  <a:pt x="137" y="109"/>
                </a:lnTo>
                <a:lnTo>
                  <a:pt x="134" y="111"/>
                </a:lnTo>
                <a:lnTo>
                  <a:pt x="131" y="112"/>
                </a:lnTo>
                <a:lnTo>
                  <a:pt x="129" y="112"/>
                </a:lnTo>
                <a:lnTo>
                  <a:pt x="124" y="110"/>
                </a:lnTo>
                <a:lnTo>
                  <a:pt x="117" y="105"/>
                </a:lnTo>
                <a:lnTo>
                  <a:pt x="110" y="99"/>
                </a:lnTo>
                <a:lnTo>
                  <a:pt x="103" y="92"/>
                </a:lnTo>
                <a:lnTo>
                  <a:pt x="90" y="103"/>
                </a:lnTo>
                <a:lnTo>
                  <a:pt x="80" y="116"/>
                </a:lnTo>
                <a:lnTo>
                  <a:pt x="70" y="130"/>
                </a:lnTo>
                <a:lnTo>
                  <a:pt x="62" y="145"/>
                </a:lnTo>
                <a:lnTo>
                  <a:pt x="64" y="155"/>
                </a:lnTo>
                <a:lnTo>
                  <a:pt x="66" y="164"/>
                </a:lnTo>
                <a:lnTo>
                  <a:pt x="69" y="171"/>
                </a:lnTo>
                <a:lnTo>
                  <a:pt x="72" y="177"/>
                </a:lnTo>
                <a:lnTo>
                  <a:pt x="75" y="182"/>
                </a:lnTo>
                <a:lnTo>
                  <a:pt x="77" y="185"/>
                </a:lnTo>
                <a:lnTo>
                  <a:pt x="79" y="187"/>
                </a:lnTo>
                <a:lnTo>
                  <a:pt x="80" y="188"/>
                </a:lnTo>
                <a:lnTo>
                  <a:pt x="80" y="188"/>
                </a:lnTo>
                <a:lnTo>
                  <a:pt x="82" y="190"/>
                </a:lnTo>
                <a:lnTo>
                  <a:pt x="85" y="195"/>
                </a:lnTo>
                <a:lnTo>
                  <a:pt x="90" y="199"/>
                </a:lnTo>
                <a:lnTo>
                  <a:pt x="97" y="205"/>
                </a:lnTo>
                <a:lnTo>
                  <a:pt x="106" y="211"/>
                </a:lnTo>
                <a:lnTo>
                  <a:pt x="119" y="219"/>
                </a:lnTo>
                <a:lnTo>
                  <a:pt x="135" y="227"/>
                </a:lnTo>
                <a:lnTo>
                  <a:pt x="136" y="227"/>
                </a:lnTo>
                <a:lnTo>
                  <a:pt x="138" y="226"/>
                </a:lnTo>
                <a:lnTo>
                  <a:pt x="138" y="225"/>
                </a:lnTo>
                <a:lnTo>
                  <a:pt x="138" y="223"/>
                </a:lnTo>
                <a:lnTo>
                  <a:pt x="136" y="221"/>
                </a:lnTo>
                <a:lnTo>
                  <a:pt x="133" y="217"/>
                </a:lnTo>
                <a:lnTo>
                  <a:pt x="125" y="209"/>
                </a:lnTo>
                <a:lnTo>
                  <a:pt x="122" y="205"/>
                </a:lnTo>
                <a:lnTo>
                  <a:pt x="120" y="201"/>
                </a:lnTo>
                <a:lnTo>
                  <a:pt x="119" y="198"/>
                </a:lnTo>
                <a:lnTo>
                  <a:pt x="119" y="195"/>
                </a:lnTo>
                <a:lnTo>
                  <a:pt x="121" y="190"/>
                </a:lnTo>
                <a:lnTo>
                  <a:pt x="124" y="188"/>
                </a:lnTo>
                <a:lnTo>
                  <a:pt x="132" y="185"/>
                </a:lnTo>
                <a:lnTo>
                  <a:pt x="138" y="184"/>
                </a:lnTo>
                <a:lnTo>
                  <a:pt x="140" y="186"/>
                </a:lnTo>
                <a:lnTo>
                  <a:pt x="141" y="188"/>
                </a:lnTo>
                <a:lnTo>
                  <a:pt x="143" y="190"/>
                </a:lnTo>
                <a:lnTo>
                  <a:pt x="144" y="195"/>
                </a:lnTo>
                <a:lnTo>
                  <a:pt x="145" y="198"/>
                </a:lnTo>
                <a:lnTo>
                  <a:pt x="147" y="200"/>
                </a:lnTo>
                <a:lnTo>
                  <a:pt x="149" y="200"/>
                </a:lnTo>
                <a:lnTo>
                  <a:pt x="152" y="199"/>
                </a:lnTo>
                <a:lnTo>
                  <a:pt x="154" y="198"/>
                </a:lnTo>
                <a:lnTo>
                  <a:pt x="156" y="196"/>
                </a:lnTo>
                <a:lnTo>
                  <a:pt x="158" y="188"/>
                </a:lnTo>
                <a:close/>
                <a:moveTo>
                  <a:pt x="291" y="240"/>
                </a:moveTo>
                <a:lnTo>
                  <a:pt x="288" y="244"/>
                </a:lnTo>
                <a:lnTo>
                  <a:pt x="287" y="248"/>
                </a:lnTo>
                <a:lnTo>
                  <a:pt x="288" y="252"/>
                </a:lnTo>
                <a:lnTo>
                  <a:pt x="290" y="256"/>
                </a:lnTo>
                <a:lnTo>
                  <a:pt x="295" y="260"/>
                </a:lnTo>
                <a:lnTo>
                  <a:pt x="300" y="262"/>
                </a:lnTo>
                <a:lnTo>
                  <a:pt x="303" y="262"/>
                </a:lnTo>
                <a:lnTo>
                  <a:pt x="305" y="261"/>
                </a:lnTo>
                <a:lnTo>
                  <a:pt x="307" y="259"/>
                </a:lnTo>
                <a:lnTo>
                  <a:pt x="308" y="256"/>
                </a:lnTo>
                <a:lnTo>
                  <a:pt x="309" y="253"/>
                </a:lnTo>
                <a:lnTo>
                  <a:pt x="308" y="249"/>
                </a:lnTo>
                <a:lnTo>
                  <a:pt x="306" y="246"/>
                </a:lnTo>
                <a:lnTo>
                  <a:pt x="303" y="243"/>
                </a:lnTo>
                <a:lnTo>
                  <a:pt x="297" y="240"/>
                </a:lnTo>
                <a:lnTo>
                  <a:pt x="294" y="239"/>
                </a:lnTo>
                <a:lnTo>
                  <a:pt x="291" y="24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6" name="Freeform 197"/>
          <p:cNvSpPr>
            <a:spLocks noEditPoints="1"/>
          </p:cNvSpPr>
          <p:nvPr/>
        </p:nvSpPr>
        <p:spPr bwMode="auto">
          <a:xfrm>
            <a:off x="15303996" y="3189387"/>
            <a:ext cx="267891" cy="327422"/>
          </a:xfrm>
          <a:custGeom>
            <a:avLst/>
            <a:gdLst>
              <a:gd name="T0" fmla="*/ 270 w 324"/>
              <a:gd name="T1" fmla="*/ 216 h 395"/>
              <a:gd name="T2" fmla="*/ 24 w 324"/>
              <a:gd name="T3" fmla="*/ 262 h 395"/>
              <a:gd name="T4" fmla="*/ 44 w 324"/>
              <a:gd name="T5" fmla="*/ 283 h 395"/>
              <a:gd name="T6" fmla="*/ 65 w 324"/>
              <a:gd name="T7" fmla="*/ 303 h 395"/>
              <a:gd name="T8" fmla="*/ 170 w 324"/>
              <a:gd name="T9" fmla="*/ 377 h 395"/>
              <a:gd name="T10" fmla="*/ 153 w 324"/>
              <a:gd name="T11" fmla="*/ 324 h 395"/>
              <a:gd name="T12" fmla="*/ 153 w 324"/>
              <a:gd name="T13" fmla="*/ 340 h 395"/>
              <a:gd name="T14" fmla="*/ 153 w 324"/>
              <a:gd name="T15" fmla="*/ 368 h 395"/>
              <a:gd name="T16" fmla="*/ 153 w 324"/>
              <a:gd name="T17" fmla="*/ 377 h 395"/>
              <a:gd name="T18" fmla="*/ 170 w 324"/>
              <a:gd name="T19" fmla="*/ 162 h 395"/>
              <a:gd name="T20" fmla="*/ 153 w 324"/>
              <a:gd name="T21" fmla="*/ 167 h 395"/>
              <a:gd name="T22" fmla="*/ 153 w 324"/>
              <a:gd name="T23" fmla="*/ 186 h 395"/>
              <a:gd name="T24" fmla="*/ 153 w 324"/>
              <a:gd name="T25" fmla="*/ 197 h 395"/>
              <a:gd name="T26" fmla="*/ 257 w 324"/>
              <a:gd name="T27" fmla="*/ 54 h 395"/>
              <a:gd name="T28" fmla="*/ 55 w 324"/>
              <a:gd name="T29" fmla="*/ 144 h 395"/>
              <a:gd name="T30" fmla="*/ 73 w 324"/>
              <a:gd name="T31" fmla="*/ 144 h 395"/>
              <a:gd name="T32" fmla="*/ 119 w 324"/>
              <a:gd name="T33" fmla="*/ 144 h 395"/>
              <a:gd name="T34" fmla="*/ 175 w 324"/>
              <a:gd name="T35" fmla="*/ 144 h 395"/>
              <a:gd name="T36" fmla="*/ 225 w 324"/>
              <a:gd name="T37" fmla="*/ 144 h 395"/>
              <a:gd name="T38" fmla="*/ 255 w 324"/>
              <a:gd name="T39" fmla="*/ 144 h 395"/>
              <a:gd name="T40" fmla="*/ 170 w 324"/>
              <a:gd name="T41" fmla="*/ 18 h 395"/>
              <a:gd name="T42" fmla="*/ 170 w 324"/>
              <a:gd name="T43" fmla="*/ 36 h 395"/>
              <a:gd name="T44" fmla="*/ 170 w 324"/>
              <a:gd name="T45" fmla="*/ 27 h 395"/>
              <a:gd name="T46" fmla="*/ 170 w 324"/>
              <a:gd name="T47" fmla="*/ 18 h 395"/>
              <a:gd name="T48" fmla="*/ 59 w 324"/>
              <a:gd name="T49" fmla="*/ 197 h 395"/>
              <a:gd name="T50" fmla="*/ 135 w 324"/>
              <a:gd name="T51" fmla="*/ 162 h 395"/>
              <a:gd name="T52" fmla="*/ 39 w 324"/>
              <a:gd name="T53" fmla="*/ 159 h 395"/>
              <a:gd name="T54" fmla="*/ 35 w 324"/>
              <a:gd name="T55" fmla="*/ 45 h 395"/>
              <a:gd name="T56" fmla="*/ 41 w 324"/>
              <a:gd name="T57" fmla="*/ 37 h 395"/>
              <a:gd name="T58" fmla="*/ 135 w 324"/>
              <a:gd name="T59" fmla="*/ 18 h 395"/>
              <a:gd name="T60" fmla="*/ 146 w 324"/>
              <a:gd name="T61" fmla="*/ 1 h 395"/>
              <a:gd name="T62" fmla="*/ 178 w 324"/>
              <a:gd name="T63" fmla="*/ 1 h 395"/>
              <a:gd name="T64" fmla="*/ 189 w 324"/>
              <a:gd name="T65" fmla="*/ 18 h 395"/>
              <a:gd name="T66" fmla="*/ 264 w 324"/>
              <a:gd name="T67" fmla="*/ 37 h 395"/>
              <a:gd name="T68" fmla="*/ 324 w 324"/>
              <a:gd name="T69" fmla="*/ 95 h 395"/>
              <a:gd name="T70" fmla="*/ 321 w 324"/>
              <a:gd name="T71" fmla="*/ 105 h 395"/>
              <a:gd name="T72" fmla="*/ 261 w 324"/>
              <a:gd name="T73" fmla="*/ 162 h 395"/>
              <a:gd name="T74" fmla="*/ 278 w 324"/>
              <a:gd name="T75" fmla="*/ 197 h 395"/>
              <a:gd name="T76" fmla="*/ 287 w 324"/>
              <a:gd name="T77" fmla="*/ 203 h 395"/>
              <a:gd name="T78" fmla="*/ 287 w 324"/>
              <a:gd name="T79" fmla="*/ 317 h 395"/>
              <a:gd name="T80" fmla="*/ 278 w 324"/>
              <a:gd name="T81" fmla="*/ 323 h 395"/>
              <a:gd name="T82" fmla="*/ 188 w 324"/>
              <a:gd name="T83" fmla="*/ 384 h 395"/>
              <a:gd name="T84" fmla="*/ 170 w 324"/>
              <a:gd name="T85" fmla="*/ 395 h 395"/>
              <a:gd name="T86" fmla="*/ 140 w 324"/>
              <a:gd name="T87" fmla="*/ 390 h 395"/>
              <a:gd name="T88" fmla="*/ 135 w 324"/>
              <a:gd name="T89" fmla="*/ 323 h 395"/>
              <a:gd name="T90" fmla="*/ 56 w 324"/>
              <a:gd name="T91" fmla="*/ 321 h 395"/>
              <a:gd name="T92" fmla="*/ 0 w 324"/>
              <a:gd name="T93" fmla="*/ 26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4" h="395">
                <a:moveTo>
                  <a:pt x="67" y="305"/>
                </a:moveTo>
                <a:lnTo>
                  <a:pt x="270" y="305"/>
                </a:lnTo>
                <a:lnTo>
                  <a:pt x="270" y="216"/>
                </a:lnTo>
                <a:lnTo>
                  <a:pt x="67" y="216"/>
                </a:lnTo>
                <a:lnTo>
                  <a:pt x="21" y="260"/>
                </a:lnTo>
                <a:lnTo>
                  <a:pt x="24" y="262"/>
                </a:lnTo>
                <a:lnTo>
                  <a:pt x="29" y="268"/>
                </a:lnTo>
                <a:lnTo>
                  <a:pt x="35" y="274"/>
                </a:lnTo>
                <a:lnTo>
                  <a:pt x="44" y="283"/>
                </a:lnTo>
                <a:lnTo>
                  <a:pt x="53" y="291"/>
                </a:lnTo>
                <a:lnTo>
                  <a:pt x="59" y="298"/>
                </a:lnTo>
                <a:lnTo>
                  <a:pt x="65" y="303"/>
                </a:lnTo>
                <a:lnTo>
                  <a:pt x="67" y="305"/>
                </a:lnTo>
                <a:close/>
                <a:moveTo>
                  <a:pt x="153" y="377"/>
                </a:moveTo>
                <a:lnTo>
                  <a:pt x="170" y="377"/>
                </a:lnTo>
                <a:lnTo>
                  <a:pt x="170" y="323"/>
                </a:lnTo>
                <a:lnTo>
                  <a:pt x="153" y="323"/>
                </a:lnTo>
                <a:lnTo>
                  <a:pt x="153" y="324"/>
                </a:lnTo>
                <a:lnTo>
                  <a:pt x="153" y="325"/>
                </a:lnTo>
                <a:lnTo>
                  <a:pt x="153" y="331"/>
                </a:lnTo>
                <a:lnTo>
                  <a:pt x="153" y="340"/>
                </a:lnTo>
                <a:lnTo>
                  <a:pt x="153" y="350"/>
                </a:lnTo>
                <a:lnTo>
                  <a:pt x="153" y="359"/>
                </a:lnTo>
                <a:lnTo>
                  <a:pt x="153" y="368"/>
                </a:lnTo>
                <a:lnTo>
                  <a:pt x="153" y="374"/>
                </a:lnTo>
                <a:lnTo>
                  <a:pt x="153" y="377"/>
                </a:lnTo>
                <a:lnTo>
                  <a:pt x="153" y="377"/>
                </a:lnTo>
                <a:close/>
                <a:moveTo>
                  <a:pt x="153" y="197"/>
                </a:moveTo>
                <a:lnTo>
                  <a:pt x="170" y="197"/>
                </a:lnTo>
                <a:lnTo>
                  <a:pt x="170" y="162"/>
                </a:lnTo>
                <a:lnTo>
                  <a:pt x="153" y="162"/>
                </a:lnTo>
                <a:lnTo>
                  <a:pt x="153" y="163"/>
                </a:lnTo>
                <a:lnTo>
                  <a:pt x="153" y="167"/>
                </a:lnTo>
                <a:lnTo>
                  <a:pt x="153" y="173"/>
                </a:lnTo>
                <a:lnTo>
                  <a:pt x="153" y="179"/>
                </a:lnTo>
                <a:lnTo>
                  <a:pt x="153" y="186"/>
                </a:lnTo>
                <a:lnTo>
                  <a:pt x="153" y="192"/>
                </a:lnTo>
                <a:lnTo>
                  <a:pt x="153" y="195"/>
                </a:lnTo>
                <a:lnTo>
                  <a:pt x="153" y="197"/>
                </a:lnTo>
                <a:close/>
                <a:moveTo>
                  <a:pt x="257" y="144"/>
                </a:moveTo>
                <a:lnTo>
                  <a:pt x="302" y="98"/>
                </a:lnTo>
                <a:lnTo>
                  <a:pt x="257" y="54"/>
                </a:lnTo>
                <a:lnTo>
                  <a:pt x="54" y="54"/>
                </a:lnTo>
                <a:lnTo>
                  <a:pt x="54" y="144"/>
                </a:lnTo>
                <a:lnTo>
                  <a:pt x="55" y="144"/>
                </a:lnTo>
                <a:lnTo>
                  <a:pt x="56" y="144"/>
                </a:lnTo>
                <a:lnTo>
                  <a:pt x="62" y="144"/>
                </a:lnTo>
                <a:lnTo>
                  <a:pt x="73" y="144"/>
                </a:lnTo>
                <a:lnTo>
                  <a:pt x="86" y="144"/>
                </a:lnTo>
                <a:lnTo>
                  <a:pt x="101" y="144"/>
                </a:lnTo>
                <a:lnTo>
                  <a:pt x="119" y="144"/>
                </a:lnTo>
                <a:lnTo>
                  <a:pt x="137" y="144"/>
                </a:lnTo>
                <a:lnTo>
                  <a:pt x="155" y="144"/>
                </a:lnTo>
                <a:lnTo>
                  <a:pt x="175" y="144"/>
                </a:lnTo>
                <a:lnTo>
                  <a:pt x="193" y="144"/>
                </a:lnTo>
                <a:lnTo>
                  <a:pt x="210" y="144"/>
                </a:lnTo>
                <a:lnTo>
                  <a:pt x="225" y="144"/>
                </a:lnTo>
                <a:lnTo>
                  <a:pt x="238" y="144"/>
                </a:lnTo>
                <a:lnTo>
                  <a:pt x="248" y="144"/>
                </a:lnTo>
                <a:lnTo>
                  <a:pt x="255" y="144"/>
                </a:lnTo>
                <a:lnTo>
                  <a:pt x="257" y="144"/>
                </a:lnTo>
                <a:lnTo>
                  <a:pt x="257" y="144"/>
                </a:lnTo>
                <a:close/>
                <a:moveTo>
                  <a:pt x="170" y="18"/>
                </a:moveTo>
                <a:lnTo>
                  <a:pt x="153" y="18"/>
                </a:lnTo>
                <a:lnTo>
                  <a:pt x="153" y="36"/>
                </a:lnTo>
                <a:lnTo>
                  <a:pt x="170" y="36"/>
                </a:lnTo>
                <a:lnTo>
                  <a:pt x="170" y="36"/>
                </a:lnTo>
                <a:lnTo>
                  <a:pt x="170" y="33"/>
                </a:lnTo>
                <a:lnTo>
                  <a:pt x="170" y="27"/>
                </a:lnTo>
                <a:lnTo>
                  <a:pt x="170" y="20"/>
                </a:lnTo>
                <a:lnTo>
                  <a:pt x="170" y="18"/>
                </a:lnTo>
                <a:lnTo>
                  <a:pt x="170" y="18"/>
                </a:lnTo>
                <a:close/>
                <a:moveTo>
                  <a:pt x="2" y="254"/>
                </a:moveTo>
                <a:lnTo>
                  <a:pt x="56" y="200"/>
                </a:lnTo>
                <a:lnTo>
                  <a:pt x="59" y="197"/>
                </a:lnTo>
                <a:lnTo>
                  <a:pt x="62" y="197"/>
                </a:lnTo>
                <a:lnTo>
                  <a:pt x="135" y="197"/>
                </a:lnTo>
                <a:lnTo>
                  <a:pt x="135" y="162"/>
                </a:lnTo>
                <a:lnTo>
                  <a:pt x="45" y="162"/>
                </a:lnTo>
                <a:lnTo>
                  <a:pt x="41" y="161"/>
                </a:lnTo>
                <a:lnTo>
                  <a:pt x="39" y="159"/>
                </a:lnTo>
                <a:lnTo>
                  <a:pt x="37" y="156"/>
                </a:lnTo>
                <a:lnTo>
                  <a:pt x="35" y="152"/>
                </a:lnTo>
                <a:lnTo>
                  <a:pt x="35" y="45"/>
                </a:lnTo>
                <a:lnTo>
                  <a:pt x="37" y="41"/>
                </a:lnTo>
                <a:lnTo>
                  <a:pt x="39" y="39"/>
                </a:lnTo>
                <a:lnTo>
                  <a:pt x="41" y="37"/>
                </a:lnTo>
                <a:lnTo>
                  <a:pt x="45" y="36"/>
                </a:lnTo>
                <a:lnTo>
                  <a:pt x="135" y="36"/>
                </a:lnTo>
                <a:lnTo>
                  <a:pt x="135" y="18"/>
                </a:lnTo>
                <a:lnTo>
                  <a:pt x="136" y="11"/>
                </a:lnTo>
                <a:lnTo>
                  <a:pt x="140" y="5"/>
                </a:lnTo>
                <a:lnTo>
                  <a:pt x="146" y="1"/>
                </a:lnTo>
                <a:lnTo>
                  <a:pt x="153" y="0"/>
                </a:lnTo>
                <a:lnTo>
                  <a:pt x="170" y="0"/>
                </a:lnTo>
                <a:lnTo>
                  <a:pt x="178" y="1"/>
                </a:lnTo>
                <a:lnTo>
                  <a:pt x="183" y="5"/>
                </a:lnTo>
                <a:lnTo>
                  <a:pt x="188" y="11"/>
                </a:lnTo>
                <a:lnTo>
                  <a:pt x="189" y="18"/>
                </a:lnTo>
                <a:lnTo>
                  <a:pt x="189" y="36"/>
                </a:lnTo>
                <a:lnTo>
                  <a:pt x="261" y="36"/>
                </a:lnTo>
                <a:lnTo>
                  <a:pt x="264" y="37"/>
                </a:lnTo>
                <a:lnTo>
                  <a:pt x="267" y="39"/>
                </a:lnTo>
                <a:lnTo>
                  <a:pt x="321" y="93"/>
                </a:lnTo>
                <a:lnTo>
                  <a:pt x="324" y="95"/>
                </a:lnTo>
                <a:lnTo>
                  <a:pt x="324" y="98"/>
                </a:lnTo>
                <a:lnTo>
                  <a:pt x="324" y="103"/>
                </a:lnTo>
                <a:lnTo>
                  <a:pt x="321" y="105"/>
                </a:lnTo>
                <a:lnTo>
                  <a:pt x="267" y="159"/>
                </a:lnTo>
                <a:lnTo>
                  <a:pt x="264" y="161"/>
                </a:lnTo>
                <a:lnTo>
                  <a:pt x="261" y="162"/>
                </a:lnTo>
                <a:lnTo>
                  <a:pt x="189" y="162"/>
                </a:lnTo>
                <a:lnTo>
                  <a:pt x="189" y="197"/>
                </a:lnTo>
                <a:lnTo>
                  <a:pt x="278" y="197"/>
                </a:lnTo>
                <a:lnTo>
                  <a:pt x="282" y="197"/>
                </a:lnTo>
                <a:lnTo>
                  <a:pt x="285" y="200"/>
                </a:lnTo>
                <a:lnTo>
                  <a:pt x="287" y="203"/>
                </a:lnTo>
                <a:lnTo>
                  <a:pt x="288" y="206"/>
                </a:lnTo>
                <a:lnTo>
                  <a:pt x="288" y="314"/>
                </a:lnTo>
                <a:lnTo>
                  <a:pt x="287" y="317"/>
                </a:lnTo>
                <a:lnTo>
                  <a:pt x="285" y="321"/>
                </a:lnTo>
                <a:lnTo>
                  <a:pt x="282" y="323"/>
                </a:lnTo>
                <a:lnTo>
                  <a:pt x="278" y="323"/>
                </a:lnTo>
                <a:lnTo>
                  <a:pt x="189" y="323"/>
                </a:lnTo>
                <a:lnTo>
                  <a:pt x="189" y="377"/>
                </a:lnTo>
                <a:lnTo>
                  <a:pt x="188" y="384"/>
                </a:lnTo>
                <a:lnTo>
                  <a:pt x="183" y="390"/>
                </a:lnTo>
                <a:lnTo>
                  <a:pt x="178" y="394"/>
                </a:lnTo>
                <a:lnTo>
                  <a:pt x="170" y="395"/>
                </a:lnTo>
                <a:lnTo>
                  <a:pt x="153" y="395"/>
                </a:lnTo>
                <a:lnTo>
                  <a:pt x="146" y="394"/>
                </a:lnTo>
                <a:lnTo>
                  <a:pt x="140" y="390"/>
                </a:lnTo>
                <a:lnTo>
                  <a:pt x="136" y="384"/>
                </a:lnTo>
                <a:lnTo>
                  <a:pt x="135" y="377"/>
                </a:lnTo>
                <a:lnTo>
                  <a:pt x="135" y="323"/>
                </a:lnTo>
                <a:lnTo>
                  <a:pt x="62" y="323"/>
                </a:lnTo>
                <a:lnTo>
                  <a:pt x="59" y="323"/>
                </a:lnTo>
                <a:lnTo>
                  <a:pt x="56" y="321"/>
                </a:lnTo>
                <a:lnTo>
                  <a:pt x="2" y="267"/>
                </a:lnTo>
                <a:lnTo>
                  <a:pt x="1" y="264"/>
                </a:lnTo>
                <a:lnTo>
                  <a:pt x="0" y="260"/>
                </a:lnTo>
                <a:lnTo>
                  <a:pt x="1" y="257"/>
                </a:lnTo>
                <a:lnTo>
                  <a:pt x="2" y="254"/>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7" name="Freeform 198"/>
          <p:cNvSpPr>
            <a:spLocks noEditPoints="1"/>
          </p:cNvSpPr>
          <p:nvPr/>
        </p:nvSpPr>
        <p:spPr bwMode="auto">
          <a:xfrm>
            <a:off x="15303996" y="3808512"/>
            <a:ext cx="267891" cy="325933"/>
          </a:xfrm>
          <a:custGeom>
            <a:avLst/>
            <a:gdLst>
              <a:gd name="T0" fmla="*/ 123 w 323"/>
              <a:gd name="T1" fmla="*/ 141 h 395"/>
              <a:gd name="T2" fmla="*/ 123 w 323"/>
              <a:gd name="T3" fmla="*/ 128 h 395"/>
              <a:gd name="T4" fmla="*/ 59 w 323"/>
              <a:gd name="T5" fmla="*/ 126 h 395"/>
              <a:gd name="T6" fmla="*/ 54 w 323"/>
              <a:gd name="T7" fmla="*/ 138 h 395"/>
              <a:gd name="T8" fmla="*/ 62 w 323"/>
              <a:gd name="T9" fmla="*/ 216 h 395"/>
              <a:gd name="T10" fmla="*/ 251 w 323"/>
              <a:gd name="T11" fmla="*/ 210 h 395"/>
              <a:gd name="T12" fmla="*/ 246 w 323"/>
              <a:gd name="T13" fmla="*/ 197 h 395"/>
              <a:gd name="T14" fmla="*/ 56 w 323"/>
              <a:gd name="T15" fmla="*/ 200 h 395"/>
              <a:gd name="T16" fmla="*/ 56 w 323"/>
              <a:gd name="T17" fmla="*/ 213 h 395"/>
              <a:gd name="T18" fmla="*/ 170 w 323"/>
              <a:gd name="T19" fmla="*/ 179 h 395"/>
              <a:gd name="T20" fmla="*/ 180 w 323"/>
              <a:gd name="T21" fmla="*/ 171 h 395"/>
              <a:gd name="T22" fmla="*/ 170 w 323"/>
              <a:gd name="T23" fmla="*/ 162 h 395"/>
              <a:gd name="T24" fmla="*/ 54 w 323"/>
              <a:gd name="T25" fmla="*/ 167 h 395"/>
              <a:gd name="T26" fmla="*/ 59 w 323"/>
              <a:gd name="T27" fmla="*/ 179 h 395"/>
              <a:gd name="T28" fmla="*/ 228 w 323"/>
              <a:gd name="T29" fmla="*/ 107 h 395"/>
              <a:gd name="T30" fmla="*/ 233 w 323"/>
              <a:gd name="T31" fmla="*/ 95 h 395"/>
              <a:gd name="T32" fmla="*/ 62 w 323"/>
              <a:gd name="T33" fmla="*/ 90 h 395"/>
              <a:gd name="T34" fmla="*/ 54 w 323"/>
              <a:gd name="T35" fmla="*/ 98 h 395"/>
              <a:gd name="T36" fmla="*/ 62 w 323"/>
              <a:gd name="T37" fmla="*/ 108 h 395"/>
              <a:gd name="T38" fmla="*/ 305 w 323"/>
              <a:gd name="T39" fmla="*/ 54 h 395"/>
              <a:gd name="T40" fmla="*/ 305 w 323"/>
              <a:gd name="T41" fmla="*/ 72 h 395"/>
              <a:gd name="T42" fmla="*/ 305 w 323"/>
              <a:gd name="T43" fmla="*/ 134 h 395"/>
              <a:gd name="T44" fmla="*/ 305 w 323"/>
              <a:gd name="T45" fmla="*/ 205 h 395"/>
              <a:gd name="T46" fmla="*/ 305 w 323"/>
              <a:gd name="T47" fmla="*/ 249 h 395"/>
              <a:gd name="T48" fmla="*/ 153 w 323"/>
              <a:gd name="T49" fmla="*/ 377 h 395"/>
              <a:gd name="T50" fmla="*/ 170 w 323"/>
              <a:gd name="T51" fmla="*/ 274 h 395"/>
              <a:gd name="T52" fmla="*/ 170 w 323"/>
              <a:gd name="T53" fmla="*/ 303 h 395"/>
              <a:gd name="T54" fmla="*/ 170 w 323"/>
              <a:gd name="T55" fmla="*/ 360 h 395"/>
              <a:gd name="T56" fmla="*/ 170 w 323"/>
              <a:gd name="T57" fmla="*/ 377 h 395"/>
              <a:gd name="T58" fmla="*/ 153 w 323"/>
              <a:gd name="T59" fmla="*/ 36 h 395"/>
              <a:gd name="T60" fmla="*/ 153 w 323"/>
              <a:gd name="T61" fmla="*/ 20 h 395"/>
              <a:gd name="T62" fmla="*/ 188 w 323"/>
              <a:gd name="T63" fmla="*/ 36 h 395"/>
              <a:gd name="T64" fmla="*/ 178 w 323"/>
              <a:gd name="T65" fmla="*/ 1 h 395"/>
              <a:gd name="T66" fmla="*/ 140 w 323"/>
              <a:gd name="T67" fmla="*/ 5 h 395"/>
              <a:gd name="T68" fmla="*/ 18 w 323"/>
              <a:gd name="T69" fmla="*/ 36 h 395"/>
              <a:gd name="T70" fmla="*/ 0 w 323"/>
              <a:gd name="T71" fmla="*/ 54 h 395"/>
              <a:gd name="T72" fmla="*/ 10 w 323"/>
              <a:gd name="T73" fmla="*/ 268 h 395"/>
              <a:gd name="T74" fmla="*/ 136 w 323"/>
              <a:gd name="T75" fmla="*/ 384 h 395"/>
              <a:gd name="T76" fmla="*/ 170 w 323"/>
              <a:gd name="T77" fmla="*/ 395 h 395"/>
              <a:gd name="T78" fmla="*/ 188 w 323"/>
              <a:gd name="T79" fmla="*/ 377 h 395"/>
              <a:gd name="T80" fmla="*/ 318 w 323"/>
              <a:gd name="T81" fmla="*/ 264 h 395"/>
              <a:gd name="T82" fmla="*/ 322 w 323"/>
              <a:gd name="T83" fmla="*/ 46 h 395"/>
              <a:gd name="T84" fmla="*/ 261 w 323"/>
              <a:gd name="T85" fmla="*/ 162 h 395"/>
              <a:gd name="T86" fmla="*/ 198 w 323"/>
              <a:gd name="T87" fmla="*/ 167 h 395"/>
              <a:gd name="T88" fmla="*/ 204 w 323"/>
              <a:gd name="T89" fmla="*/ 179 h 395"/>
              <a:gd name="T90" fmla="*/ 266 w 323"/>
              <a:gd name="T91" fmla="*/ 177 h 395"/>
              <a:gd name="T92" fmla="*/ 266 w 323"/>
              <a:gd name="T93" fmla="*/ 164 h 395"/>
              <a:gd name="T94" fmla="*/ 144 w 323"/>
              <a:gd name="T95" fmla="*/ 138 h 395"/>
              <a:gd name="T96" fmla="*/ 261 w 323"/>
              <a:gd name="T97" fmla="*/ 144 h 395"/>
              <a:gd name="T98" fmla="*/ 269 w 323"/>
              <a:gd name="T99" fmla="*/ 135 h 395"/>
              <a:gd name="T100" fmla="*/ 261 w 323"/>
              <a:gd name="T101" fmla="*/ 125 h 395"/>
              <a:gd name="T102" fmla="*/ 144 w 323"/>
              <a:gd name="T103" fmla="*/ 132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3" h="395">
                <a:moveTo>
                  <a:pt x="62" y="144"/>
                </a:moveTo>
                <a:lnTo>
                  <a:pt x="116" y="144"/>
                </a:lnTo>
                <a:lnTo>
                  <a:pt x="120" y="144"/>
                </a:lnTo>
                <a:lnTo>
                  <a:pt x="123" y="141"/>
                </a:lnTo>
                <a:lnTo>
                  <a:pt x="125" y="138"/>
                </a:lnTo>
                <a:lnTo>
                  <a:pt x="126" y="135"/>
                </a:lnTo>
                <a:lnTo>
                  <a:pt x="125" y="132"/>
                </a:lnTo>
                <a:lnTo>
                  <a:pt x="123" y="128"/>
                </a:lnTo>
                <a:lnTo>
                  <a:pt x="120" y="126"/>
                </a:lnTo>
                <a:lnTo>
                  <a:pt x="116" y="125"/>
                </a:lnTo>
                <a:lnTo>
                  <a:pt x="62" y="125"/>
                </a:lnTo>
                <a:lnTo>
                  <a:pt x="59" y="126"/>
                </a:lnTo>
                <a:lnTo>
                  <a:pt x="56" y="128"/>
                </a:lnTo>
                <a:lnTo>
                  <a:pt x="54" y="132"/>
                </a:lnTo>
                <a:lnTo>
                  <a:pt x="54" y="135"/>
                </a:lnTo>
                <a:lnTo>
                  <a:pt x="54" y="138"/>
                </a:lnTo>
                <a:lnTo>
                  <a:pt x="56" y="141"/>
                </a:lnTo>
                <a:lnTo>
                  <a:pt x="59" y="144"/>
                </a:lnTo>
                <a:lnTo>
                  <a:pt x="62" y="144"/>
                </a:lnTo>
                <a:close/>
                <a:moveTo>
                  <a:pt x="62" y="216"/>
                </a:moveTo>
                <a:lnTo>
                  <a:pt x="242" y="216"/>
                </a:lnTo>
                <a:lnTo>
                  <a:pt x="246" y="215"/>
                </a:lnTo>
                <a:lnTo>
                  <a:pt x="249" y="213"/>
                </a:lnTo>
                <a:lnTo>
                  <a:pt x="251" y="210"/>
                </a:lnTo>
                <a:lnTo>
                  <a:pt x="251" y="206"/>
                </a:lnTo>
                <a:lnTo>
                  <a:pt x="251" y="203"/>
                </a:lnTo>
                <a:lnTo>
                  <a:pt x="249" y="200"/>
                </a:lnTo>
                <a:lnTo>
                  <a:pt x="246" y="197"/>
                </a:lnTo>
                <a:lnTo>
                  <a:pt x="242" y="197"/>
                </a:lnTo>
                <a:lnTo>
                  <a:pt x="62" y="197"/>
                </a:lnTo>
                <a:lnTo>
                  <a:pt x="59" y="197"/>
                </a:lnTo>
                <a:lnTo>
                  <a:pt x="56" y="200"/>
                </a:lnTo>
                <a:lnTo>
                  <a:pt x="54" y="203"/>
                </a:lnTo>
                <a:lnTo>
                  <a:pt x="54" y="206"/>
                </a:lnTo>
                <a:lnTo>
                  <a:pt x="54" y="210"/>
                </a:lnTo>
                <a:lnTo>
                  <a:pt x="56" y="213"/>
                </a:lnTo>
                <a:lnTo>
                  <a:pt x="59" y="215"/>
                </a:lnTo>
                <a:lnTo>
                  <a:pt x="62" y="216"/>
                </a:lnTo>
                <a:close/>
                <a:moveTo>
                  <a:pt x="62" y="179"/>
                </a:moveTo>
                <a:lnTo>
                  <a:pt x="170" y="179"/>
                </a:lnTo>
                <a:lnTo>
                  <a:pt x="174" y="179"/>
                </a:lnTo>
                <a:lnTo>
                  <a:pt x="177" y="177"/>
                </a:lnTo>
                <a:lnTo>
                  <a:pt x="179" y="174"/>
                </a:lnTo>
                <a:lnTo>
                  <a:pt x="180" y="171"/>
                </a:lnTo>
                <a:lnTo>
                  <a:pt x="179" y="167"/>
                </a:lnTo>
                <a:lnTo>
                  <a:pt x="177" y="164"/>
                </a:lnTo>
                <a:lnTo>
                  <a:pt x="174" y="162"/>
                </a:lnTo>
                <a:lnTo>
                  <a:pt x="170" y="162"/>
                </a:lnTo>
                <a:lnTo>
                  <a:pt x="62" y="162"/>
                </a:lnTo>
                <a:lnTo>
                  <a:pt x="59" y="162"/>
                </a:lnTo>
                <a:lnTo>
                  <a:pt x="56" y="164"/>
                </a:lnTo>
                <a:lnTo>
                  <a:pt x="54" y="167"/>
                </a:lnTo>
                <a:lnTo>
                  <a:pt x="54" y="171"/>
                </a:lnTo>
                <a:lnTo>
                  <a:pt x="54" y="174"/>
                </a:lnTo>
                <a:lnTo>
                  <a:pt x="56" y="177"/>
                </a:lnTo>
                <a:lnTo>
                  <a:pt x="59" y="179"/>
                </a:lnTo>
                <a:lnTo>
                  <a:pt x="62" y="179"/>
                </a:lnTo>
                <a:close/>
                <a:moveTo>
                  <a:pt x="62" y="108"/>
                </a:moveTo>
                <a:lnTo>
                  <a:pt x="224" y="108"/>
                </a:lnTo>
                <a:lnTo>
                  <a:pt x="228" y="107"/>
                </a:lnTo>
                <a:lnTo>
                  <a:pt x="231" y="105"/>
                </a:lnTo>
                <a:lnTo>
                  <a:pt x="233" y="103"/>
                </a:lnTo>
                <a:lnTo>
                  <a:pt x="234" y="98"/>
                </a:lnTo>
                <a:lnTo>
                  <a:pt x="233" y="95"/>
                </a:lnTo>
                <a:lnTo>
                  <a:pt x="231" y="93"/>
                </a:lnTo>
                <a:lnTo>
                  <a:pt x="228" y="91"/>
                </a:lnTo>
                <a:lnTo>
                  <a:pt x="224" y="90"/>
                </a:lnTo>
                <a:lnTo>
                  <a:pt x="62" y="90"/>
                </a:lnTo>
                <a:lnTo>
                  <a:pt x="59" y="91"/>
                </a:lnTo>
                <a:lnTo>
                  <a:pt x="56" y="93"/>
                </a:lnTo>
                <a:lnTo>
                  <a:pt x="54" y="95"/>
                </a:lnTo>
                <a:lnTo>
                  <a:pt x="54" y="98"/>
                </a:lnTo>
                <a:lnTo>
                  <a:pt x="54" y="103"/>
                </a:lnTo>
                <a:lnTo>
                  <a:pt x="56" y="105"/>
                </a:lnTo>
                <a:lnTo>
                  <a:pt x="59" y="107"/>
                </a:lnTo>
                <a:lnTo>
                  <a:pt x="62" y="108"/>
                </a:lnTo>
                <a:close/>
                <a:moveTo>
                  <a:pt x="305" y="251"/>
                </a:moveTo>
                <a:lnTo>
                  <a:pt x="18" y="251"/>
                </a:lnTo>
                <a:lnTo>
                  <a:pt x="18" y="54"/>
                </a:lnTo>
                <a:lnTo>
                  <a:pt x="305" y="54"/>
                </a:lnTo>
                <a:lnTo>
                  <a:pt x="305" y="54"/>
                </a:lnTo>
                <a:lnTo>
                  <a:pt x="305" y="56"/>
                </a:lnTo>
                <a:lnTo>
                  <a:pt x="305" y="63"/>
                </a:lnTo>
                <a:lnTo>
                  <a:pt x="305" y="72"/>
                </a:lnTo>
                <a:lnTo>
                  <a:pt x="305" y="84"/>
                </a:lnTo>
                <a:lnTo>
                  <a:pt x="305" y="99"/>
                </a:lnTo>
                <a:lnTo>
                  <a:pt x="305" y="117"/>
                </a:lnTo>
                <a:lnTo>
                  <a:pt x="305" y="134"/>
                </a:lnTo>
                <a:lnTo>
                  <a:pt x="305" y="152"/>
                </a:lnTo>
                <a:lnTo>
                  <a:pt x="305" y="171"/>
                </a:lnTo>
                <a:lnTo>
                  <a:pt x="305" y="189"/>
                </a:lnTo>
                <a:lnTo>
                  <a:pt x="305" y="205"/>
                </a:lnTo>
                <a:lnTo>
                  <a:pt x="305" y="220"/>
                </a:lnTo>
                <a:lnTo>
                  <a:pt x="305" y="233"/>
                </a:lnTo>
                <a:lnTo>
                  <a:pt x="305" y="243"/>
                </a:lnTo>
                <a:lnTo>
                  <a:pt x="305" y="249"/>
                </a:lnTo>
                <a:lnTo>
                  <a:pt x="305" y="250"/>
                </a:lnTo>
                <a:lnTo>
                  <a:pt x="305" y="251"/>
                </a:lnTo>
                <a:close/>
                <a:moveTo>
                  <a:pt x="170" y="377"/>
                </a:moveTo>
                <a:lnTo>
                  <a:pt x="153" y="377"/>
                </a:lnTo>
                <a:lnTo>
                  <a:pt x="153" y="270"/>
                </a:lnTo>
                <a:lnTo>
                  <a:pt x="170" y="270"/>
                </a:lnTo>
                <a:lnTo>
                  <a:pt x="170" y="271"/>
                </a:lnTo>
                <a:lnTo>
                  <a:pt x="170" y="274"/>
                </a:lnTo>
                <a:lnTo>
                  <a:pt x="170" y="280"/>
                </a:lnTo>
                <a:lnTo>
                  <a:pt x="170" y="286"/>
                </a:lnTo>
                <a:lnTo>
                  <a:pt x="170" y="295"/>
                </a:lnTo>
                <a:lnTo>
                  <a:pt x="170" y="303"/>
                </a:lnTo>
                <a:lnTo>
                  <a:pt x="170" y="324"/>
                </a:lnTo>
                <a:lnTo>
                  <a:pt x="170" y="343"/>
                </a:lnTo>
                <a:lnTo>
                  <a:pt x="170" y="352"/>
                </a:lnTo>
                <a:lnTo>
                  <a:pt x="170" y="360"/>
                </a:lnTo>
                <a:lnTo>
                  <a:pt x="170" y="367"/>
                </a:lnTo>
                <a:lnTo>
                  <a:pt x="170" y="372"/>
                </a:lnTo>
                <a:lnTo>
                  <a:pt x="170" y="376"/>
                </a:lnTo>
                <a:lnTo>
                  <a:pt x="170" y="377"/>
                </a:lnTo>
                <a:close/>
                <a:moveTo>
                  <a:pt x="153" y="18"/>
                </a:moveTo>
                <a:lnTo>
                  <a:pt x="170" y="18"/>
                </a:lnTo>
                <a:lnTo>
                  <a:pt x="170" y="36"/>
                </a:lnTo>
                <a:lnTo>
                  <a:pt x="153" y="36"/>
                </a:lnTo>
                <a:lnTo>
                  <a:pt x="153" y="36"/>
                </a:lnTo>
                <a:lnTo>
                  <a:pt x="153" y="33"/>
                </a:lnTo>
                <a:lnTo>
                  <a:pt x="153" y="27"/>
                </a:lnTo>
                <a:lnTo>
                  <a:pt x="153" y="20"/>
                </a:lnTo>
                <a:lnTo>
                  <a:pt x="153" y="18"/>
                </a:lnTo>
                <a:lnTo>
                  <a:pt x="153" y="18"/>
                </a:lnTo>
                <a:close/>
                <a:moveTo>
                  <a:pt x="305" y="36"/>
                </a:moveTo>
                <a:lnTo>
                  <a:pt x="188" y="36"/>
                </a:lnTo>
                <a:lnTo>
                  <a:pt x="188" y="18"/>
                </a:lnTo>
                <a:lnTo>
                  <a:pt x="187" y="11"/>
                </a:lnTo>
                <a:lnTo>
                  <a:pt x="183" y="5"/>
                </a:lnTo>
                <a:lnTo>
                  <a:pt x="178" y="1"/>
                </a:lnTo>
                <a:lnTo>
                  <a:pt x="170" y="0"/>
                </a:lnTo>
                <a:lnTo>
                  <a:pt x="153" y="0"/>
                </a:lnTo>
                <a:lnTo>
                  <a:pt x="145" y="1"/>
                </a:lnTo>
                <a:lnTo>
                  <a:pt x="140" y="5"/>
                </a:lnTo>
                <a:lnTo>
                  <a:pt x="136" y="11"/>
                </a:lnTo>
                <a:lnTo>
                  <a:pt x="135" y="18"/>
                </a:lnTo>
                <a:lnTo>
                  <a:pt x="135" y="36"/>
                </a:lnTo>
                <a:lnTo>
                  <a:pt x="18" y="36"/>
                </a:lnTo>
                <a:lnTo>
                  <a:pt x="10" y="38"/>
                </a:lnTo>
                <a:lnTo>
                  <a:pt x="5" y="41"/>
                </a:lnTo>
                <a:lnTo>
                  <a:pt x="1" y="46"/>
                </a:lnTo>
                <a:lnTo>
                  <a:pt x="0" y="54"/>
                </a:lnTo>
                <a:lnTo>
                  <a:pt x="0" y="251"/>
                </a:lnTo>
                <a:lnTo>
                  <a:pt x="1" y="258"/>
                </a:lnTo>
                <a:lnTo>
                  <a:pt x="5" y="264"/>
                </a:lnTo>
                <a:lnTo>
                  <a:pt x="10" y="268"/>
                </a:lnTo>
                <a:lnTo>
                  <a:pt x="18" y="270"/>
                </a:lnTo>
                <a:lnTo>
                  <a:pt x="135" y="270"/>
                </a:lnTo>
                <a:lnTo>
                  <a:pt x="135" y="377"/>
                </a:lnTo>
                <a:lnTo>
                  <a:pt x="136" y="384"/>
                </a:lnTo>
                <a:lnTo>
                  <a:pt x="140" y="390"/>
                </a:lnTo>
                <a:lnTo>
                  <a:pt x="145" y="394"/>
                </a:lnTo>
                <a:lnTo>
                  <a:pt x="153" y="395"/>
                </a:lnTo>
                <a:lnTo>
                  <a:pt x="170" y="395"/>
                </a:lnTo>
                <a:lnTo>
                  <a:pt x="178" y="394"/>
                </a:lnTo>
                <a:lnTo>
                  <a:pt x="183" y="390"/>
                </a:lnTo>
                <a:lnTo>
                  <a:pt x="187" y="384"/>
                </a:lnTo>
                <a:lnTo>
                  <a:pt x="188" y="377"/>
                </a:lnTo>
                <a:lnTo>
                  <a:pt x="188" y="270"/>
                </a:lnTo>
                <a:lnTo>
                  <a:pt x="305" y="270"/>
                </a:lnTo>
                <a:lnTo>
                  <a:pt x="313" y="268"/>
                </a:lnTo>
                <a:lnTo>
                  <a:pt x="318" y="264"/>
                </a:lnTo>
                <a:lnTo>
                  <a:pt x="322" y="258"/>
                </a:lnTo>
                <a:lnTo>
                  <a:pt x="323" y="251"/>
                </a:lnTo>
                <a:lnTo>
                  <a:pt x="323" y="54"/>
                </a:lnTo>
                <a:lnTo>
                  <a:pt x="322" y="46"/>
                </a:lnTo>
                <a:lnTo>
                  <a:pt x="318" y="41"/>
                </a:lnTo>
                <a:lnTo>
                  <a:pt x="313" y="38"/>
                </a:lnTo>
                <a:lnTo>
                  <a:pt x="305" y="36"/>
                </a:lnTo>
                <a:close/>
                <a:moveTo>
                  <a:pt x="261" y="162"/>
                </a:moveTo>
                <a:lnTo>
                  <a:pt x="207" y="162"/>
                </a:lnTo>
                <a:lnTo>
                  <a:pt x="204" y="162"/>
                </a:lnTo>
                <a:lnTo>
                  <a:pt x="200" y="164"/>
                </a:lnTo>
                <a:lnTo>
                  <a:pt x="198" y="167"/>
                </a:lnTo>
                <a:lnTo>
                  <a:pt x="197" y="171"/>
                </a:lnTo>
                <a:lnTo>
                  <a:pt x="198" y="174"/>
                </a:lnTo>
                <a:lnTo>
                  <a:pt x="200" y="177"/>
                </a:lnTo>
                <a:lnTo>
                  <a:pt x="204" y="179"/>
                </a:lnTo>
                <a:lnTo>
                  <a:pt x="207" y="179"/>
                </a:lnTo>
                <a:lnTo>
                  <a:pt x="261" y="179"/>
                </a:lnTo>
                <a:lnTo>
                  <a:pt x="264" y="179"/>
                </a:lnTo>
                <a:lnTo>
                  <a:pt x="266" y="177"/>
                </a:lnTo>
                <a:lnTo>
                  <a:pt x="268" y="174"/>
                </a:lnTo>
                <a:lnTo>
                  <a:pt x="269" y="171"/>
                </a:lnTo>
                <a:lnTo>
                  <a:pt x="268" y="167"/>
                </a:lnTo>
                <a:lnTo>
                  <a:pt x="266" y="164"/>
                </a:lnTo>
                <a:lnTo>
                  <a:pt x="264" y="162"/>
                </a:lnTo>
                <a:lnTo>
                  <a:pt x="261" y="162"/>
                </a:lnTo>
                <a:close/>
                <a:moveTo>
                  <a:pt x="143" y="135"/>
                </a:moveTo>
                <a:lnTo>
                  <a:pt x="144" y="138"/>
                </a:lnTo>
                <a:lnTo>
                  <a:pt x="146" y="141"/>
                </a:lnTo>
                <a:lnTo>
                  <a:pt x="150" y="144"/>
                </a:lnTo>
                <a:lnTo>
                  <a:pt x="153" y="144"/>
                </a:lnTo>
                <a:lnTo>
                  <a:pt x="261" y="144"/>
                </a:lnTo>
                <a:lnTo>
                  <a:pt x="264" y="144"/>
                </a:lnTo>
                <a:lnTo>
                  <a:pt x="266" y="141"/>
                </a:lnTo>
                <a:lnTo>
                  <a:pt x="268" y="138"/>
                </a:lnTo>
                <a:lnTo>
                  <a:pt x="269" y="135"/>
                </a:lnTo>
                <a:lnTo>
                  <a:pt x="268" y="132"/>
                </a:lnTo>
                <a:lnTo>
                  <a:pt x="266" y="128"/>
                </a:lnTo>
                <a:lnTo>
                  <a:pt x="264" y="126"/>
                </a:lnTo>
                <a:lnTo>
                  <a:pt x="261" y="125"/>
                </a:lnTo>
                <a:lnTo>
                  <a:pt x="153" y="125"/>
                </a:lnTo>
                <a:lnTo>
                  <a:pt x="150" y="126"/>
                </a:lnTo>
                <a:lnTo>
                  <a:pt x="146" y="128"/>
                </a:lnTo>
                <a:lnTo>
                  <a:pt x="144" y="132"/>
                </a:lnTo>
                <a:lnTo>
                  <a:pt x="143" y="13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8" name="Freeform 199"/>
          <p:cNvSpPr>
            <a:spLocks noEditPoints="1"/>
          </p:cNvSpPr>
          <p:nvPr/>
        </p:nvSpPr>
        <p:spPr bwMode="auto">
          <a:xfrm>
            <a:off x="13881200" y="5496224"/>
            <a:ext cx="328910" cy="330398"/>
          </a:xfrm>
          <a:custGeom>
            <a:avLst/>
            <a:gdLst>
              <a:gd name="T0" fmla="*/ 104 w 397"/>
              <a:gd name="T1" fmla="*/ 111 h 396"/>
              <a:gd name="T2" fmla="*/ 112 w 397"/>
              <a:gd name="T3" fmla="*/ 105 h 396"/>
              <a:gd name="T4" fmla="*/ 109 w 397"/>
              <a:gd name="T5" fmla="*/ 96 h 396"/>
              <a:gd name="T6" fmla="*/ 65 w 397"/>
              <a:gd name="T7" fmla="*/ 55 h 396"/>
              <a:gd name="T8" fmla="*/ 58 w 397"/>
              <a:gd name="T9" fmla="*/ 60 h 396"/>
              <a:gd name="T10" fmla="*/ 59 w 397"/>
              <a:gd name="T11" fmla="*/ 70 h 396"/>
              <a:gd name="T12" fmla="*/ 72 w 397"/>
              <a:gd name="T13" fmla="*/ 83 h 396"/>
              <a:gd name="T14" fmla="*/ 91 w 397"/>
              <a:gd name="T15" fmla="*/ 102 h 396"/>
              <a:gd name="T16" fmla="*/ 198 w 397"/>
              <a:gd name="T17" fmla="*/ 119 h 396"/>
              <a:gd name="T18" fmla="*/ 120 w 397"/>
              <a:gd name="T19" fmla="*/ 198 h 396"/>
              <a:gd name="T20" fmla="*/ 260 w 397"/>
              <a:gd name="T21" fmla="*/ 198 h 396"/>
              <a:gd name="T22" fmla="*/ 198 w 397"/>
              <a:gd name="T23" fmla="*/ 136 h 396"/>
              <a:gd name="T24" fmla="*/ 193 w 397"/>
              <a:gd name="T25" fmla="*/ 327 h 396"/>
              <a:gd name="T26" fmla="*/ 189 w 397"/>
              <a:gd name="T27" fmla="*/ 386 h 396"/>
              <a:gd name="T28" fmla="*/ 195 w 397"/>
              <a:gd name="T29" fmla="*/ 395 h 396"/>
              <a:gd name="T30" fmla="*/ 205 w 397"/>
              <a:gd name="T31" fmla="*/ 392 h 396"/>
              <a:gd name="T32" fmla="*/ 208 w 397"/>
              <a:gd name="T33" fmla="*/ 332 h 396"/>
              <a:gd name="T34" fmla="*/ 202 w 397"/>
              <a:gd name="T35" fmla="*/ 324 h 396"/>
              <a:gd name="T36" fmla="*/ 297 w 397"/>
              <a:gd name="T37" fmla="*/ 285 h 396"/>
              <a:gd name="T38" fmla="*/ 288 w 397"/>
              <a:gd name="T39" fmla="*/ 287 h 396"/>
              <a:gd name="T40" fmla="*/ 285 w 397"/>
              <a:gd name="T41" fmla="*/ 296 h 396"/>
              <a:gd name="T42" fmla="*/ 329 w 397"/>
              <a:gd name="T43" fmla="*/ 340 h 396"/>
              <a:gd name="T44" fmla="*/ 338 w 397"/>
              <a:gd name="T45" fmla="*/ 337 h 396"/>
              <a:gd name="T46" fmla="*/ 340 w 397"/>
              <a:gd name="T47" fmla="*/ 328 h 396"/>
              <a:gd name="T48" fmla="*/ 333 w 397"/>
              <a:gd name="T49" fmla="*/ 319 h 396"/>
              <a:gd name="T50" fmla="*/ 312 w 397"/>
              <a:gd name="T51" fmla="*/ 299 h 396"/>
              <a:gd name="T52" fmla="*/ 300 w 397"/>
              <a:gd name="T53" fmla="*/ 287 h 396"/>
              <a:gd name="T54" fmla="*/ 330 w 397"/>
              <a:gd name="T55" fmla="*/ 190 h 396"/>
              <a:gd name="T56" fmla="*/ 324 w 397"/>
              <a:gd name="T57" fmla="*/ 197 h 396"/>
              <a:gd name="T58" fmla="*/ 330 w 397"/>
              <a:gd name="T59" fmla="*/ 206 h 396"/>
              <a:gd name="T60" fmla="*/ 391 w 397"/>
              <a:gd name="T61" fmla="*/ 206 h 396"/>
              <a:gd name="T62" fmla="*/ 397 w 397"/>
              <a:gd name="T63" fmla="*/ 197 h 396"/>
              <a:gd name="T64" fmla="*/ 391 w 397"/>
              <a:gd name="T65" fmla="*/ 190 h 396"/>
              <a:gd name="T66" fmla="*/ 59 w 397"/>
              <a:gd name="T67" fmla="*/ 324 h 396"/>
              <a:gd name="T68" fmla="*/ 58 w 397"/>
              <a:gd name="T69" fmla="*/ 334 h 396"/>
              <a:gd name="T70" fmla="*/ 65 w 397"/>
              <a:gd name="T71" fmla="*/ 341 h 396"/>
              <a:gd name="T72" fmla="*/ 109 w 397"/>
              <a:gd name="T73" fmla="*/ 300 h 396"/>
              <a:gd name="T74" fmla="*/ 112 w 397"/>
              <a:gd name="T75" fmla="*/ 290 h 396"/>
              <a:gd name="T76" fmla="*/ 104 w 397"/>
              <a:gd name="T77" fmla="*/ 283 h 396"/>
              <a:gd name="T78" fmla="*/ 300 w 397"/>
              <a:gd name="T79" fmla="*/ 109 h 396"/>
              <a:gd name="T80" fmla="*/ 341 w 397"/>
              <a:gd name="T81" fmla="*/ 63 h 396"/>
              <a:gd name="T82" fmla="*/ 335 w 397"/>
              <a:gd name="T83" fmla="*/ 56 h 396"/>
              <a:gd name="T84" fmla="*/ 325 w 397"/>
              <a:gd name="T85" fmla="*/ 57 h 396"/>
              <a:gd name="T86" fmla="*/ 285 w 397"/>
              <a:gd name="T87" fmla="*/ 102 h 396"/>
              <a:gd name="T88" fmla="*/ 291 w 397"/>
              <a:gd name="T89" fmla="*/ 110 h 396"/>
              <a:gd name="T90" fmla="*/ 300 w 397"/>
              <a:gd name="T91" fmla="*/ 109 h 396"/>
              <a:gd name="T92" fmla="*/ 205 w 397"/>
              <a:gd name="T93" fmla="*/ 69 h 396"/>
              <a:gd name="T94" fmla="*/ 208 w 397"/>
              <a:gd name="T95" fmla="*/ 8 h 396"/>
              <a:gd name="T96" fmla="*/ 202 w 397"/>
              <a:gd name="T97" fmla="*/ 0 h 396"/>
              <a:gd name="T98" fmla="*/ 193 w 397"/>
              <a:gd name="T99" fmla="*/ 2 h 396"/>
              <a:gd name="T100" fmla="*/ 189 w 397"/>
              <a:gd name="T101" fmla="*/ 62 h 396"/>
              <a:gd name="T102" fmla="*/ 195 w 397"/>
              <a:gd name="T103" fmla="*/ 71 h 396"/>
              <a:gd name="T104" fmla="*/ 73 w 397"/>
              <a:gd name="T105" fmla="*/ 194 h 396"/>
              <a:gd name="T106" fmla="*/ 64 w 397"/>
              <a:gd name="T107" fmla="*/ 189 h 396"/>
              <a:gd name="T108" fmla="*/ 4 w 397"/>
              <a:gd name="T109" fmla="*/ 191 h 396"/>
              <a:gd name="T110" fmla="*/ 2 w 397"/>
              <a:gd name="T111" fmla="*/ 200 h 396"/>
              <a:gd name="T112" fmla="*/ 10 w 397"/>
              <a:gd name="T113" fmla="*/ 207 h 396"/>
              <a:gd name="T114" fmla="*/ 71 w 397"/>
              <a:gd name="T115" fmla="*/ 204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7" h="396">
                <a:moveTo>
                  <a:pt x="98" y="109"/>
                </a:moveTo>
                <a:lnTo>
                  <a:pt x="100" y="110"/>
                </a:lnTo>
                <a:lnTo>
                  <a:pt x="104" y="111"/>
                </a:lnTo>
                <a:lnTo>
                  <a:pt x="107" y="110"/>
                </a:lnTo>
                <a:lnTo>
                  <a:pt x="109" y="109"/>
                </a:lnTo>
                <a:lnTo>
                  <a:pt x="112" y="105"/>
                </a:lnTo>
                <a:lnTo>
                  <a:pt x="113" y="102"/>
                </a:lnTo>
                <a:lnTo>
                  <a:pt x="112" y="99"/>
                </a:lnTo>
                <a:lnTo>
                  <a:pt x="109" y="96"/>
                </a:lnTo>
                <a:lnTo>
                  <a:pt x="72" y="57"/>
                </a:lnTo>
                <a:lnTo>
                  <a:pt x="68" y="56"/>
                </a:lnTo>
                <a:lnTo>
                  <a:pt x="65" y="55"/>
                </a:lnTo>
                <a:lnTo>
                  <a:pt x="62" y="56"/>
                </a:lnTo>
                <a:lnTo>
                  <a:pt x="59" y="57"/>
                </a:lnTo>
                <a:lnTo>
                  <a:pt x="58" y="60"/>
                </a:lnTo>
                <a:lnTo>
                  <a:pt x="57" y="63"/>
                </a:lnTo>
                <a:lnTo>
                  <a:pt x="58" y="68"/>
                </a:lnTo>
                <a:lnTo>
                  <a:pt x="59" y="70"/>
                </a:lnTo>
                <a:lnTo>
                  <a:pt x="61" y="72"/>
                </a:lnTo>
                <a:lnTo>
                  <a:pt x="65" y="76"/>
                </a:lnTo>
                <a:lnTo>
                  <a:pt x="72" y="83"/>
                </a:lnTo>
                <a:lnTo>
                  <a:pt x="78" y="89"/>
                </a:lnTo>
                <a:lnTo>
                  <a:pt x="86" y="97"/>
                </a:lnTo>
                <a:lnTo>
                  <a:pt x="91" y="102"/>
                </a:lnTo>
                <a:lnTo>
                  <a:pt x="95" y="106"/>
                </a:lnTo>
                <a:lnTo>
                  <a:pt x="98" y="109"/>
                </a:lnTo>
                <a:close/>
                <a:moveTo>
                  <a:pt x="198" y="119"/>
                </a:moveTo>
                <a:cubicBezTo>
                  <a:pt x="242" y="119"/>
                  <a:pt x="277" y="154"/>
                  <a:pt x="277" y="198"/>
                </a:cubicBezTo>
                <a:cubicBezTo>
                  <a:pt x="277" y="241"/>
                  <a:pt x="242" y="276"/>
                  <a:pt x="198" y="276"/>
                </a:cubicBezTo>
                <a:cubicBezTo>
                  <a:pt x="155" y="276"/>
                  <a:pt x="120" y="241"/>
                  <a:pt x="120" y="198"/>
                </a:cubicBezTo>
                <a:cubicBezTo>
                  <a:pt x="120" y="154"/>
                  <a:pt x="155" y="119"/>
                  <a:pt x="198" y="119"/>
                </a:cubicBezTo>
                <a:close/>
                <a:moveTo>
                  <a:pt x="198" y="136"/>
                </a:moveTo>
                <a:cubicBezTo>
                  <a:pt x="233" y="136"/>
                  <a:pt x="260" y="163"/>
                  <a:pt x="260" y="198"/>
                </a:cubicBezTo>
                <a:cubicBezTo>
                  <a:pt x="260" y="232"/>
                  <a:pt x="233" y="260"/>
                  <a:pt x="198" y="260"/>
                </a:cubicBezTo>
                <a:cubicBezTo>
                  <a:pt x="164" y="260"/>
                  <a:pt x="136" y="232"/>
                  <a:pt x="136" y="198"/>
                </a:cubicBezTo>
                <a:cubicBezTo>
                  <a:pt x="136" y="163"/>
                  <a:pt x="164" y="136"/>
                  <a:pt x="198" y="136"/>
                </a:cubicBezTo>
                <a:close/>
                <a:moveTo>
                  <a:pt x="199" y="323"/>
                </a:moveTo>
                <a:lnTo>
                  <a:pt x="195" y="324"/>
                </a:lnTo>
                <a:lnTo>
                  <a:pt x="193" y="327"/>
                </a:lnTo>
                <a:lnTo>
                  <a:pt x="190" y="329"/>
                </a:lnTo>
                <a:lnTo>
                  <a:pt x="189" y="332"/>
                </a:lnTo>
                <a:lnTo>
                  <a:pt x="189" y="386"/>
                </a:lnTo>
                <a:lnTo>
                  <a:pt x="190" y="390"/>
                </a:lnTo>
                <a:lnTo>
                  <a:pt x="193" y="392"/>
                </a:lnTo>
                <a:lnTo>
                  <a:pt x="195" y="395"/>
                </a:lnTo>
                <a:lnTo>
                  <a:pt x="199" y="396"/>
                </a:lnTo>
                <a:lnTo>
                  <a:pt x="202" y="395"/>
                </a:lnTo>
                <a:lnTo>
                  <a:pt x="205" y="392"/>
                </a:lnTo>
                <a:lnTo>
                  <a:pt x="207" y="390"/>
                </a:lnTo>
                <a:lnTo>
                  <a:pt x="208" y="386"/>
                </a:lnTo>
                <a:lnTo>
                  <a:pt x="208" y="332"/>
                </a:lnTo>
                <a:lnTo>
                  <a:pt x="207" y="329"/>
                </a:lnTo>
                <a:lnTo>
                  <a:pt x="205" y="327"/>
                </a:lnTo>
                <a:lnTo>
                  <a:pt x="202" y="324"/>
                </a:lnTo>
                <a:lnTo>
                  <a:pt x="199" y="323"/>
                </a:lnTo>
                <a:close/>
                <a:moveTo>
                  <a:pt x="300" y="287"/>
                </a:moveTo>
                <a:lnTo>
                  <a:pt x="297" y="285"/>
                </a:lnTo>
                <a:lnTo>
                  <a:pt x="294" y="283"/>
                </a:lnTo>
                <a:lnTo>
                  <a:pt x="291" y="285"/>
                </a:lnTo>
                <a:lnTo>
                  <a:pt x="288" y="287"/>
                </a:lnTo>
                <a:lnTo>
                  <a:pt x="285" y="290"/>
                </a:lnTo>
                <a:lnTo>
                  <a:pt x="285" y="293"/>
                </a:lnTo>
                <a:lnTo>
                  <a:pt x="285" y="296"/>
                </a:lnTo>
                <a:lnTo>
                  <a:pt x="288" y="300"/>
                </a:lnTo>
                <a:lnTo>
                  <a:pt x="325" y="337"/>
                </a:lnTo>
                <a:lnTo>
                  <a:pt x="329" y="340"/>
                </a:lnTo>
                <a:lnTo>
                  <a:pt x="332" y="341"/>
                </a:lnTo>
                <a:lnTo>
                  <a:pt x="335" y="340"/>
                </a:lnTo>
                <a:lnTo>
                  <a:pt x="338" y="337"/>
                </a:lnTo>
                <a:lnTo>
                  <a:pt x="340" y="334"/>
                </a:lnTo>
                <a:lnTo>
                  <a:pt x="341" y="331"/>
                </a:lnTo>
                <a:lnTo>
                  <a:pt x="340" y="328"/>
                </a:lnTo>
                <a:lnTo>
                  <a:pt x="338" y="324"/>
                </a:lnTo>
                <a:lnTo>
                  <a:pt x="337" y="323"/>
                </a:lnTo>
                <a:lnTo>
                  <a:pt x="333" y="319"/>
                </a:lnTo>
                <a:lnTo>
                  <a:pt x="326" y="313"/>
                </a:lnTo>
                <a:lnTo>
                  <a:pt x="320" y="306"/>
                </a:lnTo>
                <a:lnTo>
                  <a:pt x="312" y="299"/>
                </a:lnTo>
                <a:lnTo>
                  <a:pt x="306" y="292"/>
                </a:lnTo>
                <a:lnTo>
                  <a:pt x="302" y="288"/>
                </a:lnTo>
                <a:lnTo>
                  <a:pt x="300" y="287"/>
                </a:lnTo>
                <a:close/>
                <a:moveTo>
                  <a:pt x="387" y="189"/>
                </a:moveTo>
                <a:lnTo>
                  <a:pt x="334" y="189"/>
                </a:lnTo>
                <a:lnTo>
                  <a:pt x="330" y="190"/>
                </a:lnTo>
                <a:lnTo>
                  <a:pt x="327" y="191"/>
                </a:lnTo>
                <a:lnTo>
                  <a:pt x="325" y="194"/>
                </a:lnTo>
                <a:lnTo>
                  <a:pt x="324" y="197"/>
                </a:lnTo>
                <a:lnTo>
                  <a:pt x="325" y="200"/>
                </a:lnTo>
                <a:lnTo>
                  <a:pt x="327" y="204"/>
                </a:lnTo>
                <a:lnTo>
                  <a:pt x="330" y="206"/>
                </a:lnTo>
                <a:lnTo>
                  <a:pt x="334" y="207"/>
                </a:lnTo>
                <a:lnTo>
                  <a:pt x="387" y="207"/>
                </a:lnTo>
                <a:lnTo>
                  <a:pt x="391" y="206"/>
                </a:lnTo>
                <a:lnTo>
                  <a:pt x="393" y="204"/>
                </a:lnTo>
                <a:lnTo>
                  <a:pt x="395" y="200"/>
                </a:lnTo>
                <a:lnTo>
                  <a:pt x="397" y="197"/>
                </a:lnTo>
                <a:lnTo>
                  <a:pt x="395" y="194"/>
                </a:lnTo>
                <a:lnTo>
                  <a:pt x="393" y="191"/>
                </a:lnTo>
                <a:lnTo>
                  <a:pt x="391" y="190"/>
                </a:lnTo>
                <a:lnTo>
                  <a:pt x="387" y="189"/>
                </a:lnTo>
                <a:close/>
                <a:moveTo>
                  <a:pt x="98" y="287"/>
                </a:moveTo>
                <a:lnTo>
                  <a:pt x="59" y="324"/>
                </a:lnTo>
                <a:lnTo>
                  <a:pt x="58" y="328"/>
                </a:lnTo>
                <a:lnTo>
                  <a:pt x="57" y="331"/>
                </a:lnTo>
                <a:lnTo>
                  <a:pt x="58" y="334"/>
                </a:lnTo>
                <a:lnTo>
                  <a:pt x="59" y="337"/>
                </a:lnTo>
                <a:lnTo>
                  <a:pt x="62" y="340"/>
                </a:lnTo>
                <a:lnTo>
                  <a:pt x="65" y="341"/>
                </a:lnTo>
                <a:lnTo>
                  <a:pt x="68" y="340"/>
                </a:lnTo>
                <a:lnTo>
                  <a:pt x="72" y="337"/>
                </a:lnTo>
                <a:lnTo>
                  <a:pt x="109" y="300"/>
                </a:lnTo>
                <a:lnTo>
                  <a:pt x="112" y="296"/>
                </a:lnTo>
                <a:lnTo>
                  <a:pt x="113" y="293"/>
                </a:lnTo>
                <a:lnTo>
                  <a:pt x="112" y="290"/>
                </a:lnTo>
                <a:lnTo>
                  <a:pt x="109" y="287"/>
                </a:lnTo>
                <a:lnTo>
                  <a:pt x="107" y="285"/>
                </a:lnTo>
                <a:lnTo>
                  <a:pt x="104" y="283"/>
                </a:lnTo>
                <a:lnTo>
                  <a:pt x="100" y="285"/>
                </a:lnTo>
                <a:lnTo>
                  <a:pt x="98" y="287"/>
                </a:lnTo>
                <a:close/>
                <a:moveTo>
                  <a:pt x="300" y="109"/>
                </a:moveTo>
                <a:lnTo>
                  <a:pt x="338" y="70"/>
                </a:lnTo>
                <a:lnTo>
                  <a:pt x="340" y="68"/>
                </a:lnTo>
                <a:lnTo>
                  <a:pt x="341" y="63"/>
                </a:lnTo>
                <a:lnTo>
                  <a:pt x="340" y="60"/>
                </a:lnTo>
                <a:lnTo>
                  <a:pt x="338" y="57"/>
                </a:lnTo>
                <a:lnTo>
                  <a:pt x="335" y="56"/>
                </a:lnTo>
                <a:lnTo>
                  <a:pt x="332" y="55"/>
                </a:lnTo>
                <a:lnTo>
                  <a:pt x="329" y="56"/>
                </a:lnTo>
                <a:lnTo>
                  <a:pt x="325" y="57"/>
                </a:lnTo>
                <a:lnTo>
                  <a:pt x="288" y="96"/>
                </a:lnTo>
                <a:lnTo>
                  <a:pt x="285" y="99"/>
                </a:lnTo>
                <a:lnTo>
                  <a:pt x="285" y="102"/>
                </a:lnTo>
                <a:lnTo>
                  <a:pt x="285" y="105"/>
                </a:lnTo>
                <a:lnTo>
                  <a:pt x="288" y="109"/>
                </a:lnTo>
                <a:lnTo>
                  <a:pt x="291" y="110"/>
                </a:lnTo>
                <a:lnTo>
                  <a:pt x="294" y="111"/>
                </a:lnTo>
                <a:lnTo>
                  <a:pt x="297" y="110"/>
                </a:lnTo>
                <a:lnTo>
                  <a:pt x="300" y="109"/>
                </a:lnTo>
                <a:close/>
                <a:moveTo>
                  <a:pt x="199" y="71"/>
                </a:moveTo>
                <a:lnTo>
                  <a:pt x="202" y="71"/>
                </a:lnTo>
                <a:lnTo>
                  <a:pt x="205" y="69"/>
                </a:lnTo>
                <a:lnTo>
                  <a:pt x="207" y="65"/>
                </a:lnTo>
                <a:lnTo>
                  <a:pt x="208" y="62"/>
                </a:lnTo>
                <a:lnTo>
                  <a:pt x="208" y="8"/>
                </a:lnTo>
                <a:lnTo>
                  <a:pt x="207" y="5"/>
                </a:lnTo>
                <a:lnTo>
                  <a:pt x="205" y="2"/>
                </a:lnTo>
                <a:lnTo>
                  <a:pt x="202" y="0"/>
                </a:lnTo>
                <a:lnTo>
                  <a:pt x="199" y="0"/>
                </a:lnTo>
                <a:lnTo>
                  <a:pt x="195" y="0"/>
                </a:lnTo>
                <a:lnTo>
                  <a:pt x="193" y="2"/>
                </a:lnTo>
                <a:lnTo>
                  <a:pt x="190" y="5"/>
                </a:lnTo>
                <a:lnTo>
                  <a:pt x="189" y="8"/>
                </a:lnTo>
                <a:lnTo>
                  <a:pt x="189" y="62"/>
                </a:lnTo>
                <a:lnTo>
                  <a:pt x="190" y="65"/>
                </a:lnTo>
                <a:lnTo>
                  <a:pt x="193" y="69"/>
                </a:lnTo>
                <a:lnTo>
                  <a:pt x="195" y="71"/>
                </a:lnTo>
                <a:lnTo>
                  <a:pt x="199" y="71"/>
                </a:lnTo>
                <a:close/>
                <a:moveTo>
                  <a:pt x="73" y="197"/>
                </a:moveTo>
                <a:lnTo>
                  <a:pt x="73" y="194"/>
                </a:lnTo>
                <a:lnTo>
                  <a:pt x="71" y="191"/>
                </a:lnTo>
                <a:lnTo>
                  <a:pt x="67" y="190"/>
                </a:lnTo>
                <a:lnTo>
                  <a:pt x="64" y="189"/>
                </a:lnTo>
                <a:lnTo>
                  <a:pt x="10" y="189"/>
                </a:lnTo>
                <a:lnTo>
                  <a:pt x="7" y="190"/>
                </a:lnTo>
                <a:lnTo>
                  <a:pt x="4" y="191"/>
                </a:lnTo>
                <a:lnTo>
                  <a:pt x="2" y="194"/>
                </a:lnTo>
                <a:lnTo>
                  <a:pt x="0" y="197"/>
                </a:lnTo>
                <a:lnTo>
                  <a:pt x="2" y="200"/>
                </a:lnTo>
                <a:lnTo>
                  <a:pt x="4" y="204"/>
                </a:lnTo>
                <a:lnTo>
                  <a:pt x="7" y="206"/>
                </a:lnTo>
                <a:lnTo>
                  <a:pt x="10" y="207"/>
                </a:lnTo>
                <a:lnTo>
                  <a:pt x="64" y="207"/>
                </a:lnTo>
                <a:lnTo>
                  <a:pt x="67" y="206"/>
                </a:lnTo>
                <a:lnTo>
                  <a:pt x="71" y="204"/>
                </a:lnTo>
                <a:lnTo>
                  <a:pt x="73" y="200"/>
                </a:lnTo>
                <a:lnTo>
                  <a:pt x="73" y="19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9" name="Freeform 200"/>
          <p:cNvSpPr>
            <a:spLocks noEditPoints="1"/>
          </p:cNvSpPr>
          <p:nvPr/>
        </p:nvSpPr>
        <p:spPr bwMode="auto">
          <a:xfrm>
            <a:off x="13829110" y="7070824"/>
            <a:ext cx="433090" cy="391418"/>
          </a:xfrm>
          <a:custGeom>
            <a:avLst/>
            <a:gdLst>
              <a:gd name="T0" fmla="*/ 408 w 520"/>
              <a:gd name="T1" fmla="*/ 257 h 473"/>
              <a:gd name="T2" fmla="*/ 383 w 520"/>
              <a:gd name="T3" fmla="*/ 276 h 473"/>
              <a:gd name="T4" fmla="*/ 161 w 520"/>
              <a:gd name="T5" fmla="*/ 357 h 473"/>
              <a:gd name="T6" fmla="*/ 130 w 520"/>
              <a:gd name="T7" fmla="*/ 359 h 473"/>
              <a:gd name="T8" fmla="*/ 92 w 520"/>
              <a:gd name="T9" fmla="*/ 273 h 473"/>
              <a:gd name="T10" fmla="*/ 407 w 520"/>
              <a:gd name="T11" fmla="*/ 238 h 473"/>
              <a:gd name="T12" fmla="*/ 408 w 520"/>
              <a:gd name="T13" fmla="*/ 257 h 473"/>
              <a:gd name="T14" fmla="*/ 178 w 520"/>
              <a:gd name="T15" fmla="*/ 396 h 473"/>
              <a:gd name="T16" fmla="*/ 152 w 520"/>
              <a:gd name="T17" fmla="*/ 380 h 473"/>
              <a:gd name="T18" fmla="*/ 164 w 520"/>
              <a:gd name="T19" fmla="*/ 380 h 473"/>
              <a:gd name="T20" fmla="*/ 404 w 520"/>
              <a:gd name="T21" fmla="*/ 289 h 473"/>
              <a:gd name="T22" fmla="*/ 178 w 520"/>
              <a:gd name="T23" fmla="*/ 396 h 473"/>
              <a:gd name="T24" fmla="*/ 440 w 520"/>
              <a:gd name="T25" fmla="*/ 118 h 473"/>
              <a:gd name="T26" fmla="*/ 424 w 520"/>
              <a:gd name="T27" fmla="*/ 112 h 473"/>
              <a:gd name="T28" fmla="*/ 390 w 520"/>
              <a:gd name="T29" fmla="*/ 108 h 473"/>
              <a:gd name="T30" fmla="*/ 431 w 520"/>
              <a:gd name="T31" fmla="*/ 139 h 473"/>
              <a:gd name="T32" fmla="*/ 441 w 520"/>
              <a:gd name="T33" fmla="*/ 226 h 473"/>
              <a:gd name="T34" fmla="*/ 430 w 520"/>
              <a:gd name="T35" fmla="*/ 238 h 473"/>
              <a:gd name="T36" fmla="*/ 430 w 520"/>
              <a:gd name="T37" fmla="*/ 236 h 473"/>
              <a:gd name="T38" fmla="*/ 71 w 520"/>
              <a:gd name="T39" fmla="*/ 276 h 473"/>
              <a:gd name="T40" fmla="*/ 100 w 520"/>
              <a:gd name="T41" fmla="*/ 358 h 473"/>
              <a:gd name="T42" fmla="*/ 32 w 520"/>
              <a:gd name="T43" fmla="*/ 305 h 473"/>
              <a:gd name="T44" fmla="*/ 35 w 520"/>
              <a:gd name="T45" fmla="*/ 295 h 473"/>
              <a:gd name="T46" fmla="*/ 40 w 520"/>
              <a:gd name="T47" fmla="*/ 285 h 473"/>
              <a:gd name="T48" fmla="*/ 47 w 520"/>
              <a:gd name="T49" fmla="*/ 274 h 473"/>
              <a:gd name="T50" fmla="*/ 47 w 520"/>
              <a:gd name="T51" fmla="*/ 257 h 473"/>
              <a:gd name="T52" fmla="*/ 48 w 520"/>
              <a:gd name="T53" fmla="*/ 239 h 473"/>
              <a:gd name="T54" fmla="*/ 35 w 520"/>
              <a:gd name="T55" fmla="*/ 252 h 473"/>
              <a:gd name="T56" fmla="*/ 26 w 520"/>
              <a:gd name="T57" fmla="*/ 264 h 473"/>
              <a:gd name="T58" fmla="*/ 18 w 520"/>
              <a:gd name="T59" fmla="*/ 278 h 473"/>
              <a:gd name="T60" fmla="*/ 12 w 520"/>
              <a:gd name="T61" fmla="*/ 289 h 473"/>
              <a:gd name="T62" fmla="*/ 8 w 520"/>
              <a:gd name="T63" fmla="*/ 302 h 473"/>
              <a:gd name="T64" fmla="*/ 100 w 520"/>
              <a:gd name="T65" fmla="*/ 380 h 473"/>
              <a:gd name="T66" fmla="*/ 121 w 520"/>
              <a:gd name="T67" fmla="*/ 382 h 473"/>
              <a:gd name="T68" fmla="*/ 134 w 520"/>
              <a:gd name="T69" fmla="*/ 395 h 473"/>
              <a:gd name="T70" fmla="*/ 151 w 520"/>
              <a:gd name="T71" fmla="*/ 407 h 473"/>
              <a:gd name="T72" fmla="*/ 168 w 520"/>
              <a:gd name="T73" fmla="*/ 417 h 473"/>
              <a:gd name="T74" fmla="*/ 429 w 520"/>
              <a:gd name="T75" fmla="*/ 268 h 473"/>
              <a:gd name="T76" fmla="*/ 447 w 520"/>
              <a:gd name="T77" fmla="*/ 254 h 473"/>
              <a:gd name="T78" fmla="*/ 440 w 520"/>
              <a:gd name="T79" fmla="*/ 118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0" h="473">
                <a:moveTo>
                  <a:pt x="408" y="257"/>
                </a:moveTo>
                <a:lnTo>
                  <a:pt x="383" y="276"/>
                </a:lnTo>
                <a:cubicBezTo>
                  <a:pt x="309" y="322"/>
                  <a:pt x="246" y="343"/>
                  <a:pt x="161" y="357"/>
                </a:cubicBezTo>
                <a:lnTo>
                  <a:pt x="130" y="359"/>
                </a:lnTo>
                <a:cubicBezTo>
                  <a:pt x="106" y="327"/>
                  <a:pt x="101" y="312"/>
                  <a:pt x="92" y="273"/>
                </a:cubicBezTo>
                <a:cubicBezTo>
                  <a:pt x="86" y="63"/>
                  <a:pt x="366" y="32"/>
                  <a:pt x="407" y="238"/>
                </a:cubicBezTo>
                <a:lnTo>
                  <a:pt x="408" y="257"/>
                </a:lnTo>
                <a:close/>
                <a:moveTo>
                  <a:pt x="178" y="396"/>
                </a:moveTo>
                <a:lnTo>
                  <a:pt x="152" y="380"/>
                </a:lnTo>
                <a:lnTo>
                  <a:pt x="164" y="380"/>
                </a:lnTo>
                <a:cubicBezTo>
                  <a:pt x="256" y="365"/>
                  <a:pt x="326" y="340"/>
                  <a:pt x="404" y="289"/>
                </a:cubicBezTo>
                <a:cubicBezTo>
                  <a:pt x="376" y="390"/>
                  <a:pt x="280" y="441"/>
                  <a:pt x="178" y="396"/>
                </a:cubicBezTo>
                <a:close/>
                <a:moveTo>
                  <a:pt x="440" y="118"/>
                </a:moveTo>
                <a:lnTo>
                  <a:pt x="424" y="112"/>
                </a:lnTo>
                <a:lnTo>
                  <a:pt x="390" y="108"/>
                </a:lnTo>
                <a:cubicBezTo>
                  <a:pt x="410" y="128"/>
                  <a:pt x="403" y="132"/>
                  <a:pt x="431" y="139"/>
                </a:cubicBezTo>
                <a:cubicBezTo>
                  <a:pt x="483" y="160"/>
                  <a:pt x="474" y="190"/>
                  <a:pt x="441" y="226"/>
                </a:cubicBezTo>
                <a:lnTo>
                  <a:pt x="430" y="238"/>
                </a:lnTo>
                <a:lnTo>
                  <a:pt x="430" y="236"/>
                </a:lnTo>
                <a:cubicBezTo>
                  <a:pt x="385" y="0"/>
                  <a:pt x="62" y="34"/>
                  <a:pt x="71" y="276"/>
                </a:cubicBezTo>
                <a:cubicBezTo>
                  <a:pt x="77" y="313"/>
                  <a:pt x="83" y="326"/>
                  <a:pt x="100" y="358"/>
                </a:cubicBezTo>
                <a:cubicBezTo>
                  <a:pt x="71" y="354"/>
                  <a:pt x="20" y="346"/>
                  <a:pt x="32" y="305"/>
                </a:cubicBezTo>
                <a:lnTo>
                  <a:pt x="35" y="295"/>
                </a:lnTo>
                <a:lnTo>
                  <a:pt x="40" y="285"/>
                </a:lnTo>
                <a:lnTo>
                  <a:pt x="47" y="274"/>
                </a:lnTo>
                <a:lnTo>
                  <a:pt x="47" y="257"/>
                </a:lnTo>
                <a:lnTo>
                  <a:pt x="48" y="239"/>
                </a:lnTo>
                <a:lnTo>
                  <a:pt x="35" y="252"/>
                </a:lnTo>
                <a:lnTo>
                  <a:pt x="26" y="264"/>
                </a:lnTo>
                <a:lnTo>
                  <a:pt x="18" y="278"/>
                </a:lnTo>
                <a:lnTo>
                  <a:pt x="12" y="289"/>
                </a:lnTo>
                <a:lnTo>
                  <a:pt x="8" y="302"/>
                </a:lnTo>
                <a:cubicBezTo>
                  <a:pt x="0" y="360"/>
                  <a:pt x="53" y="375"/>
                  <a:pt x="100" y="380"/>
                </a:cubicBezTo>
                <a:lnTo>
                  <a:pt x="121" y="382"/>
                </a:lnTo>
                <a:lnTo>
                  <a:pt x="134" y="395"/>
                </a:lnTo>
                <a:lnTo>
                  <a:pt x="151" y="407"/>
                </a:lnTo>
                <a:lnTo>
                  <a:pt x="168" y="417"/>
                </a:lnTo>
                <a:cubicBezTo>
                  <a:pt x="286" y="473"/>
                  <a:pt x="422" y="396"/>
                  <a:pt x="429" y="268"/>
                </a:cubicBezTo>
                <a:lnTo>
                  <a:pt x="447" y="254"/>
                </a:lnTo>
                <a:cubicBezTo>
                  <a:pt x="493" y="202"/>
                  <a:pt x="520" y="151"/>
                  <a:pt x="440" y="1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80" name="Freeform 201"/>
          <p:cNvSpPr>
            <a:spLocks noEditPoints="1"/>
          </p:cNvSpPr>
          <p:nvPr/>
        </p:nvSpPr>
        <p:spPr bwMode="auto">
          <a:xfrm>
            <a:off x="15272742" y="6588622"/>
            <a:ext cx="328911" cy="337839"/>
          </a:xfrm>
          <a:custGeom>
            <a:avLst/>
            <a:gdLst>
              <a:gd name="T0" fmla="*/ 20 w 395"/>
              <a:gd name="T1" fmla="*/ 182 h 410"/>
              <a:gd name="T2" fmla="*/ 146 w 395"/>
              <a:gd name="T3" fmla="*/ 44 h 410"/>
              <a:gd name="T4" fmla="*/ 179 w 395"/>
              <a:gd name="T5" fmla="*/ 38 h 410"/>
              <a:gd name="T6" fmla="*/ 215 w 395"/>
              <a:gd name="T7" fmla="*/ 38 h 410"/>
              <a:gd name="T8" fmla="*/ 249 w 395"/>
              <a:gd name="T9" fmla="*/ 44 h 410"/>
              <a:gd name="T10" fmla="*/ 374 w 395"/>
              <a:gd name="T11" fmla="*/ 182 h 410"/>
              <a:gd name="T12" fmla="*/ 375 w 395"/>
              <a:gd name="T13" fmla="*/ 199 h 410"/>
              <a:gd name="T14" fmla="*/ 367 w 395"/>
              <a:gd name="T15" fmla="*/ 199 h 410"/>
              <a:gd name="T16" fmla="*/ 22 w 395"/>
              <a:gd name="T17" fmla="*/ 199 h 410"/>
              <a:gd name="T18" fmla="*/ 18 w 395"/>
              <a:gd name="T19" fmla="*/ 199 h 410"/>
              <a:gd name="T20" fmla="*/ 197 w 395"/>
              <a:gd name="T21" fmla="*/ 0 h 410"/>
              <a:gd name="T22" fmla="*/ 225 w 395"/>
              <a:gd name="T23" fmla="*/ 22 h 410"/>
              <a:gd name="T24" fmla="*/ 262 w 395"/>
              <a:gd name="T25" fmla="*/ 30 h 410"/>
              <a:gd name="T26" fmla="*/ 394 w 395"/>
              <a:gd name="T27" fmla="*/ 189 h 410"/>
              <a:gd name="T28" fmla="*/ 394 w 395"/>
              <a:gd name="T29" fmla="*/ 212 h 410"/>
              <a:gd name="T30" fmla="*/ 389 w 395"/>
              <a:gd name="T31" fmla="*/ 216 h 410"/>
              <a:gd name="T32" fmla="*/ 206 w 395"/>
              <a:gd name="T33" fmla="*/ 217 h 410"/>
              <a:gd name="T34" fmla="*/ 203 w 395"/>
              <a:gd name="T35" fmla="*/ 362 h 410"/>
              <a:gd name="T36" fmla="*/ 99 w 395"/>
              <a:gd name="T37" fmla="*/ 354 h 410"/>
              <a:gd name="T38" fmla="*/ 99 w 395"/>
              <a:gd name="T39" fmla="*/ 339 h 410"/>
              <a:gd name="T40" fmla="*/ 103 w 395"/>
              <a:gd name="T41" fmla="*/ 335 h 410"/>
              <a:gd name="T42" fmla="*/ 111 w 395"/>
              <a:gd name="T43" fmla="*/ 335 h 410"/>
              <a:gd name="T44" fmla="*/ 115 w 395"/>
              <a:gd name="T45" fmla="*/ 339 h 410"/>
              <a:gd name="T46" fmla="*/ 117 w 395"/>
              <a:gd name="T47" fmla="*/ 350 h 410"/>
              <a:gd name="T48" fmla="*/ 123 w 395"/>
              <a:gd name="T49" fmla="*/ 363 h 410"/>
              <a:gd name="T50" fmla="*/ 185 w 395"/>
              <a:gd name="T51" fmla="*/ 357 h 410"/>
              <a:gd name="T52" fmla="*/ 188 w 395"/>
              <a:gd name="T53" fmla="*/ 343 h 410"/>
              <a:gd name="T54" fmla="*/ 8 w 395"/>
              <a:gd name="T55" fmla="*/ 217 h 410"/>
              <a:gd name="T56" fmla="*/ 2 w 395"/>
              <a:gd name="T57" fmla="*/ 214 h 410"/>
              <a:gd name="T58" fmla="*/ 0 w 395"/>
              <a:gd name="T59" fmla="*/ 208 h 410"/>
              <a:gd name="T60" fmla="*/ 3 w 395"/>
              <a:gd name="T61" fmla="*/ 171 h 410"/>
              <a:gd name="T62" fmla="*/ 168 w 395"/>
              <a:gd name="T6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5" h="410">
                <a:moveTo>
                  <a:pt x="18" y="199"/>
                </a:moveTo>
                <a:lnTo>
                  <a:pt x="20" y="182"/>
                </a:lnTo>
                <a:lnTo>
                  <a:pt x="24" y="166"/>
                </a:lnTo>
                <a:cubicBezTo>
                  <a:pt x="41" y="102"/>
                  <a:pt x="85" y="65"/>
                  <a:pt x="146" y="44"/>
                </a:cubicBezTo>
                <a:lnTo>
                  <a:pt x="162" y="40"/>
                </a:lnTo>
                <a:lnTo>
                  <a:pt x="179" y="38"/>
                </a:lnTo>
                <a:lnTo>
                  <a:pt x="197" y="37"/>
                </a:lnTo>
                <a:lnTo>
                  <a:pt x="215" y="38"/>
                </a:lnTo>
                <a:lnTo>
                  <a:pt x="232" y="40"/>
                </a:lnTo>
                <a:lnTo>
                  <a:pt x="249" y="44"/>
                </a:lnTo>
                <a:cubicBezTo>
                  <a:pt x="314" y="66"/>
                  <a:pt x="349" y="101"/>
                  <a:pt x="371" y="166"/>
                </a:cubicBezTo>
                <a:lnTo>
                  <a:pt x="374" y="182"/>
                </a:lnTo>
                <a:lnTo>
                  <a:pt x="377" y="199"/>
                </a:lnTo>
                <a:lnTo>
                  <a:pt x="375" y="199"/>
                </a:lnTo>
                <a:lnTo>
                  <a:pt x="372" y="199"/>
                </a:lnTo>
                <a:lnTo>
                  <a:pt x="367" y="199"/>
                </a:lnTo>
                <a:cubicBezTo>
                  <a:pt x="253" y="199"/>
                  <a:pt x="140" y="199"/>
                  <a:pt x="27" y="199"/>
                </a:cubicBezTo>
                <a:lnTo>
                  <a:pt x="22" y="199"/>
                </a:lnTo>
                <a:lnTo>
                  <a:pt x="19" y="199"/>
                </a:lnTo>
                <a:lnTo>
                  <a:pt x="18" y="199"/>
                </a:lnTo>
                <a:close/>
                <a:moveTo>
                  <a:pt x="180" y="20"/>
                </a:moveTo>
                <a:cubicBezTo>
                  <a:pt x="181" y="9"/>
                  <a:pt x="188" y="0"/>
                  <a:pt x="197" y="0"/>
                </a:cubicBezTo>
                <a:cubicBezTo>
                  <a:pt x="206" y="0"/>
                  <a:pt x="214" y="9"/>
                  <a:pt x="215" y="20"/>
                </a:cubicBezTo>
                <a:lnTo>
                  <a:pt x="225" y="22"/>
                </a:lnTo>
                <a:lnTo>
                  <a:pt x="245" y="25"/>
                </a:lnTo>
                <a:lnTo>
                  <a:pt x="262" y="30"/>
                </a:lnTo>
                <a:cubicBezTo>
                  <a:pt x="330" y="56"/>
                  <a:pt x="372" y="96"/>
                  <a:pt x="391" y="171"/>
                </a:cubicBezTo>
                <a:lnTo>
                  <a:pt x="394" y="189"/>
                </a:lnTo>
                <a:lnTo>
                  <a:pt x="395" y="208"/>
                </a:lnTo>
                <a:lnTo>
                  <a:pt x="394" y="212"/>
                </a:lnTo>
                <a:lnTo>
                  <a:pt x="392" y="214"/>
                </a:lnTo>
                <a:lnTo>
                  <a:pt x="389" y="216"/>
                </a:lnTo>
                <a:lnTo>
                  <a:pt x="385" y="217"/>
                </a:lnTo>
                <a:lnTo>
                  <a:pt x="206" y="217"/>
                </a:lnTo>
                <a:lnTo>
                  <a:pt x="206" y="352"/>
                </a:lnTo>
                <a:lnTo>
                  <a:pt x="203" y="362"/>
                </a:lnTo>
                <a:cubicBezTo>
                  <a:pt x="180" y="408"/>
                  <a:pt x="128" y="410"/>
                  <a:pt x="102" y="364"/>
                </a:cubicBezTo>
                <a:lnTo>
                  <a:pt x="99" y="354"/>
                </a:lnTo>
                <a:lnTo>
                  <a:pt x="98" y="343"/>
                </a:lnTo>
                <a:lnTo>
                  <a:pt x="99" y="339"/>
                </a:lnTo>
                <a:lnTo>
                  <a:pt x="101" y="337"/>
                </a:lnTo>
                <a:lnTo>
                  <a:pt x="103" y="335"/>
                </a:lnTo>
                <a:lnTo>
                  <a:pt x="108" y="334"/>
                </a:lnTo>
                <a:lnTo>
                  <a:pt x="111" y="335"/>
                </a:lnTo>
                <a:lnTo>
                  <a:pt x="113" y="337"/>
                </a:lnTo>
                <a:lnTo>
                  <a:pt x="115" y="339"/>
                </a:lnTo>
                <a:lnTo>
                  <a:pt x="116" y="343"/>
                </a:lnTo>
                <a:lnTo>
                  <a:pt x="117" y="350"/>
                </a:lnTo>
                <a:lnTo>
                  <a:pt x="120" y="357"/>
                </a:lnTo>
                <a:lnTo>
                  <a:pt x="123" y="363"/>
                </a:lnTo>
                <a:cubicBezTo>
                  <a:pt x="140" y="384"/>
                  <a:pt x="165" y="385"/>
                  <a:pt x="182" y="363"/>
                </a:cubicBezTo>
                <a:lnTo>
                  <a:pt x="185" y="357"/>
                </a:lnTo>
                <a:lnTo>
                  <a:pt x="188" y="350"/>
                </a:lnTo>
                <a:lnTo>
                  <a:pt x="188" y="343"/>
                </a:lnTo>
                <a:lnTo>
                  <a:pt x="188" y="217"/>
                </a:lnTo>
                <a:lnTo>
                  <a:pt x="8" y="217"/>
                </a:lnTo>
                <a:lnTo>
                  <a:pt x="5" y="216"/>
                </a:lnTo>
                <a:lnTo>
                  <a:pt x="2" y="214"/>
                </a:lnTo>
                <a:lnTo>
                  <a:pt x="0" y="212"/>
                </a:lnTo>
                <a:lnTo>
                  <a:pt x="0" y="208"/>
                </a:lnTo>
                <a:lnTo>
                  <a:pt x="1" y="189"/>
                </a:lnTo>
                <a:lnTo>
                  <a:pt x="3" y="171"/>
                </a:lnTo>
                <a:cubicBezTo>
                  <a:pt x="24" y="87"/>
                  <a:pt x="75" y="47"/>
                  <a:pt x="150" y="25"/>
                </a:cubicBezTo>
                <a:lnTo>
                  <a:pt x="168" y="22"/>
                </a:lnTo>
                <a:lnTo>
                  <a:pt x="180" y="2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81" name="Freeform 202"/>
          <p:cNvSpPr>
            <a:spLocks noEditPoints="1"/>
          </p:cNvSpPr>
          <p:nvPr/>
        </p:nvSpPr>
        <p:spPr bwMode="auto">
          <a:xfrm>
            <a:off x="15193864" y="2568773"/>
            <a:ext cx="488156" cy="309563"/>
          </a:xfrm>
          <a:custGeom>
            <a:avLst/>
            <a:gdLst>
              <a:gd name="T0" fmla="*/ 290 w 588"/>
              <a:gd name="T1" fmla="*/ 137 h 374"/>
              <a:gd name="T2" fmla="*/ 79 w 588"/>
              <a:gd name="T3" fmla="*/ 347 h 374"/>
              <a:gd name="T4" fmla="*/ 27 w 588"/>
              <a:gd name="T5" fmla="*/ 347 h 374"/>
              <a:gd name="T6" fmla="*/ 561 w 588"/>
              <a:gd name="T7" fmla="*/ 347 h 374"/>
              <a:gd name="T8" fmla="*/ 509 w 588"/>
              <a:gd name="T9" fmla="*/ 347 h 374"/>
              <a:gd name="T10" fmla="*/ 299 w 588"/>
              <a:gd name="T11" fmla="*/ 137 h 374"/>
              <a:gd name="T12" fmla="*/ 290 w 588"/>
              <a:gd name="T13" fmla="*/ 137 h 374"/>
              <a:gd name="T14" fmla="*/ 290 w 588"/>
              <a:gd name="T15" fmla="*/ 59 h 374"/>
              <a:gd name="T16" fmla="*/ 0 w 588"/>
              <a:gd name="T17" fmla="*/ 360 h 374"/>
              <a:gd name="T18" fmla="*/ 13 w 588"/>
              <a:gd name="T19" fmla="*/ 374 h 374"/>
              <a:gd name="T20" fmla="*/ 250 w 588"/>
              <a:gd name="T21" fmla="*/ 374 h 374"/>
              <a:gd name="T22" fmla="*/ 255 w 588"/>
              <a:gd name="T23" fmla="*/ 372 h 374"/>
              <a:gd name="T24" fmla="*/ 260 w 588"/>
              <a:gd name="T25" fmla="*/ 369 h 374"/>
              <a:gd name="T26" fmla="*/ 263 w 588"/>
              <a:gd name="T27" fmla="*/ 366 h 374"/>
              <a:gd name="T28" fmla="*/ 290 w 588"/>
              <a:gd name="T29" fmla="*/ 322 h 374"/>
              <a:gd name="T30" fmla="*/ 299 w 588"/>
              <a:gd name="T31" fmla="*/ 322 h 374"/>
              <a:gd name="T32" fmla="*/ 329 w 588"/>
              <a:gd name="T33" fmla="*/ 369 h 374"/>
              <a:gd name="T34" fmla="*/ 334 w 588"/>
              <a:gd name="T35" fmla="*/ 372 h 374"/>
              <a:gd name="T36" fmla="*/ 338 w 588"/>
              <a:gd name="T37" fmla="*/ 374 h 374"/>
              <a:gd name="T38" fmla="*/ 575 w 588"/>
              <a:gd name="T39" fmla="*/ 374 h 374"/>
              <a:gd name="T40" fmla="*/ 588 w 588"/>
              <a:gd name="T41" fmla="*/ 360 h 374"/>
              <a:gd name="T42" fmla="*/ 299 w 588"/>
              <a:gd name="T43" fmla="*/ 59 h 374"/>
              <a:gd name="T44" fmla="*/ 290 w 588"/>
              <a:gd name="T45" fmla="*/ 59 h 374"/>
              <a:gd name="T46" fmla="*/ 290 w 588"/>
              <a:gd name="T47" fmla="*/ 295 h 374"/>
              <a:gd name="T48" fmla="*/ 239 w 588"/>
              <a:gd name="T49" fmla="*/ 347 h 374"/>
              <a:gd name="T50" fmla="*/ 185 w 588"/>
              <a:gd name="T51" fmla="*/ 347 h 374"/>
              <a:gd name="T52" fmla="*/ 271 w 588"/>
              <a:gd name="T53" fmla="*/ 244 h 374"/>
              <a:gd name="T54" fmla="*/ 318 w 588"/>
              <a:gd name="T55" fmla="*/ 244 h 374"/>
              <a:gd name="T56" fmla="*/ 403 w 588"/>
              <a:gd name="T57" fmla="*/ 347 h 374"/>
              <a:gd name="T58" fmla="*/ 349 w 588"/>
              <a:gd name="T59" fmla="*/ 347 h 374"/>
              <a:gd name="T60" fmla="*/ 299 w 588"/>
              <a:gd name="T61" fmla="*/ 295 h 374"/>
              <a:gd name="T62" fmla="*/ 290 w 588"/>
              <a:gd name="T63" fmla="*/ 295 h 374"/>
              <a:gd name="T64" fmla="*/ 290 w 588"/>
              <a:gd name="T65" fmla="*/ 216 h 374"/>
              <a:gd name="T66" fmla="*/ 158 w 588"/>
              <a:gd name="T67" fmla="*/ 347 h 374"/>
              <a:gd name="T68" fmla="*/ 106 w 588"/>
              <a:gd name="T69" fmla="*/ 347 h 374"/>
              <a:gd name="T70" fmla="*/ 482 w 588"/>
              <a:gd name="T71" fmla="*/ 347 h 374"/>
              <a:gd name="T72" fmla="*/ 430 w 588"/>
              <a:gd name="T73" fmla="*/ 347 h 374"/>
              <a:gd name="T74" fmla="*/ 299 w 588"/>
              <a:gd name="T75" fmla="*/ 216 h 374"/>
              <a:gd name="T76" fmla="*/ 290 w 588"/>
              <a:gd name="T77" fmla="*/ 2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8" h="374">
                <a:moveTo>
                  <a:pt x="290" y="137"/>
                </a:moveTo>
                <a:cubicBezTo>
                  <a:pt x="163" y="147"/>
                  <a:pt x="97" y="225"/>
                  <a:pt x="79" y="347"/>
                </a:cubicBezTo>
                <a:lnTo>
                  <a:pt x="27" y="347"/>
                </a:lnTo>
                <a:cubicBezTo>
                  <a:pt x="48" y="0"/>
                  <a:pt x="541" y="0"/>
                  <a:pt x="561" y="347"/>
                </a:cubicBezTo>
                <a:lnTo>
                  <a:pt x="509" y="347"/>
                </a:lnTo>
                <a:cubicBezTo>
                  <a:pt x="491" y="225"/>
                  <a:pt x="425" y="147"/>
                  <a:pt x="299" y="137"/>
                </a:cubicBezTo>
                <a:lnTo>
                  <a:pt x="290" y="137"/>
                </a:lnTo>
                <a:close/>
                <a:moveTo>
                  <a:pt x="290" y="59"/>
                </a:moveTo>
                <a:cubicBezTo>
                  <a:pt x="115" y="69"/>
                  <a:pt x="10" y="188"/>
                  <a:pt x="0" y="360"/>
                </a:cubicBezTo>
                <a:cubicBezTo>
                  <a:pt x="0" y="369"/>
                  <a:pt x="4" y="371"/>
                  <a:pt x="13" y="374"/>
                </a:cubicBezTo>
                <a:lnTo>
                  <a:pt x="250" y="374"/>
                </a:lnTo>
                <a:lnTo>
                  <a:pt x="255" y="372"/>
                </a:lnTo>
                <a:lnTo>
                  <a:pt x="260" y="369"/>
                </a:lnTo>
                <a:lnTo>
                  <a:pt x="263" y="366"/>
                </a:lnTo>
                <a:cubicBezTo>
                  <a:pt x="267" y="351"/>
                  <a:pt x="268" y="322"/>
                  <a:pt x="290" y="322"/>
                </a:cubicBezTo>
                <a:cubicBezTo>
                  <a:pt x="293" y="322"/>
                  <a:pt x="296" y="322"/>
                  <a:pt x="299" y="322"/>
                </a:cubicBezTo>
                <a:cubicBezTo>
                  <a:pt x="325" y="322"/>
                  <a:pt x="320" y="360"/>
                  <a:pt x="329" y="369"/>
                </a:cubicBezTo>
                <a:lnTo>
                  <a:pt x="334" y="372"/>
                </a:lnTo>
                <a:lnTo>
                  <a:pt x="338" y="374"/>
                </a:lnTo>
                <a:lnTo>
                  <a:pt x="575" y="374"/>
                </a:lnTo>
                <a:cubicBezTo>
                  <a:pt x="584" y="371"/>
                  <a:pt x="588" y="369"/>
                  <a:pt x="588" y="360"/>
                </a:cubicBezTo>
                <a:cubicBezTo>
                  <a:pt x="579" y="188"/>
                  <a:pt x="473" y="69"/>
                  <a:pt x="299" y="59"/>
                </a:cubicBezTo>
                <a:lnTo>
                  <a:pt x="290" y="59"/>
                </a:lnTo>
                <a:close/>
                <a:moveTo>
                  <a:pt x="290" y="295"/>
                </a:moveTo>
                <a:cubicBezTo>
                  <a:pt x="258" y="300"/>
                  <a:pt x="249" y="314"/>
                  <a:pt x="239" y="347"/>
                </a:cubicBezTo>
                <a:lnTo>
                  <a:pt x="185" y="347"/>
                </a:lnTo>
                <a:cubicBezTo>
                  <a:pt x="194" y="293"/>
                  <a:pt x="218" y="262"/>
                  <a:pt x="271" y="244"/>
                </a:cubicBezTo>
                <a:cubicBezTo>
                  <a:pt x="289" y="243"/>
                  <a:pt x="299" y="243"/>
                  <a:pt x="318" y="244"/>
                </a:cubicBezTo>
                <a:cubicBezTo>
                  <a:pt x="371" y="262"/>
                  <a:pt x="395" y="293"/>
                  <a:pt x="403" y="347"/>
                </a:cubicBezTo>
                <a:lnTo>
                  <a:pt x="349" y="347"/>
                </a:lnTo>
                <a:cubicBezTo>
                  <a:pt x="339" y="314"/>
                  <a:pt x="330" y="300"/>
                  <a:pt x="299" y="295"/>
                </a:cubicBezTo>
                <a:lnTo>
                  <a:pt x="290" y="295"/>
                </a:lnTo>
                <a:close/>
                <a:moveTo>
                  <a:pt x="290" y="216"/>
                </a:moveTo>
                <a:cubicBezTo>
                  <a:pt x="210" y="226"/>
                  <a:pt x="172" y="269"/>
                  <a:pt x="158" y="347"/>
                </a:cubicBezTo>
                <a:lnTo>
                  <a:pt x="106" y="347"/>
                </a:lnTo>
                <a:cubicBezTo>
                  <a:pt x="127" y="104"/>
                  <a:pt x="462" y="104"/>
                  <a:pt x="482" y="347"/>
                </a:cubicBezTo>
                <a:lnTo>
                  <a:pt x="430" y="347"/>
                </a:lnTo>
                <a:cubicBezTo>
                  <a:pt x="416" y="269"/>
                  <a:pt x="378" y="226"/>
                  <a:pt x="299" y="216"/>
                </a:cubicBezTo>
                <a:lnTo>
                  <a:pt x="290" y="21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82" name="Freeform 203"/>
          <p:cNvSpPr>
            <a:spLocks noEditPoints="1"/>
          </p:cNvSpPr>
          <p:nvPr/>
        </p:nvSpPr>
        <p:spPr bwMode="auto">
          <a:xfrm>
            <a:off x="15260836" y="7115473"/>
            <a:ext cx="352723" cy="302121"/>
          </a:xfrm>
          <a:custGeom>
            <a:avLst/>
            <a:gdLst>
              <a:gd name="T0" fmla="*/ 169 w 423"/>
              <a:gd name="T1" fmla="*/ 269 h 367"/>
              <a:gd name="T2" fmla="*/ 161 w 423"/>
              <a:gd name="T3" fmla="*/ 263 h 367"/>
              <a:gd name="T4" fmla="*/ 152 w 423"/>
              <a:gd name="T5" fmla="*/ 264 h 367"/>
              <a:gd name="T6" fmla="*/ 81 w 423"/>
              <a:gd name="T7" fmla="*/ 347 h 367"/>
              <a:gd name="T8" fmla="*/ 78 w 423"/>
              <a:gd name="T9" fmla="*/ 355 h 367"/>
              <a:gd name="T10" fmla="*/ 82 w 423"/>
              <a:gd name="T11" fmla="*/ 364 h 367"/>
              <a:gd name="T12" fmla="*/ 91 w 423"/>
              <a:gd name="T13" fmla="*/ 367 h 367"/>
              <a:gd name="T14" fmla="*/ 100 w 423"/>
              <a:gd name="T15" fmla="*/ 362 h 367"/>
              <a:gd name="T16" fmla="*/ 170 w 423"/>
              <a:gd name="T17" fmla="*/ 279 h 367"/>
              <a:gd name="T18" fmla="*/ 244 w 423"/>
              <a:gd name="T19" fmla="*/ 273 h 367"/>
              <a:gd name="T20" fmla="*/ 239 w 423"/>
              <a:gd name="T21" fmla="*/ 266 h 367"/>
              <a:gd name="T22" fmla="*/ 230 w 423"/>
              <a:gd name="T23" fmla="*/ 262 h 367"/>
              <a:gd name="T24" fmla="*/ 222 w 423"/>
              <a:gd name="T25" fmla="*/ 267 h 367"/>
              <a:gd name="T26" fmla="*/ 153 w 423"/>
              <a:gd name="T27" fmla="*/ 350 h 367"/>
              <a:gd name="T28" fmla="*/ 154 w 423"/>
              <a:gd name="T29" fmla="*/ 361 h 367"/>
              <a:gd name="T30" fmla="*/ 160 w 423"/>
              <a:gd name="T31" fmla="*/ 366 h 367"/>
              <a:gd name="T32" fmla="*/ 169 w 423"/>
              <a:gd name="T33" fmla="*/ 365 h 367"/>
              <a:gd name="T34" fmla="*/ 241 w 423"/>
              <a:gd name="T35" fmla="*/ 282 h 367"/>
              <a:gd name="T36" fmla="*/ 244 w 423"/>
              <a:gd name="T37" fmla="*/ 273 h 367"/>
              <a:gd name="T38" fmla="*/ 358 w 423"/>
              <a:gd name="T39" fmla="*/ 103 h 367"/>
              <a:gd name="T40" fmla="*/ 276 w 423"/>
              <a:gd name="T41" fmla="*/ 57 h 367"/>
              <a:gd name="T42" fmla="*/ 261 w 423"/>
              <a:gd name="T43" fmla="*/ 52 h 367"/>
              <a:gd name="T44" fmla="*/ 242 w 423"/>
              <a:gd name="T45" fmla="*/ 34 h 367"/>
              <a:gd name="T46" fmla="*/ 218 w 423"/>
              <a:gd name="T47" fmla="*/ 21 h 367"/>
              <a:gd name="T48" fmla="*/ 71 w 423"/>
              <a:gd name="T49" fmla="*/ 105 h 367"/>
              <a:gd name="T50" fmla="*/ 37 w 423"/>
              <a:gd name="T51" fmla="*/ 226 h 367"/>
              <a:gd name="T52" fmla="*/ 59 w 423"/>
              <a:gd name="T53" fmla="*/ 241 h 367"/>
              <a:gd name="T54" fmla="*/ 87 w 423"/>
              <a:gd name="T55" fmla="*/ 247 h 367"/>
              <a:gd name="T56" fmla="*/ 355 w 423"/>
              <a:gd name="T57" fmla="*/ 246 h 367"/>
              <a:gd name="T58" fmla="*/ 380 w 423"/>
              <a:gd name="T59" fmla="*/ 235 h 367"/>
              <a:gd name="T60" fmla="*/ 380 w 423"/>
              <a:gd name="T61" fmla="*/ 115 h 367"/>
              <a:gd name="T62" fmla="*/ 358 w 423"/>
              <a:gd name="T63" fmla="*/ 105 h 367"/>
              <a:gd name="T64" fmla="*/ 87 w 423"/>
              <a:gd name="T65" fmla="*/ 229 h 367"/>
              <a:gd name="T66" fmla="*/ 67 w 423"/>
              <a:gd name="T67" fmla="*/ 225 h 367"/>
              <a:gd name="T68" fmla="*/ 75 w 423"/>
              <a:gd name="T69" fmla="*/ 123 h 367"/>
              <a:gd name="T70" fmla="*/ 84 w 423"/>
              <a:gd name="T71" fmla="*/ 117 h 367"/>
              <a:gd name="T72" fmla="*/ 90 w 423"/>
              <a:gd name="T73" fmla="*/ 108 h 367"/>
              <a:gd name="T74" fmla="*/ 216 w 423"/>
              <a:gd name="T75" fmla="*/ 37 h 367"/>
              <a:gd name="T76" fmla="*/ 231 w 423"/>
              <a:gd name="T77" fmla="*/ 47 h 367"/>
              <a:gd name="T78" fmla="*/ 244 w 423"/>
              <a:gd name="T79" fmla="*/ 63 h 367"/>
              <a:gd name="T80" fmla="*/ 255 w 423"/>
              <a:gd name="T81" fmla="*/ 73 h 367"/>
              <a:gd name="T82" fmla="*/ 263 w 423"/>
              <a:gd name="T83" fmla="*/ 79 h 367"/>
              <a:gd name="T84" fmla="*/ 268 w 423"/>
              <a:gd name="T85" fmla="*/ 81 h 367"/>
              <a:gd name="T86" fmla="*/ 275 w 423"/>
              <a:gd name="T87" fmla="*/ 79 h 367"/>
              <a:gd name="T88" fmla="*/ 339 w 423"/>
              <a:gd name="T89" fmla="*/ 97 h 367"/>
              <a:gd name="T90" fmla="*/ 340 w 423"/>
              <a:gd name="T91" fmla="*/ 104 h 367"/>
              <a:gd name="T92" fmla="*/ 343 w 423"/>
              <a:gd name="T93" fmla="*/ 116 h 367"/>
              <a:gd name="T94" fmla="*/ 353 w 423"/>
              <a:gd name="T95" fmla="*/ 123 h 367"/>
              <a:gd name="T96" fmla="*/ 370 w 423"/>
              <a:gd name="T97" fmla="*/ 220 h 367"/>
              <a:gd name="T98" fmla="*/ 351 w 423"/>
              <a:gd name="T99" fmla="*/ 228 h 367"/>
              <a:gd name="T100" fmla="*/ 318 w 423"/>
              <a:gd name="T101" fmla="*/ 273 h 367"/>
              <a:gd name="T102" fmla="*/ 313 w 423"/>
              <a:gd name="T103" fmla="*/ 266 h 367"/>
              <a:gd name="T104" fmla="*/ 304 w 423"/>
              <a:gd name="T105" fmla="*/ 262 h 367"/>
              <a:gd name="T106" fmla="*/ 295 w 423"/>
              <a:gd name="T107" fmla="*/ 267 h 367"/>
              <a:gd name="T108" fmla="*/ 227 w 423"/>
              <a:gd name="T109" fmla="*/ 350 h 367"/>
              <a:gd name="T110" fmla="*/ 228 w 423"/>
              <a:gd name="T111" fmla="*/ 361 h 367"/>
              <a:gd name="T112" fmla="*/ 234 w 423"/>
              <a:gd name="T113" fmla="*/ 366 h 367"/>
              <a:gd name="T114" fmla="*/ 244 w 423"/>
              <a:gd name="T115" fmla="*/ 365 h 367"/>
              <a:gd name="T116" fmla="*/ 314 w 423"/>
              <a:gd name="T117" fmla="*/ 282 h 367"/>
              <a:gd name="T118" fmla="*/ 318 w 423"/>
              <a:gd name="T119" fmla="*/ 27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3" h="367">
                <a:moveTo>
                  <a:pt x="171" y="273"/>
                </a:moveTo>
                <a:lnTo>
                  <a:pt x="169" y="269"/>
                </a:lnTo>
                <a:lnTo>
                  <a:pt x="166" y="266"/>
                </a:lnTo>
                <a:lnTo>
                  <a:pt x="161" y="263"/>
                </a:lnTo>
                <a:lnTo>
                  <a:pt x="156" y="262"/>
                </a:lnTo>
                <a:lnTo>
                  <a:pt x="152" y="264"/>
                </a:lnTo>
                <a:lnTo>
                  <a:pt x="148" y="267"/>
                </a:lnTo>
                <a:lnTo>
                  <a:pt x="81" y="347"/>
                </a:lnTo>
                <a:lnTo>
                  <a:pt x="78" y="351"/>
                </a:lnTo>
                <a:lnTo>
                  <a:pt x="78" y="355"/>
                </a:lnTo>
                <a:lnTo>
                  <a:pt x="80" y="361"/>
                </a:lnTo>
                <a:lnTo>
                  <a:pt x="82" y="364"/>
                </a:lnTo>
                <a:lnTo>
                  <a:pt x="87" y="366"/>
                </a:lnTo>
                <a:lnTo>
                  <a:pt x="91" y="367"/>
                </a:lnTo>
                <a:lnTo>
                  <a:pt x="96" y="365"/>
                </a:lnTo>
                <a:lnTo>
                  <a:pt x="100" y="362"/>
                </a:lnTo>
                <a:lnTo>
                  <a:pt x="167" y="282"/>
                </a:lnTo>
                <a:lnTo>
                  <a:pt x="170" y="279"/>
                </a:lnTo>
                <a:lnTo>
                  <a:pt x="171" y="273"/>
                </a:lnTo>
                <a:close/>
                <a:moveTo>
                  <a:pt x="244" y="273"/>
                </a:moveTo>
                <a:lnTo>
                  <a:pt x="242" y="269"/>
                </a:lnTo>
                <a:lnTo>
                  <a:pt x="239" y="266"/>
                </a:lnTo>
                <a:lnTo>
                  <a:pt x="235" y="263"/>
                </a:lnTo>
                <a:lnTo>
                  <a:pt x="230" y="262"/>
                </a:lnTo>
                <a:lnTo>
                  <a:pt x="226" y="264"/>
                </a:lnTo>
                <a:lnTo>
                  <a:pt x="222" y="267"/>
                </a:lnTo>
                <a:lnTo>
                  <a:pt x="154" y="347"/>
                </a:lnTo>
                <a:lnTo>
                  <a:pt x="153" y="350"/>
                </a:lnTo>
                <a:lnTo>
                  <a:pt x="152" y="355"/>
                </a:lnTo>
                <a:lnTo>
                  <a:pt x="154" y="361"/>
                </a:lnTo>
                <a:lnTo>
                  <a:pt x="156" y="364"/>
                </a:lnTo>
                <a:lnTo>
                  <a:pt x="160" y="366"/>
                </a:lnTo>
                <a:lnTo>
                  <a:pt x="165" y="367"/>
                </a:lnTo>
                <a:lnTo>
                  <a:pt x="169" y="365"/>
                </a:lnTo>
                <a:lnTo>
                  <a:pt x="173" y="362"/>
                </a:lnTo>
                <a:lnTo>
                  <a:pt x="241" y="282"/>
                </a:lnTo>
                <a:lnTo>
                  <a:pt x="243" y="279"/>
                </a:lnTo>
                <a:lnTo>
                  <a:pt x="244" y="273"/>
                </a:lnTo>
                <a:close/>
                <a:moveTo>
                  <a:pt x="358" y="105"/>
                </a:moveTo>
                <a:lnTo>
                  <a:pt x="358" y="103"/>
                </a:lnTo>
                <a:lnTo>
                  <a:pt x="357" y="92"/>
                </a:lnTo>
                <a:cubicBezTo>
                  <a:pt x="345" y="55"/>
                  <a:pt x="312" y="39"/>
                  <a:pt x="276" y="57"/>
                </a:cubicBezTo>
                <a:lnTo>
                  <a:pt x="269" y="62"/>
                </a:lnTo>
                <a:lnTo>
                  <a:pt x="261" y="52"/>
                </a:lnTo>
                <a:lnTo>
                  <a:pt x="251" y="43"/>
                </a:lnTo>
                <a:lnTo>
                  <a:pt x="242" y="34"/>
                </a:lnTo>
                <a:lnTo>
                  <a:pt x="230" y="27"/>
                </a:lnTo>
                <a:lnTo>
                  <a:pt x="218" y="21"/>
                </a:lnTo>
                <a:cubicBezTo>
                  <a:pt x="155" y="0"/>
                  <a:pt x="102" y="25"/>
                  <a:pt x="75" y="86"/>
                </a:cubicBezTo>
                <a:lnTo>
                  <a:pt x="71" y="105"/>
                </a:lnTo>
                <a:lnTo>
                  <a:pt x="59" y="109"/>
                </a:lnTo>
                <a:cubicBezTo>
                  <a:pt x="13" y="139"/>
                  <a:pt x="0" y="180"/>
                  <a:pt x="37" y="226"/>
                </a:cubicBezTo>
                <a:lnTo>
                  <a:pt x="47" y="235"/>
                </a:lnTo>
                <a:lnTo>
                  <a:pt x="59" y="241"/>
                </a:lnTo>
                <a:lnTo>
                  <a:pt x="73" y="246"/>
                </a:lnTo>
                <a:lnTo>
                  <a:pt x="87" y="247"/>
                </a:lnTo>
                <a:lnTo>
                  <a:pt x="340" y="247"/>
                </a:lnTo>
                <a:lnTo>
                  <a:pt x="355" y="246"/>
                </a:lnTo>
                <a:lnTo>
                  <a:pt x="368" y="241"/>
                </a:lnTo>
                <a:lnTo>
                  <a:pt x="380" y="235"/>
                </a:lnTo>
                <a:lnTo>
                  <a:pt x="391" y="226"/>
                </a:lnTo>
                <a:cubicBezTo>
                  <a:pt x="423" y="186"/>
                  <a:pt x="418" y="149"/>
                  <a:pt x="380" y="115"/>
                </a:cubicBezTo>
                <a:lnTo>
                  <a:pt x="369" y="110"/>
                </a:lnTo>
                <a:lnTo>
                  <a:pt x="358" y="105"/>
                </a:lnTo>
                <a:close/>
                <a:moveTo>
                  <a:pt x="340" y="229"/>
                </a:moveTo>
                <a:lnTo>
                  <a:pt x="87" y="229"/>
                </a:lnTo>
                <a:lnTo>
                  <a:pt x="77" y="228"/>
                </a:lnTo>
                <a:lnTo>
                  <a:pt x="67" y="225"/>
                </a:lnTo>
                <a:cubicBezTo>
                  <a:pt x="23" y="198"/>
                  <a:pt x="21" y="149"/>
                  <a:pt x="67" y="126"/>
                </a:cubicBezTo>
                <a:lnTo>
                  <a:pt x="75" y="123"/>
                </a:lnTo>
                <a:lnTo>
                  <a:pt x="80" y="120"/>
                </a:lnTo>
                <a:lnTo>
                  <a:pt x="84" y="117"/>
                </a:lnTo>
                <a:lnTo>
                  <a:pt x="87" y="113"/>
                </a:lnTo>
                <a:lnTo>
                  <a:pt x="90" y="108"/>
                </a:lnTo>
                <a:lnTo>
                  <a:pt x="93" y="92"/>
                </a:lnTo>
                <a:cubicBezTo>
                  <a:pt x="116" y="39"/>
                  <a:pt x="161" y="22"/>
                  <a:pt x="216" y="37"/>
                </a:cubicBezTo>
                <a:lnTo>
                  <a:pt x="224" y="42"/>
                </a:lnTo>
                <a:lnTo>
                  <a:pt x="231" y="47"/>
                </a:lnTo>
                <a:lnTo>
                  <a:pt x="237" y="55"/>
                </a:lnTo>
                <a:lnTo>
                  <a:pt x="244" y="63"/>
                </a:lnTo>
                <a:lnTo>
                  <a:pt x="248" y="68"/>
                </a:lnTo>
                <a:lnTo>
                  <a:pt x="255" y="73"/>
                </a:lnTo>
                <a:lnTo>
                  <a:pt x="261" y="78"/>
                </a:lnTo>
                <a:lnTo>
                  <a:pt x="263" y="79"/>
                </a:lnTo>
                <a:lnTo>
                  <a:pt x="265" y="81"/>
                </a:lnTo>
                <a:lnTo>
                  <a:pt x="268" y="81"/>
                </a:lnTo>
                <a:lnTo>
                  <a:pt x="269" y="81"/>
                </a:lnTo>
                <a:lnTo>
                  <a:pt x="275" y="79"/>
                </a:lnTo>
                <a:lnTo>
                  <a:pt x="281" y="76"/>
                </a:lnTo>
                <a:cubicBezTo>
                  <a:pt x="307" y="61"/>
                  <a:pt x="330" y="66"/>
                  <a:pt x="339" y="97"/>
                </a:cubicBezTo>
                <a:lnTo>
                  <a:pt x="340" y="103"/>
                </a:lnTo>
                <a:lnTo>
                  <a:pt x="340" y="104"/>
                </a:lnTo>
                <a:lnTo>
                  <a:pt x="341" y="111"/>
                </a:lnTo>
                <a:lnTo>
                  <a:pt x="343" y="116"/>
                </a:lnTo>
                <a:lnTo>
                  <a:pt x="347" y="120"/>
                </a:lnTo>
                <a:lnTo>
                  <a:pt x="353" y="123"/>
                </a:lnTo>
                <a:lnTo>
                  <a:pt x="362" y="126"/>
                </a:lnTo>
                <a:cubicBezTo>
                  <a:pt x="402" y="146"/>
                  <a:pt x="404" y="191"/>
                  <a:pt x="370" y="220"/>
                </a:cubicBezTo>
                <a:lnTo>
                  <a:pt x="362" y="225"/>
                </a:lnTo>
                <a:lnTo>
                  <a:pt x="351" y="228"/>
                </a:lnTo>
                <a:lnTo>
                  <a:pt x="340" y="229"/>
                </a:lnTo>
                <a:close/>
                <a:moveTo>
                  <a:pt x="318" y="273"/>
                </a:moveTo>
                <a:lnTo>
                  <a:pt x="316" y="269"/>
                </a:lnTo>
                <a:lnTo>
                  <a:pt x="313" y="266"/>
                </a:lnTo>
                <a:lnTo>
                  <a:pt x="310" y="263"/>
                </a:lnTo>
                <a:lnTo>
                  <a:pt x="304" y="262"/>
                </a:lnTo>
                <a:lnTo>
                  <a:pt x="299" y="264"/>
                </a:lnTo>
                <a:lnTo>
                  <a:pt x="295" y="267"/>
                </a:lnTo>
                <a:lnTo>
                  <a:pt x="228" y="347"/>
                </a:lnTo>
                <a:lnTo>
                  <a:pt x="227" y="350"/>
                </a:lnTo>
                <a:lnTo>
                  <a:pt x="226" y="355"/>
                </a:lnTo>
                <a:lnTo>
                  <a:pt x="228" y="361"/>
                </a:lnTo>
                <a:lnTo>
                  <a:pt x="229" y="364"/>
                </a:lnTo>
                <a:lnTo>
                  <a:pt x="234" y="366"/>
                </a:lnTo>
                <a:lnTo>
                  <a:pt x="239" y="367"/>
                </a:lnTo>
                <a:lnTo>
                  <a:pt x="244" y="365"/>
                </a:lnTo>
                <a:lnTo>
                  <a:pt x="247" y="362"/>
                </a:lnTo>
                <a:lnTo>
                  <a:pt x="314" y="282"/>
                </a:lnTo>
                <a:lnTo>
                  <a:pt x="317" y="279"/>
                </a:lnTo>
                <a:lnTo>
                  <a:pt x="318" y="27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83" name="Freeform 204"/>
          <p:cNvSpPr>
            <a:spLocks noEditPoints="1"/>
          </p:cNvSpPr>
          <p:nvPr/>
        </p:nvSpPr>
        <p:spPr bwMode="auto">
          <a:xfrm>
            <a:off x="14579203" y="5497711"/>
            <a:ext cx="351234" cy="327422"/>
          </a:xfrm>
          <a:custGeom>
            <a:avLst/>
            <a:gdLst>
              <a:gd name="T0" fmla="*/ 261 w 423"/>
              <a:gd name="T1" fmla="*/ 280 h 393"/>
              <a:gd name="T2" fmla="*/ 255 w 423"/>
              <a:gd name="T3" fmla="*/ 275 h 393"/>
              <a:gd name="T4" fmla="*/ 248 w 423"/>
              <a:gd name="T5" fmla="*/ 275 h 393"/>
              <a:gd name="T6" fmla="*/ 175 w 423"/>
              <a:gd name="T7" fmla="*/ 322 h 393"/>
              <a:gd name="T8" fmla="*/ 171 w 423"/>
              <a:gd name="T9" fmla="*/ 329 h 393"/>
              <a:gd name="T10" fmla="*/ 173 w 423"/>
              <a:gd name="T11" fmla="*/ 335 h 393"/>
              <a:gd name="T12" fmla="*/ 181 w 423"/>
              <a:gd name="T13" fmla="*/ 339 h 393"/>
              <a:gd name="T14" fmla="*/ 169 w 423"/>
              <a:gd name="T15" fmla="*/ 377 h 393"/>
              <a:gd name="T16" fmla="*/ 166 w 423"/>
              <a:gd name="T17" fmla="*/ 382 h 393"/>
              <a:gd name="T18" fmla="*/ 168 w 423"/>
              <a:gd name="T19" fmla="*/ 389 h 393"/>
              <a:gd name="T20" fmla="*/ 175 w 423"/>
              <a:gd name="T21" fmla="*/ 393 h 393"/>
              <a:gd name="T22" fmla="*/ 183 w 423"/>
              <a:gd name="T23" fmla="*/ 391 h 393"/>
              <a:gd name="T24" fmla="*/ 255 w 423"/>
              <a:gd name="T25" fmla="*/ 342 h 393"/>
              <a:gd name="T26" fmla="*/ 256 w 423"/>
              <a:gd name="T27" fmla="*/ 334 h 393"/>
              <a:gd name="T28" fmla="*/ 250 w 423"/>
              <a:gd name="T29" fmla="*/ 329 h 393"/>
              <a:gd name="T30" fmla="*/ 246 w 423"/>
              <a:gd name="T31" fmla="*/ 328 h 393"/>
              <a:gd name="T32" fmla="*/ 258 w 423"/>
              <a:gd name="T33" fmla="*/ 290 h 393"/>
              <a:gd name="T34" fmla="*/ 261 w 423"/>
              <a:gd name="T35" fmla="*/ 284 h 393"/>
              <a:gd name="T36" fmla="*/ 358 w 423"/>
              <a:gd name="T37" fmla="*/ 110 h 393"/>
              <a:gd name="T38" fmla="*/ 276 w 423"/>
              <a:gd name="T39" fmla="*/ 63 h 393"/>
              <a:gd name="T40" fmla="*/ 261 w 423"/>
              <a:gd name="T41" fmla="*/ 59 h 393"/>
              <a:gd name="T42" fmla="*/ 241 w 423"/>
              <a:gd name="T43" fmla="*/ 41 h 393"/>
              <a:gd name="T44" fmla="*/ 71 w 423"/>
              <a:gd name="T45" fmla="*/ 112 h 393"/>
              <a:gd name="T46" fmla="*/ 59 w 423"/>
              <a:gd name="T47" fmla="*/ 248 h 393"/>
              <a:gd name="T48" fmla="*/ 87 w 423"/>
              <a:gd name="T49" fmla="*/ 253 h 393"/>
              <a:gd name="T50" fmla="*/ 355 w 423"/>
              <a:gd name="T51" fmla="*/ 252 h 393"/>
              <a:gd name="T52" fmla="*/ 380 w 423"/>
              <a:gd name="T53" fmla="*/ 242 h 393"/>
              <a:gd name="T54" fmla="*/ 380 w 423"/>
              <a:gd name="T55" fmla="*/ 122 h 393"/>
              <a:gd name="T56" fmla="*/ 358 w 423"/>
              <a:gd name="T57" fmla="*/ 112 h 393"/>
              <a:gd name="T58" fmla="*/ 87 w 423"/>
              <a:gd name="T59" fmla="*/ 236 h 393"/>
              <a:gd name="T60" fmla="*/ 67 w 423"/>
              <a:gd name="T61" fmla="*/ 232 h 393"/>
              <a:gd name="T62" fmla="*/ 75 w 423"/>
              <a:gd name="T63" fmla="*/ 129 h 393"/>
              <a:gd name="T64" fmla="*/ 84 w 423"/>
              <a:gd name="T65" fmla="*/ 124 h 393"/>
              <a:gd name="T66" fmla="*/ 89 w 423"/>
              <a:gd name="T67" fmla="*/ 114 h 393"/>
              <a:gd name="T68" fmla="*/ 244 w 423"/>
              <a:gd name="T69" fmla="*/ 70 h 393"/>
              <a:gd name="T70" fmla="*/ 254 w 423"/>
              <a:gd name="T71" fmla="*/ 80 h 393"/>
              <a:gd name="T72" fmla="*/ 263 w 423"/>
              <a:gd name="T73" fmla="*/ 86 h 393"/>
              <a:gd name="T74" fmla="*/ 267 w 423"/>
              <a:gd name="T75" fmla="*/ 87 h 393"/>
              <a:gd name="T76" fmla="*/ 275 w 423"/>
              <a:gd name="T77" fmla="*/ 86 h 393"/>
              <a:gd name="T78" fmla="*/ 339 w 423"/>
              <a:gd name="T79" fmla="*/ 103 h 393"/>
              <a:gd name="T80" fmla="*/ 340 w 423"/>
              <a:gd name="T81" fmla="*/ 111 h 393"/>
              <a:gd name="T82" fmla="*/ 343 w 423"/>
              <a:gd name="T83" fmla="*/ 123 h 393"/>
              <a:gd name="T84" fmla="*/ 353 w 423"/>
              <a:gd name="T85" fmla="*/ 129 h 393"/>
              <a:gd name="T86" fmla="*/ 370 w 423"/>
              <a:gd name="T87" fmla="*/ 226 h 393"/>
              <a:gd name="T88" fmla="*/ 351 w 423"/>
              <a:gd name="T89" fmla="*/ 23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3" h="393">
                <a:moveTo>
                  <a:pt x="261" y="284"/>
                </a:moveTo>
                <a:lnTo>
                  <a:pt x="261" y="280"/>
                </a:lnTo>
                <a:lnTo>
                  <a:pt x="259" y="277"/>
                </a:lnTo>
                <a:lnTo>
                  <a:pt x="255" y="275"/>
                </a:lnTo>
                <a:lnTo>
                  <a:pt x="252" y="274"/>
                </a:lnTo>
                <a:lnTo>
                  <a:pt x="248" y="275"/>
                </a:lnTo>
                <a:lnTo>
                  <a:pt x="244" y="275"/>
                </a:lnTo>
                <a:lnTo>
                  <a:pt x="175" y="322"/>
                </a:lnTo>
                <a:lnTo>
                  <a:pt x="173" y="326"/>
                </a:lnTo>
                <a:lnTo>
                  <a:pt x="171" y="329"/>
                </a:lnTo>
                <a:lnTo>
                  <a:pt x="172" y="333"/>
                </a:lnTo>
                <a:lnTo>
                  <a:pt x="173" y="335"/>
                </a:lnTo>
                <a:lnTo>
                  <a:pt x="177" y="338"/>
                </a:lnTo>
                <a:lnTo>
                  <a:pt x="181" y="339"/>
                </a:lnTo>
                <a:lnTo>
                  <a:pt x="219" y="343"/>
                </a:lnTo>
                <a:lnTo>
                  <a:pt x="169" y="377"/>
                </a:lnTo>
                <a:lnTo>
                  <a:pt x="168" y="379"/>
                </a:lnTo>
                <a:lnTo>
                  <a:pt x="166" y="382"/>
                </a:lnTo>
                <a:lnTo>
                  <a:pt x="167" y="387"/>
                </a:lnTo>
                <a:lnTo>
                  <a:pt x="168" y="389"/>
                </a:lnTo>
                <a:lnTo>
                  <a:pt x="171" y="392"/>
                </a:lnTo>
                <a:lnTo>
                  <a:pt x="175" y="393"/>
                </a:lnTo>
                <a:lnTo>
                  <a:pt x="179" y="392"/>
                </a:lnTo>
                <a:lnTo>
                  <a:pt x="183" y="391"/>
                </a:lnTo>
                <a:lnTo>
                  <a:pt x="252" y="343"/>
                </a:lnTo>
                <a:lnTo>
                  <a:pt x="255" y="342"/>
                </a:lnTo>
                <a:lnTo>
                  <a:pt x="255" y="337"/>
                </a:lnTo>
                <a:lnTo>
                  <a:pt x="256" y="334"/>
                </a:lnTo>
                <a:lnTo>
                  <a:pt x="253" y="332"/>
                </a:lnTo>
                <a:lnTo>
                  <a:pt x="250" y="329"/>
                </a:lnTo>
                <a:lnTo>
                  <a:pt x="246" y="328"/>
                </a:lnTo>
                <a:lnTo>
                  <a:pt x="246" y="328"/>
                </a:lnTo>
                <a:lnTo>
                  <a:pt x="208" y="324"/>
                </a:lnTo>
                <a:lnTo>
                  <a:pt x="258" y="290"/>
                </a:lnTo>
                <a:lnTo>
                  <a:pt x="260" y="288"/>
                </a:lnTo>
                <a:lnTo>
                  <a:pt x="261" y="284"/>
                </a:lnTo>
                <a:close/>
                <a:moveTo>
                  <a:pt x="358" y="112"/>
                </a:moveTo>
                <a:lnTo>
                  <a:pt x="358" y="110"/>
                </a:lnTo>
                <a:lnTo>
                  <a:pt x="357" y="99"/>
                </a:lnTo>
                <a:cubicBezTo>
                  <a:pt x="345" y="62"/>
                  <a:pt x="312" y="45"/>
                  <a:pt x="276" y="63"/>
                </a:cubicBezTo>
                <a:lnTo>
                  <a:pt x="268" y="69"/>
                </a:lnTo>
                <a:lnTo>
                  <a:pt x="261" y="59"/>
                </a:lnTo>
                <a:lnTo>
                  <a:pt x="251" y="49"/>
                </a:lnTo>
                <a:lnTo>
                  <a:pt x="241" y="41"/>
                </a:lnTo>
                <a:cubicBezTo>
                  <a:pt x="178" y="0"/>
                  <a:pt x="107" y="20"/>
                  <a:pt x="75" y="93"/>
                </a:cubicBezTo>
                <a:lnTo>
                  <a:pt x="71" y="112"/>
                </a:lnTo>
                <a:lnTo>
                  <a:pt x="59" y="115"/>
                </a:lnTo>
                <a:cubicBezTo>
                  <a:pt x="1" y="154"/>
                  <a:pt x="0" y="216"/>
                  <a:pt x="59" y="248"/>
                </a:cubicBezTo>
                <a:lnTo>
                  <a:pt x="73" y="252"/>
                </a:lnTo>
                <a:lnTo>
                  <a:pt x="87" y="253"/>
                </a:lnTo>
                <a:lnTo>
                  <a:pt x="340" y="253"/>
                </a:lnTo>
                <a:lnTo>
                  <a:pt x="355" y="252"/>
                </a:lnTo>
                <a:lnTo>
                  <a:pt x="368" y="248"/>
                </a:lnTo>
                <a:lnTo>
                  <a:pt x="380" y="242"/>
                </a:lnTo>
                <a:lnTo>
                  <a:pt x="390" y="233"/>
                </a:lnTo>
                <a:cubicBezTo>
                  <a:pt x="423" y="192"/>
                  <a:pt x="418" y="155"/>
                  <a:pt x="380" y="122"/>
                </a:cubicBezTo>
                <a:lnTo>
                  <a:pt x="369" y="116"/>
                </a:lnTo>
                <a:lnTo>
                  <a:pt x="358" y="112"/>
                </a:lnTo>
                <a:close/>
                <a:moveTo>
                  <a:pt x="340" y="236"/>
                </a:moveTo>
                <a:lnTo>
                  <a:pt x="87" y="236"/>
                </a:lnTo>
                <a:lnTo>
                  <a:pt x="76" y="235"/>
                </a:lnTo>
                <a:lnTo>
                  <a:pt x="67" y="232"/>
                </a:lnTo>
                <a:cubicBezTo>
                  <a:pt x="23" y="205"/>
                  <a:pt x="21" y="155"/>
                  <a:pt x="67" y="132"/>
                </a:cubicBezTo>
                <a:lnTo>
                  <a:pt x="75" y="129"/>
                </a:lnTo>
                <a:lnTo>
                  <a:pt x="80" y="127"/>
                </a:lnTo>
                <a:lnTo>
                  <a:pt x="84" y="124"/>
                </a:lnTo>
                <a:lnTo>
                  <a:pt x="87" y="120"/>
                </a:lnTo>
                <a:lnTo>
                  <a:pt x="89" y="114"/>
                </a:lnTo>
                <a:lnTo>
                  <a:pt x="93" y="99"/>
                </a:lnTo>
                <a:cubicBezTo>
                  <a:pt x="121" y="32"/>
                  <a:pt x="201" y="13"/>
                  <a:pt x="244" y="70"/>
                </a:cubicBezTo>
                <a:lnTo>
                  <a:pt x="248" y="74"/>
                </a:lnTo>
                <a:lnTo>
                  <a:pt x="254" y="80"/>
                </a:lnTo>
                <a:lnTo>
                  <a:pt x="261" y="85"/>
                </a:lnTo>
                <a:lnTo>
                  <a:pt x="263" y="86"/>
                </a:lnTo>
                <a:lnTo>
                  <a:pt x="265" y="87"/>
                </a:lnTo>
                <a:lnTo>
                  <a:pt x="267" y="87"/>
                </a:lnTo>
                <a:lnTo>
                  <a:pt x="268" y="87"/>
                </a:lnTo>
                <a:lnTo>
                  <a:pt x="275" y="86"/>
                </a:lnTo>
                <a:lnTo>
                  <a:pt x="280" y="83"/>
                </a:lnTo>
                <a:cubicBezTo>
                  <a:pt x="306" y="67"/>
                  <a:pt x="330" y="72"/>
                  <a:pt x="339" y="103"/>
                </a:cubicBezTo>
                <a:lnTo>
                  <a:pt x="340" y="110"/>
                </a:lnTo>
                <a:lnTo>
                  <a:pt x="340" y="111"/>
                </a:lnTo>
                <a:lnTo>
                  <a:pt x="341" y="117"/>
                </a:lnTo>
                <a:lnTo>
                  <a:pt x="343" y="123"/>
                </a:lnTo>
                <a:lnTo>
                  <a:pt x="347" y="127"/>
                </a:lnTo>
                <a:lnTo>
                  <a:pt x="353" y="129"/>
                </a:lnTo>
                <a:lnTo>
                  <a:pt x="361" y="132"/>
                </a:lnTo>
                <a:cubicBezTo>
                  <a:pt x="402" y="153"/>
                  <a:pt x="404" y="197"/>
                  <a:pt x="370" y="226"/>
                </a:cubicBezTo>
                <a:lnTo>
                  <a:pt x="361" y="232"/>
                </a:lnTo>
                <a:lnTo>
                  <a:pt x="351" y="235"/>
                </a:lnTo>
                <a:lnTo>
                  <a:pt x="340" y="23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 name="Freeform 206"/>
          <p:cNvSpPr>
            <a:spLocks noEditPoints="1"/>
          </p:cNvSpPr>
          <p:nvPr/>
        </p:nvSpPr>
        <p:spPr bwMode="auto">
          <a:xfrm>
            <a:off x="15272742" y="2001739"/>
            <a:ext cx="328911" cy="255984"/>
          </a:xfrm>
          <a:custGeom>
            <a:avLst/>
            <a:gdLst>
              <a:gd name="T0" fmla="*/ 194 w 399"/>
              <a:gd name="T1" fmla="*/ 107 h 307"/>
              <a:gd name="T2" fmla="*/ 221 w 399"/>
              <a:gd name="T3" fmla="*/ 92 h 307"/>
              <a:gd name="T4" fmla="*/ 236 w 399"/>
              <a:gd name="T5" fmla="*/ 65 h 307"/>
              <a:gd name="T6" fmla="*/ 233 w 399"/>
              <a:gd name="T7" fmla="*/ 33 h 307"/>
              <a:gd name="T8" fmla="*/ 214 w 399"/>
              <a:gd name="T9" fmla="*/ 9 h 307"/>
              <a:gd name="T10" fmla="*/ 184 w 399"/>
              <a:gd name="T11" fmla="*/ 0 h 307"/>
              <a:gd name="T12" fmla="*/ 167 w 399"/>
              <a:gd name="T13" fmla="*/ 3 h 307"/>
              <a:gd name="T14" fmla="*/ 166 w 399"/>
              <a:gd name="T15" fmla="*/ 12 h 307"/>
              <a:gd name="T16" fmla="*/ 174 w 399"/>
              <a:gd name="T17" fmla="*/ 18 h 307"/>
              <a:gd name="T18" fmla="*/ 221 w 399"/>
              <a:gd name="T19" fmla="*/ 54 h 307"/>
              <a:gd name="T20" fmla="*/ 197 w 399"/>
              <a:gd name="T21" fmla="*/ 88 h 307"/>
              <a:gd name="T22" fmla="*/ 48 w 399"/>
              <a:gd name="T23" fmla="*/ 90 h 307"/>
              <a:gd name="T24" fmla="*/ 239 w 399"/>
              <a:gd name="T25" fmla="*/ 199 h 307"/>
              <a:gd name="T26" fmla="*/ 269 w 399"/>
              <a:gd name="T27" fmla="*/ 208 h 307"/>
              <a:gd name="T28" fmla="*/ 288 w 399"/>
              <a:gd name="T29" fmla="*/ 232 h 307"/>
              <a:gd name="T30" fmla="*/ 292 w 399"/>
              <a:gd name="T31" fmla="*/ 263 h 307"/>
              <a:gd name="T32" fmla="*/ 277 w 399"/>
              <a:gd name="T33" fmla="*/ 291 h 307"/>
              <a:gd name="T34" fmla="*/ 250 w 399"/>
              <a:gd name="T35" fmla="*/ 306 h 307"/>
              <a:gd name="T36" fmla="*/ 226 w 399"/>
              <a:gd name="T37" fmla="*/ 307 h 307"/>
              <a:gd name="T38" fmla="*/ 220 w 399"/>
              <a:gd name="T39" fmla="*/ 298 h 307"/>
              <a:gd name="T40" fmla="*/ 226 w 399"/>
              <a:gd name="T41" fmla="*/ 289 h 307"/>
              <a:gd name="T42" fmla="*/ 243 w 399"/>
              <a:gd name="T43" fmla="*/ 289 h 307"/>
              <a:gd name="T44" fmla="*/ 253 w 399"/>
              <a:gd name="T45" fmla="*/ 219 h 307"/>
              <a:gd name="T46" fmla="*/ 238 w 399"/>
              <a:gd name="T47" fmla="*/ 217 h 307"/>
              <a:gd name="T48" fmla="*/ 345 w 399"/>
              <a:gd name="T49" fmla="*/ 162 h 307"/>
              <a:gd name="T50" fmla="*/ 339 w 399"/>
              <a:gd name="T51" fmla="*/ 181 h 307"/>
              <a:gd name="T52" fmla="*/ 347 w 399"/>
              <a:gd name="T53" fmla="*/ 253 h 307"/>
              <a:gd name="T54" fmla="*/ 332 w 399"/>
              <a:gd name="T55" fmla="*/ 253 h 307"/>
              <a:gd name="T56" fmla="*/ 327 w 399"/>
              <a:gd name="T57" fmla="*/ 262 h 307"/>
              <a:gd name="T58" fmla="*/ 332 w 399"/>
              <a:gd name="T59" fmla="*/ 269 h 307"/>
              <a:gd name="T60" fmla="*/ 356 w 399"/>
              <a:gd name="T61" fmla="*/ 269 h 307"/>
              <a:gd name="T62" fmla="*/ 383 w 399"/>
              <a:gd name="T63" fmla="*/ 254 h 307"/>
              <a:gd name="T64" fmla="*/ 398 w 399"/>
              <a:gd name="T65" fmla="*/ 227 h 307"/>
              <a:gd name="T66" fmla="*/ 395 w 399"/>
              <a:gd name="T67" fmla="*/ 195 h 307"/>
              <a:gd name="T68" fmla="*/ 376 w 399"/>
              <a:gd name="T69" fmla="*/ 171 h 307"/>
              <a:gd name="T70" fmla="*/ 345 w 399"/>
              <a:gd name="T71" fmla="*/ 162 h 307"/>
              <a:gd name="T72" fmla="*/ 291 w 399"/>
              <a:gd name="T73" fmla="*/ 72 h 307"/>
              <a:gd name="T74" fmla="*/ 275 w 399"/>
              <a:gd name="T75" fmla="*/ 75 h 307"/>
              <a:gd name="T76" fmla="*/ 274 w 399"/>
              <a:gd name="T77" fmla="*/ 85 h 307"/>
              <a:gd name="T78" fmla="*/ 282 w 399"/>
              <a:gd name="T79" fmla="*/ 90 h 307"/>
              <a:gd name="T80" fmla="*/ 310 w 399"/>
              <a:gd name="T81" fmla="*/ 108 h 307"/>
              <a:gd name="T82" fmla="*/ 12 w 399"/>
              <a:gd name="T83" fmla="*/ 144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9" h="307">
                <a:moveTo>
                  <a:pt x="48" y="108"/>
                </a:moveTo>
                <a:lnTo>
                  <a:pt x="184" y="108"/>
                </a:lnTo>
                <a:lnTo>
                  <a:pt x="194" y="107"/>
                </a:lnTo>
                <a:lnTo>
                  <a:pt x="204" y="104"/>
                </a:lnTo>
                <a:lnTo>
                  <a:pt x="214" y="99"/>
                </a:lnTo>
                <a:lnTo>
                  <a:pt x="221" y="92"/>
                </a:lnTo>
                <a:lnTo>
                  <a:pt x="228" y="85"/>
                </a:lnTo>
                <a:lnTo>
                  <a:pt x="233" y="75"/>
                </a:lnTo>
                <a:lnTo>
                  <a:pt x="236" y="65"/>
                </a:lnTo>
                <a:lnTo>
                  <a:pt x="237" y="54"/>
                </a:lnTo>
                <a:lnTo>
                  <a:pt x="236" y="44"/>
                </a:lnTo>
                <a:lnTo>
                  <a:pt x="233" y="33"/>
                </a:lnTo>
                <a:lnTo>
                  <a:pt x="228" y="24"/>
                </a:lnTo>
                <a:lnTo>
                  <a:pt x="221" y="15"/>
                </a:lnTo>
                <a:lnTo>
                  <a:pt x="214" y="9"/>
                </a:lnTo>
                <a:lnTo>
                  <a:pt x="204" y="5"/>
                </a:lnTo>
                <a:lnTo>
                  <a:pt x="194" y="1"/>
                </a:lnTo>
                <a:lnTo>
                  <a:pt x="184" y="0"/>
                </a:lnTo>
                <a:lnTo>
                  <a:pt x="174" y="0"/>
                </a:lnTo>
                <a:lnTo>
                  <a:pt x="171" y="0"/>
                </a:lnTo>
                <a:lnTo>
                  <a:pt x="167" y="3"/>
                </a:lnTo>
                <a:lnTo>
                  <a:pt x="166" y="6"/>
                </a:lnTo>
                <a:lnTo>
                  <a:pt x="165" y="9"/>
                </a:lnTo>
                <a:lnTo>
                  <a:pt x="166" y="12"/>
                </a:lnTo>
                <a:lnTo>
                  <a:pt x="167" y="15"/>
                </a:lnTo>
                <a:lnTo>
                  <a:pt x="171" y="18"/>
                </a:lnTo>
                <a:lnTo>
                  <a:pt x="174" y="18"/>
                </a:lnTo>
                <a:lnTo>
                  <a:pt x="184" y="18"/>
                </a:lnTo>
                <a:lnTo>
                  <a:pt x="187" y="18"/>
                </a:lnTo>
                <a:cubicBezTo>
                  <a:pt x="206" y="20"/>
                  <a:pt x="221" y="35"/>
                  <a:pt x="221" y="54"/>
                </a:cubicBezTo>
                <a:cubicBezTo>
                  <a:pt x="221" y="69"/>
                  <a:pt x="211" y="82"/>
                  <a:pt x="198" y="88"/>
                </a:cubicBezTo>
                <a:lnTo>
                  <a:pt x="198" y="88"/>
                </a:lnTo>
                <a:lnTo>
                  <a:pt x="197" y="88"/>
                </a:lnTo>
                <a:cubicBezTo>
                  <a:pt x="193" y="89"/>
                  <a:pt x="189" y="90"/>
                  <a:pt x="185" y="90"/>
                </a:cubicBezTo>
                <a:lnTo>
                  <a:pt x="183" y="90"/>
                </a:lnTo>
                <a:lnTo>
                  <a:pt x="48" y="90"/>
                </a:lnTo>
                <a:cubicBezTo>
                  <a:pt x="36" y="94"/>
                  <a:pt x="36" y="105"/>
                  <a:pt x="48" y="108"/>
                </a:cubicBezTo>
                <a:close/>
                <a:moveTo>
                  <a:pt x="103" y="199"/>
                </a:moveTo>
                <a:lnTo>
                  <a:pt x="239" y="199"/>
                </a:lnTo>
                <a:lnTo>
                  <a:pt x="250" y="200"/>
                </a:lnTo>
                <a:lnTo>
                  <a:pt x="259" y="203"/>
                </a:lnTo>
                <a:lnTo>
                  <a:pt x="269" y="208"/>
                </a:lnTo>
                <a:lnTo>
                  <a:pt x="277" y="215"/>
                </a:lnTo>
                <a:lnTo>
                  <a:pt x="283" y="222"/>
                </a:lnTo>
                <a:lnTo>
                  <a:pt x="288" y="232"/>
                </a:lnTo>
                <a:lnTo>
                  <a:pt x="292" y="242"/>
                </a:lnTo>
                <a:lnTo>
                  <a:pt x="293" y="253"/>
                </a:lnTo>
                <a:lnTo>
                  <a:pt x="292" y="263"/>
                </a:lnTo>
                <a:lnTo>
                  <a:pt x="288" y="274"/>
                </a:lnTo>
                <a:lnTo>
                  <a:pt x="283" y="283"/>
                </a:lnTo>
                <a:lnTo>
                  <a:pt x="277" y="291"/>
                </a:lnTo>
                <a:lnTo>
                  <a:pt x="269" y="298"/>
                </a:lnTo>
                <a:lnTo>
                  <a:pt x="259" y="302"/>
                </a:lnTo>
                <a:lnTo>
                  <a:pt x="250" y="306"/>
                </a:lnTo>
                <a:lnTo>
                  <a:pt x="239" y="307"/>
                </a:lnTo>
                <a:lnTo>
                  <a:pt x="229" y="307"/>
                </a:lnTo>
                <a:lnTo>
                  <a:pt x="226" y="307"/>
                </a:lnTo>
                <a:lnTo>
                  <a:pt x="223" y="304"/>
                </a:lnTo>
                <a:lnTo>
                  <a:pt x="222" y="301"/>
                </a:lnTo>
                <a:lnTo>
                  <a:pt x="220" y="298"/>
                </a:lnTo>
                <a:lnTo>
                  <a:pt x="222" y="295"/>
                </a:lnTo>
                <a:lnTo>
                  <a:pt x="223" y="291"/>
                </a:lnTo>
                <a:lnTo>
                  <a:pt x="226" y="289"/>
                </a:lnTo>
                <a:lnTo>
                  <a:pt x="229" y="289"/>
                </a:lnTo>
                <a:lnTo>
                  <a:pt x="239" y="289"/>
                </a:lnTo>
                <a:lnTo>
                  <a:pt x="243" y="289"/>
                </a:lnTo>
                <a:cubicBezTo>
                  <a:pt x="261" y="287"/>
                  <a:pt x="276" y="272"/>
                  <a:pt x="276" y="253"/>
                </a:cubicBezTo>
                <a:cubicBezTo>
                  <a:pt x="276" y="238"/>
                  <a:pt x="266" y="224"/>
                  <a:pt x="253" y="219"/>
                </a:cubicBezTo>
                <a:lnTo>
                  <a:pt x="253" y="219"/>
                </a:lnTo>
                <a:lnTo>
                  <a:pt x="252" y="219"/>
                </a:lnTo>
                <a:cubicBezTo>
                  <a:pt x="249" y="218"/>
                  <a:pt x="245" y="217"/>
                  <a:pt x="240" y="217"/>
                </a:cubicBezTo>
                <a:lnTo>
                  <a:pt x="238" y="217"/>
                </a:lnTo>
                <a:lnTo>
                  <a:pt x="103" y="217"/>
                </a:lnTo>
                <a:cubicBezTo>
                  <a:pt x="92" y="213"/>
                  <a:pt x="92" y="202"/>
                  <a:pt x="103" y="199"/>
                </a:cubicBezTo>
                <a:close/>
                <a:moveTo>
                  <a:pt x="345" y="162"/>
                </a:moveTo>
                <a:lnTo>
                  <a:pt x="48" y="162"/>
                </a:lnTo>
                <a:cubicBezTo>
                  <a:pt x="35" y="166"/>
                  <a:pt x="37" y="177"/>
                  <a:pt x="48" y="181"/>
                </a:cubicBezTo>
                <a:lnTo>
                  <a:pt x="339" y="181"/>
                </a:lnTo>
                <a:cubicBezTo>
                  <a:pt x="342" y="180"/>
                  <a:pt x="344" y="180"/>
                  <a:pt x="347" y="180"/>
                </a:cubicBezTo>
                <a:cubicBezTo>
                  <a:pt x="367" y="180"/>
                  <a:pt x="383" y="196"/>
                  <a:pt x="383" y="216"/>
                </a:cubicBezTo>
                <a:cubicBezTo>
                  <a:pt x="383" y="237"/>
                  <a:pt x="367" y="253"/>
                  <a:pt x="347" y="253"/>
                </a:cubicBezTo>
                <a:cubicBezTo>
                  <a:pt x="343" y="253"/>
                  <a:pt x="340" y="253"/>
                  <a:pt x="338" y="252"/>
                </a:cubicBezTo>
                <a:lnTo>
                  <a:pt x="336" y="252"/>
                </a:lnTo>
                <a:lnTo>
                  <a:pt x="332" y="253"/>
                </a:lnTo>
                <a:lnTo>
                  <a:pt x="330" y="255"/>
                </a:lnTo>
                <a:lnTo>
                  <a:pt x="328" y="257"/>
                </a:lnTo>
                <a:lnTo>
                  <a:pt x="327" y="262"/>
                </a:lnTo>
                <a:lnTo>
                  <a:pt x="328" y="265"/>
                </a:lnTo>
                <a:lnTo>
                  <a:pt x="330" y="268"/>
                </a:lnTo>
                <a:lnTo>
                  <a:pt x="332" y="269"/>
                </a:lnTo>
                <a:lnTo>
                  <a:pt x="336" y="270"/>
                </a:lnTo>
                <a:lnTo>
                  <a:pt x="345" y="270"/>
                </a:lnTo>
                <a:lnTo>
                  <a:pt x="356" y="269"/>
                </a:lnTo>
                <a:lnTo>
                  <a:pt x="366" y="266"/>
                </a:lnTo>
                <a:lnTo>
                  <a:pt x="376" y="262"/>
                </a:lnTo>
                <a:lnTo>
                  <a:pt x="383" y="254"/>
                </a:lnTo>
                <a:lnTo>
                  <a:pt x="390" y="246"/>
                </a:lnTo>
                <a:lnTo>
                  <a:pt x="395" y="237"/>
                </a:lnTo>
                <a:lnTo>
                  <a:pt x="398" y="227"/>
                </a:lnTo>
                <a:lnTo>
                  <a:pt x="399" y="216"/>
                </a:lnTo>
                <a:lnTo>
                  <a:pt x="398" y="205"/>
                </a:lnTo>
                <a:lnTo>
                  <a:pt x="395" y="195"/>
                </a:lnTo>
                <a:lnTo>
                  <a:pt x="390" y="186"/>
                </a:lnTo>
                <a:lnTo>
                  <a:pt x="383" y="178"/>
                </a:lnTo>
                <a:lnTo>
                  <a:pt x="376" y="171"/>
                </a:lnTo>
                <a:lnTo>
                  <a:pt x="366" y="167"/>
                </a:lnTo>
                <a:lnTo>
                  <a:pt x="356" y="163"/>
                </a:lnTo>
                <a:lnTo>
                  <a:pt x="345" y="162"/>
                </a:lnTo>
                <a:close/>
                <a:moveTo>
                  <a:pt x="305" y="75"/>
                </a:moveTo>
                <a:lnTo>
                  <a:pt x="298" y="73"/>
                </a:lnTo>
                <a:lnTo>
                  <a:pt x="291" y="72"/>
                </a:lnTo>
                <a:lnTo>
                  <a:pt x="282" y="72"/>
                </a:lnTo>
                <a:lnTo>
                  <a:pt x="278" y="73"/>
                </a:lnTo>
                <a:lnTo>
                  <a:pt x="275" y="75"/>
                </a:lnTo>
                <a:lnTo>
                  <a:pt x="274" y="78"/>
                </a:lnTo>
                <a:lnTo>
                  <a:pt x="273" y="81"/>
                </a:lnTo>
                <a:lnTo>
                  <a:pt x="274" y="85"/>
                </a:lnTo>
                <a:lnTo>
                  <a:pt x="275" y="88"/>
                </a:lnTo>
                <a:lnTo>
                  <a:pt x="278" y="90"/>
                </a:lnTo>
                <a:lnTo>
                  <a:pt x="282" y="90"/>
                </a:lnTo>
                <a:lnTo>
                  <a:pt x="288" y="90"/>
                </a:lnTo>
                <a:cubicBezTo>
                  <a:pt x="289" y="90"/>
                  <a:pt x="290" y="90"/>
                  <a:pt x="291" y="90"/>
                </a:cubicBezTo>
                <a:cubicBezTo>
                  <a:pt x="302" y="90"/>
                  <a:pt x="310" y="98"/>
                  <a:pt x="310" y="108"/>
                </a:cubicBezTo>
                <a:cubicBezTo>
                  <a:pt x="310" y="121"/>
                  <a:pt x="299" y="129"/>
                  <a:pt x="287" y="127"/>
                </a:cubicBezTo>
                <a:lnTo>
                  <a:pt x="12" y="127"/>
                </a:lnTo>
                <a:cubicBezTo>
                  <a:pt x="0" y="127"/>
                  <a:pt x="0" y="144"/>
                  <a:pt x="12" y="144"/>
                </a:cubicBezTo>
                <a:lnTo>
                  <a:pt x="291" y="144"/>
                </a:lnTo>
                <a:cubicBezTo>
                  <a:pt x="330" y="142"/>
                  <a:pt x="339" y="95"/>
                  <a:pt x="305" y="75"/>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 name="Freeform 207"/>
          <p:cNvSpPr>
            <a:spLocks noEditPoints="1"/>
          </p:cNvSpPr>
          <p:nvPr/>
        </p:nvSpPr>
        <p:spPr bwMode="auto">
          <a:xfrm>
            <a:off x="15274231" y="1309687"/>
            <a:ext cx="325933" cy="328911"/>
          </a:xfrm>
          <a:custGeom>
            <a:avLst/>
            <a:gdLst>
              <a:gd name="T0" fmla="*/ 376 w 396"/>
              <a:gd name="T1" fmla="*/ 367 h 396"/>
              <a:gd name="T2" fmla="*/ 367 w 396"/>
              <a:gd name="T3" fmla="*/ 376 h 396"/>
              <a:gd name="T4" fmla="*/ 35 w 396"/>
              <a:gd name="T5" fmla="*/ 377 h 396"/>
              <a:gd name="T6" fmla="*/ 22 w 396"/>
              <a:gd name="T7" fmla="*/ 372 h 396"/>
              <a:gd name="T8" fmla="*/ 17 w 396"/>
              <a:gd name="T9" fmla="*/ 359 h 396"/>
              <a:gd name="T10" fmla="*/ 19 w 396"/>
              <a:gd name="T11" fmla="*/ 29 h 396"/>
              <a:gd name="T12" fmla="*/ 29 w 396"/>
              <a:gd name="T13" fmla="*/ 19 h 396"/>
              <a:gd name="T14" fmla="*/ 359 w 396"/>
              <a:gd name="T15" fmla="*/ 17 h 396"/>
              <a:gd name="T16" fmla="*/ 372 w 396"/>
              <a:gd name="T17" fmla="*/ 22 h 396"/>
              <a:gd name="T18" fmla="*/ 377 w 396"/>
              <a:gd name="T19" fmla="*/ 35 h 396"/>
              <a:gd name="T20" fmla="*/ 377 w 396"/>
              <a:gd name="T21" fmla="*/ 40 h 396"/>
              <a:gd name="T22" fmla="*/ 377 w 396"/>
              <a:gd name="T23" fmla="*/ 49 h 396"/>
              <a:gd name="T24" fmla="*/ 377 w 396"/>
              <a:gd name="T25" fmla="*/ 65 h 396"/>
              <a:gd name="T26" fmla="*/ 377 w 396"/>
              <a:gd name="T27" fmla="*/ 86 h 396"/>
              <a:gd name="T28" fmla="*/ 377 w 396"/>
              <a:gd name="T29" fmla="*/ 138 h 396"/>
              <a:gd name="T30" fmla="*/ 377 w 396"/>
              <a:gd name="T31" fmla="*/ 197 h 396"/>
              <a:gd name="T32" fmla="*/ 377 w 396"/>
              <a:gd name="T33" fmla="*/ 257 h 396"/>
              <a:gd name="T34" fmla="*/ 377 w 396"/>
              <a:gd name="T35" fmla="*/ 308 h 396"/>
              <a:gd name="T36" fmla="*/ 377 w 396"/>
              <a:gd name="T37" fmla="*/ 330 h 396"/>
              <a:gd name="T38" fmla="*/ 377 w 396"/>
              <a:gd name="T39" fmla="*/ 346 h 396"/>
              <a:gd name="T40" fmla="*/ 377 w 396"/>
              <a:gd name="T41" fmla="*/ 356 h 396"/>
              <a:gd name="T42" fmla="*/ 377 w 396"/>
              <a:gd name="T43" fmla="*/ 359 h 396"/>
              <a:gd name="T44" fmla="*/ 321 w 396"/>
              <a:gd name="T45" fmla="*/ 239 h 396"/>
              <a:gd name="T46" fmla="*/ 242 w 396"/>
              <a:gd name="T47" fmla="*/ 303 h 396"/>
              <a:gd name="T48" fmla="*/ 162 w 396"/>
              <a:gd name="T49" fmla="*/ 254 h 396"/>
              <a:gd name="T50" fmla="*/ 164 w 396"/>
              <a:gd name="T51" fmla="*/ 151 h 396"/>
              <a:gd name="T52" fmla="*/ 242 w 396"/>
              <a:gd name="T53" fmla="*/ 105 h 396"/>
              <a:gd name="T54" fmla="*/ 318 w 396"/>
              <a:gd name="T55" fmla="*/ 161 h 396"/>
              <a:gd name="T56" fmla="*/ 274 w 396"/>
              <a:gd name="T57" fmla="*/ 136 h 396"/>
              <a:gd name="T58" fmla="*/ 205 w 396"/>
              <a:gd name="T59" fmla="*/ 137 h 396"/>
              <a:gd name="T60" fmla="*/ 178 w 396"/>
              <a:gd name="T61" fmla="*/ 203 h 396"/>
              <a:gd name="T62" fmla="*/ 208 w 396"/>
              <a:gd name="T63" fmla="*/ 273 h 396"/>
              <a:gd name="T64" fmla="*/ 276 w 396"/>
              <a:gd name="T65" fmla="*/ 269 h 396"/>
              <a:gd name="T66" fmla="*/ 106 w 396"/>
              <a:gd name="T67" fmla="*/ 89 h 396"/>
              <a:gd name="T68" fmla="*/ 106 w 396"/>
              <a:gd name="T69" fmla="*/ 128 h 396"/>
              <a:gd name="T70" fmla="*/ 106 w 396"/>
              <a:gd name="T71" fmla="*/ 89 h 396"/>
              <a:gd name="T72" fmla="*/ 145 w 396"/>
              <a:gd name="T73" fmla="*/ 108 h 396"/>
              <a:gd name="T74" fmla="*/ 67 w 396"/>
              <a:gd name="T75" fmla="*/ 108 h 396"/>
              <a:gd name="T76" fmla="*/ 359 w 396"/>
              <a:gd name="T77" fmla="*/ 0 h 396"/>
              <a:gd name="T78" fmla="*/ 28 w 396"/>
              <a:gd name="T79" fmla="*/ 0 h 396"/>
              <a:gd name="T80" fmla="*/ 15 w 396"/>
              <a:gd name="T81" fmla="*/ 5 h 396"/>
              <a:gd name="T82" fmla="*/ 5 w 396"/>
              <a:gd name="T83" fmla="*/ 15 h 396"/>
              <a:gd name="T84" fmla="*/ 0 w 396"/>
              <a:gd name="T85" fmla="*/ 28 h 396"/>
              <a:gd name="T86" fmla="*/ 0 w 396"/>
              <a:gd name="T87" fmla="*/ 359 h 396"/>
              <a:gd name="T88" fmla="*/ 2 w 396"/>
              <a:gd name="T89" fmla="*/ 373 h 396"/>
              <a:gd name="T90" fmla="*/ 9 w 396"/>
              <a:gd name="T91" fmla="*/ 385 h 396"/>
              <a:gd name="T92" fmla="*/ 21 w 396"/>
              <a:gd name="T93" fmla="*/ 393 h 396"/>
              <a:gd name="T94" fmla="*/ 35 w 396"/>
              <a:gd name="T95" fmla="*/ 396 h 396"/>
              <a:gd name="T96" fmla="*/ 367 w 396"/>
              <a:gd name="T97" fmla="*/ 395 h 396"/>
              <a:gd name="T98" fmla="*/ 380 w 396"/>
              <a:gd name="T99" fmla="*/ 389 h 396"/>
              <a:gd name="T100" fmla="*/ 389 w 396"/>
              <a:gd name="T101" fmla="*/ 380 h 396"/>
              <a:gd name="T102" fmla="*/ 395 w 396"/>
              <a:gd name="T103" fmla="*/ 367 h 396"/>
              <a:gd name="T104" fmla="*/ 396 w 396"/>
              <a:gd name="T105" fmla="*/ 35 h 396"/>
              <a:gd name="T106" fmla="*/ 393 w 396"/>
              <a:gd name="T107" fmla="*/ 21 h 396"/>
              <a:gd name="T108" fmla="*/ 385 w 396"/>
              <a:gd name="T109" fmla="*/ 9 h 396"/>
              <a:gd name="T110" fmla="*/ 373 w 396"/>
              <a:gd name="T111" fmla="*/ 2 h 396"/>
              <a:gd name="T112" fmla="*/ 359 w 396"/>
              <a:gd name="T113"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6" h="396">
                <a:moveTo>
                  <a:pt x="377" y="359"/>
                </a:moveTo>
                <a:lnTo>
                  <a:pt x="376" y="367"/>
                </a:lnTo>
                <a:lnTo>
                  <a:pt x="372" y="372"/>
                </a:lnTo>
                <a:lnTo>
                  <a:pt x="367" y="376"/>
                </a:lnTo>
                <a:lnTo>
                  <a:pt x="359" y="377"/>
                </a:lnTo>
                <a:lnTo>
                  <a:pt x="35" y="377"/>
                </a:lnTo>
                <a:lnTo>
                  <a:pt x="29" y="376"/>
                </a:lnTo>
                <a:lnTo>
                  <a:pt x="22" y="372"/>
                </a:lnTo>
                <a:lnTo>
                  <a:pt x="19" y="367"/>
                </a:lnTo>
                <a:lnTo>
                  <a:pt x="17" y="359"/>
                </a:lnTo>
                <a:lnTo>
                  <a:pt x="17" y="35"/>
                </a:lnTo>
                <a:lnTo>
                  <a:pt x="19" y="29"/>
                </a:lnTo>
                <a:lnTo>
                  <a:pt x="22" y="22"/>
                </a:lnTo>
                <a:lnTo>
                  <a:pt x="29" y="19"/>
                </a:lnTo>
                <a:lnTo>
                  <a:pt x="35" y="17"/>
                </a:lnTo>
                <a:lnTo>
                  <a:pt x="359" y="17"/>
                </a:lnTo>
                <a:lnTo>
                  <a:pt x="367" y="19"/>
                </a:lnTo>
                <a:lnTo>
                  <a:pt x="372" y="22"/>
                </a:lnTo>
                <a:lnTo>
                  <a:pt x="376" y="29"/>
                </a:lnTo>
                <a:lnTo>
                  <a:pt x="377" y="35"/>
                </a:lnTo>
                <a:lnTo>
                  <a:pt x="377" y="36"/>
                </a:lnTo>
                <a:lnTo>
                  <a:pt x="377" y="40"/>
                </a:lnTo>
                <a:lnTo>
                  <a:pt x="377" y="44"/>
                </a:lnTo>
                <a:lnTo>
                  <a:pt x="377" y="49"/>
                </a:lnTo>
                <a:lnTo>
                  <a:pt x="377" y="57"/>
                </a:lnTo>
                <a:lnTo>
                  <a:pt x="377" y="65"/>
                </a:lnTo>
                <a:lnTo>
                  <a:pt x="377" y="75"/>
                </a:lnTo>
                <a:lnTo>
                  <a:pt x="377" y="86"/>
                </a:lnTo>
                <a:lnTo>
                  <a:pt x="377" y="111"/>
                </a:lnTo>
                <a:lnTo>
                  <a:pt x="377" y="138"/>
                </a:lnTo>
                <a:lnTo>
                  <a:pt x="377" y="167"/>
                </a:lnTo>
                <a:lnTo>
                  <a:pt x="377" y="197"/>
                </a:lnTo>
                <a:lnTo>
                  <a:pt x="377" y="227"/>
                </a:lnTo>
                <a:lnTo>
                  <a:pt x="377" y="257"/>
                </a:lnTo>
                <a:lnTo>
                  <a:pt x="377" y="285"/>
                </a:lnTo>
                <a:lnTo>
                  <a:pt x="377" y="308"/>
                </a:lnTo>
                <a:lnTo>
                  <a:pt x="377" y="320"/>
                </a:lnTo>
                <a:lnTo>
                  <a:pt x="377" y="330"/>
                </a:lnTo>
                <a:lnTo>
                  <a:pt x="377" y="339"/>
                </a:lnTo>
                <a:lnTo>
                  <a:pt x="377" y="346"/>
                </a:lnTo>
                <a:lnTo>
                  <a:pt x="377" y="351"/>
                </a:lnTo>
                <a:lnTo>
                  <a:pt x="377" y="356"/>
                </a:lnTo>
                <a:lnTo>
                  <a:pt x="377" y="359"/>
                </a:lnTo>
                <a:lnTo>
                  <a:pt x="377" y="359"/>
                </a:lnTo>
                <a:close/>
                <a:moveTo>
                  <a:pt x="296" y="233"/>
                </a:moveTo>
                <a:lnTo>
                  <a:pt x="321" y="239"/>
                </a:lnTo>
                <a:cubicBezTo>
                  <a:pt x="316" y="260"/>
                  <a:pt x="306" y="276"/>
                  <a:pt x="293" y="287"/>
                </a:cubicBezTo>
                <a:cubicBezTo>
                  <a:pt x="279" y="298"/>
                  <a:pt x="262" y="303"/>
                  <a:pt x="242" y="303"/>
                </a:cubicBezTo>
                <a:cubicBezTo>
                  <a:pt x="221" y="303"/>
                  <a:pt x="205" y="299"/>
                  <a:pt x="192" y="291"/>
                </a:cubicBezTo>
                <a:cubicBezTo>
                  <a:pt x="179" y="282"/>
                  <a:pt x="169" y="270"/>
                  <a:pt x="162" y="254"/>
                </a:cubicBezTo>
                <a:cubicBezTo>
                  <a:pt x="155" y="238"/>
                  <a:pt x="152" y="221"/>
                  <a:pt x="152" y="203"/>
                </a:cubicBezTo>
                <a:cubicBezTo>
                  <a:pt x="152" y="183"/>
                  <a:pt x="156" y="165"/>
                  <a:pt x="164" y="151"/>
                </a:cubicBezTo>
                <a:cubicBezTo>
                  <a:pt x="171" y="136"/>
                  <a:pt x="182" y="124"/>
                  <a:pt x="196" y="117"/>
                </a:cubicBezTo>
                <a:cubicBezTo>
                  <a:pt x="210" y="109"/>
                  <a:pt x="226" y="105"/>
                  <a:pt x="242" y="105"/>
                </a:cubicBezTo>
                <a:cubicBezTo>
                  <a:pt x="262" y="105"/>
                  <a:pt x="278" y="110"/>
                  <a:pt x="291" y="120"/>
                </a:cubicBezTo>
                <a:cubicBezTo>
                  <a:pt x="304" y="129"/>
                  <a:pt x="313" y="143"/>
                  <a:pt x="318" y="161"/>
                </a:cubicBezTo>
                <a:lnTo>
                  <a:pt x="293" y="167"/>
                </a:lnTo>
                <a:cubicBezTo>
                  <a:pt x="289" y="153"/>
                  <a:pt x="282" y="143"/>
                  <a:pt x="274" y="136"/>
                </a:cubicBezTo>
                <a:cubicBezTo>
                  <a:pt x="265" y="130"/>
                  <a:pt x="255" y="127"/>
                  <a:pt x="242" y="127"/>
                </a:cubicBezTo>
                <a:cubicBezTo>
                  <a:pt x="227" y="127"/>
                  <a:pt x="215" y="130"/>
                  <a:pt x="205" y="137"/>
                </a:cubicBezTo>
                <a:cubicBezTo>
                  <a:pt x="195" y="144"/>
                  <a:pt x="188" y="154"/>
                  <a:pt x="184" y="166"/>
                </a:cubicBezTo>
                <a:cubicBezTo>
                  <a:pt x="180" y="178"/>
                  <a:pt x="178" y="190"/>
                  <a:pt x="178" y="203"/>
                </a:cubicBezTo>
                <a:cubicBezTo>
                  <a:pt x="178" y="219"/>
                  <a:pt x="181" y="233"/>
                  <a:pt x="185" y="245"/>
                </a:cubicBezTo>
                <a:cubicBezTo>
                  <a:pt x="190" y="257"/>
                  <a:pt x="198" y="267"/>
                  <a:pt x="208" y="273"/>
                </a:cubicBezTo>
                <a:cubicBezTo>
                  <a:pt x="218" y="279"/>
                  <a:pt x="228" y="282"/>
                  <a:pt x="240" y="282"/>
                </a:cubicBezTo>
                <a:cubicBezTo>
                  <a:pt x="254" y="282"/>
                  <a:pt x="266" y="277"/>
                  <a:pt x="276" y="269"/>
                </a:cubicBezTo>
                <a:cubicBezTo>
                  <a:pt x="286" y="261"/>
                  <a:pt x="292" y="249"/>
                  <a:pt x="296" y="233"/>
                </a:cubicBezTo>
                <a:close/>
                <a:moveTo>
                  <a:pt x="106" y="89"/>
                </a:moveTo>
                <a:cubicBezTo>
                  <a:pt x="117" y="89"/>
                  <a:pt x="126" y="97"/>
                  <a:pt x="126" y="108"/>
                </a:cubicBezTo>
                <a:cubicBezTo>
                  <a:pt x="126" y="119"/>
                  <a:pt x="117" y="128"/>
                  <a:pt x="106" y="128"/>
                </a:cubicBezTo>
                <a:cubicBezTo>
                  <a:pt x="95" y="128"/>
                  <a:pt x="86" y="119"/>
                  <a:pt x="86" y="108"/>
                </a:cubicBezTo>
                <a:cubicBezTo>
                  <a:pt x="86" y="97"/>
                  <a:pt x="95" y="89"/>
                  <a:pt x="106" y="89"/>
                </a:cubicBezTo>
                <a:close/>
                <a:moveTo>
                  <a:pt x="106" y="69"/>
                </a:moveTo>
                <a:cubicBezTo>
                  <a:pt x="128" y="69"/>
                  <a:pt x="145" y="87"/>
                  <a:pt x="145" y="108"/>
                </a:cubicBezTo>
                <a:cubicBezTo>
                  <a:pt x="145" y="130"/>
                  <a:pt x="128" y="147"/>
                  <a:pt x="106" y="147"/>
                </a:cubicBezTo>
                <a:cubicBezTo>
                  <a:pt x="85" y="147"/>
                  <a:pt x="67" y="130"/>
                  <a:pt x="67" y="108"/>
                </a:cubicBezTo>
                <a:cubicBezTo>
                  <a:pt x="67" y="87"/>
                  <a:pt x="85" y="69"/>
                  <a:pt x="106" y="69"/>
                </a:cubicBezTo>
                <a:close/>
                <a:moveTo>
                  <a:pt x="359" y="0"/>
                </a:moveTo>
                <a:lnTo>
                  <a:pt x="35" y="0"/>
                </a:lnTo>
                <a:lnTo>
                  <a:pt x="28" y="0"/>
                </a:lnTo>
                <a:lnTo>
                  <a:pt x="21" y="2"/>
                </a:lnTo>
                <a:lnTo>
                  <a:pt x="15" y="5"/>
                </a:lnTo>
                <a:lnTo>
                  <a:pt x="9" y="9"/>
                </a:lnTo>
                <a:lnTo>
                  <a:pt x="5" y="15"/>
                </a:lnTo>
                <a:lnTo>
                  <a:pt x="2" y="21"/>
                </a:lnTo>
                <a:lnTo>
                  <a:pt x="0" y="28"/>
                </a:lnTo>
                <a:lnTo>
                  <a:pt x="0" y="35"/>
                </a:lnTo>
                <a:lnTo>
                  <a:pt x="0" y="359"/>
                </a:lnTo>
                <a:lnTo>
                  <a:pt x="0" y="367"/>
                </a:lnTo>
                <a:lnTo>
                  <a:pt x="2" y="373"/>
                </a:lnTo>
                <a:lnTo>
                  <a:pt x="5" y="380"/>
                </a:lnTo>
                <a:lnTo>
                  <a:pt x="9" y="385"/>
                </a:lnTo>
                <a:lnTo>
                  <a:pt x="15" y="389"/>
                </a:lnTo>
                <a:lnTo>
                  <a:pt x="21" y="393"/>
                </a:lnTo>
                <a:lnTo>
                  <a:pt x="28" y="395"/>
                </a:lnTo>
                <a:lnTo>
                  <a:pt x="35" y="396"/>
                </a:lnTo>
                <a:lnTo>
                  <a:pt x="359" y="396"/>
                </a:lnTo>
                <a:lnTo>
                  <a:pt x="367" y="395"/>
                </a:lnTo>
                <a:lnTo>
                  <a:pt x="373" y="393"/>
                </a:lnTo>
                <a:lnTo>
                  <a:pt x="380" y="389"/>
                </a:lnTo>
                <a:lnTo>
                  <a:pt x="385" y="385"/>
                </a:lnTo>
                <a:lnTo>
                  <a:pt x="389" y="380"/>
                </a:lnTo>
                <a:lnTo>
                  <a:pt x="393" y="373"/>
                </a:lnTo>
                <a:lnTo>
                  <a:pt x="395" y="367"/>
                </a:lnTo>
                <a:lnTo>
                  <a:pt x="396" y="359"/>
                </a:lnTo>
                <a:lnTo>
                  <a:pt x="396" y="35"/>
                </a:lnTo>
                <a:lnTo>
                  <a:pt x="395" y="28"/>
                </a:lnTo>
                <a:lnTo>
                  <a:pt x="393" y="21"/>
                </a:lnTo>
                <a:lnTo>
                  <a:pt x="389" y="15"/>
                </a:lnTo>
                <a:lnTo>
                  <a:pt x="385" y="9"/>
                </a:lnTo>
                <a:lnTo>
                  <a:pt x="380" y="5"/>
                </a:lnTo>
                <a:lnTo>
                  <a:pt x="373" y="2"/>
                </a:lnTo>
                <a:lnTo>
                  <a:pt x="367" y="0"/>
                </a:lnTo>
                <a:lnTo>
                  <a:pt x="359"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9" name="Freeform 208"/>
          <p:cNvSpPr>
            <a:spLocks noEditPoints="1"/>
          </p:cNvSpPr>
          <p:nvPr/>
        </p:nvSpPr>
        <p:spPr bwMode="auto">
          <a:xfrm>
            <a:off x="15272742" y="690563"/>
            <a:ext cx="328911" cy="330398"/>
          </a:xfrm>
          <a:custGeom>
            <a:avLst/>
            <a:gdLst>
              <a:gd name="T0" fmla="*/ 376 w 396"/>
              <a:gd name="T1" fmla="*/ 367 h 396"/>
              <a:gd name="T2" fmla="*/ 367 w 396"/>
              <a:gd name="T3" fmla="*/ 376 h 396"/>
              <a:gd name="T4" fmla="*/ 35 w 396"/>
              <a:gd name="T5" fmla="*/ 377 h 396"/>
              <a:gd name="T6" fmla="*/ 22 w 396"/>
              <a:gd name="T7" fmla="*/ 372 h 396"/>
              <a:gd name="T8" fmla="*/ 17 w 396"/>
              <a:gd name="T9" fmla="*/ 359 h 396"/>
              <a:gd name="T10" fmla="*/ 19 w 396"/>
              <a:gd name="T11" fmla="*/ 29 h 396"/>
              <a:gd name="T12" fmla="*/ 29 w 396"/>
              <a:gd name="T13" fmla="*/ 19 h 396"/>
              <a:gd name="T14" fmla="*/ 359 w 396"/>
              <a:gd name="T15" fmla="*/ 17 h 396"/>
              <a:gd name="T16" fmla="*/ 372 w 396"/>
              <a:gd name="T17" fmla="*/ 22 h 396"/>
              <a:gd name="T18" fmla="*/ 377 w 396"/>
              <a:gd name="T19" fmla="*/ 35 h 396"/>
              <a:gd name="T20" fmla="*/ 377 w 396"/>
              <a:gd name="T21" fmla="*/ 40 h 396"/>
              <a:gd name="T22" fmla="*/ 377 w 396"/>
              <a:gd name="T23" fmla="*/ 49 h 396"/>
              <a:gd name="T24" fmla="*/ 377 w 396"/>
              <a:gd name="T25" fmla="*/ 65 h 396"/>
              <a:gd name="T26" fmla="*/ 377 w 396"/>
              <a:gd name="T27" fmla="*/ 86 h 396"/>
              <a:gd name="T28" fmla="*/ 377 w 396"/>
              <a:gd name="T29" fmla="*/ 138 h 396"/>
              <a:gd name="T30" fmla="*/ 377 w 396"/>
              <a:gd name="T31" fmla="*/ 197 h 396"/>
              <a:gd name="T32" fmla="*/ 377 w 396"/>
              <a:gd name="T33" fmla="*/ 257 h 396"/>
              <a:gd name="T34" fmla="*/ 377 w 396"/>
              <a:gd name="T35" fmla="*/ 308 h 396"/>
              <a:gd name="T36" fmla="*/ 377 w 396"/>
              <a:gd name="T37" fmla="*/ 330 h 396"/>
              <a:gd name="T38" fmla="*/ 377 w 396"/>
              <a:gd name="T39" fmla="*/ 346 h 396"/>
              <a:gd name="T40" fmla="*/ 377 w 396"/>
              <a:gd name="T41" fmla="*/ 356 h 396"/>
              <a:gd name="T42" fmla="*/ 377 w 396"/>
              <a:gd name="T43" fmla="*/ 359 h 396"/>
              <a:gd name="T44" fmla="*/ 186 w 396"/>
              <a:gd name="T45" fmla="*/ 108 h 396"/>
              <a:gd name="T46" fmla="*/ 316 w 396"/>
              <a:gd name="T47" fmla="*/ 131 h 396"/>
              <a:gd name="T48" fmla="*/ 212 w 396"/>
              <a:gd name="T49" fmla="*/ 191 h 396"/>
              <a:gd name="T50" fmla="*/ 302 w 396"/>
              <a:gd name="T51" fmla="*/ 213 h 396"/>
              <a:gd name="T52" fmla="*/ 212 w 396"/>
              <a:gd name="T53" fmla="*/ 300 h 396"/>
              <a:gd name="T54" fmla="*/ 106 w 396"/>
              <a:gd name="T55" fmla="*/ 89 h 396"/>
              <a:gd name="T56" fmla="*/ 106 w 396"/>
              <a:gd name="T57" fmla="*/ 128 h 396"/>
              <a:gd name="T58" fmla="*/ 106 w 396"/>
              <a:gd name="T59" fmla="*/ 89 h 396"/>
              <a:gd name="T60" fmla="*/ 145 w 396"/>
              <a:gd name="T61" fmla="*/ 108 h 396"/>
              <a:gd name="T62" fmla="*/ 67 w 396"/>
              <a:gd name="T63" fmla="*/ 108 h 396"/>
              <a:gd name="T64" fmla="*/ 359 w 396"/>
              <a:gd name="T65" fmla="*/ 0 h 396"/>
              <a:gd name="T66" fmla="*/ 28 w 396"/>
              <a:gd name="T67" fmla="*/ 0 h 396"/>
              <a:gd name="T68" fmla="*/ 15 w 396"/>
              <a:gd name="T69" fmla="*/ 5 h 396"/>
              <a:gd name="T70" fmla="*/ 5 w 396"/>
              <a:gd name="T71" fmla="*/ 15 h 396"/>
              <a:gd name="T72" fmla="*/ 0 w 396"/>
              <a:gd name="T73" fmla="*/ 28 h 396"/>
              <a:gd name="T74" fmla="*/ 0 w 396"/>
              <a:gd name="T75" fmla="*/ 359 h 396"/>
              <a:gd name="T76" fmla="*/ 2 w 396"/>
              <a:gd name="T77" fmla="*/ 373 h 396"/>
              <a:gd name="T78" fmla="*/ 9 w 396"/>
              <a:gd name="T79" fmla="*/ 385 h 396"/>
              <a:gd name="T80" fmla="*/ 21 w 396"/>
              <a:gd name="T81" fmla="*/ 393 h 396"/>
              <a:gd name="T82" fmla="*/ 35 w 396"/>
              <a:gd name="T83" fmla="*/ 396 h 396"/>
              <a:gd name="T84" fmla="*/ 367 w 396"/>
              <a:gd name="T85" fmla="*/ 395 h 396"/>
              <a:gd name="T86" fmla="*/ 380 w 396"/>
              <a:gd name="T87" fmla="*/ 389 h 396"/>
              <a:gd name="T88" fmla="*/ 389 w 396"/>
              <a:gd name="T89" fmla="*/ 380 h 396"/>
              <a:gd name="T90" fmla="*/ 395 w 396"/>
              <a:gd name="T91" fmla="*/ 367 h 396"/>
              <a:gd name="T92" fmla="*/ 396 w 396"/>
              <a:gd name="T93" fmla="*/ 35 h 396"/>
              <a:gd name="T94" fmla="*/ 392 w 396"/>
              <a:gd name="T95" fmla="*/ 21 h 396"/>
              <a:gd name="T96" fmla="*/ 385 w 396"/>
              <a:gd name="T97" fmla="*/ 9 h 396"/>
              <a:gd name="T98" fmla="*/ 373 w 396"/>
              <a:gd name="T99" fmla="*/ 2 h 396"/>
              <a:gd name="T100" fmla="*/ 359 w 396"/>
              <a:gd name="T101"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6" h="396">
                <a:moveTo>
                  <a:pt x="377" y="359"/>
                </a:moveTo>
                <a:lnTo>
                  <a:pt x="376" y="367"/>
                </a:lnTo>
                <a:lnTo>
                  <a:pt x="372" y="372"/>
                </a:lnTo>
                <a:lnTo>
                  <a:pt x="367" y="376"/>
                </a:lnTo>
                <a:lnTo>
                  <a:pt x="359" y="377"/>
                </a:lnTo>
                <a:lnTo>
                  <a:pt x="35" y="377"/>
                </a:lnTo>
                <a:lnTo>
                  <a:pt x="29" y="376"/>
                </a:lnTo>
                <a:lnTo>
                  <a:pt x="22" y="372"/>
                </a:lnTo>
                <a:lnTo>
                  <a:pt x="19" y="367"/>
                </a:lnTo>
                <a:lnTo>
                  <a:pt x="17" y="359"/>
                </a:lnTo>
                <a:lnTo>
                  <a:pt x="17" y="35"/>
                </a:lnTo>
                <a:lnTo>
                  <a:pt x="19" y="29"/>
                </a:lnTo>
                <a:lnTo>
                  <a:pt x="22" y="22"/>
                </a:lnTo>
                <a:lnTo>
                  <a:pt x="29" y="19"/>
                </a:lnTo>
                <a:lnTo>
                  <a:pt x="35" y="17"/>
                </a:lnTo>
                <a:lnTo>
                  <a:pt x="359" y="17"/>
                </a:lnTo>
                <a:lnTo>
                  <a:pt x="367" y="19"/>
                </a:lnTo>
                <a:lnTo>
                  <a:pt x="372" y="22"/>
                </a:lnTo>
                <a:lnTo>
                  <a:pt x="376" y="29"/>
                </a:lnTo>
                <a:lnTo>
                  <a:pt x="377" y="35"/>
                </a:lnTo>
                <a:lnTo>
                  <a:pt x="377" y="36"/>
                </a:lnTo>
                <a:lnTo>
                  <a:pt x="377" y="40"/>
                </a:lnTo>
                <a:lnTo>
                  <a:pt x="377" y="44"/>
                </a:lnTo>
                <a:lnTo>
                  <a:pt x="377" y="49"/>
                </a:lnTo>
                <a:lnTo>
                  <a:pt x="377" y="57"/>
                </a:lnTo>
                <a:lnTo>
                  <a:pt x="377" y="65"/>
                </a:lnTo>
                <a:lnTo>
                  <a:pt x="377" y="75"/>
                </a:lnTo>
                <a:lnTo>
                  <a:pt x="377" y="86"/>
                </a:lnTo>
                <a:lnTo>
                  <a:pt x="377" y="111"/>
                </a:lnTo>
                <a:lnTo>
                  <a:pt x="377" y="138"/>
                </a:lnTo>
                <a:lnTo>
                  <a:pt x="377" y="167"/>
                </a:lnTo>
                <a:lnTo>
                  <a:pt x="377" y="197"/>
                </a:lnTo>
                <a:lnTo>
                  <a:pt x="377" y="227"/>
                </a:lnTo>
                <a:lnTo>
                  <a:pt x="377" y="257"/>
                </a:lnTo>
                <a:lnTo>
                  <a:pt x="377" y="285"/>
                </a:lnTo>
                <a:lnTo>
                  <a:pt x="377" y="308"/>
                </a:lnTo>
                <a:lnTo>
                  <a:pt x="377" y="320"/>
                </a:lnTo>
                <a:lnTo>
                  <a:pt x="377" y="330"/>
                </a:lnTo>
                <a:lnTo>
                  <a:pt x="377" y="339"/>
                </a:lnTo>
                <a:lnTo>
                  <a:pt x="377" y="346"/>
                </a:lnTo>
                <a:lnTo>
                  <a:pt x="377" y="351"/>
                </a:lnTo>
                <a:lnTo>
                  <a:pt x="377" y="356"/>
                </a:lnTo>
                <a:lnTo>
                  <a:pt x="377" y="359"/>
                </a:lnTo>
                <a:lnTo>
                  <a:pt x="377" y="359"/>
                </a:lnTo>
                <a:close/>
                <a:moveTo>
                  <a:pt x="186" y="300"/>
                </a:moveTo>
                <a:lnTo>
                  <a:pt x="186" y="108"/>
                </a:lnTo>
                <a:lnTo>
                  <a:pt x="316" y="108"/>
                </a:lnTo>
                <a:lnTo>
                  <a:pt x="316" y="131"/>
                </a:lnTo>
                <a:lnTo>
                  <a:pt x="212" y="131"/>
                </a:lnTo>
                <a:lnTo>
                  <a:pt x="212" y="191"/>
                </a:lnTo>
                <a:lnTo>
                  <a:pt x="302" y="191"/>
                </a:lnTo>
                <a:lnTo>
                  <a:pt x="302" y="213"/>
                </a:lnTo>
                <a:lnTo>
                  <a:pt x="212" y="213"/>
                </a:lnTo>
                <a:lnTo>
                  <a:pt x="212" y="300"/>
                </a:lnTo>
                <a:lnTo>
                  <a:pt x="186" y="300"/>
                </a:lnTo>
                <a:close/>
                <a:moveTo>
                  <a:pt x="106" y="89"/>
                </a:moveTo>
                <a:cubicBezTo>
                  <a:pt x="117" y="89"/>
                  <a:pt x="126" y="97"/>
                  <a:pt x="126" y="108"/>
                </a:cubicBezTo>
                <a:cubicBezTo>
                  <a:pt x="126" y="119"/>
                  <a:pt x="117" y="128"/>
                  <a:pt x="106" y="128"/>
                </a:cubicBezTo>
                <a:cubicBezTo>
                  <a:pt x="95" y="128"/>
                  <a:pt x="86" y="119"/>
                  <a:pt x="86" y="108"/>
                </a:cubicBezTo>
                <a:cubicBezTo>
                  <a:pt x="86" y="97"/>
                  <a:pt x="95" y="89"/>
                  <a:pt x="106" y="89"/>
                </a:cubicBezTo>
                <a:close/>
                <a:moveTo>
                  <a:pt x="106" y="69"/>
                </a:moveTo>
                <a:cubicBezTo>
                  <a:pt x="127" y="69"/>
                  <a:pt x="145" y="87"/>
                  <a:pt x="145" y="108"/>
                </a:cubicBezTo>
                <a:cubicBezTo>
                  <a:pt x="145" y="130"/>
                  <a:pt x="127" y="147"/>
                  <a:pt x="106" y="147"/>
                </a:cubicBezTo>
                <a:cubicBezTo>
                  <a:pt x="84" y="147"/>
                  <a:pt x="67" y="130"/>
                  <a:pt x="67" y="108"/>
                </a:cubicBezTo>
                <a:cubicBezTo>
                  <a:pt x="67" y="87"/>
                  <a:pt x="84" y="69"/>
                  <a:pt x="106" y="69"/>
                </a:cubicBezTo>
                <a:close/>
                <a:moveTo>
                  <a:pt x="359" y="0"/>
                </a:moveTo>
                <a:lnTo>
                  <a:pt x="35" y="0"/>
                </a:lnTo>
                <a:lnTo>
                  <a:pt x="28" y="0"/>
                </a:lnTo>
                <a:lnTo>
                  <a:pt x="21" y="2"/>
                </a:lnTo>
                <a:lnTo>
                  <a:pt x="15" y="5"/>
                </a:lnTo>
                <a:lnTo>
                  <a:pt x="9" y="9"/>
                </a:lnTo>
                <a:lnTo>
                  <a:pt x="5" y="15"/>
                </a:lnTo>
                <a:lnTo>
                  <a:pt x="2" y="21"/>
                </a:lnTo>
                <a:lnTo>
                  <a:pt x="0" y="28"/>
                </a:lnTo>
                <a:lnTo>
                  <a:pt x="0" y="35"/>
                </a:lnTo>
                <a:lnTo>
                  <a:pt x="0" y="359"/>
                </a:lnTo>
                <a:lnTo>
                  <a:pt x="0" y="367"/>
                </a:lnTo>
                <a:lnTo>
                  <a:pt x="2" y="373"/>
                </a:lnTo>
                <a:lnTo>
                  <a:pt x="5" y="380"/>
                </a:lnTo>
                <a:lnTo>
                  <a:pt x="9" y="385"/>
                </a:lnTo>
                <a:lnTo>
                  <a:pt x="15" y="389"/>
                </a:lnTo>
                <a:lnTo>
                  <a:pt x="21" y="393"/>
                </a:lnTo>
                <a:lnTo>
                  <a:pt x="28" y="395"/>
                </a:lnTo>
                <a:lnTo>
                  <a:pt x="35" y="396"/>
                </a:lnTo>
                <a:lnTo>
                  <a:pt x="359" y="396"/>
                </a:lnTo>
                <a:lnTo>
                  <a:pt x="367" y="395"/>
                </a:lnTo>
                <a:lnTo>
                  <a:pt x="373" y="393"/>
                </a:lnTo>
                <a:lnTo>
                  <a:pt x="380" y="389"/>
                </a:lnTo>
                <a:lnTo>
                  <a:pt x="385" y="385"/>
                </a:lnTo>
                <a:lnTo>
                  <a:pt x="389" y="380"/>
                </a:lnTo>
                <a:lnTo>
                  <a:pt x="392" y="373"/>
                </a:lnTo>
                <a:lnTo>
                  <a:pt x="395" y="367"/>
                </a:lnTo>
                <a:lnTo>
                  <a:pt x="396" y="359"/>
                </a:lnTo>
                <a:lnTo>
                  <a:pt x="396" y="35"/>
                </a:lnTo>
                <a:lnTo>
                  <a:pt x="395" y="28"/>
                </a:lnTo>
                <a:lnTo>
                  <a:pt x="392" y="21"/>
                </a:lnTo>
                <a:lnTo>
                  <a:pt x="389" y="15"/>
                </a:lnTo>
                <a:lnTo>
                  <a:pt x="385" y="9"/>
                </a:lnTo>
                <a:lnTo>
                  <a:pt x="380" y="5"/>
                </a:lnTo>
                <a:lnTo>
                  <a:pt x="373" y="2"/>
                </a:lnTo>
                <a:lnTo>
                  <a:pt x="367" y="0"/>
                </a:lnTo>
                <a:lnTo>
                  <a:pt x="359"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0" name="Freeform 209"/>
          <p:cNvSpPr>
            <a:spLocks noEditPoints="1"/>
          </p:cNvSpPr>
          <p:nvPr/>
        </p:nvSpPr>
        <p:spPr bwMode="auto">
          <a:xfrm>
            <a:off x="14681895" y="4938118"/>
            <a:ext cx="145852" cy="337840"/>
          </a:xfrm>
          <a:custGeom>
            <a:avLst/>
            <a:gdLst>
              <a:gd name="T0" fmla="*/ 108 w 180"/>
              <a:gd name="T1" fmla="*/ 159 h 408"/>
              <a:gd name="T2" fmla="*/ 108 w 180"/>
              <a:gd name="T3" fmla="*/ 120 h 408"/>
              <a:gd name="T4" fmla="*/ 72 w 180"/>
              <a:gd name="T5" fmla="*/ 155 h 408"/>
              <a:gd name="T6" fmla="*/ 72 w 180"/>
              <a:gd name="T7" fmla="*/ 267 h 408"/>
              <a:gd name="T8" fmla="*/ 57 w 180"/>
              <a:gd name="T9" fmla="*/ 275 h 408"/>
              <a:gd name="T10" fmla="*/ 42 w 180"/>
              <a:gd name="T11" fmla="*/ 294 h 408"/>
              <a:gd name="T12" fmla="*/ 36 w 180"/>
              <a:gd name="T13" fmla="*/ 310 h 408"/>
              <a:gd name="T14" fmla="*/ 36 w 180"/>
              <a:gd name="T15" fmla="*/ 329 h 408"/>
              <a:gd name="T16" fmla="*/ 45 w 180"/>
              <a:gd name="T17" fmla="*/ 349 h 408"/>
              <a:gd name="T18" fmla="*/ 59 w 180"/>
              <a:gd name="T19" fmla="*/ 363 h 408"/>
              <a:gd name="T20" fmla="*/ 78 w 180"/>
              <a:gd name="T21" fmla="*/ 371 h 408"/>
              <a:gd name="T22" fmla="*/ 100 w 180"/>
              <a:gd name="T23" fmla="*/ 371 h 408"/>
              <a:gd name="T24" fmla="*/ 120 w 180"/>
              <a:gd name="T25" fmla="*/ 363 h 408"/>
              <a:gd name="T26" fmla="*/ 134 w 180"/>
              <a:gd name="T27" fmla="*/ 349 h 408"/>
              <a:gd name="T28" fmla="*/ 143 w 180"/>
              <a:gd name="T29" fmla="*/ 329 h 408"/>
              <a:gd name="T30" fmla="*/ 143 w 180"/>
              <a:gd name="T31" fmla="*/ 310 h 408"/>
              <a:gd name="T32" fmla="*/ 138 w 180"/>
              <a:gd name="T33" fmla="*/ 294 h 408"/>
              <a:gd name="T34" fmla="*/ 123 w 180"/>
              <a:gd name="T35" fmla="*/ 275 h 408"/>
              <a:gd name="T36" fmla="*/ 108 w 180"/>
              <a:gd name="T37" fmla="*/ 267 h 408"/>
              <a:gd name="T38" fmla="*/ 144 w 180"/>
              <a:gd name="T39" fmla="*/ 66 h 408"/>
              <a:gd name="T40" fmla="*/ 140 w 180"/>
              <a:gd name="T41" fmla="*/ 45 h 408"/>
              <a:gd name="T42" fmla="*/ 36 w 180"/>
              <a:gd name="T43" fmla="*/ 55 h 408"/>
              <a:gd name="T44" fmla="*/ 35 w 180"/>
              <a:gd name="T45" fmla="*/ 246 h 408"/>
              <a:gd name="T46" fmla="*/ 9 w 180"/>
              <a:gd name="T47" fmla="*/ 277 h 408"/>
              <a:gd name="T48" fmla="*/ 2 w 180"/>
              <a:gd name="T49" fmla="*/ 297 h 408"/>
              <a:gd name="T50" fmla="*/ 0 w 180"/>
              <a:gd name="T51" fmla="*/ 318 h 408"/>
              <a:gd name="T52" fmla="*/ 6 w 180"/>
              <a:gd name="T53" fmla="*/ 353 h 408"/>
              <a:gd name="T54" fmla="*/ 25 w 180"/>
              <a:gd name="T55" fmla="*/ 382 h 408"/>
              <a:gd name="T56" fmla="*/ 55 w 180"/>
              <a:gd name="T57" fmla="*/ 400 h 408"/>
              <a:gd name="T58" fmla="*/ 89 w 180"/>
              <a:gd name="T59" fmla="*/ 408 h 408"/>
              <a:gd name="T60" fmla="*/ 125 w 180"/>
              <a:gd name="T61" fmla="*/ 400 h 408"/>
              <a:gd name="T62" fmla="*/ 153 w 180"/>
              <a:gd name="T63" fmla="*/ 382 h 408"/>
              <a:gd name="T64" fmla="*/ 172 w 180"/>
              <a:gd name="T65" fmla="*/ 353 h 408"/>
              <a:gd name="T66" fmla="*/ 180 w 180"/>
              <a:gd name="T67" fmla="*/ 318 h 408"/>
              <a:gd name="T68" fmla="*/ 177 w 180"/>
              <a:gd name="T69" fmla="*/ 297 h 408"/>
              <a:gd name="T70" fmla="*/ 170 w 180"/>
              <a:gd name="T71" fmla="*/ 277 h 408"/>
              <a:gd name="T72" fmla="*/ 144 w 180"/>
              <a:gd name="T73" fmla="*/ 246 h 408"/>
              <a:gd name="T74" fmla="*/ 75 w 180"/>
              <a:gd name="T75" fmla="*/ 389 h 408"/>
              <a:gd name="T76" fmla="*/ 49 w 180"/>
              <a:gd name="T77" fmla="*/ 378 h 408"/>
              <a:gd name="T78" fmla="*/ 30 w 180"/>
              <a:gd name="T79" fmla="*/ 358 h 408"/>
              <a:gd name="T80" fmla="*/ 19 w 180"/>
              <a:gd name="T81" fmla="*/ 332 h 408"/>
              <a:gd name="T82" fmla="*/ 18 w 180"/>
              <a:gd name="T83" fmla="*/ 309 h 408"/>
              <a:gd name="T84" fmla="*/ 23 w 180"/>
              <a:gd name="T85" fmla="*/ 289 h 408"/>
              <a:gd name="T86" fmla="*/ 40 w 180"/>
              <a:gd name="T87" fmla="*/ 267 h 408"/>
              <a:gd name="T88" fmla="*/ 54 w 180"/>
              <a:gd name="T89" fmla="*/ 66 h 408"/>
              <a:gd name="T90" fmla="*/ 57 w 180"/>
              <a:gd name="T91" fmla="*/ 52 h 408"/>
              <a:gd name="T92" fmla="*/ 64 w 180"/>
              <a:gd name="T93" fmla="*/ 41 h 408"/>
              <a:gd name="T94" fmla="*/ 119 w 180"/>
              <a:gd name="T95" fmla="*/ 46 h 408"/>
              <a:gd name="T96" fmla="*/ 125 w 180"/>
              <a:gd name="T97" fmla="*/ 59 h 408"/>
              <a:gd name="T98" fmla="*/ 126 w 180"/>
              <a:gd name="T99" fmla="*/ 256 h 408"/>
              <a:gd name="T100" fmla="*/ 152 w 180"/>
              <a:gd name="T101" fmla="*/ 282 h 408"/>
              <a:gd name="T102" fmla="*/ 159 w 180"/>
              <a:gd name="T103" fmla="*/ 299 h 408"/>
              <a:gd name="T104" fmla="*/ 161 w 180"/>
              <a:gd name="T105" fmla="*/ 318 h 408"/>
              <a:gd name="T106" fmla="*/ 156 w 180"/>
              <a:gd name="T107" fmla="*/ 346 h 408"/>
              <a:gd name="T108" fmla="*/ 141 w 180"/>
              <a:gd name="T109" fmla="*/ 369 h 408"/>
              <a:gd name="T110" fmla="*/ 117 w 180"/>
              <a:gd name="T111" fmla="*/ 384 h 408"/>
              <a:gd name="T112" fmla="*/ 89 w 180"/>
              <a:gd name="T113" fmla="*/ 39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0" h="408">
                <a:moveTo>
                  <a:pt x="108" y="267"/>
                </a:moveTo>
                <a:lnTo>
                  <a:pt x="108" y="159"/>
                </a:lnTo>
                <a:lnTo>
                  <a:pt x="108" y="155"/>
                </a:lnTo>
                <a:lnTo>
                  <a:pt x="108" y="120"/>
                </a:lnTo>
                <a:cubicBezTo>
                  <a:pt x="104" y="99"/>
                  <a:pt x="76" y="96"/>
                  <a:pt x="72" y="120"/>
                </a:cubicBezTo>
                <a:lnTo>
                  <a:pt x="72" y="155"/>
                </a:lnTo>
                <a:lnTo>
                  <a:pt x="72" y="159"/>
                </a:lnTo>
                <a:lnTo>
                  <a:pt x="72" y="267"/>
                </a:lnTo>
                <a:lnTo>
                  <a:pt x="64" y="270"/>
                </a:lnTo>
                <a:lnTo>
                  <a:pt x="57" y="275"/>
                </a:lnTo>
                <a:lnTo>
                  <a:pt x="46" y="286"/>
                </a:lnTo>
                <a:lnTo>
                  <a:pt x="42" y="294"/>
                </a:lnTo>
                <a:lnTo>
                  <a:pt x="38" y="301"/>
                </a:lnTo>
                <a:lnTo>
                  <a:pt x="36" y="310"/>
                </a:lnTo>
                <a:lnTo>
                  <a:pt x="35" y="318"/>
                </a:lnTo>
                <a:lnTo>
                  <a:pt x="36" y="329"/>
                </a:lnTo>
                <a:lnTo>
                  <a:pt x="40" y="339"/>
                </a:lnTo>
                <a:lnTo>
                  <a:pt x="45" y="349"/>
                </a:lnTo>
                <a:lnTo>
                  <a:pt x="51" y="356"/>
                </a:lnTo>
                <a:lnTo>
                  <a:pt x="59" y="363"/>
                </a:lnTo>
                <a:lnTo>
                  <a:pt x="69" y="368"/>
                </a:lnTo>
                <a:lnTo>
                  <a:pt x="78" y="371"/>
                </a:lnTo>
                <a:lnTo>
                  <a:pt x="89" y="372"/>
                </a:lnTo>
                <a:lnTo>
                  <a:pt x="100" y="371"/>
                </a:lnTo>
                <a:lnTo>
                  <a:pt x="111" y="368"/>
                </a:lnTo>
                <a:lnTo>
                  <a:pt x="120" y="363"/>
                </a:lnTo>
                <a:lnTo>
                  <a:pt x="128" y="356"/>
                </a:lnTo>
                <a:lnTo>
                  <a:pt x="134" y="349"/>
                </a:lnTo>
                <a:lnTo>
                  <a:pt x="140" y="339"/>
                </a:lnTo>
                <a:lnTo>
                  <a:pt x="143" y="329"/>
                </a:lnTo>
                <a:lnTo>
                  <a:pt x="144" y="318"/>
                </a:lnTo>
                <a:lnTo>
                  <a:pt x="143" y="310"/>
                </a:lnTo>
                <a:lnTo>
                  <a:pt x="141" y="301"/>
                </a:lnTo>
                <a:lnTo>
                  <a:pt x="138" y="294"/>
                </a:lnTo>
                <a:lnTo>
                  <a:pt x="133" y="286"/>
                </a:lnTo>
                <a:lnTo>
                  <a:pt x="123" y="275"/>
                </a:lnTo>
                <a:lnTo>
                  <a:pt x="115" y="270"/>
                </a:lnTo>
                <a:lnTo>
                  <a:pt x="108" y="267"/>
                </a:lnTo>
                <a:close/>
                <a:moveTo>
                  <a:pt x="144" y="246"/>
                </a:moveTo>
                <a:lnTo>
                  <a:pt x="144" y="66"/>
                </a:lnTo>
                <a:lnTo>
                  <a:pt x="143" y="55"/>
                </a:lnTo>
                <a:lnTo>
                  <a:pt x="140" y="45"/>
                </a:lnTo>
                <a:cubicBezTo>
                  <a:pt x="114" y="0"/>
                  <a:pt x="65" y="0"/>
                  <a:pt x="40" y="45"/>
                </a:cubicBezTo>
                <a:lnTo>
                  <a:pt x="36" y="55"/>
                </a:lnTo>
                <a:lnTo>
                  <a:pt x="35" y="66"/>
                </a:lnTo>
                <a:lnTo>
                  <a:pt x="35" y="246"/>
                </a:lnTo>
                <a:lnTo>
                  <a:pt x="21" y="260"/>
                </a:lnTo>
                <a:lnTo>
                  <a:pt x="9" y="277"/>
                </a:lnTo>
                <a:lnTo>
                  <a:pt x="5" y="287"/>
                </a:lnTo>
                <a:lnTo>
                  <a:pt x="2" y="297"/>
                </a:lnTo>
                <a:lnTo>
                  <a:pt x="0" y="308"/>
                </a:lnTo>
                <a:lnTo>
                  <a:pt x="0" y="318"/>
                </a:lnTo>
                <a:lnTo>
                  <a:pt x="1" y="337"/>
                </a:lnTo>
                <a:lnTo>
                  <a:pt x="6" y="353"/>
                </a:lnTo>
                <a:lnTo>
                  <a:pt x="15" y="368"/>
                </a:lnTo>
                <a:lnTo>
                  <a:pt x="25" y="382"/>
                </a:lnTo>
                <a:lnTo>
                  <a:pt x="40" y="393"/>
                </a:lnTo>
                <a:lnTo>
                  <a:pt x="55" y="400"/>
                </a:lnTo>
                <a:lnTo>
                  <a:pt x="71" y="406"/>
                </a:lnTo>
                <a:lnTo>
                  <a:pt x="89" y="408"/>
                </a:lnTo>
                <a:lnTo>
                  <a:pt x="108" y="406"/>
                </a:lnTo>
                <a:lnTo>
                  <a:pt x="125" y="400"/>
                </a:lnTo>
                <a:lnTo>
                  <a:pt x="140" y="393"/>
                </a:lnTo>
                <a:lnTo>
                  <a:pt x="153" y="382"/>
                </a:lnTo>
                <a:lnTo>
                  <a:pt x="165" y="368"/>
                </a:lnTo>
                <a:lnTo>
                  <a:pt x="172" y="353"/>
                </a:lnTo>
                <a:lnTo>
                  <a:pt x="178" y="337"/>
                </a:lnTo>
                <a:lnTo>
                  <a:pt x="180" y="318"/>
                </a:lnTo>
                <a:lnTo>
                  <a:pt x="179" y="308"/>
                </a:lnTo>
                <a:lnTo>
                  <a:pt x="177" y="297"/>
                </a:lnTo>
                <a:lnTo>
                  <a:pt x="174" y="287"/>
                </a:lnTo>
                <a:lnTo>
                  <a:pt x="170" y="277"/>
                </a:lnTo>
                <a:lnTo>
                  <a:pt x="158" y="260"/>
                </a:lnTo>
                <a:lnTo>
                  <a:pt x="144" y="246"/>
                </a:lnTo>
                <a:close/>
                <a:moveTo>
                  <a:pt x="89" y="390"/>
                </a:moveTo>
                <a:lnTo>
                  <a:pt x="75" y="389"/>
                </a:lnTo>
                <a:lnTo>
                  <a:pt x="61" y="384"/>
                </a:lnTo>
                <a:lnTo>
                  <a:pt x="49" y="378"/>
                </a:lnTo>
                <a:lnTo>
                  <a:pt x="38" y="369"/>
                </a:lnTo>
                <a:lnTo>
                  <a:pt x="30" y="358"/>
                </a:lnTo>
                <a:lnTo>
                  <a:pt x="23" y="346"/>
                </a:lnTo>
                <a:lnTo>
                  <a:pt x="19" y="332"/>
                </a:lnTo>
                <a:lnTo>
                  <a:pt x="18" y="318"/>
                </a:lnTo>
                <a:lnTo>
                  <a:pt x="18" y="309"/>
                </a:lnTo>
                <a:lnTo>
                  <a:pt x="20" y="299"/>
                </a:lnTo>
                <a:lnTo>
                  <a:pt x="23" y="289"/>
                </a:lnTo>
                <a:lnTo>
                  <a:pt x="28" y="282"/>
                </a:lnTo>
                <a:lnTo>
                  <a:pt x="40" y="267"/>
                </a:lnTo>
                <a:lnTo>
                  <a:pt x="54" y="256"/>
                </a:lnTo>
                <a:lnTo>
                  <a:pt x="54" y="66"/>
                </a:lnTo>
                <a:lnTo>
                  <a:pt x="55" y="59"/>
                </a:lnTo>
                <a:lnTo>
                  <a:pt x="57" y="52"/>
                </a:lnTo>
                <a:lnTo>
                  <a:pt x="60" y="46"/>
                </a:lnTo>
                <a:lnTo>
                  <a:pt x="64" y="41"/>
                </a:lnTo>
                <a:cubicBezTo>
                  <a:pt x="83" y="26"/>
                  <a:pt x="96" y="26"/>
                  <a:pt x="115" y="41"/>
                </a:cubicBezTo>
                <a:lnTo>
                  <a:pt x="119" y="46"/>
                </a:lnTo>
                <a:lnTo>
                  <a:pt x="123" y="52"/>
                </a:lnTo>
                <a:lnTo>
                  <a:pt x="125" y="59"/>
                </a:lnTo>
                <a:lnTo>
                  <a:pt x="126" y="66"/>
                </a:lnTo>
                <a:lnTo>
                  <a:pt x="126" y="256"/>
                </a:lnTo>
                <a:lnTo>
                  <a:pt x="140" y="267"/>
                </a:lnTo>
                <a:lnTo>
                  <a:pt x="152" y="282"/>
                </a:lnTo>
                <a:lnTo>
                  <a:pt x="156" y="289"/>
                </a:lnTo>
                <a:lnTo>
                  <a:pt x="159" y="299"/>
                </a:lnTo>
                <a:lnTo>
                  <a:pt x="161" y="309"/>
                </a:lnTo>
                <a:lnTo>
                  <a:pt x="161" y="318"/>
                </a:lnTo>
                <a:lnTo>
                  <a:pt x="160" y="332"/>
                </a:lnTo>
                <a:lnTo>
                  <a:pt x="156" y="346"/>
                </a:lnTo>
                <a:lnTo>
                  <a:pt x="150" y="358"/>
                </a:lnTo>
                <a:lnTo>
                  <a:pt x="141" y="369"/>
                </a:lnTo>
                <a:lnTo>
                  <a:pt x="130" y="378"/>
                </a:lnTo>
                <a:lnTo>
                  <a:pt x="117" y="384"/>
                </a:lnTo>
                <a:lnTo>
                  <a:pt x="104" y="389"/>
                </a:lnTo>
                <a:lnTo>
                  <a:pt x="89" y="39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1" name="Freeform 210"/>
          <p:cNvSpPr>
            <a:spLocks noEditPoints="1"/>
          </p:cNvSpPr>
          <p:nvPr/>
        </p:nvSpPr>
        <p:spPr bwMode="auto">
          <a:xfrm>
            <a:off x="3408165" y="683122"/>
            <a:ext cx="325934" cy="328910"/>
          </a:xfrm>
          <a:custGeom>
            <a:avLst/>
            <a:gdLst>
              <a:gd name="T0" fmla="*/ 198 w 395"/>
              <a:gd name="T1" fmla="*/ 0 h 395"/>
              <a:gd name="T2" fmla="*/ 395 w 395"/>
              <a:gd name="T3" fmla="*/ 198 h 395"/>
              <a:gd name="T4" fmla="*/ 198 w 395"/>
              <a:gd name="T5" fmla="*/ 395 h 395"/>
              <a:gd name="T6" fmla="*/ 0 w 395"/>
              <a:gd name="T7" fmla="*/ 198 h 395"/>
              <a:gd name="T8" fmla="*/ 198 w 395"/>
              <a:gd name="T9" fmla="*/ 0 h 395"/>
              <a:gd name="T10" fmla="*/ 180 w 395"/>
              <a:gd name="T11" fmla="*/ 180 h 395"/>
              <a:gd name="T12" fmla="*/ 197 w 395"/>
              <a:gd name="T13" fmla="*/ 171 h 395"/>
              <a:gd name="T14" fmla="*/ 197 w 395"/>
              <a:gd name="T15" fmla="*/ 129 h 395"/>
              <a:gd name="T16" fmla="*/ 197 w 395"/>
              <a:gd name="T17" fmla="*/ 129 h 395"/>
              <a:gd name="T18" fmla="*/ 197 w 395"/>
              <a:gd name="T19" fmla="*/ 108 h 395"/>
              <a:gd name="T20" fmla="*/ 198 w 395"/>
              <a:gd name="T21" fmla="*/ 96 h 395"/>
              <a:gd name="T22" fmla="*/ 198 w 395"/>
              <a:gd name="T23" fmla="*/ 96 h 395"/>
              <a:gd name="T24" fmla="*/ 198 w 395"/>
              <a:gd name="T25" fmla="*/ 91 h 395"/>
              <a:gd name="T26" fmla="*/ 200 w 395"/>
              <a:gd name="T27" fmla="*/ 89 h 395"/>
              <a:gd name="T28" fmla="*/ 204 w 395"/>
              <a:gd name="T29" fmla="*/ 87 h 395"/>
              <a:gd name="T30" fmla="*/ 207 w 395"/>
              <a:gd name="T31" fmla="*/ 86 h 395"/>
              <a:gd name="T32" fmla="*/ 210 w 395"/>
              <a:gd name="T33" fmla="*/ 87 h 395"/>
              <a:gd name="T34" fmla="*/ 214 w 395"/>
              <a:gd name="T35" fmla="*/ 89 h 395"/>
              <a:gd name="T36" fmla="*/ 216 w 395"/>
              <a:gd name="T37" fmla="*/ 92 h 395"/>
              <a:gd name="T38" fmla="*/ 216 w 395"/>
              <a:gd name="T39" fmla="*/ 96 h 395"/>
              <a:gd name="T40" fmla="*/ 216 w 395"/>
              <a:gd name="T41" fmla="*/ 129 h 395"/>
              <a:gd name="T42" fmla="*/ 216 w 395"/>
              <a:gd name="T43" fmla="*/ 129 h 395"/>
              <a:gd name="T44" fmla="*/ 215 w 395"/>
              <a:gd name="T45" fmla="*/ 171 h 395"/>
              <a:gd name="T46" fmla="*/ 234 w 395"/>
              <a:gd name="T47" fmla="*/ 182 h 395"/>
              <a:gd name="T48" fmla="*/ 232 w 395"/>
              <a:gd name="T49" fmla="*/ 235 h 395"/>
              <a:gd name="T50" fmla="*/ 178 w 395"/>
              <a:gd name="T51" fmla="*/ 233 h 395"/>
              <a:gd name="T52" fmla="*/ 169 w 395"/>
              <a:gd name="T53" fmla="*/ 215 h 395"/>
              <a:gd name="T54" fmla="*/ 125 w 395"/>
              <a:gd name="T55" fmla="*/ 214 h 395"/>
              <a:gd name="T56" fmla="*/ 121 w 395"/>
              <a:gd name="T57" fmla="*/ 214 h 395"/>
              <a:gd name="T58" fmla="*/ 119 w 395"/>
              <a:gd name="T59" fmla="*/ 212 h 395"/>
              <a:gd name="T60" fmla="*/ 116 w 395"/>
              <a:gd name="T61" fmla="*/ 209 h 395"/>
              <a:gd name="T62" fmla="*/ 115 w 395"/>
              <a:gd name="T63" fmla="*/ 206 h 395"/>
              <a:gd name="T64" fmla="*/ 117 w 395"/>
              <a:gd name="T65" fmla="*/ 202 h 395"/>
              <a:gd name="T66" fmla="*/ 119 w 395"/>
              <a:gd name="T67" fmla="*/ 199 h 395"/>
              <a:gd name="T68" fmla="*/ 121 w 395"/>
              <a:gd name="T69" fmla="*/ 197 h 395"/>
              <a:gd name="T70" fmla="*/ 125 w 395"/>
              <a:gd name="T71" fmla="*/ 197 h 395"/>
              <a:gd name="T72" fmla="*/ 169 w 395"/>
              <a:gd name="T73" fmla="*/ 198 h 395"/>
              <a:gd name="T74" fmla="*/ 180 w 395"/>
              <a:gd name="T75" fmla="*/ 180 h 395"/>
              <a:gd name="T76" fmla="*/ 190 w 395"/>
              <a:gd name="T77" fmla="*/ 190 h 395"/>
              <a:gd name="T78" fmla="*/ 223 w 395"/>
              <a:gd name="T79" fmla="*/ 191 h 395"/>
              <a:gd name="T80" fmla="*/ 222 w 395"/>
              <a:gd name="T81" fmla="*/ 225 h 395"/>
              <a:gd name="T82" fmla="*/ 189 w 395"/>
              <a:gd name="T83" fmla="*/ 223 h 395"/>
              <a:gd name="T84" fmla="*/ 190 w 395"/>
              <a:gd name="T85" fmla="*/ 190 h 395"/>
              <a:gd name="T86" fmla="*/ 198 w 395"/>
              <a:gd name="T87" fmla="*/ 40 h 395"/>
              <a:gd name="T88" fmla="*/ 355 w 395"/>
              <a:gd name="T89" fmla="*/ 198 h 395"/>
              <a:gd name="T90" fmla="*/ 198 w 395"/>
              <a:gd name="T91" fmla="*/ 355 h 395"/>
              <a:gd name="T92" fmla="*/ 40 w 395"/>
              <a:gd name="T93" fmla="*/ 198 h 395"/>
              <a:gd name="T94" fmla="*/ 198 w 395"/>
              <a:gd name="T95" fmla="*/ 40 h 395"/>
              <a:gd name="T96" fmla="*/ 198 w 395"/>
              <a:gd name="T97" fmla="*/ 56 h 395"/>
              <a:gd name="T98" fmla="*/ 339 w 395"/>
              <a:gd name="T99" fmla="*/ 198 h 395"/>
              <a:gd name="T100" fmla="*/ 198 w 395"/>
              <a:gd name="T101" fmla="*/ 339 h 395"/>
              <a:gd name="T102" fmla="*/ 56 w 395"/>
              <a:gd name="T103" fmla="*/ 198 h 395"/>
              <a:gd name="T104" fmla="*/ 198 w 395"/>
              <a:gd name="T105" fmla="*/ 56 h 395"/>
              <a:gd name="T106" fmla="*/ 198 w 395"/>
              <a:gd name="T107" fmla="*/ 19 h 395"/>
              <a:gd name="T108" fmla="*/ 376 w 395"/>
              <a:gd name="T109" fmla="*/ 198 h 395"/>
              <a:gd name="T110" fmla="*/ 198 w 395"/>
              <a:gd name="T111" fmla="*/ 376 h 395"/>
              <a:gd name="T112" fmla="*/ 19 w 395"/>
              <a:gd name="T113" fmla="*/ 198 h 395"/>
              <a:gd name="T114" fmla="*/ 198 w 395"/>
              <a:gd name="T115" fmla="*/ 19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95">
                <a:moveTo>
                  <a:pt x="198" y="0"/>
                </a:moveTo>
                <a:cubicBezTo>
                  <a:pt x="307" y="0"/>
                  <a:pt x="395" y="89"/>
                  <a:pt x="395" y="198"/>
                </a:cubicBezTo>
                <a:cubicBezTo>
                  <a:pt x="395" y="307"/>
                  <a:pt x="307" y="395"/>
                  <a:pt x="198" y="395"/>
                </a:cubicBezTo>
                <a:cubicBezTo>
                  <a:pt x="89" y="395"/>
                  <a:pt x="0" y="307"/>
                  <a:pt x="0" y="198"/>
                </a:cubicBezTo>
                <a:cubicBezTo>
                  <a:pt x="0" y="89"/>
                  <a:pt x="89" y="0"/>
                  <a:pt x="198" y="0"/>
                </a:cubicBezTo>
                <a:close/>
                <a:moveTo>
                  <a:pt x="180" y="180"/>
                </a:moveTo>
                <a:cubicBezTo>
                  <a:pt x="185" y="175"/>
                  <a:pt x="191" y="172"/>
                  <a:pt x="197" y="171"/>
                </a:cubicBezTo>
                <a:lnTo>
                  <a:pt x="197" y="129"/>
                </a:lnTo>
                <a:lnTo>
                  <a:pt x="197" y="129"/>
                </a:lnTo>
                <a:lnTo>
                  <a:pt x="197" y="108"/>
                </a:lnTo>
                <a:lnTo>
                  <a:pt x="198" y="96"/>
                </a:lnTo>
                <a:lnTo>
                  <a:pt x="198" y="96"/>
                </a:lnTo>
                <a:lnTo>
                  <a:pt x="198" y="91"/>
                </a:lnTo>
                <a:lnTo>
                  <a:pt x="200" y="89"/>
                </a:lnTo>
                <a:lnTo>
                  <a:pt x="204" y="87"/>
                </a:lnTo>
                <a:lnTo>
                  <a:pt x="207" y="86"/>
                </a:lnTo>
                <a:lnTo>
                  <a:pt x="210" y="87"/>
                </a:lnTo>
                <a:lnTo>
                  <a:pt x="214" y="89"/>
                </a:lnTo>
                <a:lnTo>
                  <a:pt x="216" y="92"/>
                </a:lnTo>
                <a:lnTo>
                  <a:pt x="216" y="96"/>
                </a:lnTo>
                <a:lnTo>
                  <a:pt x="216" y="129"/>
                </a:lnTo>
                <a:lnTo>
                  <a:pt x="216" y="129"/>
                </a:lnTo>
                <a:lnTo>
                  <a:pt x="215" y="171"/>
                </a:lnTo>
                <a:cubicBezTo>
                  <a:pt x="222" y="172"/>
                  <a:pt x="228" y="176"/>
                  <a:pt x="234" y="182"/>
                </a:cubicBezTo>
                <a:cubicBezTo>
                  <a:pt x="248" y="197"/>
                  <a:pt x="247" y="221"/>
                  <a:pt x="232" y="235"/>
                </a:cubicBezTo>
                <a:cubicBezTo>
                  <a:pt x="216" y="249"/>
                  <a:pt x="192" y="248"/>
                  <a:pt x="178" y="233"/>
                </a:cubicBezTo>
                <a:cubicBezTo>
                  <a:pt x="173" y="228"/>
                  <a:pt x="170" y="221"/>
                  <a:pt x="169" y="215"/>
                </a:cubicBezTo>
                <a:lnTo>
                  <a:pt x="125" y="214"/>
                </a:lnTo>
                <a:lnTo>
                  <a:pt x="121" y="214"/>
                </a:lnTo>
                <a:lnTo>
                  <a:pt x="119" y="212"/>
                </a:lnTo>
                <a:lnTo>
                  <a:pt x="116" y="209"/>
                </a:lnTo>
                <a:lnTo>
                  <a:pt x="115" y="206"/>
                </a:lnTo>
                <a:lnTo>
                  <a:pt x="117" y="202"/>
                </a:lnTo>
                <a:lnTo>
                  <a:pt x="119" y="199"/>
                </a:lnTo>
                <a:lnTo>
                  <a:pt x="121" y="197"/>
                </a:lnTo>
                <a:lnTo>
                  <a:pt x="125" y="197"/>
                </a:lnTo>
                <a:lnTo>
                  <a:pt x="169" y="198"/>
                </a:lnTo>
                <a:cubicBezTo>
                  <a:pt x="171" y="191"/>
                  <a:pt x="175" y="185"/>
                  <a:pt x="180" y="180"/>
                </a:cubicBezTo>
                <a:close/>
                <a:moveTo>
                  <a:pt x="190" y="190"/>
                </a:moveTo>
                <a:cubicBezTo>
                  <a:pt x="199" y="181"/>
                  <a:pt x="214" y="181"/>
                  <a:pt x="223" y="191"/>
                </a:cubicBezTo>
                <a:cubicBezTo>
                  <a:pt x="232" y="201"/>
                  <a:pt x="232" y="216"/>
                  <a:pt x="222" y="225"/>
                </a:cubicBezTo>
                <a:cubicBezTo>
                  <a:pt x="212" y="234"/>
                  <a:pt x="197" y="233"/>
                  <a:pt x="189" y="223"/>
                </a:cubicBezTo>
                <a:cubicBezTo>
                  <a:pt x="180" y="214"/>
                  <a:pt x="180" y="199"/>
                  <a:pt x="190" y="190"/>
                </a:cubicBezTo>
                <a:close/>
                <a:moveTo>
                  <a:pt x="198" y="40"/>
                </a:moveTo>
                <a:cubicBezTo>
                  <a:pt x="285" y="40"/>
                  <a:pt x="355" y="110"/>
                  <a:pt x="355" y="198"/>
                </a:cubicBezTo>
                <a:cubicBezTo>
                  <a:pt x="355" y="285"/>
                  <a:pt x="285" y="355"/>
                  <a:pt x="198" y="355"/>
                </a:cubicBezTo>
                <a:cubicBezTo>
                  <a:pt x="111" y="355"/>
                  <a:pt x="40" y="285"/>
                  <a:pt x="40" y="198"/>
                </a:cubicBezTo>
                <a:cubicBezTo>
                  <a:pt x="40" y="110"/>
                  <a:pt x="111" y="40"/>
                  <a:pt x="198" y="40"/>
                </a:cubicBezTo>
                <a:close/>
                <a:moveTo>
                  <a:pt x="198" y="56"/>
                </a:moveTo>
                <a:cubicBezTo>
                  <a:pt x="276" y="56"/>
                  <a:pt x="339" y="120"/>
                  <a:pt x="339" y="198"/>
                </a:cubicBezTo>
                <a:cubicBezTo>
                  <a:pt x="339" y="276"/>
                  <a:pt x="276" y="339"/>
                  <a:pt x="198" y="339"/>
                </a:cubicBezTo>
                <a:cubicBezTo>
                  <a:pt x="120" y="339"/>
                  <a:pt x="56" y="276"/>
                  <a:pt x="56" y="198"/>
                </a:cubicBezTo>
                <a:cubicBezTo>
                  <a:pt x="56" y="120"/>
                  <a:pt x="120" y="56"/>
                  <a:pt x="198" y="56"/>
                </a:cubicBezTo>
                <a:close/>
                <a:moveTo>
                  <a:pt x="198" y="19"/>
                </a:moveTo>
                <a:cubicBezTo>
                  <a:pt x="296" y="19"/>
                  <a:pt x="376" y="99"/>
                  <a:pt x="376" y="198"/>
                </a:cubicBezTo>
                <a:cubicBezTo>
                  <a:pt x="376" y="296"/>
                  <a:pt x="296" y="376"/>
                  <a:pt x="198" y="376"/>
                </a:cubicBezTo>
                <a:cubicBezTo>
                  <a:pt x="99" y="376"/>
                  <a:pt x="19" y="296"/>
                  <a:pt x="19" y="198"/>
                </a:cubicBezTo>
                <a:cubicBezTo>
                  <a:pt x="19" y="99"/>
                  <a:pt x="99" y="19"/>
                  <a:pt x="198" y="19"/>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2" name="Freeform 211"/>
          <p:cNvSpPr>
            <a:spLocks noEditPoints="1"/>
          </p:cNvSpPr>
          <p:nvPr/>
        </p:nvSpPr>
        <p:spPr bwMode="auto">
          <a:xfrm>
            <a:off x="10993934" y="696516"/>
            <a:ext cx="349746" cy="300633"/>
          </a:xfrm>
          <a:custGeom>
            <a:avLst/>
            <a:gdLst>
              <a:gd name="T0" fmla="*/ 9 w 423"/>
              <a:gd name="T1" fmla="*/ 34 h 359"/>
              <a:gd name="T2" fmla="*/ 103 w 423"/>
              <a:gd name="T3" fmla="*/ 34 h 359"/>
              <a:gd name="T4" fmla="*/ 145 w 423"/>
              <a:gd name="T5" fmla="*/ 0 h 359"/>
              <a:gd name="T6" fmla="*/ 187 w 423"/>
              <a:gd name="T7" fmla="*/ 34 h 359"/>
              <a:gd name="T8" fmla="*/ 414 w 423"/>
              <a:gd name="T9" fmla="*/ 34 h 359"/>
              <a:gd name="T10" fmla="*/ 423 w 423"/>
              <a:gd name="T11" fmla="*/ 43 h 359"/>
              <a:gd name="T12" fmla="*/ 423 w 423"/>
              <a:gd name="T13" fmla="*/ 43 h 359"/>
              <a:gd name="T14" fmla="*/ 414 w 423"/>
              <a:gd name="T15" fmla="*/ 52 h 359"/>
              <a:gd name="T16" fmla="*/ 187 w 423"/>
              <a:gd name="T17" fmla="*/ 52 h 359"/>
              <a:gd name="T18" fmla="*/ 145 w 423"/>
              <a:gd name="T19" fmla="*/ 86 h 359"/>
              <a:gd name="T20" fmla="*/ 103 w 423"/>
              <a:gd name="T21" fmla="*/ 52 h 359"/>
              <a:gd name="T22" fmla="*/ 9 w 423"/>
              <a:gd name="T23" fmla="*/ 52 h 359"/>
              <a:gd name="T24" fmla="*/ 0 w 423"/>
              <a:gd name="T25" fmla="*/ 43 h 359"/>
              <a:gd name="T26" fmla="*/ 0 w 423"/>
              <a:gd name="T27" fmla="*/ 43 h 359"/>
              <a:gd name="T28" fmla="*/ 9 w 423"/>
              <a:gd name="T29" fmla="*/ 34 h 359"/>
              <a:gd name="T30" fmla="*/ 218 w 423"/>
              <a:gd name="T31" fmla="*/ 274 h 359"/>
              <a:gd name="T32" fmla="*/ 260 w 423"/>
              <a:gd name="T33" fmla="*/ 307 h 359"/>
              <a:gd name="T34" fmla="*/ 414 w 423"/>
              <a:gd name="T35" fmla="*/ 307 h 359"/>
              <a:gd name="T36" fmla="*/ 423 w 423"/>
              <a:gd name="T37" fmla="*/ 316 h 359"/>
              <a:gd name="T38" fmla="*/ 423 w 423"/>
              <a:gd name="T39" fmla="*/ 316 h 359"/>
              <a:gd name="T40" fmla="*/ 414 w 423"/>
              <a:gd name="T41" fmla="*/ 326 h 359"/>
              <a:gd name="T42" fmla="*/ 260 w 423"/>
              <a:gd name="T43" fmla="*/ 326 h 359"/>
              <a:gd name="T44" fmla="*/ 218 w 423"/>
              <a:gd name="T45" fmla="*/ 359 h 359"/>
              <a:gd name="T46" fmla="*/ 176 w 423"/>
              <a:gd name="T47" fmla="*/ 326 h 359"/>
              <a:gd name="T48" fmla="*/ 9 w 423"/>
              <a:gd name="T49" fmla="*/ 326 h 359"/>
              <a:gd name="T50" fmla="*/ 0 w 423"/>
              <a:gd name="T51" fmla="*/ 316 h 359"/>
              <a:gd name="T52" fmla="*/ 0 w 423"/>
              <a:gd name="T53" fmla="*/ 316 h 359"/>
              <a:gd name="T54" fmla="*/ 9 w 423"/>
              <a:gd name="T55" fmla="*/ 307 h 359"/>
              <a:gd name="T56" fmla="*/ 176 w 423"/>
              <a:gd name="T57" fmla="*/ 307 h 359"/>
              <a:gd name="T58" fmla="*/ 218 w 423"/>
              <a:gd name="T59" fmla="*/ 274 h 359"/>
              <a:gd name="T60" fmla="*/ 218 w 423"/>
              <a:gd name="T61" fmla="*/ 291 h 359"/>
              <a:gd name="T62" fmla="*/ 243 w 423"/>
              <a:gd name="T63" fmla="*/ 316 h 359"/>
              <a:gd name="T64" fmla="*/ 218 w 423"/>
              <a:gd name="T65" fmla="*/ 341 h 359"/>
              <a:gd name="T66" fmla="*/ 193 w 423"/>
              <a:gd name="T67" fmla="*/ 316 h 359"/>
              <a:gd name="T68" fmla="*/ 218 w 423"/>
              <a:gd name="T69" fmla="*/ 291 h 359"/>
              <a:gd name="T70" fmla="*/ 9 w 423"/>
              <a:gd name="T71" fmla="*/ 172 h 359"/>
              <a:gd name="T72" fmla="*/ 286 w 423"/>
              <a:gd name="T73" fmla="*/ 172 h 359"/>
              <a:gd name="T74" fmla="*/ 328 w 423"/>
              <a:gd name="T75" fmla="*/ 139 h 359"/>
              <a:gd name="T76" fmla="*/ 370 w 423"/>
              <a:gd name="T77" fmla="*/ 172 h 359"/>
              <a:gd name="T78" fmla="*/ 414 w 423"/>
              <a:gd name="T79" fmla="*/ 172 h 359"/>
              <a:gd name="T80" fmla="*/ 423 w 423"/>
              <a:gd name="T81" fmla="*/ 182 h 359"/>
              <a:gd name="T82" fmla="*/ 423 w 423"/>
              <a:gd name="T83" fmla="*/ 182 h 359"/>
              <a:gd name="T84" fmla="*/ 414 w 423"/>
              <a:gd name="T85" fmla="*/ 191 h 359"/>
              <a:gd name="T86" fmla="*/ 370 w 423"/>
              <a:gd name="T87" fmla="*/ 191 h 359"/>
              <a:gd name="T88" fmla="*/ 328 w 423"/>
              <a:gd name="T89" fmla="*/ 225 h 359"/>
              <a:gd name="T90" fmla="*/ 286 w 423"/>
              <a:gd name="T91" fmla="*/ 191 h 359"/>
              <a:gd name="T92" fmla="*/ 9 w 423"/>
              <a:gd name="T93" fmla="*/ 191 h 359"/>
              <a:gd name="T94" fmla="*/ 0 w 423"/>
              <a:gd name="T95" fmla="*/ 182 h 359"/>
              <a:gd name="T96" fmla="*/ 0 w 423"/>
              <a:gd name="T97" fmla="*/ 182 h 359"/>
              <a:gd name="T98" fmla="*/ 9 w 423"/>
              <a:gd name="T99" fmla="*/ 172 h 359"/>
              <a:gd name="T100" fmla="*/ 328 w 423"/>
              <a:gd name="T101" fmla="*/ 157 h 359"/>
              <a:gd name="T102" fmla="*/ 353 w 423"/>
              <a:gd name="T103" fmla="*/ 182 h 359"/>
              <a:gd name="T104" fmla="*/ 328 w 423"/>
              <a:gd name="T105" fmla="*/ 207 h 359"/>
              <a:gd name="T106" fmla="*/ 303 w 423"/>
              <a:gd name="T107" fmla="*/ 182 h 359"/>
              <a:gd name="T108" fmla="*/ 328 w 423"/>
              <a:gd name="T109" fmla="*/ 157 h 359"/>
              <a:gd name="T110" fmla="*/ 145 w 423"/>
              <a:gd name="T111" fmla="*/ 18 h 359"/>
              <a:gd name="T112" fmla="*/ 170 w 423"/>
              <a:gd name="T113" fmla="*/ 43 h 359"/>
              <a:gd name="T114" fmla="*/ 145 w 423"/>
              <a:gd name="T115" fmla="*/ 68 h 359"/>
              <a:gd name="T116" fmla="*/ 120 w 423"/>
              <a:gd name="T117" fmla="*/ 43 h 359"/>
              <a:gd name="T118" fmla="*/ 145 w 423"/>
              <a:gd name="T119" fmla="*/ 18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3" h="359">
                <a:moveTo>
                  <a:pt x="9" y="34"/>
                </a:moveTo>
                <a:lnTo>
                  <a:pt x="103" y="34"/>
                </a:lnTo>
                <a:cubicBezTo>
                  <a:pt x="108" y="14"/>
                  <a:pt x="125" y="0"/>
                  <a:pt x="145" y="0"/>
                </a:cubicBezTo>
                <a:cubicBezTo>
                  <a:pt x="166" y="0"/>
                  <a:pt x="183" y="14"/>
                  <a:pt x="187" y="34"/>
                </a:cubicBezTo>
                <a:lnTo>
                  <a:pt x="414" y="34"/>
                </a:lnTo>
                <a:cubicBezTo>
                  <a:pt x="419" y="34"/>
                  <a:pt x="423" y="38"/>
                  <a:pt x="423" y="43"/>
                </a:cubicBezTo>
                <a:lnTo>
                  <a:pt x="423" y="43"/>
                </a:lnTo>
                <a:cubicBezTo>
                  <a:pt x="423" y="48"/>
                  <a:pt x="419" y="52"/>
                  <a:pt x="414" y="52"/>
                </a:cubicBezTo>
                <a:lnTo>
                  <a:pt x="187" y="52"/>
                </a:lnTo>
                <a:cubicBezTo>
                  <a:pt x="183" y="71"/>
                  <a:pt x="166" y="86"/>
                  <a:pt x="145" y="86"/>
                </a:cubicBezTo>
                <a:cubicBezTo>
                  <a:pt x="125" y="86"/>
                  <a:pt x="108" y="71"/>
                  <a:pt x="103" y="52"/>
                </a:cubicBezTo>
                <a:lnTo>
                  <a:pt x="9" y="52"/>
                </a:lnTo>
                <a:cubicBezTo>
                  <a:pt x="4" y="52"/>
                  <a:pt x="0" y="48"/>
                  <a:pt x="0" y="43"/>
                </a:cubicBezTo>
                <a:lnTo>
                  <a:pt x="0" y="43"/>
                </a:lnTo>
                <a:cubicBezTo>
                  <a:pt x="0" y="38"/>
                  <a:pt x="4" y="34"/>
                  <a:pt x="9" y="34"/>
                </a:cubicBezTo>
                <a:close/>
                <a:moveTo>
                  <a:pt x="218" y="274"/>
                </a:moveTo>
                <a:cubicBezTo>
                  <a:pt x="238" y="274"/>
                  <a:pt x="255" y="288"/>
                  <a:pt x="260" y="307"/>
                </a:cubicBezTo>
                <a:lnTo>
                  <a:pt x="414" y="307"/>
                </a:lnTo>
                <a:cubicBezTo>
                  <a:pt x="419" y="307"/>
                  <a:pt x="423" y="311"/>
                  <a:pt x="423" y="316"/>
                </a:cubicBezTo>
                <a:lnTo>
                  <a:pt x="423" y="316"/>
                </a:lnTo>
                <a:cubicBezTo>
                  <a:pt x="423" y="321"/>
                  <a:pt x="419" y="326"/>
                  <a:pt x="414" y="326"/>
                </a:cubicBezTo>
                <a:lnTo>
                  <a:pt x="260" y="326"/>
                </a:lnTo>
                <a:cubicBezTo>
                  <a:pt x="255" y="345"/>
                  <a:pt x="238" y="359"/>
                  <a:pt x="218" y="359"/>
                </a:cubicBezTo>
                <a:cubicBezTo>
                  <a:pt x="198" y="359"/>
                  <a:pt x="180" y="345"/>
                  <a:pt x="176" y="326"/>
                </a:cubicBezTo>
                <a:lnTo>
                  <a:pt x="9" y="326"/>
                </a:lnTo>
                <a:cubicBezTo>
                  <a:pt x="4" y="326"/>
                  <a:pt x="0" y="321"/>
                  <a:pt x="0" y="316"/>
                </a:cubicBezTo>
                <a:lnTo>
                  <a:pt x="0" y="316"/>
                </a:lnTo>
                <a:cubicBezTo>
                  <a:pt x="0" y="311"/>
                  <a:pt x="4" y="307"/>
                  <a:pt x="9" y="307"/>
                </a:cubicBezTo>
                <a:lnTo>
                  <a:pt x="176" y="307"/>
                </a:lnTo>
                <a:cubicBezTo>
                  <a:pt x="180" y="288"/>
                  <a:pt x="198" y="274"/>
                  <a:pt x="218" y="274"/>
                </a:cubicBezTo>
                <a:close/>
                <a:moveTo>
                  <a:pt x="218" y="291"/>
                </a:moveTo>
                <a:cubicBezTo>
                  <a:pt x="232" y="291"/>
                  <a:pt x="243" y="302"/>
                  <a:pt x="243" y="316"/>
                </a:cubicBezTo>
                <a:cubicBezTo>
                  <a:pt x="243" y="330"/>
                  <a:pt x="232" y="341"/>
                  <a:pt x="218" y="341"/>
                </a:cubicBezTo>
                <a:cubicBezTo>
                  <a:pt x="204" y="341"/>
                  <a:pt x="193" y="330"/>
                  <a:pt x="193" y="316"/>
                </a:cubicBezTo>
                <a:cubicBezTo>
                  <a:pt x="193" y="302"/>
                  <a:pt x="204" y="291"/>
                  <a:pt x="218" y="291"/>
                </a:cubicBezTo>
                <a:close/>
                <a:moveTo>
                  <a:pt x="9" y="172"/>
                </a:moveTo>
                <a:lnTo>
                  <a:pt x="286" y="172"/>
                </a:lnTo>
                <a:cubicBezTo>
                  <a:pt x="291" y="153"/>
                  <a:pt x="308" y="139"/>
                  <a:pt x="328" y="139"/>
                </a:cubicBezTo>
                <a:cubicBezTo>
                  <a:pt x="348" y="139"/>
                  <a:pt x="365" y="153"/>
                  <a:pt x="370" y="172"/>
                </a:cubicBezTo>
                <a:lnTo>
                  <a:pt x="414" y="172"/>
                </a:lnTo>
                <a:cubicBezTo>
                  <a:pt x="419" y="172"/>
                  <a:pt x="423" y="177"/>
                  <a:pt x="423" y="182"/>
                </a:cubicBezTo>
                <a:lnTo>
                  <a:pt x="423" y="182"/>
                </a:lnTo>
                <a:cubicBezTo>
                  <a:pt x="423" y="187"/>
                  <a:pt x="419" y="191"/>
                  <a:pt x="414" y="191"/>
                </a:cubicBezTo>
                <a:lnTo>
                  <a:pt x="370" y="191"/>
                </a:lnTo>
                <a:cubicBezTo>
                  <a:pt x="365" y="210"/>
                  <a:pt x="348" y="225"/>
                  <a:pt x="328" y="225"/>
                </a:cubicBezTo>
                <a:cubicBezTo>
                  <a:pt x="308" y="225"/>
                  <a:pt x="291" y="210"/>
                  <a:pt x="286" y="191"/>
                </a:cubicBezTo>
                <a:lnTo>
                  <a:pt x="9" y="191"/>
                </a:lnTo>
                <a:cubicBezTo>
                  <a:pt x="4" y="191"/>
                  <a:pt x="0" y="187"/>
                  <a:pt x="0" y="182"/>
                </a:cubicBezTo>
                <a:lnTo>
                  <a:pt x="0" y="182"/>
                </a:lnTo>
                <a:cubicBezTo>
                  <a:pt x="0" y="177"/>
                  <a:pt x="4" y="172"/>
                  <a:pt x="9" y="172"/>
                </a:cubicBezTo>
                <a:close/>
                <a:moveTo>
                  <a:pt x="328" y="157"/>
                </a:moveTo>
                <a:cubicBezTo>
                  <a:pt x="342" y="157"/>
                  <a:pt x="353" y="168"/>
                  <a:pt x="353" y="182"/>
                </a:cubicBezTo>
                <a:cubicBezTo>
                  <a:pt x="353" y="196"/>
                  <a:pt x="342" y="207"/>
                  <a:pt x="328" y="207"/>
                </a:cubicBezTo>
                <a:cubicBezTo>
                  <a:pt x="314" y="207"/>
                  <a:pt x="303" y="196"/>
                  <a:pt x="303" y="182"/>
                </a:cubicBezTo>
                <a:cubicBezTo>
                  <a:pt x="303" y="168"/>
                  <a:pt x="314" y="157"/>
                  <a:pt x="328" y="157"/>
                </a:cubicBezTo>
                <a:close/>
                <a:moveTo>
                  <a:pt x="145" y="18"/>
                </a:moveTo>
                <a:cubicBezTo>
                  <a:pt x="159" y="18"/>
                  <a:pt x="170" y="29"/>
                  <a:pt x="170" y="43"/>
                </a:cubicBezTo>
                <a:cubicBezTo>
                  <a:pt x="170" y="57"/>
                  <a:pt x="159" y="68"/>
                  <a:pt x="145" y="68"/>
                </a:cubicBezTo>
                <a:cubicBezTo>
                  <a:pt x="131" y="68"/>
                  <a:pt x="120" y="57"/>
                  <a:pt x="120" y="43"/>
                </a:cubicBezTo>
                <a:cubicBezTo>
                  <a:pt x="120" y="29"/>
                  <a:pt x="131" y="18"/>
                  <a:pt x="145"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3" name="Freeform 212"/>
          <p:cNvSpPr>
            <a:spLocks noEditPoints="1"/>
          </p:cNvSpPr>
          <p:nvPr/>
        </p:nvSpPr>
        <p:spPr bwMode="auto">
          <a:xfrm>
            <a:off x="13212961" y="690563"/>
            <a:ext cx="325934" cy="330398"/>
          </a:xfrm>
          <a:custGeom>
            <a:avLst/>
            <a:gdLst>
              <a:gd name="T0" fmla="*/ 98 w 396"/>
              <a:gd name="T1" fmla="*/ 199 h 397"/>
              <a:gd name="T2" fmla="*/ 360 w 396"/>
              <a:gd name="T3" fmla="*/ 226 h 397"/>
              <a:gd name="T4" fmla="*/ 340 w 396"/>
              <a:gd name="T5" fmla="*/ 258 h 397"/>
              <a:gd name="T6" fmla="*/ 329 w 396"/>
              <a:gd name="T7" fmla="*/ 290 h 397"/>
              <a:gd name="T8" fmla="*/ 310 w 396"/>
              <a:gd name="T9" fmla="*/ 342 h 397"/>
              <a:gd name="T10" fmla="*/ 280 w 396"/>
              <a:gd name="T11" fmla="*/ 330 h 397"/>
              <a:gd name="T12" fmla="*/ 233 w 396"/>
              <a:gd name="T13" fmla="*/ 350 h 397"/>
              <a:gd name="T14" fmla="*/ 220 w 396"/>
              <a:gd name="T15" fmla="*/ 379 h 397"/>
              <a:gd name="T16" fmla="*/ 170 w 396"/>
              <a:gd name="T17" fmla="*/ 356 h 397"/>
              <a:gd name="T18" fmla="*/ 139 w 396"/>
              <a:gd name="T19" fmla="*/ 341 h 397"/>
              <a:gd name="T20" fmla="*/ 108 w 396"/>
              <a:gd name="T21" fmla="*/ 330 h 397"/>
              <a:gd name="T22" fmla="*/ 55 w 396"/>
              <a:gd name="T23" fmla="*/ 311 h 397"/>
              <a:gd name="T24" fmla="*/ 67 w 396"/>
              <a:gd name="T25" fmla="*/ 281 h 397"/>
              <a:gd name="T26" fmla="*/ 48 w 396"/>
              <a:gd name="T27" fmla="*/ 234 h 397"/>
              <a:gd name="T28" fmla="*/ 18 w 396"/>
              <a:gd name="T29" fmla="*/ 221 h 397"/>
              <a:gd name="T30" fmla="*/ 41 w 396"/>
              <a:gd name="T31" fmla="*/ 171 h 397"/>
              <a:gd name="T32" fmla="*/ 56 w 396"/>
              <a:gd name="T33" fmla="*/ 140 h 397"/>
              <a:gd name="T34" fmla="*/ 67 w 396"/>
              <a:gd name="T35" fmla="*/ 109 h 397"/>
              <a:gd name="T36" fmla="*/ 86 w 396"/>
              <a:gd name="T37" fmla="*/ 56 h 397"/>
              <a:gd name="T38" fmla="*/ 117 w 396"/>
              <a:gd name="T39" fmla="*/ 68 h 397"/>
              <a:gd name="T40" fmla="*/ 163 w 396"/>
              <a:gd name="T41" fmla="*/ 50 h 397"/>
              <a:gd name="T42" fmla="*/ 176 w 396"/>
              <a:gd name="T43" fmla="*/ 19 h 397"/>
              <a:gd name="T44" fmla="*/ 227 w 396"/>
              <a:gd name="T45" fmla="*/ 42 h 397"/>
              <a:gd name="T46" fmla="*/ 257 w 396"/>
              <a:gd name="T47" fmla="*/ 57 h 397"/>
              <a:gd name="T48" fmla="*/ 288 w 396"/>
              <a:gd name="T49" fmla="*/ 68 h 397"/>
              <a:gd name="T50" fmla="*/ 341 w 396"/>
              <a:gd name="T51" fmla="*/ 87 h 397"/>
              <a:gd name="T52" fmla="*/ 329 w 396"/>
              <a:gd name="T53" fmla="*/ 118 h 397"/>
              <a:gd name="T54" fmla="*/ 352 w 396"/>
              <a:gd name="T55" fmla="*/ 167 h 397"/>
              <a:gd name="T56" fmla="*/ 378 w 396"/>
              <a:gd name="T57" fmla="*/ 179 h 397"/>
              <a:gd name="T58" fmla="*/ 378 w 396"/>
              <a:gd name="T59" fmla="*/ 207 h 397"/>
              <a:gd name="T60" fmla="*/ 383 w 396"/>
              <a:gd name="T61" fmla="*/ 160 h 397"/>
              <a:gd name="T62" fmla="*/ 357 w 396"/>
              <a:gd name="T63" fmla="*/ 96 h 397"/>
              <a:gd name="T64" fmla="*/ 357 w 396"/>
              <a:gd name="T65" fmla="*/ 78 h 397"/>
              <a:gd name="T66" fmla="*/ 307 w 396"/>
              <a:gd name="T67" fmla="*/ 38 h 397"/>
              <a:gd name="T68" fmla="*/ 243 w 396"/>
              <a:gd name="T69" fmla="*/ 33 h 397"/>
              <a:gd name="T70" fmla="*/ 229 w 396"/>
              <a:gd name="T71" fmla="*/ 2 h 397"/>
              <a:gd name="T72" fmla="*/ 163 w 396"/>
              <a:gd name="T73" fmla="*/ 5 h 397"/>
              <a:gd name="T74" fmla="*/ 133 w 396"/>
              <a:gd name="T75" fmla="*/ 41 h 397"/>
              <a:gd name="T76" fmla="*/ 85 w 396"/>
              <a:gd name="T77" fmla="*/ 37 h 397"/>
              <a:gd name="T78" fmla="*/ 37 w 396"/>
              <a:gd name="T79" fmla="*/ 82 h 397"/>
              <a:gd name="T80" fmla="*/ 50 w 396"/>
              <a:gd name="T81" fmla="*/ 113 h 397"/>
              <a:gd name="T82" fmla="*/ 9 w 396"/>
              <a:gd name="T83" fmla="*/ 161 h 397"/>
              <a:gd name="T84" fmla="*/ 0 w 396"/>
              <a:gd name="T85" fmla="*/ 226 h 397"/>
              <a:gd name="T86" fmla="*/ 13 w 396"/>
              <a:gd name="T87" fmla="*/ 239 h 397"/>
              <a:gd name="T88" fmla="*/ 39 w 396"/>
              <a:gd name="T89" fmla="*/ 302 h 397"/>
              <a:gd name="T90" fmla="*/ 39 w 396"/>
              <a:gd name="T91" fmla="*/ 321 h 397"/>
              <a:gd name="T92" fmla="*/ 90 w 396"/>
              <a:gd name="T93" fmla="*/ 360 h 397"/>
              <a:gd name="T94" fmla="*/ 153 w 396"/>
              <a:gd name="T95" fmla="*/ 365 h 397"/>
              <a:gd name="T96" fmla="*/ 167 w 396"/>
              <a:gd name="T97" fmla="*/ 396 h 397"/>
              <a:gd name="T98" fmla="*/ 233 w 396"/>
              <a:gd name="T99" fmla="*/ 393 h 397"/>
              <a:gd name="T100" fmla="*/ 265 w 396"/>
              <a:gd name="T101" fmla="*/ 357 h 397"/>
              <a:gd name="T102" fmla="*/ 312 w 396"/>
              <a:gd name="T103" fmla="*/ 360 h 397"/>
              <a:gd name="T104" fmla="*/ 360 w 396"/>
              <a:gd name="T105" fmla="*/ 316 h 397"/>
              <a:gd name="T106" fmla="*/ 347 w 396"/>
              <a:gd name="T107" fmla="*/ 285 h 397"/>
              <a:gd name="T108" fmla="*/ 388 w 396"/>
              <a:gd name="T109" fmla="*/ 236 h 397"/>
              <a:gd name="T110" fmla="*/ 396 w 396"/>
              <a:gd name="T111" fmla="*/ 173 h 397"/>
              <a:gd name="T112" fmla="*/ 383 w 396"/>
              <a:gd name="T113" fmla="*/ 160 h 397"/>
              <a:gd name="T114" fmla="*/ 115 w 396"/>
              <a:gd name="T115" fmla="*/ 19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6" h="397">
                <a:moveTo>
                  <a:pt x="198" y="99"/>
                </a:moveTo>
                <a:cubicBezTo>
                  <a:pt x="253" y="99"/>
                  <a:pt x="298" y="143"/>
                  <a:pt x="298" y="199"/>
                </a:cubicBezTo>
                <a:cubicBezTo>
                  <a:pt x="298" y="254"/>
                  <a:pt x="253" y="298"/>
                  <a:pt x="198" y="298"/>
                </a:cubicBezTo>
                <a:cubicBezTo>
                  <a:pt x="143" y="298"/>
                  <a:pt x="98" y="254"/>
                  <a:pt x="98" y="199"/>
                </a:cubicBezTo>
                <a:cubicBezTo>
                  <a:pt x="98" y="143"/>
                  <a:pt x="143" y="99"/>
                  <a:pt x="198" y="99"/>
                </a:cubicBezTo>
                <a:close/>
                <a:moveTo>
                  <a:pt x="378" y="221"/>
                </a:moveTo>
                <a:lnTo>
                  <a:pt x="378" y="221"/>
                </a:lnTo>
                <a:lnTo>
                  <a:pt x="360" y="226"/>
                </a:lnTo>
                <a:lnTo>
                  <a:pt x="355" y="228"/>
                </a:lnTo>
                <a:lnTo>
                  <a:pt x="352" y="231"/>
                </a:lnTo>
                <a:lnTo>
                  <a:pt x="347" y="239"/>
                </a:lnTo>
                <a:lnTo>
                  <a:pt x="340" y="258"/>
                </a:lnTo>
                <a:lnTo>
                  <a:pt x="331" y="276"/>
                </a:lnTo>
                <a:lnTo>
                  <a:pt x="329" y="281"/>
                </a:lnTo>
                <a:lnTo>
                  <a:pt x="329" y="285"/>
                </a:lnTo>
                <a:lnTo>
                  <a:pt x="329" y="290"/>
                </a:lnTo>
                <a:lnTo>
                  <a:pt x="331" y="295"/>
                </a:lnTo>
                <a:lnTo>
                  <a:pt x="341" y="311"/>
                </a:lnTo>
                <a:lnTo>
                  <a:pt x="310" y="342"/>
                </a:lnTo>
                <a:lnTo>
                  <a:pt x="310" y="342"/>
                </a:lnTo>
                <a:lnTo>
                  <a:pt x="293" y="332"/>
                </a:lnTo>
                <a:lnTo>
                  <a:pt x="288" y="330"/>
                </a:lnTo>
                <a:lnTo>
                  <a:pt x="284" y="329"/>
                </a:lnTo>
                <a:lnTo>
                  <a:pt x="280" y="330"/>
                </a:lnTo>
                <a:lnTo>
                  <a:pt x="275" y="332"/>
                </a:lnTo>
                <a:lnTo>
                  <a:pt x="257" y="341"/>
                </a:lnTo>
                <a:lnTo>
                  <a:pt x="238" y="348"/>
                </a:lnTo>
                <a:lnTo>
                  <a:pt x="233" y="350"/>
                </a:lnTo>
                <a:lnTo>
                  <a:pt x="230" y="352"/>
                </a:lnTo>
                <a:lnTo>
                  <a:pt x="227" y="356"/>
                </a:lnTo>
                <a:lnTo>
                  <a:pt x="225" y="360"/>
                </a:lnTo>
                <a:lnTo>
                  <a:pt x="220" y="379"/>
                </a:lnTo>
                <a:lnTo>
                  <a:pt x="220" y="379"/>
                </a:lnTo>
                <a:lnTo>
                  <a:pt x="176" y="379"/>
                </a:lnTo>
                <a:lnTo>
                  <a:pt x="172" y="360"/>
                </a:lnTo>
                <a:lnTo>
                  <a:pt x="170" y="356"/>
                </a:lnTo>
                <a:lnTo>
                  <a:pt x="166" y="352"/>
                </a:lnTo>
                <a:lnTo>
                  <a:pt x="163" y="350"/>
                </a:lnTo>
                <a:lnTo>
                  <a:pt x="159" y="348"/>
                </a:lnTo>
                <a:lnTo>
                  <a:pt x="139" y="341"/>
                </a:lnTo>
                <a:lnTo>
                  <a:pt x="121" y="332"/>
                </a:lnTo>
                <a:lnTo>
                  <a:pt x="117" y="330"/>
                </a:lnTo>
                <a:lnTo>
                  <a:pt x="112" y="329"/>
                </a:lnTo>
                <a:lnTo>
                  <a:pt x="108" y="330"/>
                </a:lnTo>
                <a:lnTo>
                  <a:pt x="103" y="332"/>
                </a:lnTo>
                <a:lnTo>
                  <a:pt x="86" y="342"/>
                </a:lnTo>
                <a:lnTo>
                  <a:pt x="86" y="342"/>
                </a:lnTo>
                <a:lnTo>
                  <a:pt x="55" y="311"/>
                </a:lnTo>
                <a:lnTo>
                  <a:pt x="65" y="295"/>
                </a:lnTo>
                <a:lnTo>
                  <a:pt x="67" y="290"/>
                </a:lnTo>
                <a:lnTo>
                  <a:pt x="68" y="285"/>
                </a:lnTo>
                <a:lnTo>
                  <a:pt x="67" y="281"/>
                </a:lnTo>
                <a:lnTo>
                  <a:pt x="65" y="276"/>
                </a:lnTo>
                <a:lnTo>
                  <a:pt x="56" y="258"/>
                </a:lnTo>
                <a:lnTo>
                  <a:pt x="50" y="239"/>
                </a:lnTo>
                <a:lnTo>
                  <a:pt x="48" y="234"/>
                </a:lnTo>
                <a:lnTo>
                  <a:pt x="44" y="231"/>
                </a:lnTo>
                <a:lnTo>
                  <a:pt x="41" y="228"/>
                </a:lnTo>
                <a:lnTo>
                  <a:pt x="37" y="226"/>
                </a:lnTo>
                <a:lnTo>
                  <a:pt x="18" y="221"/>
                </a:lnTo>
                <a:lnTo>
                  <a:pt x="18" y="221"/>
                </a:lnTo>
                <a:lnTo>
                  <a:pt x="18" y="177"/>
                </a:lnTo>
                <a:lnTo>
                  <a:pt x="37" y="173"/>
                </a:lnTo>
                <a:lnTo>
                  <a:pt x="41" y="171"/>
                </a:lnTo>
                <a:lnTo>
                  <a:pt x="44" y="167"/>
                </a:lnTo>
                <a:lnTo>
                  <a:pt x="48" y="164"/>
                </a:lnTo>
                <a:lnTo>
                  <a:pt x="50" y="160"/>
                </a:lnTo>
                <a:lnTo>
                  <a:pt x="56" y="140"/>
                </a:lnTo>
                <a:lnTo>
                  <a:pt x="65" y="122"/>
                </a:lnTo>
                <a:lnTo>
                  <a:pt x="67" y="118"/>
                </a:lnTo>
                <a:lnTo>
                  <a:pt x="68" y="113"/>
                </a:lnTo>
                <a:lnTo>
                  <a:pt x="67" y="109"/>
                </a:lnTo>
                <a:lnTo>
                  <a:pt x="65" y="104"/>
                </a:lnTo>
                <a:lnTo>
                  <a:pt x="55" y="87"/>
                </a:lnTo>
                <a:lnTo>
                  <a:pt x="55" y="87"/>
                </a:lnTo>
                <a:lnTo>
                  <a:pt x="86" y="56"/>
                </a:lnTo>
                <a:lnTo>
                  <a:pt x="103" y="66"/>
                </a:lnTo>
                <a:lnTo>
                  <a:pt x="108" y="68"/>
                </a:lnTo>
                <a:lnTo>
                  <a:pt x="112" y="69"/>
                </a:lnTo>
                <a:lnTo>
                  <a:pt x="117" y="68"/>
                </a:lnTo>
                <a:lnTo>
                  <a:pt x="121" y="66"/>
                </a:lnTo>
                <a:lnTo>
                  <a:pt x="139" y="57"/>
                </a:lnTo>
                <a:lnTo>
                  <a:pt x="159" y="51"/>
                </a:lnTo>
                <a:lnTo>
                  <a:pt x="163" y="50"/>
                </a:lnTo>
                <a:lnTo>
                  <a:pt x="166" y="46"/>
                </a:lnTo>
                <a:lnTo>
                  <a:pt x="170" y="42"/>
                </a:lnTo>
                <a:lnTo>
                  <a:pt x="172" y="38"/>
                </a:lnTo>
                <a:lnTo>
                  <a:pt x="176" y="19"/>
                </a:lnTo>
                <a:lnTo>
                  <a:pt x="220" y="19"/>
                </a:lnTo>
                <a:lnTo>
                  <a:pt x="220" y="19"/>
                </a:lnTo>
                <a:lnTo>
                  <a:pt x="225" y="38"/>
                </a:lnTo>
                <a:lnTo>
                  <a:pt x="227" y="42"/>
                </a:lnTo>
                <a:lnTo>
                  <a:pt x="230" y="46"/>
                </a:lnTo>
                <a:lnTo>
                  <a:pt x="233" y="50"/>
                </a:lnTo>
                <a:lnTo>
                  <a:pt x="238" y="51"/>
                </a:lnTo>
                <a:lnTo>
                  <a:pt x="257" y="57"/>
                </a:lnTo>
                <a:lnTo>
                  <a:pt x="275" y="66"/>
                </a:lnTo>
                <a:lnTo>
                  <a:pt x="280" y="68"/>
                </a:lnTo>
                <a:lnTo>
                  <a:pt x="284" y="69"/>
                </a:lnTo>
                <a:lnTo>
                  <a:pt x="288" y="68"/>
                </a:lnTo>
                <a:lnTo>
                  <a:pt x="293" y="66"/>
                </a:lnTo>
                <a:lnTo>
                  <a:pt x="310" y="56"/>
                </a:lnTo>
                <a:lnTo>
                  <a:pt x="341" y="87"/>
                </a:lnTo>
                <a:lnTo>
                  <a:pt x="341" y="87"/>
                </a:lnTo>
                <a:lnTo>
                  <a:pt x="331" y="104"/>
                </a:lnTo>
                <a:lnTo>
                  <a:pt x="329" y="109"/>
                </a:lnTo>
                <a:lnTo>
                  <a:pt x="329" y="113"/>
                </a:lnTo>
                <a:lnTo>
                  <a:pt x="329" y="118"/>
                </a:lnTo>
                <a:lnTo>
                  <a:pt x="331" y="122"/>
                </a:lnTo>
                <a:lnTo>
                  <a:pt x="340" y="140"/>
                </a:lnTo>
                <a:lnTo>
                  <a:pt x="347" y="160"/>
                </a:lnTo>
                <a:lnTo>
                  <a:pt x="352" y="167"/>
                </a:lnTo>
                <a:lnTo>
                  <a:pt x="355" y="171"/>
                </a:lnTo>
                <a:lnTo>
                  <a:pt x="360" y="173"/>
                </a:lnTo>
                <a:lnTo>
                  <a:pt x="378" y="177"/>
                </a:lnTo>
                <a:lnTo>
                  <a:pt x="378" y="179"/>
                </a:lnTo>
                <a:lnTo>
                  <a:pt x="378" y="183"/>
                </a:lnTo>
                <a:lnTo>
                  <a:pt x="378" y="191"/>
                </a:lnTo>
                <a:lnTo>
                  <a:pt x="378" y="200"/>
                </a:lnTo>
                <a:lnTo>
                  <a:pt x="378" y="207"/>
                </a:lnTo>
                <a:lnTo>
                  <a:pt x="378" y="215"/>
                </a:lnTo>
                <a:lnTo>
                  <a:pt x="378" y="219"/>
                </a:lnTo>
                <a:lnTo>
                  <a:pt x="378" y="221"/>
                </a:lnTo>
                <a:close/>
                <a:moveTo>
                  <a:pt x="383" y="160"/>
                </a:moveTo>
                <a:lnTo>
                  <a:pt x="364" y="154"/>
                </a:lnTo>
                <a:lnTo>
                  <a:pt x="356" y="134"/>
                </a:lnTo>
                <a:lnTo>
                  <a:pt x="347" y="113"/>
                </a:lnTo>
                <a:lnTo>
                  <a:pt x="357" y="96"/>
                </a:lnTo>
                <a:lnTo>
                  <a:pt x="358" y="92"/>
                </a:lnTo>
                <a:lnTo>
                  <a:pt x="360" y="86"/>
                </a:lnTo>
                <a:lnTo>
                  <a:pt x="360" y="82"/>
                </a:lnTo>
                <a:lnTo>
                  <a:pt x="357" y="78"/>
                </a:lnTo>
                <a:lnTo>
                  <a:pt x="320" y="40"/>
                </a:lnTo>
                <a:lnTo>
                  <a:pt x="315" y="38"/>
                </a:lnTo>
                <a:lnTo>
                  <a:pt x="311" y="37"/>
                </a:lnTo>
                <a:lnTo>
                  <a:pt x="307" y="38"/>
                </a:lnTo>
                <a:lnTo>
                  <a:pt x="301" y="40"/>
                </a:lnTo>
                <a:lnTo>
                  <a:pt x="284" y="51"/>
                </a:lnTo>
                <a:lnTo>
                  <a:pt x="265" y="41"/>
                </a:lnTo>
                <a:lnTo>
                  <a:pt x="243" y="33"/>
                </a:lnTo>
                <a:lnTo>
                  <a:pt x="238" y="14"/>
                </a:lnTo>
                <a:lnTo>
                  <a:pt x="235" y="10"/>
                </a:lnTo>
                <a:lnTo>
                  <a:pt x="233" y="5"/>
                </a:lnTo>
                <a:lnTo>
                  <a:pt x="229" y="2"/>
                </a:lnTo>
                <a:lnTo>
                  <a:pt x="225" y="0"/>
                </a:lnTo>
                <a:lnTo>
                  <a:pt x="172" y="0"/>
                </a:lnTo>
                <a:lnTo>
                  <a:pt x="167" y="2"/>
                </a:lnTo>
                <a:lnTo>
                  <a:pt x="163" y="5"/>
                </a:lnTo>
                <a:lnTo>
                  <a:pt x="160" y="10"/>
                </a:lnTo>
                <a:lnTo>
                  <a:pt x="159" y="14"/>
                </a:lnTo>
                <a:lnTo>
                  <a:pt x="153" y="33"/>
                </a:lnTo>
                <a:lnTo>
                  <a:pt x="133" y="41"/>
                </a:lnTo>
                <a:lnTo>
                  <a:pt x="112" y="51"/>
                </a:lnTo>
                <a:lnTo>
                  <a:pt x="95" y="40"/>
                </a:lnTo>
                <a:lnTo>
                  <a:pt x="91" y="38"/>
                </a:lnTo>
                <a:lnTo>
                  <a:pt x="85" y="37"/>
                </a:lnTo>
                <a:lnTo>
                  <a:pt x="81" y="38"/>
                </a:lnTo>
                <a:lnTo>
                  <a:pt x="77" y="40"/>
                </a:lnTo>
                <a:lnTo>
                  <a:pt x="39" y="78"/>
                </a:lnTo>
                <a:lnTo>
                  <a:pt x="37" y="82"/>
                </a:lnTo>
                <a:lnTo>
                  <a:pt x="37" y="86"/>
                </a:lnTo>
                <a:lnTo>
                  <a:pt x="38" y="92"/>
                </a:lnTo>
                <a:lnTo>
                  <a:pt x="39" y="96"/>
                </a:lnTo>
                <a:lnTo>
                  <a:pt x="50" y="113"/>
                </a:lnTo>
                <a:lnTo>
                  <a:pt x="40" y="134"/>
                </a:lnTo>
                <a:lnTo>
                  <a:pt x="32" y="154"/>
                </a:lnTo>
                <a:lnTo>
                  <a:pt x="13" y="160"/>
                </a:lnTo>
                <a:lnTo>
                  <a:pt x="9" y="161"/>
                </a:lnTo>
                <a:lnTo>
                  <a:pt x="4" y="164"/>
                </a:lnTo>
                <a:lnTo>
                  <a:pt x="1" y="168"/>
                </a:lnTo>
                <a:lnTo>
                  <a:pt x="0" y="173"/>
                </a:lnTo>
                <a:lnTo>
                  <a:pt x="0" y="226"/>
                </a:lnTo>
                <a:lnTo>
                  <a:pt x="1" y="230"/>
                </a:lnTo>
                <a:lnTo>
                  <a:pt x="4" y="234"/>
                </a:lnTo>
                <a:lnTo>
                  <a:pt x="9" y="236"/>
                </a:lnTo>
                <a:lnTo>
                  <a:pt x="13" y="239"/>
                </a:lnTo>
                <a:lnTo>
                  <a:pt x="32" y="244"/>
                </a:lnTo>
                <a:lnTo>
                  <a:pt x="40" y="265"/>
                </a:lnTo>
                <a:lnTo>
                  <a:pt x="50" y="285"/>
                </a:lnTo>
                <a:lnTo>
                  <a:pt x="39" y="302"/>
                </a:lnTo>
                <a:lnTo>
                  <a:pt x="37" y="307"/>
                </a:lnTo>
                <a:lnTo>
                  <a:pt x="36" y="311"/>
                </a:lnTo>
                <a:lnTo>
                  <a:pt x="37" y="316"/>
                </a:lnTo>
                <a:lnTo>
                  <a:pt x="39" y="321"/>
                </a:lnTo>
                <a:lnTo>
                  <a:pt x="77" y="358"/>
                </a:lnTo>
                <a:lnTo>
                  <a:pt x="81" y="360"/>
                </a:lnTo>
                <a:lnTo>
                  <a:pt x="84" y="360"/>
                </a:lnTo>
                <a:lnTo>
                  <a:pt x="90" y="360"/>
                </a:lnTo>
                <a:lnTo>
                  <a:pt x="95" y="358"/>
                </a:lnTo>
                <a:lnTo>
                  <a:pt x="112" y="348"/>
                </a:lnTo>
                <a:lnTo>
                  <a:pt x="133" y="357"/>
                </a:lnTo>
                <a:lnTo>
                  <a:pt x="153" y="365"/>
                </a:lnTo>
                <a:lnTo>
                  <a:pt x="159" y="384"/>
                </a:lnTo>
                <a:lnTo>
                  <a:pt x="160" y="389"/>
                </a:lnTo>
                <a:lnTo>
                  <a:pt x="163" y="393"/>
                </a:lnTo>
                <a:lnTo>
                  <a:pt x="167" y="396"/>
                </a:lnTo>
                <a:lnTo>
                  <a:pt x="172" y="397"/>
                </a:lnTo>
                <a:lnTo>
                  <a:pt x="225" y="397"/>
                </a:lnTo>
                <a:lnTo>
                  <a:pt x="229" y="396"/>
                </a:lnTo>
                <a:lnTo>
                  <a:pt x="233" y="393"/>
                </a:lnTo>
                <a:lnTo>
                  <a:pt x="235" y="389"/>
                </a:lnTo>
                <a:lnTo>
                  <a:pt x="238" y="384"/>
                </a:lnTo>
                <a:lnTo>
                  <a:pt x="243" y="365"/>
                </a:lnTo>
                <a:lnTo>
                  <a:pt x="265" y="357"/>
                </a:lnTo>
                <a:lnTo>
                  <a:pt x="284" y="348"/>
                </a:lnTo>
                <a:lnTo>
                  <a:pt x="301" y="358"/>
                </a:lnTo>
                <a:lnTo>
                  <a:pt x="307" y="360"/>
                </a:lnTo>
                <a:lnTo>
                  <a:pt x="312" y="360"/>
                </a:lnTo>
                <a:lnTo>
                  <a:pt x="315" y="360"/>
                </a:lnTo>
                <a:lnTo>
                  <a:pt x="320" y="358"/>
                </a:lnTo>
                <a:lnTo>
                  <a:pt x="357" y="321"/>
                </a:lnTo>
                <a:lnTo>
                  <a:pt x="360" y="316"/>
                </a:lnTo>
                <a:lnTo>
                  <a:pt x="361" y="311"/>
                </a:lnTo>
                <a:lnTo>
                  <a:pt x="360" y="307"/>
                </a:lnTo>
                <a:lnTo>
                  <a:pt x="357" y="302"/>
                </a:lnTo>
                <a:lnTo>
                  <a:pt x="347" y="285"/>
                </a:lnTo>
                <a:lnTo>
                  <a:pt x="356" y="265"/>
                </a:lnTo>
                <a:lnTo>
                  <a:pt x="364" y="244"/>
                </a:lnTo>
                <a:lnTo>
                  <a:pt x="383" y="239"/>
                </a:lnTo>
                <a:lnTo>
                  <a:pt x="388" y="236"/>
                </a:lnTo>
                <a:lnTo>
                  <a:pt x="392" y="234"/>
                </a:lnTo>
                <a:lnTo>
                  <a:pt x="395" y="230"/>
                </a:lnTo>
                <a:lnTo>
                  <a:pt x="396" y="226"/>
                </a:lnTo>
                <a:lnTo>
                  <a:pt x="396" y="173"/>
                </a:lnTo>
                <a:lnTo>
                  <a:pt x="395" y="168"/>
                </a:lnTo>
                <a:lnTo>
                  <a:pt x="392" y="164"/>
                </a:lnTo>
                <a:lnTo>
                  <a:pt x="388" y="161"/>
                </a:lnTo>
                <a:lnTo>
                  <a:pt x="383" y="160"/>
                </a:lnTo>
                <a:close/>
                <a:moveTo>
                  <a:pt x="198" y="116"/>
                </a:moveTo>
                <a:cubicBezTo>
                  <a:pt x="244" y="116"/>
                  <a:pt x="281" y="153"/>
                  <a:pt x="281" y="199"/>
                </a:cubicBezTo>
                <a:cubicBezTo>
                  <a:pt x="281" y="244"/>
                  <a:pt x="244" y="281"/>
                  <a:pt x="198" y="281"/>
                </a:cubicBezTo>
                <a:cubicBezTo>
                  <a:pt x="152" y="281"/>
                  <a:pt x="115" y="244"/>
                  <a:pt x="115" y="199"/>
                </a:cubicBezTo>
                <a:cubicBezTo>
                  <a:pt x="115" y="153"/>
                  <a:pt x="152" y="116"/>
                  <a:pt x="198" y="11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4" name="Freeform 213"/>
          <p:cNvSpPr>
            <a:spLocks noEditPoints="1"/>
          </p:cNvSpPr>
          <p:nvPr/>
        </p:nvSpPr>
        <p:spPr bwMode="auto">
          <a:xfrm>
            <a:off x="7865567" y="1314153"/>
            <a:ext cx="305097" cy="325933"/>
          </a:xfrm>
          <a:custGeom>
            <a:avLst/>
            <a:gdLst>
              <a:gd name="T0" fmla="*/ 341 w 369"/>
              <a:gd name="T1" fmla="*/ 19 h 395"/>
              <a:gd name="T2" fmla="*/ 351 w 369"/>
              <a:gd name="T3" fmla="*/ 42 h 395"/>
              <a:gd name="T4" fmla="*/ 351 w 369"/>
              <a:gd name="T5" fmla="*/ 112 h 395"/>
              <a:gd name="T6" fmla="*/ 351 w 369"/>
              <a:gd name="T7" fmla="*/ 181 h 395"/>
              <a:gd name="T8" fmla="*/ 148 w 369"/>
              <a:gd name="T9" fmla="*/ 243 h 395"/>
              <a:gd name="T10" fmla="*/ 148 w 369"/>
              <a:gd name="T11" fmla="*/ 222 h 395"/>
              <a:gd name="T12" fmla="*/ 148 w 369"/>
              <a:gd name="T13" fmla="*/ 167 h 395"/>
              <a:gd name="T14" fmla="*/ 140 w 369"/>
              <a:gd name="T15" fmla="*/ 267 h 395"/>
              <a:gd name="T16" fmla="*/ 234 w 369"/>
              <a:gd name="T17" fmla="*/ 204 h 395"/>
              <a:gd name="T18" fmla="*/ 234 w 369"/>
              <a:gd name="T19" fmla="*/ 191 h 395"/>
              <a:gd name="T20" fmla="*/ 136 w 369"/>
              <a:gd name="T21" fmla="*/ 129 h 395"/>
              <a:gd name="T22" fmla="*/ 132 w 369"/>
              <a:gd name="T23" fmla="*/ 262 h 395"/>
              <a:gd name="T24" fmla="*/ 339 w 369"/>
              <a:gd name="T25" fmla="*/ 131 h 395"/>
              <a:gd name="T26" fmla="*/ 339 w 369"/>
              <a:gd name="T27" fmla="*/ 89 h 395"/>
              <a:gd name="T28" fmla="*/ 339 w 369"/>
              <a:gd name="T29" fmla="*/ 47 h 395"/>
              <a:gd name="T30" fmla="*/ 339 w 369"/>
              <a:gd name="T31" fmla="*/ 319 h 395"/>
              <a:gd name="T32" fmla="*/ 339 w 369"/>
              <a:gd name="T33" fmla="*/ 276 h 395"/>
              <a:gd name="T34" fmla="*/ 339 w 369"/>
              <a:gd name="T35" fmla="*/ 234 h 395"/>
              <a:gd name="T36" fmla="*/ 55 w 369"/>
              <a:gd name="T37" fmla="*/ 319 h 395"/>
              <a:gd name="T38" fmla="*/ 55 w 369"/>
              <a:gd name="T39" fmla="*/ 276 h 395"/>
              <a:gd name="T40" fmla="*/ 55 w 369"/>
              <a:gd name="T41" fmla="*/ 234 h 395"/>
              <a:gd name="T42" fmla="*/ 55 w 369"/>
              <a:gd name="T43" fmla="*/ 131 h 395"/>
              <a:gd name="T44" fmla="*/ 55 w 369"/>
              <a:gd name="T45" fmla="*/ 89 h 395"/>
              <a:gd name="T46" fmla="*/ 55 w 369"/>
              <a:gd name="T47" fmla="*/ 47 h 395"/>
              <a:gd name="T48" fmla="*/ 350 w 369"/>
              <a:gd name="T49" fmla="*/ 366 h 395"/>
              <a:gd name="T50" fmla="*/ 301 w 369"/>
              <a:gd name="T51" fmla="*/ 206 h 395"/>
              <a:gd name="T52" fmla="*/ 351 w 369"/>
              <a:gd name="T53" fmla="*/ 230 h 395"/>
              <a:gd name="T54" fmla="*/ 351 w 369"/>
              <a:gd name="T55" fmla="*/ 324 h 395"/>
              <a:gd name="T56" fmla="*/ 351 w 369"/>
              <a:gd name="T57" fmla="*/ 358 h 395"/>
              <a:gd name="T58" fmla="*/ 285 w 369"/>
              <a:gd name="T59" fmla="*/ 19 h 395"/>
              <a:gd name="T60" fmla="*/ 285 w 369"/>
              <a:gd name="T61" fmla="*/ 71 h 395"/>
              <a:gd name="T62" fmla="*/ 285 w 369"/>
              <a:gd name="T63" fmla="*/ 162 h 395"/>
              <a:gd name="T64" fmla="*/ 285 w 369"/>
              <a:gd name="T65" fmla="*/ 206 h 395"/>
              <a:gd name="T66" fmla="*/ 285 w 369"/>
              <a:gd name="T67" fmla="*/ 246 h 395"/>
              <a:gd name="T68" fmla="*/ 285 w 369"/>
              <a:gd name="T69" fmla="*/ 350 h 395"/>
              <a:gd name="T70" fmla="*/ 285 w 369"/>
              <a:gd name="T71" fmla="*/ 377 h 395"/>
              <a:gd name="T72" fmla="*/ 285 w 369"/>
              <a:gd name="T73" fmla="*/ 188 h 395"/>
              <a:gd name="T74" fmla="*/ 22 w 369"/>
              <a:gd name="T75" fmla="*/ 23 h 395"/>
              <a:gd name="T76" fmla="*/ 67 w 369"/>
              <a:gd name="T77" fmla="*/ 25 h 395"/>
              <a:gd name="T78" fmla="*/ 67 w 369"/>
              <a:gd name="T79" fmla="*/ 103 h 395"/>
              <a:gd name="T80" fmla="*/ 67 w 369"/>
              <a:gd name="T81" fmla="*/ 181 h 395"/>
              <a:gd name="T82" fmla="*/ 28 w 369"/>
              <a:gd name="T83" fmla="*/ 376 h 395"/>
              <a:gd name="T84" fmla="*/ 67 w 369"/>
              <a:gd name="T85" fmla="*/ 206 h 395"/>
              <a:gd name="T86" fmla="*/ 67 w 369"/>
              <a:gd name="T87" fmla="*/ 246 h 395"/>
              <a:gd name="T88" fmla="*/ 67 w 369"/>
              <a:gd name="T89" fmla="*/ 350 h 395"/>
              <a:gd name="T90" fmla="*/ 334 w 369"/>
              <a:gd name="T91" fmla="*/ 0 h 395"/>
              <a:gd name="T92" fmla="*/ 10 w 369"/>
              <a:gd name="T93" fmla="*/ 10 h 395"/>
              <a:gd name="T94" fmla="*/ 0 w 369"/>
              <a:gd name="T95" fmla="*/ 358 h 395"/>
              <a:gd name="T96" fmla="*/ 15 w 369"/>
              <a:gd name="T97" fmla="*/ 388 h 395"/>
              <a:gd name="T98" fmla="*/ 341 w 369"/>
              <a:gd name="T99" fmla="*/ 394 h 395"/>
              <a:gd name="T100" fmla="*/ 365 w 369"/>
              <a:gd name="T101" fmla="*/ 372 h 395"/>
              <a:gd name="T102" fmla="*/ 365 w 369"/>
              <a:gd name="T103" fmla="*/ 22 h 395"/>
              <a:gd name="T104" fmla="*/ 341 w 369"/>
              <a:gd name="T105"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9" h="395">
                <a:moveTo>
                  <a:pt x="351" y="188"/>
                </a:moveTo>
                <a:lnTo>
                  <a:pt x="301" y="188"/>
                </a:lnTo>
                <a:lnTo>
                  <a:pt x="301" y="17"/>
                </a:lnTo>
                <a:lnTo>
                  <a:pt x="334" y="17"/>
                </a:lnTo>
                <a:lnTo>
                  <a:pt x="341" y="19"/>
                </a:lnTo>
                <a:lnTo>
                  <a:pt x="346" y="23"/>
                </a:lnTo>
                <a:lnTo>
                  <a:pt x="350" y="29"/>
                </a:lnTo>
                <a:lnTo>
                  <a:pt x="351" y="36"/>
                </a:lnTo>
                <a:lnTo>
                  <a:pt x="351" y="38"/>
                </a:lnTo>
                <a:lnTo>
                  <a:pt x="351" y="42"/>
                </a:lnTo>
                <a:lnTo>
                  <a:pt x="351" y="50"/>
                </a:lnTo>
                <a:lnTo>
                  <a:pt x="351" y="59"/>
                </a:lnTo>
                <a:lnTo>
                  <a:pt x="351" y="71"/>
                </a:lnTo>
                <a:lnTo>
                  <a:pt x="351" y="84"/>
                </a:lnTo>
                <a:lnTo>
                  <a:pt x="351" y="112"/>
                </a:lnTo>
                <a:lnTo>
                  <a:pt x="351" y="140"/>
                </a:lnTo>
                <a:lnTo>
                  <a:pt x="351" y="153"/>
                </a:lnTo>
                <a:lnTo>
                  <a:pt x="351" y="164"/>
                </a:lnTo>
                <a:lnTo>
                  <a:pt x="351" y="174"/>
                </a:lnTo>
                <a:lnTo>
                  <a:pt x="351" y="181"/>
                </a:lnTo>
                <a:lnTo>
                  <a:pt x="351" y="187"/>
                </a:lnTo>
                <a:lnTo>
                  <a:pt x="351" y="188"/>
                </a:lnTo>
                <a:close/>
                <a:moveTo>
                  <a:pt x="148" y="153"/>
                </a:moveTo>
                <a:lnTo>
                  <a:pt x="214" y="198"/>
                </a:lnTo>
                <a:lnTo>
                  <a:pt x="148" y="243"/>
                </a:lnTo>
                <a:lnTo>
                  <a:pt x="148" y="242"/>
                </a:lnTo>
                <a:lnTo>
                  <a:pt x="148" y="239"/>
                </a:lnTo>
                <a:lnTo>
                  <a:pt x="148" y="235"/>
                </a:lnTo>
                <a:lnTo>
                  <a:pt x="148" y="228"/>
                </a:lnTo>
                <a:lnTo>
                  <a:pt x="148" y="222"/>
                </a:lnTo>
                <a:lnTo>
                  <a:pt x="148" y="215"/>
                </a:lnTo>
                <a:lnTo>
                  <a:pt x="148" y="198"/>
                </a:lnTo>
                <a:lnTo>
                  <a:pt x="148" y="181"/>
                </a:lnTo>
                <a:lnTo>
                  <a:pt x="148" y="174"/>
                </a:lnTo>
                <a:lnTo>
                  <a:pt x="148" y="167"/>
                </a:lnTo>
                <a:lnTo>
                  <a:pt x="148" y="161"/>
                </a:lnTo>
                <a:lnTo>
                  <a:pt x="148" y="156"/>
                </a:lnTo>
                <a:lnTo>
                  <a:pt x="148" y="154"/>
                </a:lnTo>
                <a:lnTo>
                  <a:pt x="148" y="153"/>
                </a:lnTo>
                <a:close/>
                <a:moveTo>
                  <a:pt x="140" y="267"/>
                </a:moveTo>
                <a:lnTo>
                  <a:pt x="142" y="267"/>
                </a:lnTo>
                <a:lnTo>
                  <a:pt x="145" y="265"/>
                </a:lnTo>
                <a:lnTo>
                  <a:pt x="145" y="265"/>
                </a:lnTo>
                <a:lnTo>
                  <a:pt x="234" y="204"/>
                </a:lnTo>
                <a:lnTo>
                  <a:pt x="234" y="204"/>
                </a:lnTo>
                <a:lnTo>
                  <a:pt x="237" y="201"/>
                </a:lnTo>
                <a:lnTo>
                  <a:pt x="237" y="198"/>
                </a:lnTo>
                <a:lnTo>
                  <a:pt x="237" y="194"/>
                </a:lnTo>
                <a:lnTo>
                  <a:pt x="234" y="191"/>
                </a:lnTo>
                <a:lnTo>
                  <a:pt x="234" y="191"/>
                </a:lnTo>
                <a:lnTo>
                  <a:pt x="145" y="130"/>
                </a:lnTo>
                <a:lnTo>
                  <a:pt x="145" y="130"/>
                </a:lnTo>
                <a:lnTo>
                  <a:pt x="142" y="129"/>
                </a:lnTo>
                <a:lnTo>
                  <a:pt x="140" y="128"/>
                </a:lnTo>
                <a:lnTo>
                  <a:pt x="136" y="129"/>
                </a:lnTo>
                <a:lnTo>
                  <a:pt x="134" y="131"/>
                </a:lnTo>
                <a:lnTo>
                  <a:pt x="132" y="133"/>
                </a:lnTo>
                <a:lnTo>
                  <a:pt x="131" y="137"/>
                </a:lnTo>
                <a:lnTo>
                  <a:pt x="131" y="259"/>
                </a:lnTo>
                <a:lnTo>
                  <a:pt x="132" y="262"/>
                </a:lnTo>
                <a:lnTo>
                  <a:pt x="134" y="265"/>
                </a:lnTo>
                <a:lnTo>
                  <a:pt x="136" y="267"/>
                </a:lnTo>
                <a:lnTo>
                  <a:pt x="140" y="267"/>
                </a:lnTo>
                <a:close/>
                <a:moveTo>
                  <a:pt x="314" y="131"/>
                </a:moveTo>
                <a:lnTo>
                  <a:pt x="339" y="131"/>
                </a:lnTo>
                <a:lnTo>
                  <a:pt x="339" y="158"/>
                </a:lnTo>
                <a:lnTo>
                  <a:pt x="314" y="158"/>
                </a:lnTo>
                <a:lnTo>
                  <a:pt x="314" y="131"/>
                </a:lnTo>
                <a:close/>
                <a:moveTo>
                  <a:pt x="314" y="89"/>
                </a:moveTo>
                <a:lnTo>
                  <a:pt x="339" y="89"/>
                </a:lnTo>
                <a:lnTo>
                  <a:pt x="339" y="116"/>
                </a:lnTo>
                <a:lnTo>
                  <a:pt x="314" y="116"/>
                </a:lnTo>
                <a:lnTo>
                  <a:pt x="314" y="89"/>
                </a:lnTo>
                <a:close/>
                <a:moveTo>
                  <a:pt x="314" y="47"/>
                </a:moveTo>
                <a:lnTo>
                  <a:pt x="339" y="47"/>
                </a:lnTo>
                <a:lnTo>
                  <a:pt x="339" y="74"/>
                </a:lnTo>
                <a:lnTo>
                  <a:pt x="314" y="74"/>
                </a:lnTo>
                <a:lnTo>
                  <a:pt x="314" y="47"/>
                </a:lnTo>
                <a:close/>
                <a:moveTo>
                  <a:pt x="314" y="319"/>
                </a:moveTo>
                <a:lnTo>
                  <a:pt x="339" y="319"/>
                </a:lnTo>
                <a:lnTo>
                  <a:pt x="339" y="346"/>
                </a:lnTo>
                <a:lnTo>
                  <a:pt x="314" y="346"/>
                </a:lnTo>
                <a:lnTo>
                  <a:pt x="314" y="319"/>
                </a:lnTo>
                <a:close/>
                <a:moveTo>
                  <a:pt x="314" y="276"/>
                </a:moveTo>
                <a:lnTo>
                  <a:pt x="339" y="276"/>
                </a:lnTo>
                <a:lnTo>
                  <a:pt x="339" y="303"/>
                </a:lnTo>
                <a:lnTo>
                  <a:pt x="314" y="303"/>
                </a:lnTo>
                <a:lnTo>
                  <a:pt x="314" y="276"/>
                </a:lnTo>
                <a:close/>
                <a:moveTo>
                  <a:pt x="314" y="234"/>
                </a:moveTo>
                <a:lnTo>
                  <a:pt x="339" y="234"/>
                </a:lnTo>
                <a:lnTo>
                  <a:pt x="339" y="261"/>
                </a:lnTo>
                <a:lnTo>
                  <a:pt x="314" y="261"/>
                </a:lnTo>
                <a:lnTo>
                  <a:pt x="314" y="234"/>
                </a:lnTo>
                <a:close/>
                <a:moveTo>
                  <a:pt x="29" y="319"/>
                </a:moveTo>
                <a:lnTo>
                  <a:pt x="55" y="319"/>
                </a:lnTo>
                <a:lnTo>
                  <a:pt x="55" y="346"/>
                </a:lnTo>
                <a:lnTo>
                  <a:pt x="29" y="346"/>
                </a:lnTo>
                <a:lnTo>
                  <a:pt x="29" y="319"/>
                </a:lnTo>
                <a:close/>
                <a:moveTo>
                  <a:pt x="29" y="276"/>
                </a:moveTo>
                <a:lnTo>
                  <a:pt x="55" y="276"/>
                </a:lnTo>
                <a:lnTo>
                  <a:pt x="55" y="303"/>
                </a:lnTo>
                <a:lnTo>
                  <a:pt x="29" y="303"/>
                </a:lnTo>
                <a:lnTo>
                  <a:pt x="29" y="276"/>
                </a:lnTo>
                <a:close/>
                <a:moveTo>
                  <a:pt x="29" y="234"/>
                </a:moveTo>
                <a:lnTo>
                  <a:pt x="55" y="234"/>
                </a:lnTo>
                <a:lnTo>
                  <a:pt x="55" y="261"/>
                </a:lnTo>
                <a:lnTo>
                  <a:pt x="29" y="261"/>
                </a:lnTo>
                <a:lnTo>
                  <a:pt x="29" y="234"/>
                </a:lnTo>
                <a:close/>
                <a:moveTo>
                  <a:pt x="29" y="131"/>
                </a:moveTo>
                <a:lnTo>
                  <a:pt x="55" y="131"/>
                </a:lnTo>
                <a:lnTo>
                  <a:pt x="55" y="158"/>
                </a:lnTo>
                <a:lnTo>
                  <a:pt x="29" y="158"/>
                </a:lnTo>
                <a:lnTo>
                  <a:pt x="29" y="131"/>
                </a:lnTo>
                <a:close/>
                <a:moveTo>
                  <a:pt x="29" y="89"/>
                </a:moveTo>
                <a:lnTo>
                  <a:pt x="55" y="89"/>
                </a:lnTo>
                <a:lnTo>
                  <a:pt x="55" y="116"/>
                </a:lnTo>
                <a:lnTo>
                  <a:pt x="29" y="116"/>
                </a:lnTo>
                <a:lnTo>
                  <a:pt x="29" y="89"/>
                </a:lnTo>
                <a:close/>
                <a:moveTo>
                  <a:pt x="29" y="47"/>
                </a:moveTo>
                <a:lnTo>
                  <a:pt x="55" y="47"/>
                </a:lnTo>
                <a:lnTo>
                  <a:pt x="55" y="74"/>
                </a:lnTo>
                <a:lnTo>
                  <a:pt x="29" y="74"/>
                </a:lnTo>
                <a:lnTo>
                  <a:pt x="29" y="47"/>
                </a:lnTo>
                <a:close/>
                <a:moveTo>
                  <a:pt x="351" y="358"/>
                </a:moveTo>
                <a:lnTo>
                  <a:pt x="350" y="366"/>
                </a:lnTo>
                <a:lnTo>
                  <a:pt x="346" y="371"/>
                </a:lnTo>
                <a:lnTo>
                  <a:pt x="341" y="376"/>
                </a:lnTo>
                <a:lnTo>
                  <a:pt x="334" y="377"/>
                </a:lnTo>
                <a:lnTo>
                  <a:pt x="301" y="377"/>
                </a:lnTo>
                <a:lnTo>
                  <a:pt x="301" y="206"/>
                </a:lnTo>
                <a:lnTo>
                  <a:pt x="351" y="206"/>
                </a:lnTo>
                <a:lnTo>
                  <a:pt x="351" y="208"/>
                </a:lnTo>
                <a:lnTo>
                  <a:pt x="351" y="213"/>
                </a:lnTo>
                <a:lnTo>
                  <a:pt x="351" y="220"/>
                </a:lnTo>
                <a:lnTo>
                  <a:pt x="351" y="230"/>
                </a:lnTo>
                <a:lnTo>
                  <a:pt x="351" y="242"/>
                </a:lnTo>
                <a:lnTo>
                  <a:pt x="351" y="255"/>
                </a:lnTo>
                <a:lnTo>
                  <a:pt x="351" y="283"/>
                </a:lnTo>
                <a:lnTo>
                  <a:pt x="351" y="311"/>
                </a:lnTo>
                <a:lnTo>
                  <a:pt x="351" y="324"/>
                </a:lnTo>
                <a:lnTo>
                  <a:pt x="351" y="335"/>
                </a:lnTo>
                <a:lnTo>
                  <a:pt x="351" y="344"/>
                </a:lnTo>
                <a:lnTo>
                  <a:pt x="351" y="352"/>
                </a:lnTo>
                <a:lnTo>
                  <a:pt x="351" y="357"/>
                </a:lnTo>
                <a:lnTo>
                  <a:pt x="351" y="358"/>
                </a:lnTo>
                <a:close/>
                <a:moveTo>
                  <a:pt x="84" y="188"/>
                </a:moveTo>
                <a:lnTo>
                  <a:pt x="84" y="135"/>
                </a:lnTo>
                <a:lnTo>
                  <a:pt x="84" y="17"/>
                </a:lnTo>
                <a:lnTo>
                  <a:pt x="285" y="17"/>
                </a:lnTo>
                <a:lnTo>
                  <a:pt x="285" y="19"/>
                </a:lnTo>
                <a:lnTo>
                  <a:pt x="285" y="25"/>
                </a:lnTo>
                <a:lnTo>
                  <a:pt x="285" y="33"/>
                </a:lnTo>
                <a:lnTo>
                  <a:pt x="285" y="44"/>
                </a:lnTo>
                <a:lnTo>
                  <a:pt x="285" y="57"/>
                </a:lnTo>
                <a:lnTo>
                  <a:pt x="285" y="71"/>
                </a:lnTo>
                <a:lnTo>
                  <a:pt x="285" y="103"/>
                </a:lnTo>
                <a:lnTo>
                  <a:pt x="285" y="134"/>
                </a:lnTo>
                <a:lnTo>
                  <a:pt x="285" y="135"/>
                </a:lnTo>
                <a:lnTo>
                  <a:pt x="285" y="149"/>
                </a:lnTo>
                <a:lnTo>
                  <a:pt x="285" y="162"/>
                </a:lnTo>
                <a:lnTo>
                  <a:pt x="285" y="173"/>
                </a:lnTo>
                <a:lnTo>
                  <a:pt x="285" y="181"/>
                </a:lnTo>
                <a:lnTo>
                  <a:pt x="285" y="187"/>
                </a:lnTo>
                <a:lnTo>
                  <a:pt x="285" y="188"/>
                </a:lnTo>
                <a:lnTo>
                  <a:pt x="285" y="206"/>
                </a:lnTo>
                <a:lnTo>
                  <a:pt x="285" y="208"/>
                </a:lnTo>
                <a:lnTo>
                  <a:pt x="285" y="214"/>
                </a:lnTo>
                <a:lnTo>
                  <a:pt x="285" y="222"/>
                </a:lnTo>
                <a:lnTo>
                  <a:pt x="285" y="233"/>
                </a:lnTo>
                <a:lnTo>
                  <a:pt x="285" y="246"/>
                </a:lnTo>
                <a:lnTo>
                  <a:pt x="285" y="260"/>
                </a:lnTo>
                <a:lnTo>
                  <a:pt x="285" y="291"/>
                </a:lnTo>
                <a:lnTo>
                  <a:pt x="285" y="323"/>
                </a:lnTo>
                <a:lnTo>
                  <a:pt x="285" y="338"/>
                </a:lnTo>
                <a:lnTo>
                  <a:pt x="285" y="350"/>
                </a:lnTo>
                <a:lnTo>
                  <a:pt x="285" y="362"/>
                </a:lnTo>
                <a:lnTo>
                  <a:pt x="285" y="369"/>
                </a:lnTo>
                <a:lnTo>
                  <a:pt x="285" y="374"/>
                </a:lnTo>
                <a:lnTo>
                  <a:pt x="285" y="377"/>
                </a:lnTo>
                <a:lnTo>
                  <a:pt x="285" y="377"/>
                </a:lnTo>
                <a:lnTo>
                  <a:pt x="84" y="377"/>
                </a:lnTo>
                <a:lnTo>
                  <a:pt x="84" y="260"/>
                </a:lnTo>
                <a:lnTo>
                  <a:pt x="84" y="206"/>
                </a:lnTo>
                <a:lnTo>
                  <a:pt x="84" y="188"/>
                </a:lnTo>
                <a:close/>
                <a:moveTo>
                  <a:pt x="285" y="188"/>
                </a:moveTo>
                <a:close/>
                <a:moveTo>
                  <a:pt x="67" y="188"/>
                </a:moveTo>
                <a:lnTo>
                  <a:pt x="17" y="188"/>
                </a:lnTo>
                <a:lnTo>
                  <a:pt x="17" y="36"/>
                </a:lnTo>
                <a:lnTo>
                  <a:pt x="19" y="29"/>
                </a:lnTo>
                <a:lnTo>
                  <a:pt x="22" y="23"/>
                </a:lnTo>
                <a:lnTo>
                  <a:pt x="28" y="19"/>
                </a:lnTo>
                <a:lnTo>
                  <a:pt x="34" y="17"/>
                </a:lnTo>
                <a:lnTo>
                  <a:pt x="67" y="17"/>
                </a:lnTo>
                <a:lnTo>
                  <a:pt x="67" y="19"/>
                </a:lnTo>
                <a:lnTo>
                  <a:pt x="67" y="25"/>
                </a:lnTo>
                <a:lnTo>
                  <a:pt x="67" y="33"/>
                </a:lnTo>
                <a:lnTo>
                  <a:pt x="67" y="44"/>
                </a:lnTo>
                <a:lnTo>
                  <a:pt x="67" y="57"/>
                </a:lnTo>
                <a:lnTo>
                  <a:pt x="67" y="71"/>
                </a:lnTo>
                <a:lnTo>
                  <a:pt x="67" y="103"/>
                </a:lnTo>
                <a:lnTo>
                  <a:pt x="67" y="134"/>
                </a:lnTo>
                <a:lnTo>
                  <a:pt x="67" y="149"/>
                </a:lnTo>
                <a:lnTo>
                  <a:pt x="67" y="162"/>
                </a:lnTo>
                <a:lnTo>
                  <a:pt x="67" y="173"/>
                </a:lnTo>
                <a:lnTo>
                  <a:pt x="67" y="181"/>
                </a:lnTo>
                <a:lnTo>
                  <a:pt x="67" y="187"/>
                </a:lnTo>
                <a:lnTo>
                  <a:pt x="67" y="188"/>
                </a:lnTo>
                <a:close/>
                <a:moveTo>
                  <a:pt x="67" y="377"/>
                </a:moveTo>
                <a:lnTo>
                  <a:pt x="34" y="377"/>
                </a:lnTo>
                <a:lnTo>
                  <a:pt x="28" y="376"/>
                </a:lnTo>
                <a:lnTo>
                  <a:pt x="22" y="371"/>
                </a:lnTo>
                <a:lnTo>
                  <a:pt x="19" y="366"/>
                </a:lnTo>
                <a:lnTo>
                  <a:pt x="17" y="358"/>
                </a:lnTo>
                <a:lnTo>
                  <a:pt x="17" y="206"/>
                </a:lnTo>
                <a:lnTo>
                  <a:pt x="67" y="206"/>
                </a:lnTo>
                <a:lnTo>
                  <a:pt x="67" y="208"/>
                </a:lnTo>
                <a:lnTo>
                  <a:pt x="67" y="214"/>
                </a:lnTo>
                <a:lnTo>
                  <a:pt x="67" y="222"/>
                </a:lnTo>
                <a:lnTo>
                  <a:pt x="67" y="233"/>
                </a:lnTo>
                <a:lnTo>
                  <a:pt x="67" y="246"/>
                </a:lnTo>
                <a:lnTo>
                  <a:pt x="67" y="260"/>
                </a:lnTo>
                <a:lnTo>
                  <a:pt x="67" y="291"/>
                </a:lnTo>
                <a:lnTo>
                  <a:pt x="67" y="323"/>
                </a:lnTo>
                <a:lnTo>
                  <a:pt x="67" y="338"/>
                </a:lnTo>
                <a:lnTo>
                  <a:pt x="67" y="350"/>
                </a:lnTo>
                <a:lnTo>
                  <a:pt x="67" y="362"/>
                </a:lnTo>
                <a:lnTo>
                  <a:pt x="67" y="369"/>
                </a:lnTo>
                <a:lnTo>
                  <a:pt x="67" y="374"/>
                </a:lnTo>
                <a:lnTo>
                  <a:pt x="67" y="377"/>
                </a:lnTo>
                <a:close/>
                <a:moveTo>
                  <a:pt x="334" y="0"/>
                </a:moveTo>
                <a:lnTo>
                  <a:pt x="34" y="0"/>
                </a:lnTo>
                <a:lnTo>
                  <a:pt x="27" y="0"/>
                </a:lnTo>
                <a:lnTo>
                  <a:pt x="21" y="2"/>
                </a:lnTo>
                <a:lnTo>
                  <a:pt x="15" y="5"/>
                </a:lnTo>
                <a:lnTo>
                  <a:pt x="10" y="10"/>
                </a:lnTo>
                <a:lnTo>
                  <a:pt x="6" y="15"/>
                </a:lnTo>
                <a:lnTo>
                  <a:pt x="2" y="22"/>
                </a:lnTo>
                <a:lnTo>
                  <a:pt x="0" y="28"/>
                </a:lnTo>
                <a:lnTo>
                  <a:pt x="0" y="36"/>
                </a:lnTo>
                <a:lnTo>
                  <a:pt x="0" y="358"/>
                </a:lnTo>
                <a:lnTo>
                  <a:pt x="0" y="366"/>
                </a:lnTo>
                <a:lnTo>
                  <a:pt x="2" y="372"/>
                </a:lnTo>
                <a:lnTo>
                  <a:pt x="6" y="379"/>
                </a:lnTo>
                <a:lnTo>
                  <a:pt x="10" y="384"/>
                </a:lnTo>
                <a:lnTo>
                  <a:pt x="15" y="388"/>
                </a:lnTo>
                <a:lnTo>
                  <a:pt x="21" y="392"/>
                </a:lnTo>
                <a:lnTo>
                  <a:pt x="27" y="394"/>
                </a:lnTo>
                <a:lnTo>
                  <a:pt x="34" y="395"/>
                </a:lnTo>
                <a:lnTo>
                  <a:pt x="334" y="395"/>
                </a:lnTo>
                <a:lnTo>
                  <a:pt x="341" y="394"/>
                </a:lnTo>
                <a:lnTo>
                  <a:pt x="347" y="392"/>
                </a:lnTo>
                <a:lnTo>
                  <a:pt x="353" y="388"/>
                </a:lnTo>
                <a:lnTo>
                  <a:pt x="358" y="384"/>
                </a:lnTo>
                <a:lnTo>
                  <a:pt x="362" y="379"/>
                </a:lnTo>
                <a:lnTo>
                  <a:pt x="365" y="372"/>
                </a:lnTo>
                <a:lnTo>
                  <a:pt x="367" y="366"/>
                </a:lnTo>
                <a:lnTo>
                  <a:pt x="369" y="358"/>
                </a:lnTo>
                <a:lnTo>
                  <a:pt x="369" y="36"/>
                </a:lnTo>
                <a:lnTo>
                  <a:pt x="367" y="28"/>
                </a:lnTo>
                <a:lnTo>
                  <a:pt x="365" y="22"/>
                </a:lnTo>
                <a:lnTo>
                  <a:pt x="362" y="15"/>
                </a:lnTo>
                <a:lnTo>
                  <a:pt x="358" y="10"/>
                </a:lnTo>
                <a:lnTo>
                  <a:pt x="353" y="5"/>
                </a:lnTo>
                <a:lnTo>
                  <a:pt x="347" y="2"/>
                </a:lnTo>
                <a:lnTo>
                  <a:pt x="341" y="0"/>
                </a:lnTo>
                <a:lnTo>
                  <a:pt x="334"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5" name="Freeform 214"/>
          <p:cNvSpPr>
            <a:spLocks noEditPoints="1"/>
          </p:cNvSpPr>
          <p:nvPr/>
        </p:nvSpPr>
        <p:spPr bwMode="auto">
          <a:xfrm>
            <a:off x="4155282" y="1931790"/>
            <a:ext cx="337840" cy="337840"/>
          </a:xfrm>
          <a:custGeom>
            <a:avLst/>
            <a:gdLst>
              <a:gd name="T0" fmla="*/ 105 w 408"/>
              <a:gd name="T1" fmla="*/ 169 h 408"/>
              <a:gd name="T2" fmla="*/ 139 w 408"/>
              <a:gd name="T3" fmla="*/ 202 h 408"/>
              <a:gd name="T4" fmla="*/ 105 w 408"/>
              <a:gd name="T5" fmla="*/ 236 h 408"/>
              <a:gd name="T6" fmla="*/ 71 w 408"/>
              <a:gd name="T7" fmla="*/ 202 h 408"/>
              <a:gd name="T8" fmla="*/ 105 w 408"/>
              <a:gd name="T9" fmla="*/ 169 h 408"/>
              <a:gd name="T10" fmla="*/ 301 w 408"/>
              <a:gd name="T11" fmla="*/ 169 h 408"/>
              <a:gd name="T12" fmla="*/ 335 w 408"/>
              <a:gd name="T13" fmla="*/ 202 h 408"/>
              <a:gd name="T14" fmla="*/ 301 w 408"/>
              <a:gd name="T15" fmla="*/ 236 h 408"/>
              <a:gd name="T16" fmla="*/ 268 w 408"/>
              <a:gd name="T17" fmla="*/ 202 h 408"/>
              <a:gd name="T18" fmla="*/ 301 w 408"/>
              <a:gd name="T19" fmla="*/ 169 h 408"/>
              <a:gd name="T20" fmla="*/ 301 w 408"/>
              <a:gd name="T21" fmla="*/ 190 h 408"/>
              <a:gd name="T22" fmla="*/ 314 w 408"/>
              <a:gd name="T23" fmla="*/ 202 h 408"/>
              <a:gd name="T24" fmla="*/ 301 w 408"/>
              <a:gd name="T25" fmla="*/ 215 h 408"/>
              <a:gd name="T26" fmla="*/ 289 w 408"/>
              <a:gd name="T27" fmla="*/ 202 h 408"/>
              <a:gd name="T28" fmla="*/ 301 w 408"/>
              <a:gd name="T29" fmla="*/ 190 h 408"/>
              <a:gd name="T30" fmla="*/ 204 w 408"/>
              <a:gd name="T31" fmla="*/ 169 h 408"/>
              <a:gd name="T32" fmla="*/ 238 w 408"/>
              <a:gd name="T33" fmla="*/ 202 h 408"/>
              <a:gd name="T34" fmla="*/ 204 w 408"/>
              <a:gd name="T35" fmla="*/ 236 h 408"/>
              <a:gd name="T36" fmla="*/ 170 w 408"/>
              <a:gd name="T37" fmla="*/ 202 h 408"/>
              <a:gd name="T38" fmla="*/ 204 w 408"/>
              <a:gd name="T39" fmla="*/ 169 h 408"/>
              <a:gd name="T40" fmla="*/ 204 w 408"/>
              <a:gd name="T41" fmla="*/ 190 h 408"/>
              <a:gd name="T42" fmla="*/ 217 w 408"/>
              <a:gd name="T43" fmla="*/ 202 h 408"/>
              <a:gd name="T44" fmla="*/ 204 w 408"/>
              <a:gd name="T45" fmla="*/ 215 h 408"/>
              <a:gd name="T46" fmla="*/ 191 w 408"/>
              <a:gd name="T47" fmla="*/ 202 h 408"/>
              <a:gd name="T48" fmla="*/ 204 w 408"/>
              <a:gd name="T49" fmla="*/ 190 h 408"/>
              <a:gd name="T50" fmla="*/ 204 w 408"/>
              <a:gd name="T51" fmla="*/ 0 h 408"/>
              <a:gd name="T52" fmla="*/ 408 w 408"/>
              <a:gd name="T53" fmla="*/ 204 h 408"/>
              <a:gd name="T54" fmla="*/ 204 w 408"/>
              <a:gd name="T55" fmla="*/ 408 h 408"/>
              <a:gd name="T56" fmla="*/ 0 w 408"/>
              <a:gd name="T57" fmla="*/ 204 h 408"/>
              <a:gd name="T58" fmla="*/ 204 w 408"/>
              <a:gd name="T59" fmla="*/ 0 h 408"/>
              <a:gd name="T60" fmla="*/ 204 w 408"/>
              <a:gd name="T61" fmla="*/ 22 h 408"/>
              <a:gd name="T62" fmla="*/ 386 w 408"/>
              <a:gd name="T63" fmla="*/ 204 h 408"/>
              <a:gd name="T64" fmla="*/ 204 w 408"/>
              <a:gd name="T65" fmla="*/ 387 h 408"/>
              <a:gd name="T66" fmla="*/ 22 w 408"/>
              <a:gd name="T67" fmla="*/ 204 h 408"/>
              <a:gd name="T68" fmla="*/ 204 w 408"/>
              <a:gd name="T69" fmla="*/ 22 h 408"/>
              <a:gd name="T70" fmla="*/ 105 w 408"/>
              <a:gd name="T71" fmla="*/ 190 h 408"/>
              <a:gd name="T72" fmla="*/ 118 w 408"/>
              <a:gd name="T73" fmla="*/ 202 h 408"/>
              <a:gd name="T74" fmla="*/ 105 w 408"/>
              <a:gd name="T75" fmla="*/ 215 h 408"/>
              <a:gd name="T76" fmla="*/ 92 w 408"/>
              <a:gd name="T77" fmla="*/ 202 h 408"/>
              <a:gd name="T78" fmla="*/ 105 w 408"/>
              <a:gd name="T79" fmla="*/ 19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8" h="408">
                <a:moveTo>
                  <a:pt x="105" y="169"/>
                </a:moveTo>
                <a:cubicBezTo>
                  <a:pt x="124" y="169"/>
                  <a:pt x="139" y="184"/>
                  <a:pt x="139" y="202"/>
                </a:cubicBezTo>
                <a:cubicBezTo>
                  <a:pt x="139" y="221"/>
                  <a:pt x="124" y="236"/>
                  <a:pt x="105" y="236"/>
                </a:cubicBezTo>
                <a:cubicBezTo>
                  <a:pt x="86" y="236"/>
                  <a:pt x="71" y="221"/>
                  <a:pt x="71" y="202"/>
                </a:cubicBezTo>
                <a:cubicBezTo>
                  <a:pt x="71" y="184"/>
                  <a:pt x="86" y="169"/>
                  <a:pt x="105" y="169"/>
                </a:cubicBezTo>
                <a:close/>
                <a:moveTo>
                  <a:pt x="301" y="169"/>
                </a:moveTo>
                <a:cubicBezTo>
                  <a:pt x="320" y="169"/>
                  <a:pt x="335" y="184"/>
                  <a:pt x="335" y="202"/>
                </a:cubicBezTo>
                <a:cubicBezTo>
                  <a:pt x="335" y="221"/>
                  <a:pt x="320" y="236"/>
                  <a:pt x="301" y="236"/>
                </a:cubicBezTo>
                <a:cubicBezTo>
                  <a:pt x="283" y="236"/>
                  <a:pt x="268" y="221"/>
                  <a:pt x="268" y="202"/>
                </a:cubicBezTo>
                <a:cubicBezTo>
                  <a:pt x="268" y="184"/>
                  <a:pt x="283" y="169"/>
                  <a:pt x="301" y="169"/>
                </a:cubicBezTo>
                <a:close/>
                <a:moveTo>
                  <a:pt x="301" y="190"/>
                </a:moveTo>
                <a:cubicBezTo>
                  <a:pt x="308" y="190"/>
                  <a:pt x="314" y="195"/>
                  <a:pt x="314" y="202"/>
                </a:cubicBezTo>
                <a:cubicBezTo>
                  <a:pt x="314" y="209"/>
                  <a:pt x="308" y="215"/>
                  <a:pt x="301" y="215"/>
                </a:cubicBezTo>
                <a:cubicBezTo>
                  <a:pt x="294" y="215"/>
                  <a:pt x="289" y="209"/>
                  <a:pt x="289" y="202"/>
                </a:cubicBezTo>
                <a:cubicBezTo>
                  <a:pt x="289" y="195"/>
                  <a:pt x="294" y="190"/>
                  <a:pt x="301" y="190"/>
                </a:cubicBezTo>
                <a:close/>
                <a:moveTo>
                  <a:pt x="204" y="169"/>
                </a:moveTo>
                <a:cubicBezTo>
                  <a:pt x="223" y="169"/>
                  <a:pt x="238" y="184"/>
                  <a:pt x="238" y="202"/>
                </a:cubicBezTo>
                <a:cubicBezTo>
                  <a:pt x="238" y="221"/>
                  <a:pt x="223" y="236"/>
                  <a:pt x="204" y="236"/>
                </a:cubicBezTo>
                <a:cubicBezTo>
                  <a:pt x="185" y="236"/>
                  <a:pt x="170" y="221"/>
                  <a:pt x="170" y="202"/>
                </a:cubicBezTo>
                <a:cubicBezTo>
                  <a:pt x="170" y="184"/>
                  <a:pt x="185" y="169"/>
                  <a:pt x="204" y="169"/>
                </a:cubicBezTo>
                <a:close/>
                <a:moveTo>
                  <a:pt x="204" y="190"/>
                </a:moveTo>
                <a:cubicBezTo>
                  <a:pt x="211" y="190"/>
                  <a:pt x="217" y="195"/>
                  <a:pt x="217" y="202"/>
                </a:cubicBezTo>
                <a:cubicBezTo>
                  <a:pt x="217" y="209"/>
                  <a:pt x="211" y="215"/>
                  <a:pt x="204" y="215"/>
                </a:cubicBezTo>
                <a:cubicBezTo>
                  <a:pt x="197" y="215"/>
                  <a:pt x="191" y="209"/>
                  <a:pt x="191" y="202"/>
                </a:cubicBezTo>
                <a:cubicBezTo>
                  <a:pt x="191" y="195"/>
                  <a:pt x="197" y="190"/>
                  <a:pt x="204" y="190"/>
                </a:cubicBezTo>
                <a:close/>
                <a:moveTo>
                  <a:pt x="204" y="0"/>
                </a:moveTo>
                <a:cubicBezTo>
                  <a:pt x="317" y="0"/>
                  <a:pt x="408" y="92"/>
                  <a:pt x="408" y="204"/>
                </a:cubicBezTo>
                <a:cubicBezTo>
                  <a:pt x="408" y="317"/>
                  <a:pt x="317" y="408"/>
                  <a:pt x="204" y="408"/>
                </a:cubicBezTo>
                <a:cubicBezTo>
                  <a:pt x="91" y="408"/>
                  <a:pt x="0" y="317"/>
                  <a:pt x="0" y="204"/>
                </a:cubicBezTo>
                <a:cubicBezTo>
                  <a:pt x="0" y="92"/>
                  <a:pt x="91" y="0"/>
                  <a:pt x="204" y="0"/>
                </a:cubicBezTo>
                <a:close/>
                <a:moveTo>
                  <a:pt x="204" y="22"/>
                </a:moveTo>
                <a:cubicBezTo>
                  <a:pt x="305" y="22"/>
                  <a:pt x="386" y="104"/>
                  <a:pt x="386" y="204"/>
                </a:cubicBezTo>
                <a:cubicBezTo>
                  <a:pt x="386" y="305"/>
                  <a:pt x="305" y="387"/>
                  <a:pt x="204" y="387"/>
                </a:cubicBezTo>
                <a:cubicBezTo>
                  <a:pt x="103" y="387"/>
                  <a:pt x="22" y="305"/>
                  <a:pt x="22" y="204"/>
                </a:cubicBezTo>
                <a:cubicBezTo>
                  <a:pt x="22" y="104"/>
                  <a:pt x="103" y="22"/>
                  <a:pt x="204" y="22"/>
                </a:cubicBezTo>
                <a:close/>
                <a:moveTo>
                  <a:pt x="105" y="190"/>
                </a:moveTo>
                <a:cubicBezTo>
                  <a:pt x="112" y="190"/>
                  <a:pt x="118" y="195"/>
                  <a:pt x="118" y="202"/>
                </a:cubicBezTo>
                <a:cubicBezTo>
                  <a:pt x="118" y="209"/>
                  <a:pt x="112" y="215"/>
                  <a:pt x="105" y="215"/>
                </a:cubicBezTo>
                <a:cubicBezTo>
                  <a:pt x="98" y="215"/>
                  <a:pt x="92" y="209"/>
                  <a:pt x="92" y="202"/>
                </a:cubicBezTo>
                <a:cubicBezTo>
                  <a:pt x="92" y="195"/>
                  <a:pt x="98" y="190"/>
                  <a:pt x="105" y="19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6" name="Freeform 215"/>
          <p:cNvSpPr>
            <a:spLocks noEditPoints="1"/>
          </p:cNvSpPr>
          <p:nvPr/>
        </p:nvSpPr>
        <p:spPr bwMode="auto">
          <a:xfrm>
            <a:off x="8609708" y="1964532"/>
            <a:ext cx="337839" cy="272356"/>
          </a:xfrm>
          <a:custGeom>
            <a:avLst/>
            <a:gdLst>
              <a:gd name="T0" fmla="*/ 42 w 409"/>
              <a:gd name="T1" fmla="*/ 245 h 329"/>
              <a:gd name="T2" fmla="*/ 42 w 409"/>
              <a:gd name="T3" fmla="*/ 329 h 329"/>
              <a:gd name="T4" fmla="*/ 152 w 409"/>
              <a:gd name="T5" fmla="*/ 250 h 329"/>
              <a:gd name="T6" fmla="*/ 409 w 409"/>
              <a:gd name="T7" fmla="*/ 290 h 329"/>
              <a:gd name="T8" fmla="*/ 370 w 409"/>
              <a:gd name="T9" fmla="*/ 329 h 329"/>
              <a:gd name="T10" fmla="*/ 112 w 409"/>
              <a:gd name="T11" fmla="*/ 290 h 329"/>
              <a:gd name="T12" fmla="*/ 152 w 409"/>
              <a:gd name="T13" fmla="*/ 250 h 329"/>
              <a:gd name="T14" fmla="*/ 366 w 409"/>
              <a:gd name="T15" fmla="*/ 275 h 329"/>
              <a:gd name="T16" fmla="*/ 382 w 409"/>
              <a:gd name="T17" fmla="*/ 290 h 329"/>
              <a:gd name="T18" fmla="*/ 155 w 409"/>
              <a:gd name="T19" fmla="*/ 306 h 329"/>
              <a:gd name="T20" fmla="*/ 140 w 409"/>
              <a:gd name="T21" fmla="*/ 290 h 329"/>
              <a:gd name="T22" fmla="*/ 152 w 409"/>
              <a:gd name="T23" fmla="*/ 125 h 329"/>
              <a:gd name="T24" fmla="*/ 409 w 409"/>
              <a:gd name="T25" fmla="*/ 164 h 329"/>
              <a:gd name="T26" fmla="*/ 370 w 409"/>
              <a:gd name="T27" fmla="*/ 204 h 329"/>
              <a:gd name="T28" fmla="*/ 112 w 409"/>
              <a:gd name="T29" fmla="*/ 164 h 329"/>
              <a:gd name="T30" fmla="*/ 152 w 409"/>
              <a:gd name="T31" fmla="*/ 125 h 329"/>
              <a:gd name="T32" fmla="*/ 366 w 409"/>
              <a:gd name="T33" fmla="*/ 149 h 329"/>
              <a:gd name="T34" fmla="*/ 382 w 409"/>
              <a:gd name="T35" fmla="*/ 165 h 329"/>
              <a:gd name="T36" fmla="*/ 155 w 409"/>
              <a:gd name="T37" fmla="*/ 181 h 329"/>
              <a:gd name="T38" fmla="*/ 140 w 409"/>
              <a:gd name="T39" fmla="*/ 165 h 329"/>
              <a:gd name="T40" fmla="*/ 152 w 409"/>
              <a:gd name="T41" fmla="*/ 1 h 329"/>
              <a:gd name="T42" fmla="*/ 409 w 409"/>
              <a:gd name="T43" fmla="*/ 40 h 329"/>
              <a:gd name="T44" fmla="*/ 370 w 409"/>
              <a:gd name="T45" fmla="*/ 80 h 329"/>
              <a:gd name="T46" fmla="*/ 112 w 409"/>
              <a:gd name="T47" fmla="*/ 40 h 329"/>
              <a:gd name="T48" fmla="*/ 152 w 409"/>
              <a:gd name="T49" fmla="*/ 1 h 329"/>
              <a:gd name="T50" fmla="*/ 366 w 409"/>
              <a:gd name="T51" fmla="*/ 25 h 329"/>
              <a:gd name="T52" fmla="*/ 382 w 409"/>
              <a:gd name="T53" fmla="*/ 41 h 329"/>
              <a:gd name="T54" fmla="*/ 155 w 409"/>
              <a:gd name="T55" fmla="*/ 57 h 329"/>
              <a:gd name="T56" fmla="*/ 140 w 409"/>
              <a:gd name="T57" fmla="*/ 41 h 329"/>
              <a:gd name="T58" fmla="*/ 0 w 409"/>
              <a:gd name="T59" fmla="*/ 42 h 329"/>
              <a:gd name="T60" fmla="*/ 84 w 409"/>
              <a:gd name="T61" fmla="*/ 42 h 329"/>
              <a:gd name="T62" fmla="*/ 0 w 409"/>
              <a:gd name="T63" fmla="*/ 42 h 329"/>
              <a:gd name="T64" fmla="*/ 42 w 409"/>
              <a:gd name="T65" fmla="*/ 26 h 329"/>
              <a:gd name="T66" fmla="*/ 42 w 409"/>
              <a:gd name="T67" fmla="*/ 58 h 329"/>
              <a:gd name="T68" fmla="*/ 0 w 409"/>
              <a:gd name="T69" fmla="*/ 163 h 329"/>
              <a:gd name="T70" fmla="*/ 84 w 409"/>
              <a:gd name="T71" fmla="*/ 163 h 329"/>
              <a:gd name="T72" fmla="*/ 0 w 409"/>
              <a:gd name="T73" fmla="*/ 163 h 329"/>
              <a:gd name="T74" fmla="*/ 42 w 409"/>
              <a:gd name="T75" fmla="*/ 147 h 329"/>
              <a:gd name="T76" fmla="*/ 42 w 409"/>
              <a:gd name="T77" fmla="*/ 179 h 329"/>
              <a:gd name="T78" fmla="*/ 26 w 409"/>
              <a:gd name="T79" fmla="*/ 287 h 329"/>
              <a:gd name="T80" fmla="*/ 58 w 409"/>
              <a:gd name="T81" fmla="*/ 287 h 329"/>
              <a:gd name="T82" fmla="*/ 26 w 409"/>
              <a:gd name="T83" fmla="*/ 287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9" h="329">
                <a:moveTo>
                  <a:pt x="0" y="287"/>
                </a:moveTo>
                <a:cubicBezTo>
                  <a:pt x="0" y="264"/>
                  <a:pt x="19" y="245"/>
                  <a:pt x="42" y="245"/>
                </a:cubicBezTo>
                <a:cubicBezTo>
                  <a:pt x="66" y="245"/>
                  <a:pt x="84" y="264"/>
                  <a:pt x="84" y="287"/>
                </a:cubicBezTo>
                <a:cubicBezTo>
                  <a:pt x="84" y="310"/>
                  <a:pt x="66" y="329"/>
                  <a:pt x="42" y="329"/>
                </a:cubicBezTo>
                <a:cubicBezTo>
                  <a:pt x="19" y="329"/>
                  <a:pt x="0" y="310"/>
                  <a:pt x="0" y="287"/>
                </a:cubicBezTo>
                <a:close/>
                <a:moveTo>
                  <a:pt x="152" y="250"/>
                </a:moveTo>
                <a:lnTo>
                  <a:pt x="370" y="250"/>
                </a:lnTo>
                <a:cubicBezTo>
                  <a:pt x="392" y="250"/>
                  <a:pt x="409" y="268"/>
                  <a:pt x="409" y="290"/>
                </a:cubicBezTo>
                <a:lnTo>
                  <a:pt x="409" y="290"/>
                </a:lnTo>
                <a:cubicBezTo>
                  <a:pt x="409" y="311"/>
                  <a:pt x="392" y="329"/>
                  <a:pt x="370" y="329"/>
                </a:cubicBezTo>
                <a:lnTo>
                  <a:pt x="152" y="329"/>
                </a:lnTo>
                <a:cubicBezTo>
                  <a:pt x="130" y="329"/>
                  <a:pt x="112" y="311"/>
                  <a:pt x="112" y="290"/>
                </a:cubicBezTo>
                <a:lnTo>
                  <a:pt x="112" y="290"/>
                </a:lnTo>
                <a:cubicBezTo>
                  <a:pt x="112" y="268"/>
                  <a:pt x="130" y="250"/>
                  <a:pt x="152" y="250"/>
                </a:cubicBezTo>
                <a:close/>
                <a:moveTo>
                  <a:pt x="155" y="275"/>
                </a:moveTo>
                <a:lnTo>
                  <a:pt x="366" y="275"/>
                </a:lnTo>
                <a:cubicBezTo>
                  <a:pt x="375" y="275"/>
                  <a:pt x="382" y="282"/>
                  <a:pt x="382" y="290"/>
                </a:cubicBezTo>
                <a:lnTo>
                  <a:pt x="382" y="290"/>
                </a:lnTo>
                <a:cubicBezTo>
                  <a:pt x="382" y="299"/>
                  <a:pt x="375" y="306"/>
                  <a:pt x="366" y="306"/>
                </a:cubicBezTo>
                <a:lnTo>
                  <a:pt x="155" y="306"/>
                </a:lnTo>
                <a:cubicBezTo>
                  <a:pt x="147" y="306"/>
                  <a:pt x="140" y="299"/>
                  <a:pt x="140" y="290"/>
                </a:cubicBezTo>
                <a:lnTo>
                  <a:pt x="140" y="290"/>
                </a:lnTo>
                <a:cubicBezTo>
                  <a:pt x="140" y="282"/>
                  <a:pt x="147" y="275"/>
                  <a:pt x="155" y="275"/>
                </a:cubicBezTo>
                <a:close/>
                <a:moveTo>
                  <a:pt x="152" y="125"/>
                </a:moveTo>
                <a:lnTo>
                  <a:pt x="370" y="125"/>
                </a:lnTo>
                <a:cubicBezTo>
                  <a:pt x="392" y="125"/>
                  <a:pt x="409" y="143"/>
                  <a:pt x="409" y="164"/>
                </a:cubicBezTo>
                <a:lnTo>
                  <a:pt x="409" y="164"/>
                </a:lnTo>
                <a:cubicBezTo>
                  <a:pt x="409" y="186"/>
                  <a:pt x="392" y="204"/>
                  <a:pt x="370" y="204"/>
                </a:cubicBezTo>
                <a:lnTo>
                  <a:pt x="152" y="204"/>
                </a:lnTo>
                <a:cubicBezTo>
                  <a:pt x="130" y="204"/>
                  <a:pt x="112" y="186"/>
                  <a:pt x="112" y="164"/>
                </a:cubicBezTo>
                <a:lnTo>
                  <a:pt x="112" y="164"/>
                </a:lnTo>
                <a:cubicBezTo>
                  <a:pt x="112" y="143"/>
                  <a:pt x="130" y="125"/>
                  <a:pt x="152" y="125"/>
                </a:cubicBezTo>
                <a:close/>
                <a:moveTo>
                  <a:pt x="155" y="149"/>
                </a:moveTo>
                <a:lnTo>
                  <a:pt x="366" y="149"/>
                </a:lnTo>
                <a:cubicBezTo>
                  <a:pt x="375" y="149"/>
                  <a:pt x="382" y="156"/>
                  <a:pt x="382" y="165"/>
                </a:cubicBezTo>
                <a:lnTo>
                  <a:pt x="382" y="165"/>
                </a:lnTo>
                <a:cubicBezTo>
                  <a:pt x="382" y="174"/>
                  <a:pt x="375" y="181"/>
                  <a:pt x="366" y="181"/>
                </a:cubicBezTo>
                <a:lnTo>
                  <a:pt x="155" y="181"/>
                </a:lnTo>
                <a:cubicBezTo>
                  <a:pt x="147" y="181"/>
                  <a:pt x="140" y="174"/>
                  <a:pt x="140" y="165"/>
                </a:cubicBezTo>
                <a:lnTo>
                  <a:pt x="140" y="165"/>
                </a:lnTo>
                <a:cubicBezTo>
                  <a:pt x="140" y="156"/>
                  <a:pt x="147" y="149"/>
                  <a:pt x="155" y="149"/>
                </a:cubicBezTo>
                <a:close/>
                <a:moveTo>
                  <a:pt x="152" y="1"/>
                </a:moveTo>
                <a:lnTo>
                  <a:pt x="370" y="1"/>
                </a:lnTo>
                <a:cubicBezTo>
                  <a:pt x="392" y="1"/>
                  <a:pt x="409" y="19"/>
                  <a:pt x="409" y="40"/>
                </a:cubicBezTo>
                <a:lnTo>
                  <a:pt x="409" y="40"/>
                </a:lnTo>
                <a:cubicBezTo>
                  <a:pt x="409" y="62"/>
                  <a:pt x="392" y="80"/>
                  <a:pt x="370" y="80"/>
                </a:cubicBezTo>
                <a:lnTo>
                  <a:pt x="152" y="80"/>
                </a:lnTo>
                <a:cubicBezTo>
                  <a:pt x="130" y="80"/>
                  <a:pt x="112" y="62"/>
                  <a:pt x="112" y="40"/>
                </a:cubicBezTo>
                <a:lnTo>
                  <a:pt x="112" y="40"/>
                </a:lnTo>
                <a:cubicBezTo>
                  <a:pt x="112" y="19"/>
                  <a:pt x="130" y="1"/>
                  <a:pt x="152" y="1"/>
                </a:cubicBezTo>
                <a:close/>
                <a:moveTo>
                  <a:pt x="155" y="25"/>
                </a:moveTo>
                <a:lnTo>
                  <a:pt x="366" y="25"/>
                </a:lnTo>
                <a:cubicBezTo>
                  <a:pt x="375" y="25"/>
                  <a:pt x="382" y="32"/>
                  <a:pt x="382" y="41"/>
                </a:cubicBezTo>
                <a:lnTo>
                  <a:pt x="382" y="41"/>
                </a:lnTo>
                <a:cubicBezTo>
                  <a:pt x="382" y="50"/>
                  <a:pt x="375" y="57"/>
                  <a:pt x="366" y="57"/>
                </a:cubicBezTo>
                <a:lnTo>
                  <a:pt x="155" y="57"/>
                </a:lnTo>
                <a:cubicBezTo>
                  <a:pt x="147" y="57"/>
                  <a:pt x="140" y="50"/>
                  <a:pt x="140" y="41"/>
                </a:cubicBezTo>
                <a:lnTo>
                  <a:pt x="140" y="41"/>
                </a:lnTo>
                <a:cubicBezTo>
                  <a:pt x="140" y="32"/>
                  <a:pt x="147" y="25"/>
                  <a:pt x="155" y="25"/>
                </a:cubicBezTo>
                <a:close/>
                <a:moveTo>
                  <a:pt x="0" y="42"/>
                </a:moveTo>
                <a:cubicBezTo>
                  <a:pt x="0" y="18"/>
                  <a:pt x="19" y="0"/>
                  <a:pt x="42" y="0"/>
                </a:cubicBezTo>
                <a:cubicBezTo>
                  <a:pt x="66" y="0"/>
                  <a:pt x="84" y="18"/>
                  <a:pt x="84" y="42"/>
                </a:cubicBezTo>
                <a:cubicBezTo>
                  <a:pt x="84" y="65"/>
                  <a:pt x="66" y="84"/>
                  <a:pt x="42" y="84"/>
                </a:cubicBezTo>
                <a:cubicBezTo>
                  <a:pt x="19" y="84"/>
                  <a:pt x="0" y="65"/>
                  <a:pt x="0" y="42"/>
                </a:cubicBezTo>
                <a:close/>
                <a:moveTo>
                  <a:pt x="26" y="42"/>
                </a:moveTo>
                <a:cubicBezTo>
                  <a:pt x="26" y="33"/>
                  <a:pt x="33" y="26"/>
                  <a:pt x="42" y="26"/>
                </a:cubicBezTo>
                <a:cubicBezTo>
                  <a:pt x="51" y="26"/>
                  <a:pt x="58" y="33"/>
                  <a:pt x="58" y="42"/>
                </a:cubicBezTo>
                <a:cubicBezTo>
                  <a:pt x="58" y="50"/>
                  <a:pt x="51" y="58"/>
                  <a:pt x="42" y="58"/>
                </a:cubicBezTo>
                <a:cubicBezTo>
                  <a:pt x="33" y="58"/>
                  <a:pt x="26" y="50"/>
                  <a:pt x="26" y="42"/>
                </a:cubicBezTo>
                <a:close/>
                <a:moveTo>
                  <a:pt x="0" y="163"/>
                </a:moveTo>
                <a:cubicBezTo>
                  <a:pt x="0" y="140"/>
                  <a:pt x="19" y="121"/>
                  <a:pt x="42" y="121"/>
                </a:cubicBezTo>
                <a:cubicBezTo>
                  <a:pt x="66" y="121"/>
                  <a:pt x="84" y="140"/>
                  <a:pt x="84" y="163"/>
                </a:cubicBezTo>
                <a:cubicBezTo>
                  <a:pt x="84" y="187"/>
                  <a:pt x="66" y="205"/>
                  <a:pt x="42" y="205"/>
                </a:cubicBezTo>
                <a:cubicBezTo>
                  <a:pt x="19" y="205"/>
                  <a:pt x="0" y="187"/>
                  <a:pt x="0" y="163"/>
                </a:cubicBezTo>
                <a:close/>
                <a:moveTo>
                  <a:pt x="26" y="163"/>
                </a:moveTo>
                <a:cubicBezTo>
                  <a:pt x="26" y="154"/>
                  <a:pt x="33" y="147"/>
                  <a:pt x="42" y="147"/>
                </a:cubicBezTo>
                <a:cubicBezTo>
                  <a:pt x="51" y="147"/>
                  <a:pt x="58" y="154"/>
                  <a:pt x="58" y="163"/>
                </a:cubicBezTo>
                <a:cubicBezTo>
                  <a:pt x="58" y="172"/>
                  <a:pt x="51" y="179"/>
                  <a:pt x="42" y="179"/>
                </a:cubicBezTo>
                <a:cubicBezTo>
                  <a:pt x="33" y="179"/>
                  <a:pt x="26" y="172"/>
                  <a:pt x="26" y="163"/>
                </a:cubicBezTo>
                <a:close/>
                <a:moveTo>
                  <a:pt x="26" y="287"/>
                </a:moveTo>
                <a:cubicBezTo>
                  <a:pt x="26" y="278"/>
                  <a:pt x="33" y="271"/>
                  <a:pt x="42" y="271"/>
                </a:cubicBezTo>
                <a:cubicBezTo>
                  <a:pt x="51" y="271"/>
                  <a:pt x="58" y="278"/>
                  <a:pt x="58" y="287"/>
                </a:cubicBezTo>
                <a:cubicBezTo>
                  <a:pt x="58" y="296"/>
                  <a:pt x="51" y="303"/>
                  <a:pt x="42" y="303"/>
                </a:cubicBezTo>
                <a:cubicBezTo>
                  <a:pt x="33" y="303"/>
                  <a:pt x="26" y="296"/>
                  <a:pt x="26" y="287"/>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7" name="Freeform 216"/>
          <p:cNvSpPr>
            <a:spLocks noEditPoints="1"/>
          </p:cNvSpPr>
          <p:nvPr/>
        </p:nvSpPr>
        <p:spPr bwMode="auto">
          <a:xfrm>
            <a:off x="11874997" y="2102942"/>
            <a:ext cx="217289" cy="55066"/>
          </a:xfrm>
          <a:custGeom>
            <a:avLst/>
            <a:gdLst>
              <a:gd name="T0" fmla="*/ 33 w 263"/>
              <a:gd name="T1" fmla="*/ 0 h 67"/>
              <a:gd name="T2" fmla="*/ 67 w 263"/>
              <a:gd name="T3" fmla="*/ 33 h 67"/>
              <a:gd name="T4" fmla="*/ 33 w 263"/>
              <a:gd name="T5" fmla="*/ 67 h 67"/>
              <a:gd name="T6" fmla="*/ 0 w 263"/>
              <a:gd name="T7" fmla="*/ 33 h 67"/>
              <a:gd name="T8" fmla="*/ 33 w 263"/>
              <a:gd name="T9" fmla="*/ 0 h 67"/>
              <a:gd name="T10" fmla="*/ 230 w 263"/>
              <a:gd name="T11" fmla="*/ 0 h 67"/>
              <a:gd name="T12" fmla="*/ 263 w 263"/>
              <a:gd name="T13" fmla="*/ 33 h 67"/>
              <a:gd name="T14" fmla="*/ 230 w 263"/>
              <a:gd name="T15" fmla="*/ 67 h 67"/>
              <a:gd name="T16" fmla="*/ 196 w 263"/>
              <a:gd name="T17" fmla="*/ 33 h 67"/>
              <a:gd name="T18" fmla="*/ 230 w 263"/>
              <a:gd name="T19" fmla="*/ 0 h 67"/>
              <a:gd name="T20" fmla="*/ 230 w 263"/>
              <a:gd name="T21" fmla="*/ 21 h 67"/>
              <a:gd name="T22" fmla="*/ 242 w 263"/>
              <a:gd name="T23" fmla="*/ 33 h 67"/>
              <a:gd name="T24" fmla="*/ 230 w 263"/>
              <a:gd name="T25" fmla="*/ 46 h 67"/>
              <a:gd name="T26" fmla="*/ 217 w 263"/>
              <a:gd name="T27" fmla="*/ 33 h 67"/>
              <a:gd name="T28" fmla="*/ 230 w 263"/>
              <a:gd name="T29" fmla="*/ 21 h 67"/>
              <a:gd name="T30" fmla="*/ 132 w 263"/>
              <a:gd name="T31" fmla="*/ 0 h 67"/>
              <a:gd name="T32" fmla="*/ 166 w 263"/>
              <a:gd name="T33" fmla="*/ 33 h 67"/>
              <a:gd name="T34" fmla="*/ 132 w 263"/>
              <a:gd name="T35" fmla="*/ 67 h 67"/>
              <a:gd name="T36" fmla="*/ 99 w 263"/>
              <a:gd name="T37" fmla="*/ 33 h 67"/>
              <a:gd name="T38" fmla="*/ 132 w 263"/>
              <a:gd name="T39" fmla="*/ 0 h 67"/>
              <a:gd name="T40" fmla="*/ 132 w 263"/>
              <a:gd name="T41" fmla="*/ 21 h 67"/>
              <a:gd name="T42" fmla="*/ 145 w 263"/>
              <a:gd name="T43" fmla="*/ 33 h 67"/>
              <a:gd name="T44" fmla="*/ 132 w 263"/>
              <a:gd name="T45" fmla="*/ 46 h 67"/>
              <a:gd name="T46" fmla="*/ 120 w 263"/>
              <a:gd name="T47" fmla="*/ 33 h 67"/>
              <a:gd name="T48" fmla="*/ 132 w 263"/>
              <a:gd name="T49" fmla="*/ 21 h 67"/>
              <a:gd name="T50" fmla="*/ 33 w 263"/>
              <a:gd name="T51" fmla="*/ 21 h 67"/>
              <a:gd name="T52" fmla="*/ 46 w 263"/>
              <a:gd name="T53" fmla="*/ 33 h 67"/>
              <a:gd name="T54" fmla="*/ 33 w 263"/>
              <a:gd name="T55" fmla="*/ 46 h 67"/>
              <a:gd name="T56" fmla="*/ 21 w 263"/>
              <a:gd name="T57" fmla="*/ 33 h 67"/>
              <a:gd name="T58" fmla="*/ 33 w 263"/>
              <a:gd name="T59" fmla="*/ 2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 h="67">
                <a:moveTo>
                  <a:pt x="33" y="0"/>
                </a:moveTo>
                <a:cubicBezTo>
                  <a:pt x="52" y="0"/>
                  <a:pt x="67" y="15"/>
                  <a:pt x="67" y="33"/>
                </a:cubicBezTo>
                <a:cubicBezTo>
                  <a:pt x="67" y="52"/>
                  <a:pt x="52" y="67"/>
                  <a:pt x="33" y="67"/>
                </a:cubicBezTo>
                <a:cubicBezTo>
                  <a:pt x="15" y="67"/>
                  <a:pt x="0" y="52"/>
                  <a:pt x="0" y="33"/>
                </a:cubicBezTo>
                <a:cubicBezTo>
                  <a:pt x="0" y="15"/>
                  <a:pt x="15" y="0"/>
                  <a:pt x="33" y="0"/>
                </a:cubicBezTo>
                <a:close/>
                <a:moveTo>
                  <a:pt x="230" y="0"/>
                </a:moveTo>
                <a:cubicBezTo>
                  <a:pt x="248" y="0"/>
                  <a:pt x="263" y="15"/>
                  <a:pt x="263" y="33"/>
                </a:cubicBezTo>
                <a:cubicBezTo>
                  <a:pt x="263" y="52"/>
                  <a:pt x="248" y="67"/>
                  <a:pt x="230" y="67"/>
                </a:cubicBezTo>
                <a:cubicBezTo>
                  <a:pt x="211" y="67"/>
                  <a:pt x="196" y="52"/>
                  <a:pt x="196" y="33"/>
                </a:cubicBezTo>
                <a:cubicBezTo>
                  <a:pt x="196" y="15"/>
                  <a:pt x="211" y="0"/>
                  <a:pt x="230" y="0"/>
                </a:cubicBezTo>
                <a:close/>
                <a:moveTo>
                  <a:pt x="230" y="21"/>
                </a:moveTo>
                <a:cubicBezTo>
                  <a:pt x="237" y="21"/>
                  <a:pt x="242" y="26"/>
                  <a:pt x="242" y="33"/>
                </a:cubicBezTo>
                <a:cubicBezTo>
                  <a:pt x="242" y="40"/>
                  <a:pt x="237" y="46"/>
                  <a:pt x="230" y="46"/>
                </a:cubicBezTo>
                <a:cubicBezTo>
                  <a:pt x="223" y="46"/>
                  <a:pt x="217" y="40"/>
                  <a:pt x="217" y="33"/>
                </a:cubicBezTo>
                <a:cubicBezTo>
                  <a:pt x="217" y="26"/>
                  <a:pt x="223" y="21"/>
                  <a:pt x="230" y="21"/>
                </a:cubicBezTo>
                <a:close/>
                <a:moveTo>
                  <a:pt x="132" y="0"/>
                </a:moveTo>
                <a:cubicBezTo>
                  <a:pt x="151" y="0"/>
                  <a:pt x="166" y="15"/>
                  <a:pt x="166" y="33"/>
                </a:cubicBezTo>
                <a:cubicBezTo>
                  <a:pt x="166" y="52"/>
                  <a:pt x="151" y="67"/>
                  <a:pt x="132" y="67"/>
                </a:cubicBezTo>
                <a:cubicBezTo>
                  <a:pt x="114" y="67"/>
                  <a:pt x="99" y="52"/>
                  <a:pt x="99" y="33"/>
                </a:cubicBezTo>
                <a:cubicBezTo>
                  <a:pt x="99" y="15"/>
                  <a:pt x="114" y="0"/>
                  <a:pt x="132" y="0"/>
                </a:cubicBezTo>
                <a:close/>
                <a:moveTo>
                  <a:pt x="132" y="21"/>
                </a:moveTo>
                <a:cubicBezTo>
                  <a:pt x="139" y="21"/>
                  <a:pt x="145" y="26"/>
                  <a:pt x="145" y="33"/>
                </a:cubicBezTo>
                <a:cubicBezTo>
                  <a:pt x="145" y="40"/>
                  <a:pt x="139" y="46"/>
                  <a:pt x="132" y="46"/>
                </a:cubicBezTo>
                <a:cubicBezTo>
                  <a:pt x="125" y="46"/>
                  <a:pt x="120" y="40"/>
                  <a:pt x="120" y="33"/>
                </a:cubicBezTo>
                <a:cubicBezTo>
                  <a:pt x="120" y="26"/>
                  <a:pt x="125" y="21"/>
                  <a:pt x="132" y="21"/>
                </a:cubicBezTo>
                <a:close/>
                <a:moveTo>
                  <a:pt x="33" y="21"/>
                </a:moveTo>
                <a:cubicBezTo>
                  <a:pt x="40" y="21"/>
                  <a:pt x="46" y="26"/>
                  <a:pt x="46" y="33"/>
                </a:cubicBezTo>
                <a:cubicBezTo>
                  <a:pt x="46" y="40"/>
                  <a:pt x="40" y="46"/>
                  <a:pt x="33" y="46"/>
                </a:cubicBezTo>
                <a:cubicBezTo>
                  <a:pt x="26" y="46"/>
                  <a:pt x="21" y="40"/>
                  <a:pt x="21" y="33"/>
                </a:cubicBezTo>
                <a:cubicBezTo>
                  <a:pt x="21" y="26"/>
                  <a:pt x="26" y="21"/>
                  <a:pt x="33" y="21"/>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8" name="Freeform 217"/>
          <p:cNvSpPr>
            <a:spLocks/>
          </p:cNvSpPr>
          <p:nvPr/>
        </p:nvSpPr>
        <p:spPr bwMode="auto">
          <a:xfrm>
            <a:off x="12546211" y="2074664"/>
            <a:ext cx="287239" cy="111622"/>
          </a:xfrm>
          <a:custGeom>
            <a:avLst/>
            <a:gdLst>
              <a:gd name="T0" fmla="*/ 338 w 348"/>
              <a:gd name="T1" fmla="*/ 135 h 135"/>
              <a:gd name="T2" fmla="*/ 328 w 348"/>
              <a:gd name="T3" fmla="*/ 126 h 135"/>
              <a:gd name="T4" fmla="*/ 328 w 348"/>
              <a:gd name="T5" fmla="*/ 87 h 135"/>
              <a:gd name="T6" fmla="*/ 228 w 348"/>
              <a:gd name="T7" fmla="*/ 19 h 135"/>
              <a:gd name="T8" fmla="*/ 119 w 348"/>
              <a:gd name="T9" fmla="*/ 19 h 135"/>
              <a:gd name="T10" fmla="*/ 19 w 348"/>
              <a:gd name="T11" fmla="*/ 87 h 135"/>
              <a:gd name="T12" fmla="*/ 19 w 348"/>
              <a:gd name="T13" fmla="*/ 126 h 135"/>
              <a:gd name="T14" fmla="*/ 9 w 348"/>
              <a:gd name="T15" fmla="*/ 135 h 135"/>
              <a:gd name="T16" fmla="*/ 0 w 348"/>
              <a:gd name="T17" fmla="*/ 126 h 135"/>
              <a:gd name="T18" fmla="*/ 0 w 348"/>
              <a:gd name="T19" fmla="*/ 87 h 135"/>
              <a:gd name="T20" fmla="*/ 119 w 348"/>
              <a:gd name="T21" fmla="*/ 0 h 135"/>
              <a:gd name="T22" fmla="*/ 229 w 348"/>
              <a:gd name="T23" fmla="*/ 0 h 135"/>
              <a:gd name="T24" fmla="*/ 348 w 348"/>
              <a:gd name="T25" fmla="*/ 87 h 135"/>
              <a:gd name="T26" fmla="*/ 348 w 348"/>
              <a:gd name="T27" fmla="*/ 126 h 135"/>
              <a:gd name="T28" fmla="*/ 338 w 348"/>
              <a:gd name="T29" fmla="*/ 13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135">
                <a:moveTo>
                  <a:pt x="338" y="135"/>
                </a:moveTo>
                <a:cubicBezTo>
                  <a:pt x="333" y="135"/>
                  <a:pt x="328" y="131"/>
                  <a:pt x="328" y="126"/>
                </a:cubicBezTo>
                <a:lnTo>
                  <a:pt x="328" y="87"/>
                </a:lnTo>
                <a:cubicBezTo>
                  <a:pt x="328" y="50"/>
                  <a:pt x="283" y="19"/>
                  <a:pt x="228" y="19"/>
                </a:cubicBezTo>
                <a:lnTo>
                  <a:pt x="119" y="19"/>
                </a:lnTo>
                <a:cubicBezTo>
                  <a:pt x="64" y="19"/>
                  <a:pt x="19" y="50"/>
                  <a:pt x="19" y="87"/>
                </a:cubicBezTo>
                <a:lnTo>
                  <a:pt x="19" y="126"/>
                </a:lnTo>
                <a:cubicBezTo>
                  <a:pt x="19" y="131"/>
                  <a:pt x="15" y="135"/>
                  <a:pt x="9" y="135"/>
                </a:cubicBezTo>
                <a:cubicBezTo>
                  <a:pt x="4" y="135"/>
                  <a:pt x="0" y="131"/>
                  <a:pt x="0" y="126"/>
                </a:cubicBezTo>
                <a:lnTo>
                  <a:pt x="0" y="87"/>
                </a:lnTo>
                <a:cubicBezTo>
                  <a:pt x="0" y="39"/>
                  <a:pt x="53" y="0"/>
                  <a:pt x="119" y="0"/>
                </a:cubicBezTo>
                <a:lnTo>
                  <a:pt x="229" y="0"/>
                </a:lnTo>
                <a:cubicBezTo>
                  <a:pt x="294" y="0"/>
                  <a:pt x="348" y="39"/>
                  <a:pt x="348" y="87"/>
                </a:cubicBezTo>
                <a:lnTo>
                  <a:pt x="348" y="126"/>
                </a:lnTo>
                <a:cubicBezTo>
                  <a:pt x="348" y="131"/>
                  <a:pt x="343" y="135"/>
                  <a:pt x="338" y="135"/>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19" name="Freeform 218"/>
          <p:cNvSpPr>
            <a:spLocks noEditPoints="1"/>
          </p:cNvSpPr>
          <p:nvPr/>
        </p:nvSpPr>
        <p:spPr bwMode="auto">
          <a:xfrm>
            <a:off x="12625090" y="2065735"/>
            <a:ext cx="129480" cy="129481"/>
          </a:xfrm>
          <a:custGeom>
            <a:avLst/>
            <a:gdLst>
              <a:gd name="T0" fmla="*/ 78 w 155"/>
              <a:gd name="T1" fmla="*/ 155 h 155"/>
              <a:gd name="T2" fmla="*/ 0 w 155"/>
              <a:gd name="T3" fmla="*/ 78 h 155"/>
              <a:gd name="T4" fmla="*/ 78 w 155"/>
              <a:gd name="T5" fmla="*/ 0 h 155"/>
              <a:gd name="T6" fmla="*/ 155 w 155"/>
              <a:gd name="T7" fmla="*/ 78 h 155"/>
              <a:gd name="T8" fmla="*/ 78 w 155"/>
              <a:gd name="T9" fmla="*/ 155 h 155"/>
              <a:gd name="T10" fmla="*/ 78 w 155"/>
              <a:gd name="T11" fmla="*/ 20 h 155"/>
              <a:gd name="T12" fmla="*/ 20 w 155"/>
              <a:gd name="T13" fmla="*/ 78 h 155"/>
              <a:gd name="T14" fmla="*/ 78 w 155"/>
              <a:gd name="T15" fmla="*/ 136 h 155"/>
              <a:gd name="T16" fmla="*/ 136 w 155"/>
              <a:gd name="T17" fmla="*/ 78 h 155"/>
              <a:gd name="T18" fmla="*/ 78 w 155"/>
              <a:gd name="T19" fmla="*/ 2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55">
                <a:moveTo>
                  <a:pt x="78" y="155"/>
                </a:moveTo>
                <a:cubicBezTo>
                  <a:pt x="35" y="155"/>
                  <a:pt x="0" y="120"/>
                  <a:pt x="0" y="78"/>
                </a:cubicBezTo>
                <a:cubicBezTo>
                  <a:pt x="0" y="35"/>
                  <a:pt x="35" y="0"/>
                  <a:pt x="78" y="0"/>
                </a:cubicBezTo>
                <a:cubicBezTo>
                  <a:pt x="120" y="0"/>
                  <a:pt x="155" y="35"/>
                  <a:pt x="155" y="78"/>
                </a:cubicBezTo>
                <a:cubicBezTo>
                  <a:pt x="155" y="120"/>
                  <a:pt x="120" y="155"/>
                  <a:pt x="78" y="155"/>
                </a:cubicBezTo>
                <a:close/>
                <a:moveTo>
                  <a:pt x="78" y="20"/>
                </a:moveTo>
                <a:cubicBezTo>
                  <a:pt x="46" y="20"/>
                  <a:pt x="20" y="46"/>
                  <a:pt x="20" y="78"/>
                </a:cubicBezTo>
                <a:cubicBezTo>
                  <a:pt x="20" y="110"/>
                  <a:pt x="46" y="136"/>
                  <a:pt x="78" y="136"/>
                </a:cubicBezTo>
                <a:cubicBezTo>
                  <a:pt x="109" y="136"/>
                  <a:pt x="136" y="110"/>
                  <a:pt x="136" y="78"/>
                </a:cubicBezTo>
                <a:cubicBezTo>
                  <a:pt x="136" y="46"/>
                  <a:pt x="109" y="20"/>
                  <a:pt x="78" y="2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0" name="Freeform 219"/>
          <p:cNvSpPr>
            <a:spLocks noEditPoints="1"/>
          </p:cNvSpPr>
          <p:nvPr/>
        </p:nvSpPr>
        <p:spPr bwMode="auto">
          <a:xfrm>
            <a:off x="13312677" y="2067224"/>
            <a:ext cx="126503" cy="126503"/>
          </a:xfrm>
          <a:custGeom>
            <a:avLst/>
            <a:gdLst>
              <a:gd name="T0" fmla="*/ 77 w 155"/>
              <a:gd name="T1" fmla="*/ 155 h 155"/>
              <a:gd name="T2" fmla="*/ 0 w 155"/>
              <a:gd name="T3" fmla="*/ 77 h 155"/>
              <a:gd name="T4" fmla="*/ 77 w 155"/>
              <a:gd name="T5" fmla="*/ 0 h 155"/>
              <a:gd name="T6" fmla="*/ 155 w 155"/>
              <a:gd name="T7" fmla="*/ 77 h 155"/>
              <a:gd name="T8" fmla="*/ 77 w 155"/>
              <a:gd name="T9" fmla="*/ 155 h 155"/>
              <a:gd name="T10" fmla="*/ 77 w 155"/>
              <a:gd name="T11" fmla="*/ 19 h 155"/>
              <a:gd name="T12" fmla="*/ 19 w 155"/>
              <a:gd name="T13" fmla="*/ 77 h 155"/>
              <a:gd name="T14" fmla="*/ 77 w 155"/>
              <a:gd name="T15" fmla="*/ 135 h 155"/>
              <a:gd name="T16" fmla="*/ 135 w 155"/>
              <a:gd name="T17" fmla="*/ 77 h 155"/>
              <a:gd name="T18" fmla="*/ 77 w 155"/>
              <a:gd name="T19" fmla="*/ 1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55">
                <a:moveTo>
                  <a:pt x="77" y="155"/>
                </a:moveTo>
                <a:cubicBezTo>
                  <a:pt x="34" y="155"/>
                  <a:pt x="0" y="120"/>
                  <a:pt x="0" y="77"/>
                </a:cubicBezTo>
                <a:cubicBezTo>
                  <a:pt x="0" y="35"/>
                  <a:pt x="34" y="0"/>
                  <a:pt x="77" y="0"/>
                </a:cubicBezTo>
                <a:cubicBezTo>
                  <a:pt x="120" y="0"/>
                  <a:pt x="155" y="35"/>
                  <a:pt x="155" y="77"/>
                </a:cubicBezTo>
                <a:cubicBezTo>
                  <a:pt x="155" y="120"/>
                  <a:pt x="120" y="155"/>
                  <a:pt x="77" y="155"/>
                </a:cubicBezTo>
                <a:close/>
                <a:moveTo>
                  <a:pt x="77" y="19"/>
                </a:moveTo>
                <a:cubicBezTo>
                  <a:pt x="45" y="19"/>
                  <a:pt x="19" y="46"/>
                  <a:pt x="19" y="77"/>
                </a:cubicBezTo>
                <a:cubicBezTo>
                  <a:pt x="19" y="109"/>
                  <a:pt x="45" y="135"/>
                  <a:pt x="77" y="135"/>
                </a:cubicBezTo>
                <a:cubicBezTo>
                  <a:pt x="109" y="135"/>
                  <a:pt x="135" y="109"/>
                  <a:pt x="135" y="77"/>
                </a:cubicBezTo>
                <a:cubicBezTo>
                  <a:pt x="135" y="46"/>
                  <a:pt x="109" y="19"/>
                  <a:pt x="77" y="19"/>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1" name="Freeform 220"/>
          <p:cNvSpPr>
            <a:spLocks/>
          </p:cNvSpPr>
          <p:nvPr/>
        </p:nvSpPr>
        <p:spPr bwMode="auto">
          <a:xfrm>
            <a:off x="13221891" y="2083594"/>
            <a:ext cx="308075" cy="93762"/>
          </a:xfrm>
          <a:custGeom>
            <a:avLst/>
            <a:gdLst>
              <a:gd name="T0" fmla="*/ 11 w 370"/>
              <a:gd name="T1" fmla="*/ 116 h 117"/>
              <a:gd name="T2" fmla="*/ 6 w 370"/>
              <a:gd name="T3" fmla="*/ 114 h 117"/>
              <a:gd name="T4" fmla="*/ 3 w 370"/>
              <a:gd name="T5" fmla="*/ 100 h 117"/>
              <a:gd name="T6" fmla="*/ 185 w 370"/>
              <a:gd name="T7" fmla="*/ 0 h 117"/>
              <a:gd name="T8" fmla="*/ 367 w 370"/>
              <a:gd name="T9" fmla="*/ 100 h 117"/>
              <a:gd name="T10" fmla="*/ 365 w 370"/>
              <a:gd name="T11" fmla="*/ 114 h 117"/>
              <a:gd name="T12" fmla="*/ 351 w 370"/>
              <a:gd name="T13" fmla="*/ 111 h 117"/>
              <a:gd name="T14" fmla="*/ 185 w 370"/>
              <a:gd name="T15" fmla="*/ 19 h 117"/>
              <a:gd name="T16" fmla="*/ 19 w 370"/>
              <a:gd name="T17" fmla="*/ 111 h 117"/>
              <a:gd name="T18" fmla="*/ 11 w 370"/>
              <a:gd name="T19" fmla="*/ 11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0" h="117">
                <a:moveTo>
                  <a:pt x="11" y="116"/>
                </a:moveTo>
                <a:cubicBezTo>
                  <a:pt x="9" y="116"/>
                  <a:pt x="8" y="115"/>
                  <a:pt x="6" y="114"/>
                </a:cubicBezTo>
                <a:cubicBezTo>
                  <a:pt x="1" y="111"/>
                  <a:pt x="0" y="105"/>
                  <a:pt x="3" y="100"/>
                </a:cubicBezTo>
                <a:cubicBezTo>
                  <a:pt x="47" y="36"/>
                  <a:pt x="113" y="0"/>
                  <a:pt x="185" y="0"/>
                </a:cubicBezTo>
                <a:cubicBezTo>
                  <a:pt x="258" y="0"/>
                  <a:pt x="324" y="36"/>
                  <a:pt x="367" y="100"/>
                </a:cubicBezTo>
                <a:cubicBezTo>
                  <a:pt x="370" y="105"/>
                  <a:pt x="369" y="111"/>
                  <a:pt x="365" y="114"/>
                </a:cubicBezTo>
                <a:cubicBezTo>
                  <a:pt x="360" y="117"/>
                  <a:pt x="354" y="116"/>
                  <a:pt x="351" y="111"/>
                </a:cubicBezTo>
                <a:cubicBezTo>
                  <a:pt x="311" y="52"/>
                  <a:pt x="251" y="19"/>
                  <a:pt x="185" y="19"/>
                </a:cubicBezTo>
                <a:cubicBezTo>
                  <a:pt x="119" y="19"/>
                  <a:pt x="59" y="52"/>
                  <a:pt x="19" y="111"/>
                </a:cubicBezTo>
                <a:cubicBezTo>
                  <a:pt x="17" y="114"/>
                  <a:pt x="14" y="116"/>
                  <a:pt x="11" y="11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2" name="Freeform 221"/>
          <p:cNvSpPr>
            <a:spLocks noEditPoints="1"/>
          </p:cNvSpPr>
          <p:nvPr/>
        </p:nvSpPr>
        <p:spPr bwMode="auto">
          <a:xfrm>
            <a:off x="12519422" y="1302246"/>
            <a:ext cx="340817" cy="343793"/>
          </a:xfrm>
          <a:custGeom>
            <a:avLst/>
            <a:gdLst>
              <a:gd name="T0" fmla="*/ 207 w 413"/>
              <a:gd name="T1" fmla="*/ 0 h 413"/>
              <a:gd name="T2" fmla="*/ 413 w 413"/>
              <a:gd name="T3" fmla="*/ 206 h 413"/>
              <a:gd name="T4" fmla="*/ 207 w 413"/>
              <a:gd name="T5" fmla="*/ 413 h 413"/>
              <a:gd name="T6" fmla="*/ 0 w 413"/>
              <a:gd name="T7" fmla="*/ 206 h 413"/>
              <a:gd name="T8" fmla="*/ 207 w 413"/>
              <a:gd name="T9" fmla="*/ 0 h 413"/>
              <a:gd name="T10" fmla="*/ 323 w 413"/>
              <a:gd name="T11" fmla="*/ 358 h 413"/>
              <a:gd name="T12" fmla="*/ 321 w 413"/>
              <a:gd name="T13" fmla="*/ 352 h 413"/>
              <a:gd name="T14" fmla="*/ 321 w 413"/>
              <a:gd name="T15" fmla="*/ 324 h 413"/>
              <a:gd name="T16" fmla="*/ 247 w 413"/>
              <a:gd name="T17" fmla="*/ 274 h 413"/>
              <a:gd name="T18" fmla="*/ 167 w 413"/>
              <a:gd name="T19" fmla="*/ 274 h 413"/>
              <a:gd name="T20" fmla="*/ 93 w 413"/>
              <a:gd name="T21" fmla="*/ 324 h 413"/>
              <a:gd name="T22" fmla="*/ 93 w 413"/>
              <a:gd name="T23" fmla="*/ 352 h 413"/>
              <a:gd name="T24" fmla="*/ 90 w 413"/>
              <a:gd name="T25" fmla="*/ 358 h 413"/>
              <a:gd name="T26" fmla="*/ 207 w 413"/>
              <a:gd name="T27" fmla="*/ 398 h 413"/>
              <a:gd name="T28" fmla="*/ 323 w 413"/>
              <a:gd name="T29" fmla="*/ 358 h 413"/>
              <a:gd name="T30" fmla="*/ 79 w 413"/>
              <a:gd name="T31" fmla="*/ 348 h 413"/>
              <a:gd name="T32" fmla="*/ 79 w 413"/>
              <a:gd name="T33" fmla="*/ 324 h 413"/>
              <a:gd name="T34" fmla="*/ 167 w 413"/>
              <a:gd name="T35" fmla="*/ 260 h 413"/>
              <a:gd name="T36" fmla="*/ 247 w 413"/>
              <a:gd name="T37" fmla="*/ 260 h 413"/>
              <a:gd name="T38" fmla="*/ 335 w 413"/>
              <a:gd name="T39" fmla="*/ 324 h 413"/>
              <a:gd name="T40" fmla="*/ 335 w 413"/>
              <a:gd name="T41" fmla="*/ 348 h 413"/>
              <a:gd name="T42" fmla="*/ 398 w 413"/>
              <a:gd name="T43" fmla="*/ 206 h 413"/>
              <a:gd name="T44" fmla="*/ 207 w 413"/>
              <a:gd name="T45" fmla="*/ 15 h 413"/>
              <a:gd name="T46" fmla="*/ 16 w 413"/>
              <a:gd name="T47" fmla="*/ 206 h 413"/>
              <a:gd name="T48" fmla="*/ 79 w 413"/>
              <a:gd name="T49" fmla="*/ 348 h 413"/>
              <a:gd name="T50" fmla="*/ 207 w 413"/>
              <a:gd name="T51" fmla="*/ 217 h 413"/>
              <a:gd name="T52" fmla="*/ 150 w 413"/>
              <a:gd name="T53" fmla="*/ 160 h 413"/>
              <a:gd name="T54" fmla="*/ 207 w 413"/>
              <a:gd name="T55" fmla="*/ 103 h 413"/>
              <a:gd name="T56" fmla="*/ 264 w 413"/>
              <a:gd name="T57" fmla="*/ 160 h 413"/>
              <a:gd name="T58" fmla="*/ 207 w 413"/>
              <a:gd name="T59" fmla="*/ 217 h 413"/>
              <a:gd name="T60" fmla="*/ 207 w 413"/>
              <a:gd name="T61" fmla="*/ 118 h 413"/>
              <a:gd name="T62" fmla="*/ 164 w 413"/>
              <a:gd name="T63" fmla="*/ 160 h 413"/>
              <a:gd name="T64" fmla="*/ 207 w 413"/>
              <a:gd name="T65" fmla="*/ 203 h 413"/>
              <a:gd name="T66" fmla="*/ 250 w 413"/>
              <a:gd name="T67" fmla="*/ 160 h 413"/>
              <a:gd name="T68" fmla="*/ 207 w 413"/>
              <a:gd name="T69" fmla="*/ 118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207" y="0"/>
                </a:moveTo>
                <a:cubicBezTo>
                  <a:pt x="321" y="0"/>
                  <a:pt x="413" y="93"/>
                  <a:pt x="413" y="206"/>
                </a:cubicBezTo>
                <a:cubicBezTo>
                  <a:pt x="413" y="320"/>
                  <a:pt x="321" y="413"/>
                  <a:pt x="207" y="413"/>
                </a:cubicBezTo>
                <a:cubicBezTo>
                  <a:pt x="93" y="413"/>
                  <a:pt x="0" y="320"/>
                  <a:pt x="0" y="206"/>
                </a:cubicBezTo>
                <a:cubicBezTo>
                  <a:pt x="0" y="93"/>
                  <a:pt x="93" y="0"/>
                  <a:pt x="207" y="0"/>
                </a:cubicBezTo>
                <a:close/>
                <a:moveTo>
                  <a:pt x="323" y="358"/>
                </a:moveTo>
                <a:cubicBezTo>
                  <a:pt x="322" y="357"/>
                  <a:pt x="321" y="355"/>
                  <a:pt x="321" y="352"/>
                </a:cubicBezTo>
                <a:lnTo>
                  <a:pt x="321" y="324"/>
                </a:lnTo>
                <a:cubicBezTo>
                  <a:pt x="321" y="297"/>
                  <a:pt x="288" y="274"/>
                  <a:pt x="247" y="274"/>
                </a:cubicBezTo>
                <a:lnTo>
                  <a:pt x="167" y="274"/>
                </a:lnTo>
                <a:cubicBezTo>
                  <a:pt x="126" y="274"/>
                  <a:pt x="93" y="297"/>
                  <a:pt x="93" y="324"/>
                </a:cubicBezTo>
                <a:lnTo>
                  <a:pt x="93" y="352"/>
                </a:lnTo>
                <a:cubicBezTo>
                  <a:pt x="93" y="355"/>
                  <a:pt x="92" y="357"/>
                  <a:pt x="90" y="358"/>
                </a:cubicBezTo>
                <a:cubicBezTo>
                  <a:pt x="123" y="383"/>
                  <a:pt x="163" y="398"/>
                  <a:pt x="207" y="398"/>
                </a:cubicBezTo>
                <a:cubicBezTo>
                  <a:pt x="251" y="398"/>
                  <a:pt x="291" y="383"/>
                  <a:pt x="323" y="358"/>
                </a:cubicBezTo>
                <a:close/>
                <a:moveTo>
                  <a:pt x="79" y="348"/>
                </a:moveTo>
                <a:lnTo>
                  <a:pt x="79" y="324"/>
                </a:lnTo>
                <a:cubicBezTo>
                  <a:pt x="79" y="289"/>
                  <a:pt x="118" y="260"/>
                  <a:pt x="167" y="260"/>
                </a:cubicBezTo>
                <a:lnTo>
                  <a:pt x="247" y="260"/>
                </a:lnTo>
                <a:cubicBezTo>
                  <a:pt x="296" y="260"/>
                  <a:pt x="335" y="289"/>
                  <a:pt x="335" y="324"/>
                </a:cubicBezTo>
                <a:lnTo>
                  <a:pt x="335" y="348"/>
                </a:lnTo>
                <a:cubicBezTo>
                  <a:pt x="374" y="313"/>
                  <a:pt x="398" y="263"/>
                  <a:pt x="398" y="206"/>
                </a:cubicBezTo>
                <a:cubicBezTo>
                  <a:pt x="398" y="101"/>
                  <a:pt x="312" y="15"/>
                  <a:pt x="207" y="15"/>
                </a:cubicBezTo>
                <a:cubicBezTo>
                  <a:pt x="101" y="15"/>
                  <a:pt x="16" y="101"/>
                  <a:pt x="16" y="206"/>
                </a:cubicBezTo>
                <a:cubicBezTo>
                  <a:pt x="16" y="263"/>
                  <a:pt x="40" y="313"/>
                  <a:pt x="79" y="348"/>
                </a:cubicBezTo>
                <a:close/>
                <a:moveTo>
                  <a:pt x="207" y="217"/>
                </a:moveTo>
                <a:cubicBezTo>
                  <a:pt x="175" y="217"/>
                  <a:pt x="150" y="192"/>
                  <a:pt x="150" y="160"/>
                </a:cubicBezTo>
                <a:cubicBezTo>
                  <a:pt x="150" y="129"/>
                  <a:pt x="175" y="103"/>
                  <a:pt x="207" y="103"/>
                </a:cubicBezTo>
                <a:cubicBezTo>
                  <a:pt x="238" y="103"/>
                  <a:pt x="264" y="129"/>
                  <a:pt x="264" y="160"/>
                </a:cubicBezTo>
                <a:cubicBezTo>
                  <a:pt x="264" y="192"/>
                  <a:pt x="238" y="217"/>
                  <a:pt x="207" y="217"/>
                </a:cubicBezTo>
                <a:close/>
                <a:moveTo>
                  <a:pt x="207" y="118"/>
                </a:moveTo>
                <a:cubicBezTo>
                  <a:pt x="183" y="118"/>
                  <a:pt x="164" y="137"/>
                  <a:pt x="164" y="160"/>
                </a:cubicBezTo>
                <a:cubicBezTo>
                  <a:pt x="164" y="184"/>
                  <a:pt x="183" y="203"/>
                  <a:pt x="207" y="203"/>
                </a:cubicBezTo>
                <a:cubicBezTo>
                  <a:pt x="230" y="203"/>
                  <a:pt x="250" y="184"/>
                  <a:pt x="250" y="160"/>
                </a:cubicBezTo>
                <a:cubicBezTo>
                  <a:pt x="250" y="137"/>
                  <a:pt x="230" y="118"/>
                  <a:pt x="207" y="1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3" name="Freeform 222"/>
          <p:cNvSpPr>
            <a:spLocks noEditPoints="1"/>
          </p:cNvSpPr>
          <p:nvPr/>
        </p:nvSpPr>
        <p:spPr bwMode="auto">
          <a:xfrm>
            <a:off x="13204031" y="1302246"/>
            <a:ext cx="340817" cy="343793"/>
          </a:xfrm>
          <a:custGeom>
            <a:avLst/>
            <a:gdLst>
              <a:gd name="T0" fmla="*/ 206 w 412"/>
              <a:gd name="T1" fmla="*/ 0 h 413"/>
              <a:gd name="T2" fmla="*/ 412 w 412"/>
              <a:gd name="T3" fmla="*/ 206 h 413"/>
              <a:gd name="T4" fmla="*/ 206 w 412"/>
              <a:gd name="T5" fmla="*/ 413 h 413"/>
              <a:gd name="T6" fmla="*/ 0 w 412"/>
              <a:gd name="T7" fmla="*/ 206 h 413"/>
              <a:gd name="T8" fmla="*/ 206 w 412"/>
              <a:gd name="T9" fmla="*/ 0 h 413"/>
              <a:gd name="T10" fmla="*/ 76 w 412"/>
              <a:gd name="T11" fmla="*/ 333 h 413"/>
              <a:gd name="T12" fmla="*/ 72 w 412"/>
              <a:gd name="T13" fmla="*/ 331 h 413"/>
              <a:gd name="T14" fmla="*/ 71 w 412"/>
              <a:gd name="T15" fmla="*/ 321 h 413"/>
              <a:gd name="T16" fmla="*/ 206 w 412"/>
              <a:gd name="T17" fmla="*/ 246 h 413"/>
              <a:gd name="T18" fmla="*/ 342 w 412"/>
              <a:gd name="T19" fmla="*/ 321 h 413"/>
              <a:gd name="T20" fmla="*/ 340 w 412"/>
              <a:gd name="T21" fmla="*/ 331 h 413"/>
              <a:gd name="T22" fmla="*/ 330 w 412"/>
              <a:gd name="T23" fmla="*/ 329 h 413"/>
              <a:gd name="T24" fmla="*/ 206 w 412"/>
              <a:gd name="T25" fmla="*/ 261 h 413"/>
              <a:gd name="T26" fmla="*/ 82 w 412"/>
              <a:gd name="T27" fmla="*/ 329 h 413"/>
              <a:gd name="T28" fmla="*/ 76 w 412"/>
              <a:gd name="T29" fmla="*/ 333 h 413"/>
              <a:gd name="T30" fmla="*/ 206 w 412"/>
              <a:gd name="T31" fmla="*/ 196 h 413"/>
              <a:gd name="T32" fmla="*/ 149 w 412"/>
              <a:gd name="T33" fmla="*/ 138 h 413"/>
              <a:gd name="T34" fmla="*/ 206 w 412"/>
              <a:gd name="T35" fmla="*/ 80 h 413"/>
              <a:gd name="T36" fmla="*/ 264 w 412"/>
              <a:gd name="T37" fmla="*/ 138 h 413"/>
              <a:gd name="T38" fmla="*/ 206 w 412"/>
              <a:gd name="T39" fmla="*/ 196 h 413"/>
              <a:gd name="T40" fmla="*/ 206 w 412"/>
              <a:gd name="T41" fmla="*/ 95 h 413"/>
              <a:gd name="T42" fmla="*/ 163 w 412"/>
              <a:gd name="T43" fmla="*/ 138 h 413"/>
              <a:gd name="T44" fmla="*/ 206 w 412"/>
              <a:gd name="T45" fmla="*/ 181 h 413"/>
              <a:gd name="T46" fmla="*/ 249 w 412"/>
              <a:gd name="T47" fmla="*/ 138 h 413"/>
              <a:gd name="T48" fmla="*/ 206 w 412"/>
              <a:gd name="T49" fmla="*/ 95 h 413"/>
              <a:gd name="T50" fmla="*/ 206 w 412"/>
              <a:gd name="T51" fmla="*/ 15 h 413"/>
              <a:gd name="T52" fmla="*/ 397 w 412"/>
              <a:gd name="T53" fmla="*/ 206 h 413"/>
              <a:gd name="T54" fmla="*/ 206 w 412"/>
              <a:gd name="T55" fmla="*/ 398 h 413"/>
              <a:gd name="T56" fmla="*/ 15 w 412"/>
              <a:gd name="T57" fmla="*/ 206 h 413"/>
              <a:gd name="T58" fmla="*/ 206 w 412"/>
              <a:gd name="T59" fmla="*/ 1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12" h="413">
                <a:moveTo>
                  <a:pt x="206" y="0"/>
                </a:moveTo>
                <a:cubicBezTo>
                  <a:pt x="320" y="0"/>
                  <a:pt x="412" y="93"/>
                  <a:pt x="412" y="206"/>
                </a:cubicBezTo>
                <a:cubicBezTo>
                  <a:pt x="412" y="320"/>
                  <a:pt x="320" y="413"/>
                  <a:pt x="206" y="413"/>
                </a:cubicBezTo>
                <a:cubicBezTo>
                  <a:pt x="92" y="413"/>
                  <a:pt x="0" y="320"/>
                  <a:pt x="0" y="206"/>
                </a:cubicBezTo>
                <a:cubicBezTo>
                  <a:pt x="0" y="93"/>
                  <a:pt x="92" y="0"/>
                  <a:pt x="206" y="0"/>
                </a:cubicBezTo>
                <a:close/>
                <a:moveTo>
                  <a:pt x="76" y="333"/>
                </a:moveTo>
                <a:cubicBezTo>
                  <a:pt x="75" y="333"/>
                  <a:pt x="74" y="332"/>
                  <a:pt x="72" y="331"/>
                </a:cubicBezTo>
                <a:cubicBezTo>
                  <a:pt x="69" y="329"/>
                  <a:pt x="68" y="325"/>
                  <a:pt x="71" y="321"/>
                </a:cubicBezTo>
                <a:cubicBezTo>
                  <a:pt x="103" y="274"/>
                  <a:pt x="152" y="246"/>
                  <a:pt x="206" y="246"/>
                </a:cubicBezTo>
                <a:cubicBezTo>
                  <a:pt x="260" y="246"/>
                  <a:pt x="310" y="274"/>
                  <a:pt x="342" y="321"/>
                </a:cubicBezTo>
                <a:cubicBezTo>
                  <a:pt x="344" y="325"/>
                  <a:pt x="343" y="329"/>
                  <a:pt x="340" y="331"/>
                </a:cubicBezTo>
                <a:cubicBezTo>
                  <a:pt x="337" y="334"/>
                  <a:pt x="332" y="333"/>
                  <a:pt x="330" y="329"/>
                </a:cubicBezTo>
                <a:cubicBezTo>
                  <a:pt x="300" y="286"/>
                  <a:pt x="255" y="261"/>
                  <a:pt x="206" y="261"/>
                </a:cubicBezTo>
                <a:cubicBezTo>
                  <a:pt x="157" y="261"/>
                  <a:pt x="112" y="286"/>
                  <a:pt x="82" y="329"/>
                </a:cubicBezTo>
                <a:cubicBezTo>
                  <a:pt x="81" y="331"/>
                  <a:pt x="79" y="333"/>
                  <a:pt x="76" y="333"/>
                </a:cubicBezTo>
                <a:close/>
                <a:moveTo>
                  <a:pt x="206" y="196"/>
                </a:moveTo>
                <a:cubicBezTo>
                  <a:pt x="174" y="196"/>
                  <a:pt x="149" y="170"/>
                  <a:pt x="149" y="138"/>
                </a:cubicBezTo>
                <a:cubicBezTo>
                  <a:pt x="149" y="106"/>
                  <a:pt x="174" y="80"/>
                  <a:pt x="206" y="80"/>
                </a:cubicBezTo>
                <a:cubicBezTo>
                  <a:pt x="238" y="80"/>
                  <a:pt x="264" y="106"/>
                  <a:pt x="264" y="138"/>
                </a:cubicBezTo>
                <a:cubicBezTo>
                  <a:pt x="264" y="170"/>
                  <a:pt x="238" y="196"/>
                  <a:pt x="206" y="196"/>
                </a:cubicBezTo>
                <a:close/>
                <a:moveTo>
                  <a:pt x="206" y="95"/>
                </a:moveTo>
                <a:cubicBezTo>
                  <a:pt x="182" y="95"/>
                  <a:pt x="163" y="114"/>
                  <a:pt x="163" y="138"/>
                </a:cubicBezTo>
                <a:cubicBezTo>
                  <a:pt x="163" y="162"/>
                  <a:pt x="182" y="181"/>
                  <a:pt x="206" y="181"/>
                </a:cubicBezTo>
                <a:cubicBezTo>
                  <a:pt x="230" y="181"/>
                  <a:pt x="249" y="162"/>
                  <a:pt x="249" y="138"/>
                </a:cubicBezTo>
                <a:cubicBezTo>
                  <a:pt x="249" y="114"/>
                  <a:pt x="230" y="95"/>
                  <a:pt x="206" y="95"/>
                </a:cubicBezTo>
                <a:close/>
                <a:moveTo>
                  <a:pt x="206" y="15"/>
                </a:moveTo>
                <a:cubicBezTo>
                  <a:pt x="312" y="15"/>
                  <a:pt x="397" y="101"/>
                  <a:pt x="397" y="206"/>
                </a:cubicBezTo>
                <a:cubicBezTo>
                  <a:pt x="397" y="312"/>
                  <a:pt x="312" y="398"/>
                  <a:pt x="206" y="398"/>
                </a:cubicBezTo>
                <a:cubicBezTo>
                  <a:pt x="101" y="398"/>
                  <a:pt x="15" y="312"/>
                  <a:pt x="15" y="206"/>
                </a:cubicBezTo>
                <a:cubicBezTo>
                  <a:pt x="15" y="101"/>
                  <a:pt x="101" y="15"/>
                  <a:pt x="206" y="15"/>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4" name="Freeform 223"/>
          <p:cNvSpPr>
            <a:spLocks noEditPoints="1"/>
          </p:cNvSpPr>
          <p:nvPr/>
        </p:nvSpPr>
        <p:spPr bwMode="auto">
          <a:xfrm>
            <a:off x="6337102" y="1308200"/>
            <a:ext cx="337840" cy="337839"/>
          </a:xfrm>
          <a:custGeom>
            <a:avLst/>
            <a:gdLst>
              <a:gd name="T0" fmla="*/ 204 w 408"/>
              <a:gd name="T1" fmla="*/ 0 h 407"/>
              <a:gd name="T2" fmla="*/ 408 w 408"/>
              <a:gd name="T3" fmla="*/ 203 h 407"/>
              <a:gd name="T4" fmla="*/ 204 w 408"/>
              <a:gd name="T5" fmla="*/ 407 h 407"/>
              <a:gd name="T6" fmla="*/ 0 w 408"/>
              <a:gd name="T7" fmla="*/ 203 h 407"/>
              <a:gd name="T8" fmla="*/ 204 w 408"/>
              <a:gd name="T9" fmla="*/ 0 h 407"/>
              <a:gd name="T10" fmla="*/ 119 w 408"/>
              <a:gd name="T11" fmla="*/ 119 h 407"/>
              <a:gd name="T12" fmla="*/ 119 w 408"/>
              <a:gd name="T13" fmla="*/ 119 h 407"/>
              <a:gd name="T14" fmla="*/ 132 w 408"/>
              <a:gd name="T15" fmla="*/ 119 h 407"/>
              <a:gd name="T16" fmla="*/ 204 w 408"/>
              <a:gd name="T17" fmla="*/ 191 h 407"/>
              <a:gd name="T18" fmla="*/ 275 w 408"/>
              <a:gd name="T19" fmla="*/ 119 h 407"/>
              <a:gd name="T20" fmla="*/ 288 w 408"/>
              <a:gd name="T21" fmla="*/ 119 h 407"/>
              <a:gd name="T22" fmla="*/ 288 w 408"/>
              <a:gd name="T23" fmla="*/ 119 h 407"/>
              <a:gd name="T24" fmla="*/ 288 w 408"/>
              <a:gd name="T25" fmla="*/ 132 h 407"/>
              <a:gd name="T26" fmla="*/ 216 w 408"/>
              <a:gd name="T27" fmla="*/ 203 h 407"/>
              <a:gd name="T28" fmla="*/ 288 w 408"/>
              <a:gd name="T29" fmla="*/ 275 h 407"/>
              <a:gd name="T30" fmla="*/ 288 w 408"/>
              <a:gd name="T31" fmla="*/ 288 h 407"/>
              <a:gd name="T32" fmla="*/ 288 w 408"/>
              <a:gd name="T33" fmla="*/ 288 h 407"/>
              <a:gd name="T34" fmla="*/ 275 w 408"/>
              <a:gd name="T35" fmla="*/ 288 h 407"/>
              <a:gd name="T36" fmla="*/ 204 w 408"/>
              <a:gd name="T37" fmla="*/ 216 h 407"/>
              <a:gd name="T38" fmla="*/ 132 w 408"/>
              <a:gd name="T39" fmla="*/ 288 h 407"/>
              <a:gd name="T40" fmla="*/ 119 w 408"/>
              <a:gd name="T41" fmla="*/ 288 h 407"/>
              <a:gd name="T42" fmla="*/ 119 w 408"/>
              <a:gd name="T43" fmla="*/ 288 h 407"/>
              <a:gd name="T44" fmla="*/ 119 w 408"/>
              <a:gd name="T45" fmla="*/ 275 h 407"/>
              <a:gd name="T46" fmla="*/ 191 w 408"/>
              <a:gd name="T47" fmla="*/ 203 h 407"/>
              <a:gd name="T48" fmla="*/ 119 w 408"/>
              <a:gd name="T49" fmla="*/ 132 h 407"/>
              <a:gd name="T50" fmla="*/ 119 w 408"/>
              <a:gd name="T51" fmla="*/ 119 h 407"/>
              <a:gd name="T52" fmla="*/ 204 w 408"/>
              <a:gd name="T53" fmla="*/ 21 h 407"/>
              <a:gd name="T54" fmla="*/ 386 w 408"/>
              <a:gd name="T55" fmla="*/ 203 h 407"/>
              <a:gd name="T56" fmla="*/ 204 w 408"/>
              <a:gd name="T57" fmla="*/ 386 h 407"/>
              <a:gd name="T58" fmla="*/ 21 w 408"/>
              <a:gd name="T59" fmla="*/ 203 h 407"/>
              <a:gd name="T60" fmla="*/ 204 w 408"/>
              <a:gd name="T61" fmla="*/ 2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8" h="407">
                <a:moveTo>
                  <a:pt x="204" y="0"/>
                </a:moveTo>
                <a:cubicBezTo>
                  <a:pt x="316" y="0"/>
                  <a:pt x="408" y="91"/>
                  <a:pt x="408" y="203"/>
                </a:cubicBezTo>
                <a:cubicBezTo>
                  <a:pt x="408" y="316"/>
                  <a:pt x="316" y="407"/>
                  <a:pt x="204" y="407"/>
                </a:cubicBezTo>
                <a:cubicBezTo>
                  <a:pt x="91" y="407"/>
                  <a:pt x="0" y="316"/>
                  <a:pt x="0" y="203"/>
                </a:cubicBezTo>
                <a:cubicBezTo>
                  <a:pt x="0" y="91"/>
                  <a:pt x="91" y="0"/>
                  <a:pt x="204" y="0"/>
                </a:cubicBezTo>
                <a:close/>
                <a:moveTo>
                  <a:pt x="119" y="119"/>
                </a:moveTo>
                <a:lnTo>
                  <a:pt x="119" y="119"/>
                </a:lnTo>
                <a:cubicBezTo>
                  <a:pt x="123" y="116"/>
                  <a:pt x="129" y="116"/>
                  <a:pt x="132" y="119"/>
                </a:cubicBezTo>
                <a:lnTo>
                  <a:pt x="204" y="191"/>
                </a:lnTo>
                <a:lnTo>
                  <a:pt x="275" y="119"/>
                </a:lnTo>
                <a:cubicBezTo>
                  <a:pt x="279" y="116"/>
                  <a:pt x="284" y="116"/>
                  <a:pt x="288" y="119"/>
                </a:cubicBezTo>
                <a:lnTo>
                  <a:pt x="288" y="119"/>
                </a:lnTo>
                <a:cubicBezTo>
                  <a:pt x="291" y="123"/>
                  <a:pt x="291" y="128"/>
                  <a:pt x="288" y="132"/>
                </a:cubicBezTo>
                <a:lnTo>
                  <a:pt x="216" y="203"/>
                </a:lnTo>
                <a:lnTo>
                  <a:pt x="288" y="275"/>
                </a:lnTo>
                <a:cubicBezTo>
                  <a:pt x="291" y="278"/>
                  <a:pt x="291" y="284"/>
                  <a:pt x="288" y="288"/>
                </a:cubicBezTo>
                <a:lnTo>
                  <a:pt x="288" y="288"/>
                </a:lnTo>
                <a:cubicBezTo>
                  <a:pt x="284" y="291"/>
                  <a:pt x="279" y="291"/>
                  <a:pt x="275" y="288"/>
                </a:cubicBezTo>
                <a:lnTo>
                  <a:pt x="204" y="216"/>
                </a:lnTo>
                <a:lnTo>
                  <a:pt x="132" y="288"/>
                </a:lnTo>
                <a:cubicBezTo>
                  <a:pt x="129" y="291"/>
                  <a:pt x="123" y="291"/>
                  <a:pt x="119" y="288"/>
                </a:cubicBezTo>
                <a:lnTo>
                  <a:pt x="119" y="288"/>
                </a:lnTo>
                <a:cubicBezTo>
                  <a:pt x="116" y="284"/>
                  <a:pt x="116" y="278"/>
                  <a:pt x="119" y="275"/>
                </a:cubicBezTo>
                <a:lnTo>
                  <a:pt x="191" y="203"/>
                </a:lnTo>
                <a:lnTo>
                  <a:pt x="119" y="132"/>
                </a:lnTo>
                <a:cubicBezTo>
                  <a:pt x="116" y="128"/>
                  <a:pt x="116" y="123"/>
                  <a:pt x="119" y="119"/>
                </a:cubicBezTo>
                <a:close/>
                <a:moveTo>
                  <a:pt x="204" y="21"/>
                </a:moveTo>
                <a:cubicBezTo>
                  <a:pt x="304" y="21"/>
                  <a:pt x="386" y="103"/>
                  <a:pt x="386" y="203"/>
                </a:cubicBezTo>
                <a:cubicBezTo>
                  <a:pt x="386" y="304"/>
                  <a:pt x="304" y="386"/>
                  <a:pt x="204" y="386"/>
                </a:cubicBezTo>
                <a:cubicBezTo>
                  <a:pt x="103" y="386"/>
                  <a:pt x="21" y="304"/>
                  <a:pt x="21" y="203"/>
                </a:cubicBezTo>
                <a:cubicBezTo>
                  <a:pt x="21" y="103"/>
                  <a:pt x="103" y="21"/>
                  <a:pt x="204" y="21"/>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5" name="Freeform 224"/>
          <p:cNvSpPr>
            <a:spLocks noEditPoints="1"/>
          </p:cNvSpPr>
          <p:nvPr/>
        </p:nvSpPr>
        <p:spPr bwMode="auto">
          <a:xfrm>
            <a:off x="12525375" y="6033493"/>
            <a:ext cx="328911" cy="325934"/>
          </a:xfrm>
          <a:custGeom>
            <a:avLst/>
            <a:gdLst>
              <a:gd name="T0" fmla="*/ 237 w 397"/>
              <a:gd name="T1" fmla="*/ 170 h 395"/>
              <a:gd name="T2" fmla="*/ 342 w 397"/>
              <a:gd name="T3" fmla="*/ 103 h 395"/>
              <a:gd name="T4" fmla="*/ 335 w 397"/>
              <a:gd name="T5" fmla="*/ 7 h 395"/>
              <a:gd name="T6" fmla="*/ 310 w 397"/>
              <a:gd name="T7" fmla="*/ 0 h 395"/>
              <a:gd name="T8" fmla="*/ 288 w 397"/>
              <a:gd name="T9" fmla="*/ 21 h 395"/>
              <a:gd name="T10" fmla="*/ 19 w 397"/>
              <a:gd name="T11" fmla="*/ 89 h 395"/>
              <a:gd name="T12" fmla="*/ 0 w 397"/>
              <a:gd name="T13" fmla="*/ 108 h 395"/>
              <a:gd name="T14" fmla="*/ 11 w 397"/>
              <a:gd name="T15" fmla="*/ 249 h 395"/>
              <a:gd name="T16" fmla="*/ 108 w 397"/>
              <a:gd name="T17" fmla="*/ 387 h 395"/>
              <a:gd name="T18" fmla="*/ 192 w 397"/>
              <a:gd name="T19" fmla="*/ 394 h 395"/>
              <a:gd name="T20" fmla="*/ 198 w 397"/>
              <a:gd name="T21" fmla="*/ 384 h 395"/>
              <a:gd name="T22" fmla="*/ 288 w 397"/>
              <a:gd name="T23" fmla="*/ 314 h 395"/>
              <a:gd name="T24" fmla="*/ 305 w 397"/>
              <a:gd name="T25" fmla="*/ 339 h 395"/>
              <a:gd name="T26" fmla="*/ 326 w 397"/>
              <a:gd name="T27" fmla="*/ 339 h 395"/>
              <a:gd name="T28" fmla="*/ 342 w 397"/>
              <a:gd name="T29" fmla="*/ 314 h 395"/>
              <a:gd name="T30" fmla="*/ 381 w 397"/>
              <a:gd name="T31" fmla="*/ 172 h 395"/>
              <a:gd name="T32" fmla="*/ 112 w 397"/>
              <a:gd name="T33" fmla="*/ 191 h 395"/>
              <a:gd name="T34" fmla="*/ 19 w 397"/>
              <a:gd name="T35" fmla="*/ 209 h 395"/>
              <a:gd name="T36" fmla="*/ 19 w 397"/>
              <a:gd name="T37" fmla="*/ 233 h 395"/>
              <a:gd name="T38" fmla="*/ 38 w 397"/>
              <a:gd name="T39" fmla="*/ 235 h 395"/>
              <a:gd name="T40" fmla="*/ 104 w 397"/>
              <a:gd name="T41" fmla="*/ 242 h 395"/>
              <a:gd name="T42" fmla="*/ 138 w 397"/>
              <a:gd name="T43" fmla="*/ 247 h 395"/>
              <a:gd name="T44" fmla="*/ 19 w 397"/>
              <a:gd name="T45" fmla="*/ 108 h 395"/>
              <a:gd name="T46" fmla="*/ 112 w 397"/>
              <a:gd name="T47" fmla="*/ 132 h 395"/>
              <a:gd name="T48" fmla="*/ 19 w 397"/>
              <a:gd name="T49" fmla="*/ 150 h 395"/>
              <a:gd name="T50" fmla="*/ 112 w 397"/>
              <a:gd name="T51" fmla="*/ 161 h 395"/>
              <a:gd name="T52" fmla="*/ 19 w 397"/>
              <a:gd name="T53" fmla="*/ 180 h 395"/>
              <a:gd name="T54" fmla="*/ 324 w 397"/>
              <a:gd name="T55" fmla="*/ 317 h 395"/>
              <a:gd name="T56" fmla="*/ 312 w 397"/>
              <a:gd name="T57" fmla="*/ 322 h 395"/>
              <a:gd name="T58" fmla="*/ 307 w 397"/>
              <a:gd name="T59" fmla="*/ 27 h 395"/>
              <a:gd name="T60" fmla="*/ 315 w 397"/>
              <a:gd name="T61" fmla="*/ 18 h 395"/>
              <a:gd name="T62" fmla="*/ 324 w 397"/>
              <a:gd name="T63" fmla="*/ 27 h 395"/>
              <a:gd name="T64" fmla="*/ 324 w 397"/>
              <a:gd name="T65" fmla="*/ 38 h 395"/>
              <a:gd name="T66" fmla="*/ 324 w 397"/>
              <a:gd name="T67" fmla="*/ 94 h 395"/>
              <a:gd name="T68" fmla="*/ 324 w 397"/>
              <a:gd name="T69" fmla="*/ 197 h 395"/>
              <a:gd name="T70" fmla="*/ 324 w 397"/>
              <a:gd name="T71" fmla="*/ 288 h 395"/>
              <a:gd name="T72" fmla="*/ 324 w 397"/>
              <a:gd name="T73" fmla="*/ 310 h 395"/>
              <a:gd name="T74" fmla="*/ 162 w 397"/>
              <a:gd name="T75" fmla="*/ 250 h 395"/>
              <a:gd name="T76" fmla="*/ 288 w 397"/>
              <a:gd name="T77" fmla="*/ 55 h 395"/>
              <a:gd name="T78" fmla="*/ 288 w 397"/>
              <a:gd name="T79" fmla="*/ 89 h 395"/>
              <a:gd name="T80" fmla="*/ 288 w 397"/>
              <a:gd name="T81" fmla="*/ 170 h 395"/>
              <a:gd name="T82" fmla="*/ 288 w 397"/>
              <a:gd name="T83" fmla="*/ 251 h 395"/>
              <a:gd name="T84" fmla="*/ 288 w 397"/>
              <a:gd name="T85" fmla="*/ 286 h 395"/>
              <a:gd name="T86" fmla="*/ 178 w 397"/>
              <a:gd name="T87" fmla="*/ 376 h 395"/>
              <a:gd name="T88" fmla="*/ 122 w 397"/>
              <a:gd name="T89" fmla="*/ 359 h 395"/>
              <a:gd name="T90" fmla="*/ 157 w 397"/>
              <a:gd name="T91" fmla="*/ 359 h 395"/>
              <a:gd name="T92" fmla="*/ 174 w 397"/>
              <a:gd name="T93" fmla="*/ 359 h 395"/>
              <a:gd name="T94" fmla="*/ 154 w 397"/>
              <a:gd name="T95" fmla="*/ 266 h 395"/>
              <a:gd name="T96" fmla="*/ 162 w 397"/>
              <a:gd name="T97" fmla="*/ 341 h 395"/>
              <a:gd name="T98" fmla="*/ 126 w 397"/>
              <a:gd name="T99" fmla="*/ 34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7" h="395">
                <a:moveTo>
                  <a:pt x="255" y="152"/>
                </a:moveTo>
                <a:cubicBezTo>
                  <a:pt x="265" y="152"/>
                  <a:pt x="273" y="160"/>
                  <a:pt x="273" y="170"/>
                </a:cubicBezTo>
                <a:cubicBezTo>
                  <a:pt x="273" y="180"/>
                  <a:pt x="265" y="188"/>
                  <a:pt x="255" y="188"/>
                </a:cubicBezTo>
                <a:cubicBezTo>
                  <a:pt x="245" y="188"/>
                  <a:pt x="237" y="180"/>
                  <a:pt x="237" y="170"/>
                </a:cubicBezTo>
                <a:cubicBezTo>
                  <a:pt x="237" y="160"/>
                  <a:pt x="245" y="152"/>
                  <a:pt x="255" y="152"/>
                </a:cubicBezTo>
                <a:close/>
                <a:moveTo>
                  <a:pt x="342" y="241"/>
                </a:moveTo>
                <a:cubicBezTo>
                  <a:pt x="374" y="234"/>
                  <a:pt x="397" y="206"/>
                  <a:pt x="397" y="172"/>
                </a:cubicBezTo>
                <a:cubicBezTo>
                  <a:pt x="397" y="138"/>
                  <a:pt x="374" y="110"/>
                  <a:pt x="342" y="103"/>
                </a:cubicBezTo>
                <a:lnTo>
                  <a:pt x="342" y="27"/>
                </a:lnTo>
                <a:lnTo>
                  <a:pt x="341" y="21"/>
                </a:lnTo>
                <a:lnTo>
                  <a:pt x="340" y="16"/>
                </a:lnTo>
                <a:lnTo>
                  <a:pt x="335" y="7"/>
                </a:lnTo>
                <a:lnTo>
                  <a:pt x="326" y="2"/>
                </a:lnTo>
                <a:lnTo>
                  <a:pt x="321" y="0"/>
                </a:lnTo>
                <a:lnTo>
                  <a:pt x="315" y="0"/>
                </a:lnTo>
                <a:lnTo>
                  <a:pt x="310" y="0"/>
                </a:lnTo>
                <a:lnTo>
                  <a:pt x="305" y="2"/>
                </a:lnTo>
                <a:lnTo>
                  <a:pt x="296" y="7"/>
                </a:lnTo>
                <a:lnTo>
                  <a:pt x="291" y="16"/>
                </a:lnTo>
                <a:lnTo>
                  <a:pt x="288" y="21"/>
                </a:lnTo>
                <a:lnTo>
                  <a:pt x="288" y="27"/>
                </a:lnTo>
                <a:lnTo>
                  <a:pt x="288" y="33"/>
                </a:lnTo>
                <a:lnTo>
                  <a:pt x="150" y="75"/>
                </a:lnTo>
                <a:lnTo>
                  <a:pt x="19" y="89"/>
                </a:lnTo>
                <a:lnTo>
                  <a:pt x="11" y="91"/>
                </a:lnTo>
                <a:lnTo>
                  <a:pt x="6" y="95"/>
                </a:lnTo>
                <a:lnTo>
                  <a:pt x="1" y="100"/>
                </a:lnTo>
                <a:lnTo>
                  <a:pt x="0" y="108"/>
                </a:lnTo>
                <a:lnTo>
                  <a:pt x="0" y="233"/>
                </a:lnTo>
                <a:lnTo>
                  <a:pt x="1" y="240"/>
                </a:lnTo>
                <a:lnTo>
                  <a:pt x="6" y="246"/>
                </a:lnTo>
                <a:lnTo>
                  <a:pt x="11" y="249"/>
                </a:lnTo>
                <a:lnTo>
                  <a:pt x="19" y="251"/>
                </a:lnTo>
                <a:lnTo>
                  <a:pt x="79" y="258"/>
                </a:lnTo>
                <a:lnTo>
                  <a:pt x="108" y="387"/>
                </a:lnTo>
                <a:lnTo>
                  <a:pt x="108" y="387"/>
                </a:lnTo>
                <a:lnTo>
                  <a:pt x="111" y="393"/>
                </a:lnTo>
                <a:lnTo>
                  <a:pt x="117" y="395"/>
                </a:lnTo>
                <a:lnTo>
                  <a:pt x="189" y="395"/>
                </a:lnTo>
                <a:lnTo>
                  <a:pt x="192" y="394"/>
                </a:lnTo>
                <a:lnTo>
                  <a:pt x="196" y="391"/>
                </a:lnTo>
                <a:lnTo>
                  <a:pt x="198" y="389"/>
                </a:lnTo>
                <a:lnTo>
                  <a:pt x="198" y="386"/>
                </a:lnTo>
                <a:lnTo>
                  <a:pt x="198" y="384"/>
                </a:lnTo>
                <a:lnTo>
                  <a:pt x="198" y="384"/>
                </a:lnTo>
                <a:lnTo>
                  <a:pt x="173" y="273"/>
                </a:lnTo>
                <a:lnTo>
                  <a:pt x="288" y="307"/>
                </a:lnTo>
                <a:lnTo>
                  <a:pt x="288" y="314"/>
                </a:lnTo>
                <a:lnTo>
                  <a:pt x="288" y="319"/>
                </a:lnTo>
                <a:lnTo>
                  <a:pt x="291" y="325"/>
                </a:lnTo>
                <a:lnTo>
                  <a:pt x="296" y="333"/>
                </a:lnTo>
                <a:lnTo>
                  <a:pt x="305" y="339"/>
                </a:lnTo>
                <a:lnTo>
                  <a:pt x="310" y="341"/>
                </a:lnTo>
                <a:lnTo>
                  <a:pt x="315" y="341"/>
                </a:lnTo>
                <a:lnTo>
                  <a:pt x="321" y="341"/>
                </a:lnTo>
                <a:lnTo>
                  <a:pt x="326" y="339"/>
                </a:lnTo>
                <a:lnTo>
                  <a:pt x="335" y="333"/>
                </a:lnTo>
                <a:lnTo>
                  <a:pt x="340" y="325"/>
                </a:lnTo>
                <a:lnTo>
                  <a:pt x="341" y="319"/>
                </a:lnTo>
                <a:lnTo>
                  <a:pt x="342" y="314"/>
                </a:lnTo>
                <a:lnTo>
                  <a:pt x="342" y="241"/>
                </a:lnTo>
                <a:close/>
                <a:moveTo>
                  <a:pt x="342" y="172"/>
                </a:moveTo>
                <a:lnTo>
                  <a:pt x="342" y="218"/>
                </a:lnTo>
                <a:cubicBezTo>
                  <a:pt x="364" y="218"/>
                  <a:pt x="381" y="197"/>
                  <a:pt x="381" y="172"/>
                </a:cubicBezTo>
                <a:cubicBezTo>
                  <a:pt x="381" y="147"/>
                  <a:pt x="364" y="126"/>
                  <a:pt x="342" y="126"/>
                </a:cubicBezTo>
                <a:lnTo>
                  <a:pt x="342" y="172"/>
                </a:lnTo>
                <a:close/>
                <a:moveTo>
                  <a:pt x="19" y="191"/>
                </a:moveTo>
                <a:lnTo>
                  <a:pt x="112" y="191"/>
                </a:lnTo>
                <a:cubicBezTo>
                  <a:pt x="117" y="191"/>
                  <a:pt x="121" y="195"/>
                  <a:pt x="121" y="200"/>
                </a:cubicBezTo>
                <a:lnTo>
                  <a:pt x="121" y="200"/>
                </a:lnTo>
                <a:cubicBezTo>
                  <a:pt x="121" y="205"/>
                  <a:pt x="117" y="209"/>
                  <a:pt x="112" y="209"/>
                </a:cubicBezTo>
                <a:lnTo>
                  <a:pt x="19" y="209"/>
                </a:lnTo>
                <a:lnTo>
                  <a:pt x="19" y="209"/>
                </a:lnTo>
                <a:lnTo>
                  <a:pt x="19" y="220"/>
                </a:lnTo>
                <a:lnTo>
                  <a:pt x="19" y="233"/>
                </a:lnTo>
                <a:lnTo>
                  <a:pt x="19" y="233"/>
                </a:lnTo>
                <a:lnTo>
                  <a:pt x="20" y="233"/>
                </a:lnTo>
                <a:lnTo>
                  <a:pt x="24" y="234"/>
                </a:lnTo>
                <a:lnTo>
                  <a:pt x="31" y="234"/>
                </a:lnTo>
                <a:lnTo>
                  <a:pt x="38" y="235"/>
                </a:lnTo>
                <a:lnTo>
                  <a:pt x="48" y="236"/>
                </a:lnTo>
                <a:lnTo>
                  <a:pt x="59" y="237"/>
                </a:lnTo>
                <a:lnTo>
                  <a:pt x="81" y="240"/>
                </a:lnTo>
                <a:lnTo>
                  <a:pt x="104" y="242"/>
                </a:lnTo>
                <a:lnTo>
                  <a:pt x="115" y="244"/>
                </a:lnTo>
                <a:lnTo>
                  <a:pt x="124" y="245"/>
                </a:lnTo>
                <a:lnTo>
                  <a:pt x="133" y="246"/>
                </a:lnTo>
                <a:lnTo>
                  <a:pt x="138" y="247"/>
                </a:lnTo>
                <a:lnTo>
                  <a:pt x="143" y="247"/>
                </a:lnTo>
                <a:lnTo>
                  <a:pt x="144" y="247"/>
                </a:lnTo>
                <a:lnTo>
                  <a:pt x="144" y="94"/>
                </a:lnTo>
                <a:lnTo>
                  <a:pt x="19" y="108"/>
                </a:lnTo>
                <a:lnTo>
                  <a:pt x="19" y="112"/>
                </a:lnTo>
                <a:lnTo>
                  <a:pt x="19" y="132"/>
                </a:lnTo>
                <a:lnTo>
                  <a:pt x="19" y="132"/>
                </a:lnTo>
                <a:lnTo>
                  <a:pt x="112" y="132"/>
                </a:lnTo>
                <a:cubicBezTo>
                  <a:pt x="117" y="132"/>
                  <a:pt x="121" y="136"/>
                  <a:pt x="121" y="141"/>
                </a:cubicBezTo>
                <a:lnTo>
                  <a:pt x="121" y="141"/>
                </a:lnTo>
                <a:cubicBezTo>
                  <a:pt x="121" y="146"/>
                  <a:pt x="117" y="150"/>
                  <a:pt x="112" y="150"/>
                </a:cubicBezTo>
                <a:lnTo>
                  <a:pt x="19" y="150"/>
                </a:lnTo>
                <a:lnTo>
                  <a:pt x="19" y="150"/>
                </a:lnTo>
                <a:lnTo>
                  <a:pt x="19" y="162"/>
                </a:lnTo>
                <a:lnTo>
                  <a:pt x="19" y="161"/>
                </a:lnTo>
                <a:lnTo>
                  <a:pt x="112" y="161"/>
                </a:lnTo>
                <a:cubicBezTo>
                  <a:pt x="117" y="161"/>
                  <a:pt x="121" y="166"/>
                  <a:pt x="121" y="171"/>
                </a:cubicBezTo>
                <a:lnTo>
                  <a:pt x="121" y="171"/>
                </a:lnTo>
                <a:cubicBezTo>
                  <a:pt x="121" y="176"/>
                  <a:pt x="117" y="180"/>
                  <a:pt x="112" y="180"/>
                </a:cubicBezTo>
                <a:lnTo>
                  <a:pt x="19" y="180"/>
                </a:lnTo>
                <a:lnTo>
                  <a:pt x="19" y="180"/>
                </a:lnTo>
                <a:lnTo>
                  <a:pt x="19" y="191"/>
                </a:lnTo>
                <a:close/>
                <a:moveTo>
                  <a:pt x="324" y="314"/>
                </a:moveTo>
                <a:lnTo>
                  <a:pt x="324" y="317"/>
                </a:lnTo>
                <a:lnTo>
                  <a:pt x="322" y="320"/>
                </a:lnTo>
                <a:lnTo>
                  <a:pt x="319" y="322"/>
                </a:lnTo>
                <a:lnTo>
                  <a:pt x="315" y="322"/>
                </a:lnTo>
                <a:lnTo>
                  <a:pt x="312" y="322"/>
                </a:lnTo>
                <a:lnTo>
                  <a:pt x="309" y="320"/>
                </a:lnTo>
                <a:lnTo>
                  <a:pt x="307" y="317"/>
                </a:lnTo>
                <a:lnTo>
                  <a:pt x="307" y="314"/>
                </a:lnTo>
                <a:lnTo>
                  <a:pt x="307" y="27"/>
                </a:lnTo>
                <a:lnTo>
                  <a:pt x="307" y="23"/>
                </a:lnTo>
                <a:lnTo>
                  <a:pt x="309" y="20"/>
                </a:lnTo>
                <a:lnTo>
                  <a:pt x="312" y="18"/>
                </a:lnTo>
                <a:lnTo>
                  <a:pt x="315" y="18"/>
                </a:lnTo>
                <a:lnTo>
                  <a:pt x="319" y="18"/>
                </a:lnTo>
                <a:lnTo>
                  <a:pt x="322" y="20"/>
                </a:lnTo>
                <a:lnTo>
                  <a:pt x="324" y="23"/>
                </a:lnTo>
                <a:lnTo>
                  <a:pt x="324" y="27"/>
                </a:lnTo>
                <a:lnTo>
                  <a:pt x="324" y="28"/>
                </a:lnTo>
                <a:lnTo>
                  <a:pt x="324" y="30"/>
                </a:lnTo>
                <a:lnTo>
                  <a:pt x="324" y="33"/>
                </a:lnTo>
                <a:lnTo>
                  <a:pt x="324" y="38"/>
                </a:lnTo>
                <a:lnTo>
                  <a:pt x="324" y="45"/>
                </a:lnTo>
                <a:lnTo>
                  <a:pt x="324" y="53"/>
                </a:lnTo>
                <a:lnTo>
                  <a:pt x="324" y="71"/>
                </a:lnTo>
                <a:lnTo>
                  <a:pt x="324" y="94"/>
                </a:lnTo>
                <a:lnTo>
                  <a:pt x="324" y="117"/>
                </a:lnTo>
                <a:lnTo>
                  <a:pt x="324" y="143"/>
                </a:lnTo>
                <a:lnTo>
                  <a:pt x="324" y="170"/>
                </a:lnTo>
                <a:lnTo>
                  <a:pt x="324" y="197"/>
                </a:lnTo>
                <a:lnTo>
                  <a:pt x="324" y="223"/>
                </a:lnTo>
                <a:lnTo>
                  <a:pt x="324" y="247"/>
                </a:lnTo>
                <a:lnTo>
                  <a:pt x="324" y="269"/>
                </a:lnTo>
                <a:lnTo>
                  <a:pt x="324" y="288"/>
                </a:lnTo>
                <a:lnTo>
                  <a:pt x="324" y="295"/>
                </a:lnTo>
                <a:lnTo>
                  <a:pt x="324" y="302"/>
                </a:lnTo>
                <a:lnTo>
                  <a:pt x="324" y="307"/>
                </a:lnTo>
                <a:lnTo>
                  <a:pt x="324" y="310"/>
                </a:lnTo>
                <a:lnTo>
                  <a:pt x="324" y="314"/>
                </a:lnTo>
                <a:lnTo>
                  <a:pt x="324" y="314"/>
                </a:lnTo>
                <a:close/>
                <a:moveTo>
                  <a:pt x="288" y="288"/>
                </a:moveTo>
                <a:lnTo>
                  <a:pt x="162" y="250"/>
                </a:lnTo>
                <a:lnTo>
                  <a:pt x="162" y="90"/>
                </a:lnTo>
                <a:lnTo>
                  <a:pt x="288" y="53"/>
                </a:lnTo>
                <a:lnTo>
                  <a:pt x="288" y="53"/>
                </a:lnTo>
                <a:lnTo>
                  <a:pt x="288" y="55"/>
                </a:lnTo>
                <a:lnTo>
                  <a:pt x="288" y="58"/>
                </a:lnTo>
                <a:lnTo>
                  <a:pt x="288" y="62"/>
                </a:lnTo>
                <a:lnTo>
                  <a:pt x="288" y="74"/>
                </a:lnTo>
                <a:lnTo>
                  <a:pt x="288" y="89"/>
                </a:lnTo>
                <a:lnTo>
                  <a:pt x="288" y="106"/>
                </a:lnTo>
                <a:lnTo>
                  <a:pt x="288" y="127"/>
                </a:lnTo>
                <a:lnTo>
                  <a:pt x="288" y="149"/>
                </a:lnTo>
                <a:lnTo>
                  <a:pt x="288" y="170"/>
                </a:lnTo>
                <a:lnTo>
                  <a:pt x="288" y="192"/>
                </a:lnTo>
                <a:lnTo>
                  <a:pt x="288" y="213"/>
                </a:lnTo>
                <a:lnTo>
                  <a:pt x="288" y="234"/>
                </a:lnTo>
                <a:lnTo>
                  <a:pt x="288" y="251"/>
                </a:lnTo>
                <a:lnTo>
                  <a:pt x="288" y="266"/>
                </a:lnTo>
                <a:lnTo>
                  <a:pt x="288" y="278"/>
                </a:lnTo>
                <a:lnTo>
                  <a:pt x="288" y="282"/>
                </a:lnTo>
                <a:lnTo>
                  <a:pt x="288" y="286"/>
                </a:lnTo>
                <a:lnTo>
                  <a:pt x="288" y="288"/>
                </a:lnTo>
                <a:lnTo>
                  <a:pt x="288" y="288"/>
                </a:lnTo>
                <a:close/>
                <a:moveTo>
                  <a:pt x="174" y="359"/>
                </a:moveTo>
                <a:lnTo>
                  <a:pt x="178" y="376"/>
                </a:lnTo>
                <a:lnTo>
                  <a:pt x="124" y="376"/>
                </a:lnTo>
                <a:lnTo>
                  <a:pt x="120" y="359"/>
                </a:lnTo>
                <a:lnTo>
                  <a:pt x="121" y="359"/>
                </a:lnTo>
                <a:lnTo>
                  <a:pt x="122" y="359"/>
                </a:lnTo>
                <a:lnTo>
                  <a:pt x="129" y="359"/>
                </a:lnTo>
                <a:lnTo>
                  <a:pt x="137" y="359"/>
                </a:lnTo>
                <a:lnTo>
                  <a:pt x="147" y="359"/>
                </a:lnTo>
                <a:lnTo>
                  <a:pt x="157" y="359"/>
                </a:lnTo>
                <a:lnTo>
                  <a:pt x="165" y="359"/>
                </a:lnTo>
                <a:lnTo>
                  <a:pt x="172" y="359"/>
                </a:lnTo>
                <a:lnTo>
                  <a:pt x="174" y="359"/>
                </a:lnTo>
                <a:lnTo>
                  <a:pt x="174" y="359"/>
                </a:lnTo>
                <a:close/>
                <a:moveTo>
                  <a:pt x="117" y="341"/>
                </a:moveTo>
                <a:lnTo>
                  <a:pt x="99" y="260"/>
                </a:lnTo>
                <a:lnTo>
                  <a:pt x="150" y="265"/>
                </a:lnTo>
                <a:lnTo>
                  <a:pt x="154" y="266"/>
                </a:lnTo>
                <a:lnTo>
                  <a:pt x="170" y="341"/>
                </a:lnTo>
                <a:lnTo>
                  <a:pt x="170" y="341"/>
                </a:lnTo>
                <a:lnTo>
                  <a:pt x="168" y="341"/>
                </a:lnTo>
                <a:lnTo>
                  <a:pt x="162" y="341"/>
                </a:lnTo>
                <a:lnTo>
                  <a:pt x="154" y="341"/>
                </a:lnTo>
                <a:lnTo>
                  <a:pt x="144" y="341"/>
                </a:lnTo>
                <a:lnTo>
                  <a:pt x="133" y="341"/>
                </a:lnTo>
                <a:lnTo>
                  <a:pt x="126" y="341"/>
                </a:lnTo>
                <a:lnTo>
                  <a:pt x="119" y="341"/>
                </a:lnTo>
                <a:lnTo>
                  <a:pt x="117" y="341"/>
                </a:lnTo>
                <a:lnTo>
                  <a:pt x="117" y="34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6" name="Freeform 225"/>
          <p:cNvSpPr>
            <a:spLocks noEditPoints="1"/>
          </p:cNvSpPr>
          <p:nvPr/>
        </p:nvSpPr>
        <p:spPr bwMode="auto">
          <a:xfrm>
            <a:off x="11005840" y="5042297"/>
            <a:ext cx="325933" cy="180083"/>
          </a:xfrm>
          <a:custGeom>
            <a:avLst/>
            <a:gdLst>
              <a:gd name="T0" fmla="*/ 358 w 396"/>
              <a:gd name="T1" fmla="*/ 186 h 215"/>
              <a:gd name="T2" fmla="*/ 348 w 396"/>
              <a:gd name="T3" fmla="*/ 196 h 215"/>
              <a:gd name="T4" fmla="*/ 35 w 396"/>
              <a:gd name="T5" fmla="*/ 197 h 215"/>
              <a:gd name="T6" fmla="*/ 22 w 396"/>
              <a:gd name="T7" fmla="*/ 192 h 215"/>
              <a:gd name="T8" fmla="*/ 17 w 396"/>
              <a:gd name="T9" fmla="*/ 179 h 215"/>
              <a:gd name="T10" fmla="*/ 19 w 396"/>
              <a:gd name="T11" fmla="*/ 29 h 215"/>
              <a:gd name="T12" fmla="*/ 29 w 396"/>
              <a:gd name="T13" fmla="*/ 19 h 215"/>
              <a:gd name="T14" fmla="*/ 342 w 396"/>
              <a:gd name="T15" fmla="*/ 17 h 215"/>
              <a:gd name="T16" fmla="*/ 355 w 396"/>
              <a:gd name="T17" fmla="*/ 22 h 215"/>
              <a:gd name="T18" fmla="*/ 359 w 396"/>
              <a:gd name="T19" fmla="*/ 35 h 215"/>
              <a:gd name="T20" fmla="*/ 359 w 396"/>
              <a:gd name="T21" fmla="*/ 42 h 215"/>
              <a:gd name="T22" fmla="*/ 359 w 396"/>
              <a:gd name="T23" fmla="*/ 58 h 215"/>
              <a:gd name="T24" fmla="*/ 359 w 396"/>
              <a:gd name="T25" fmla="*/ 81 h 215"/>
              <a:gd name="T26" fmla="*/ 359 w 396"/>
              <a:gd name="T27" fmla="*/ 133 h 215"/>
              <a:gd name="T28" fmla="*/ 359 w 396"/>
              <a:gd name="T29" fmla="*/ 157 h 215"/>
              <a:gd name="T30" fmla="*/ 359 w 396"/>
              <a:gd name="T31" fmla="*/ 173 h 215"/>
              <a:gd name="T32" fmla="*/ 359 w 396"/>
              <a:gd name="T33" fmla="*/ 179 h 215"/>
              <a:gd name="T34" fmla="*/ 340 w 396"/>
              <a:gd name="T35" fmla="*/ 35 h 215"/>
              <a:gd name="T36" fmla="*/ 197 w 396"/>
              <a:gd name="T37" fmla="*/ 179 h 215"/>
              <a:gd name="T38" fmla="*/ 35 w 396"/>
              <a:gd name="T39" fmla="*/ 179 h 215"/>
              <a:gd name="T40" fmla="*/ 35 w 396"/>
              <a:gd name="T41" fmla="*/ 178 h 215"/>
              <a:gd name="T42" fmla="*/ 35 w 396"/>
              <a:gd name="T43" fmla="*/ 166 h 215"/>
              <a:gd name="T44" fmla="*/ 35 w 396"/>
              <a:gd name="T45" fmla="*/ 146 h 215"/>
              <a:gd name="T46" fmla="*/ 35 w 396"/>
              <a:gd name="T47" fmla="*/ 108 h 215"/>
              <a:gd name="T48" fmla="*/ 35 w 396"/>
              <a:gd name="T49" fmla="*/ 69 h 215"/>
              <a:gd name="T50" fmla="*/ 35 w 396"/>
              <a:gd name="T51" fmla="*/ 48 h 215"/>
              <a:gd name="T52" fmla="*/ 35 w 396"/>
              <a:gd name="T53" fmla="*/ 37 h 215"/>
              <a:gd name="T54" fmla="*/ 41 w 396"/>
              <a:gd name="T55" fmla="*/ 35 h 215"/>
              <a:gd name="T56" fmla="*/ 377 w 396"/>
              <a:gd name="T57" fmla="*/ 71 h 215"/>
              <a:gd name="T58" fmla="*/ 376 w 396"/>
              <a:gd name="T59" fmla="*/ 28 h 215"/>
              <a:gd name="T60" fmla="*/ 371 w 396"/>
              <a:gd name="T61" fmla="*/ 15 h 215"/>
              <a:gd name="T62" fmla="*/ 361 w 396"/>
              <a:gd name="T63" fmla="*/ 5 h 215"/>
              <a:gd name="T64" fmla="*/ 348 w 396"/>
              <a:gd name="T65" fmla="*/ 0 h 215"/>
              <a:gd name="T66" fmla="*/ 35 w 396"/>
              <a:gd name="T67" fmla="*/ 0 h 215"/>
              <a:gd name="T68" fmla="*/ 21 w 396"/>
              <a:gd name="T69" fmla="*/ 2 h 215"/>
              <a:gd name="T70" fmla="*/ 9 w 396"/>
              <a:gd name="T71" fmla="*/ 9 h 215"/>
              <a:gd name="T72" fmla="*/ 2 w 396"/>
              <a:gd name="T73" fmla="*/ 21 h 215"/>
              <a:gd name="T74" fmla="*/ 0 w 396"/>
              <a:gd name="T75" fmla="*/ 35 h 215"/>
              <a:gd name="T76" fmla="*/ 0 w 396"/>
              <a:gd name="T77" fmla="*/ 186 h 215"/>
              <a:gd name="T78" fmla="*/ 5 w 396"/>
              <a:gd name="T79" fmla="*/ 199 h 215"/>
              <a:gd name="T80" fmla="*/ 15 w 396"/>
              <a:gd name="T81" fmla="*/ 209 h 215"/>
              <a:gd name="T82" fmla="*/ 28 w 396"/>
              <a:gd name="T83" fmla="*/ 214 h 215"/>
              <a:gd name="T84" fmla="*/ 342 w 396"/>
              <a:gd name="T85" fmla="*/ 215 h 215"/>
              <a:gd name="T86" fmla="*/ 356 w 396"/>
              <a:gd name="T87" fmla="*/ 212 h 215"/>
              <a:gd name="T88" fmla="*/ 367 w 396"/>
              <a:gd name="T89" fmla="*/ 205 h 215"/>
              <a:gd name="T90" fmla="*/ 375 w 396"/>
              <a:gd name="T91" fmla="*/ 193 h 215"/>
              <a:gd name="T92" fmla="*/ 377 w 396"/>
              <a:gd name="T93" fmla="*/ 179 h 215"/>
              <a:gd name="T94" fmla="*/ 385 w 396"/>
              <a:gd name="T95" fmla="*/ 142 h 215"/>
              <a:gd name="T96" fmla="*/ 394 w 396"/>
              <a:gd name="T97" fmla="*/ 132 h 215"/>
              <a:gd name="T98" fmla="*/ 396 w 396"/>
              <a:gd name="T99" fmla="*/ 89 h 215"/>
              <a:gd name="T100" fmla="*/ 390 w 396"/>
              <a:gd name="T101" fmla="*/ 76 h 215"/>
              <a:gd name="T102" fmla="*/ 377 w 396"/>
              <a:gd name="T103" fmla="*/ 7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6" h="215">
                <a:moveTo>
                  <a:pt x="359" y="179"/>
                </a:moveTo>
                <a:lnTo>
                  <a:pt x="358" y="186"/>
                </a:lnTo>
                <a:lnTo>
                  <a:pt x="355" y="192"/>
                </a:lnTo>
                <a:lnTo>
                  <a:pt x="348" y="196"/>
                </a:lnTo>
                <a:lnTo>
                  <a:pt x="342" y="197"/>
                </a:lnTo>
                <a:lnTo>
                  <a:pt x="35" y="197"/>
                </a:lnTo>
                <a:lnTo>
                  <a:pt x="29" y="196"/>
                </a:lnTo>
                <a:lnTo>
                  <a:pt x="22" y="192"/>
                </a:lnTo>
                <a:lnTo>
                  <a:pt x="19" y="186"/>
                </a:lnTo>
                <a:lnTo>
                  <a:pt x="17" y="179"/>
                </a:lnTo>
                <a:lnTo>
                  <a:pt x="17" y="35"/>
                </a:lnTo>
                <a:lnTo>
                  <a:pt x="19" y="29"/>
                </a:lnTo>
                <a:lnTo>
                  <a:pt x="22" y="22"/>
                </a:lnTo>
                <a:lnTo>
                  <a:pt x="29" y="19"/>
                </a:lnTo>
                <a:lnTo>
                  <a:pt x="35" y="17"/>
                </a:lnTo>
                <a:lnTo>
                  <a:pt x="342" y="17"/>
                </a:lnTo>
                <a:lnTo>
                  <a:pt x="348" y="19"/>
                </a:lnTo>
                <a:lnTo>
                  <a:pt x="355" y="22"/>
                </a:lnTo>
                <a:lnTo>
                  <a:pt x="358" y="29"/>
                </a:lnTo>
                <a:lnTo>
                  <a:pt x="359" y="35"/>
                </a:lnTo>
                <a:lnTo>
                  <a:pt x="359" y="37"/>
                </a:lnTo>
                <a:lnTo>
                  <a:pt x="359" y="42"/>
                </a:lnTo>
                <a:lnTo>
                  <a:pt x="359" y="48"/>
                </a:lnTo>
                <a:lnTo>
                  <a:pt x="359" y="58"/>
                </a:lnTo>
                <a:lnTo>
                  <a:pt x="359" y="69"/>
                </a:lnTo>
                <a:lnTo>
                  <a:pt x="359" y="81"/>
                </a:lnTo>
                <a:lnTo>
                  <a:pt x="359" y="108"/>
                </a:lnTo>
                <a:lnTo>
                  <a:pt x="359" y="133"/>
                </a:lnTo>
                <a:lnTo>
                  <a:pt x="359" y="146"/>
                </a:lnTo>
                <a:lnTo>
                  <a:pt x="359" y="157"/>
                </a:lnTo>
                <a:lnTo>
                  <a:pt x="359" y="166"/>
                </a:lnTo>
                <a:lnTo>
                  <a:pt x="359" y="173"/>
                </a:lnTo>
                <a:lnTo>
                  <a:pt x="359" y="178"/>
                </a:lnTo>
                <a:lnTo>
                  <a:pt x="359" y="179"/>
                </a:lnTo>
                <a:close/>
                <a:moveTo>
                  <a:pt x="197" y="35"/>
                </a:moveTo>
                <a:lnTo>
                  <a:pt x="340" y="35"/>
                </a:lnTo>
                <a:lnTo>
                  <a:pt x="340" y="179"/>
                </a:lnTo>
                <a:lnTo>
                  <a:pt x="197" y="179"/>
                </a:lnTo>
                <a:lnTo>
                  <a:pt x="197" y="179"/>
                </a:lnTo>
                <a:lnTo>
                  <a:pt x="35" y="179"/>
                </a:lnTo>
                <a:lnTo>
                  <a:pt x="35" y="179"/>
                </a:lnTo>
                <a:lnTo>
                  <a:pt x="35" y="178"/>
                </a:lnTo>
                <a:lnTo>
                  <a:pt x="35" y="173"/>
                </a:lnTo>
                <a:lnTo>
                  <a:pt x="35" y="166"/>
                </a:lnTo>
                <a:lnTo>
                  <a:pt x="35" y="157"/>
                </a:lnTo>
                <a:lnTo>
                  <a:pt x="35" y="146"/>
                </a:lnTo>
                <a:lnTo>
                  <a:pt x="35" y="133"/>
                </a:lnTo>
                <a:lnTo>
                  <a:pt x="35" y="108"/>
                </a:lnTo>
                <a:lnTo>
                  <a:pt x="35" y="81"/>
                </a:lnTo>
                <a:lnTo>
                  <a:pt x="35" y="69"/>
                </a:lnTo>
                <a:lnTo>
                  <a:pt x="35" y="58"/>
                </a:lnTo>
                <a:lnTo>
                  <a:pt x="35" y="48"/>
                </a:lnTo>
                <a:lnTo>
                  <a:pt x="35" y="42"/>
                </a:lnTo>
                <a:lnTo>
                  <a:pt x="35" y="37"/>
                </a:lnTo>
                <a:lnTo>
                  <a:pt x="35" y="35"/>
                </a:lnTo>
                <a:lnTo>
                  <a:pt x="41" y="35"/>
                </a:lnTo>
                <a:lnTo>
                  <a:pt x="197" y="35"/>
                </a:lnTo>
                <a:close/>
                <a:moveTo>
                  <a:pt x="377" y="71"/>
                </a:moveTo>
                <a:lnTo>
                  <a:pt x="377" y="35"/>
                </a:lnTo>
                <a:lnTo>
                  <a:pt x="376" y="28"/>
                </a:lnTo>
                <a:lnTo>
                  <a:pt x="375" y="21"/>
                </a:lnTo>
                <a:lnTo>
                  <a:pt x="371" y="15"/>
                </a:lnTo>
                <a:lnTo>
                  <a:pt x="367" y="9"/>
                </a:lnTo>
                <a:lnTo>
                  <a:pt x="361" y="5"/>
                </a:lnTo>
                <a:lnTo>
                  <a:pt x="356" y="2"/>
                </a:lnTo>
                <a:lnTo>
                  <a:pt x="348" y="0"/>
                </a:lnTo>
                <a:lnTo>
                  <a:pt x="342" y="0"/>
                </a:lnTo>
                <a:lnTo>
                  <a:pt x="35" y="0"/>
                </a:lnTo>
                <a:lnTo>
                  <a:pt x="28" y="0"/>
                </a:lnTo>
                <a:lnTo>
                  <a:pt x="21" y="2"/>
                </a:lnTo>
                <a:lnTo>
                  <a:pt x="15" y="5"/>
                </a:lnTo>
                <a:lnTo>
                  <a:pt x="9" y="9"/>
                </a:lnTo>
                <a:lnTo>
                  <a:pt x="5" y="15"/>
                </a:lnTo>
                <a:lnTo>
                  <a:pt x="2" y="21"/>
                </a:lnTo>
                <a:lnTo>
                  <a:pt x="0" y="28"/>
                </a:lnTo>
                <a:lnTo>
                  <a:pt x="0" y="35"/>
                </a:lnTo>
                <a:lnTo>
                  <a:pt x="0" y="179"/>
                </a:lnTo>
                <a:lnTo>
                  <a:pt x="0" y="186"/>
                </a:lnTo>
                <a:lnTo>
                  <a:pt x="2" y="193"/>
                </a:lnTo>
                <a:lnTo>
                  <a:pt x="5" y="199"/>
                </a:lnTo>
                <a:lnTo>
                  <a:pt x="9" y="205"/>
                </a:lnTo>
                <a:lnTo>
                  <a:pt x="15" y="209"/>
                </a:lnTo>
                <a:lnTo>
                  <a:pt x="21" y="212"/>
                </a:lnTo>
                <a:lnTo>
                  <a:pt x="28" y="214"/>
                </a:lnTo>
                <a:lnTo>
                  <a:pt x="35" y="215"/>
                </a:lnTo>
                <a:lnTo>
                  <a:pt x="342" y="215"/>
                </a:lnTo>
                <a:lnTo>
                  <a:pt x="348" y="214"/>
                </a:lnTo>
                <a:lnTo>
                  <a:pt x="356" y="212"/>
                </a:lnTo>
                <a:lnTo>
                  <a:pt x="361" y="209"/>
                </a:lnTo>
                <a:lnTo>
                  <a:pt x="367" y="205"/>
                </a:lnTo>
                <a:lnTo>
                  <a:pt x="371" y="199"/>
                </a:lnTo>
                <a:lnTo>
                  <a:pt x="375" y="193"/>
                </a:lnTo>
                <a:lnTo>
                  <a:pt x="376" y="186"/>
                </a:lnTo>
                <a:lnTo>
                  <a:pt x="377" y="179"/>
                </a:lnTo>
                <a:lnTo>
                  <a:pt x="377" y="143"/>
                </a:lnTo>
                <a:lnTo>
                  <a:pt x="385" y="142"/>
                </a:lnTo>
                <a:lnTo>
                  <a:pt x="390" y="138"/>
                </a:lnTo>
                <a:lnTo>
                  <a:pt x="394" y="132"/>
                </a:lnTo>
                <a:lnTo>
                  <a:pt x="396" y="125"/>
                </a:lnTo>
                <a:lnTo>
                  <a:pt x="396" y="89"/>
                </a:lnTo>
                <a:lnTo>
                  <a:pt x="394" y="83"/>
                </a:lnTo>
                <a:lnTo>
                  <a:pt x="390" y="76"/>
                </a:lnTo>
                <a:lnTo>
                  <a:pt x="385" y="73"/>
                </a:lnTo>
                <a:lnTo>
                  <a:pt x="377" y="7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 name="Freeform 226"/>
          <p:cNvSpPr>
            <a:spLocks noEditPoints="1"/>
          </p:cNvSpPr>
          <p:nvPr/>
        </p:nvSpPr>
        <p:spPr bwMode="auto">
          <a:xfrm>
            <a:off x="10261700" y="5500688"/>
            <a:ext cx="337839" cy="337840"/>
          </a:xfrm>
          <a:custGeom>
            <a:avLst/>
            <a:gdLst>
              <a:gd name="T0" fmla="*/ 203 w 410"/>
              <a:gd name="T1" fmla="*/ 1 h 409"/>
              <a:gd name="T2" fmla="*/ 409 w 410"/>
              <a:gd name="T3" fmla="*/ 203 h 409"/>
              <a:gd name="T4" fmla="*/ 207 w 410"/>
              <a:gd name="T5" fmla="*/ 408 h 409"/>
              <a:gd name="T6" fmla="*/ 1 w 410"/>
              <a:gd name="T7" fmla="*/ 206 h 409"/>
              <a:gd name="T8" fmla="*/ 203 w 410"/>
              <a:gd name="T9" fmla="*/ 1 h 409"/>
              <a:gd name="T10" fmla="*/ 205 w 410"/>
              <a:gd name="T11" fmla="*/ 132 h 409"/>
              <a:gd name="T12" fmla="*/ 278 w 410"/>
              <a:gd name="T13" fmla="*/ 205 h 409"/>
              <a:gd name="T14" fmla="*/ 205 w 410"/>
              <a:gd name="T15" fmla="*/ 277 h 409"/>
              <a:gd name="T16" fmla="*/ 132 w 410"/>
              <a:gd name="T17" fmla="*/ 205 h 409"/>
              <a:gd name="T18" fmla="*/ 205 w 410"/>
              <a:gd name="T19" fmla="*/ 132 h 409"/>
              <a:gd name="T20" fmla="*/ 205 w 410"/>
              <a:gd name="T21" fmla="*/ 150 h 409"/>
              <a:gd name="T22" fmla="*/ 259 w 410"/>
              <a:gd name="T23" fmla="*/ 205 h 409"/>
              <a:gd name="T24" fmla="*/ 205 w 410"/>
              <a:gd name="T25" fmla="*/ 259 h 409"/>
              <a:gd name="T26" fmla="*/ 151 w 410"/>
              <a:gd name="T27" fmla="*/ 205 h 409"/>
              <a:gd name="T28" fmla="*/ 205 w 410"/>
              <a:gd name="T29" fmla="*/ 150 h 409"/>
              <a:gd name="T30" fmla="*/ 205 w 410"/>
              <a:gd name="T31" fmla="*/ 22 h 409"/>
              <a:gd name="T32" fmla="*/ 388 w 410"/>
              <a:gd name="T33" fmla="*/ 205 h 409"/>
              <a:gd name="T34" fmla="*/ 205 w 410"/>
              <a:gd name="T35" fmla="*/ 387 h 409"/>
              <a:gd name="T36" fmla="*/ 22 w 410"/>
              <a:gd name="T37" fmla="*/ 205 h 409"/>
              <a:gd name="T38" fmla="*/ 205 w 410"/>
              <a:gd name="T39" fmla="*/ 2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0" h="409">
                <a:moveTo>
                  <a:pt x="203" y="1"/>
                </a:moveTo>
                <a:cubicBezTo>
                  <a:pt x="316" y="0"/>
                  <a:pt x="408" y="90"/>
                  <a:pt x="409" y="203"/>
                </a:cubicBezTo>
                <a:cubicBezTo>
                  <a:pt x="410" y="315"/>
                  <a:pt x="319" y="407"/>
                  <a:pt x="207" y="408"/>
                </a:cubicBezTo>
                <a:cubicBezTo>
                  <a:pt x="94" y="409"/>
                  <a:pt x="2" y="319"/>
                  <a:pt x="1" y="206"/>
                </a:cubicBezTo>
                <a:cubicBezTo>
                  <a:pt x="0" y="94"/>
                  <a:pt x="91" y="2"/>
                  <a:pt x="203" y="1"/>
                </a:cubicBezTo>
                <a:close/>
                <a:moveTo>
                  <a:pt x="205" y="132"/>
                </a:moveTo>
                <a:cubicBezTo>
                  <a:pt x="245" y="132"/>
                  <a:pt x="278" y="164"/>
                  <a:pt x="278" y="205"/>
                </a:cubicBezTo>
                <a:cubicBezTo>
                  <a:pt x="278" y="245"/>
                  <a:pt x="245" y="277"/>
                  <a:pt x="205" y="277"/>
                </a:cubicBezTo>
                <a:cubicBezTo>
                  <a:pt x="165" y="277"/>
                  <a:pt x="132" y="245"/>
                  <a:pt x="132" y="205"/>
                </a:cubicBezTo>
                <a:cubicBezTo>
                  <a:pt x="132" y="164"/>
                  <a:pt x="165" y="132"/>
                  <a:pt x="205" y="132"/>
                </a:cubicBezTo>
                <a:close/>
                <a:moveTo>
                  <a:pt x="205" y="150"/>
                </a:moveTo>
                <a:cubicBezTo>
                  <a:pt x="235" y="150"/>
                  <a:pt x="259" y="175"/>
                  <a:pt x="259" y="205"/>
                </a:cubicBezTo>
                <a:cubicBezTo>
                  <a:pt x="259" y="235"/>
                  <a:pt x="235" y="259"/>
                  <a:pt x="205" y="259"/>
                </a:cubicBezTo>
                <a:cubicBezTo>
                  <a:pt x="175" y="259"/>
                  <a:pt x="151" y="235"/>
                  <a:pt x="151" y="205"/>
                </a:cubicBezTo>
                <a:cubicBezTo>
                  <a:pt x="151" y="175"/>
                  <a:pt x="175" y="150"/>
                  <a:pt x="205" y="150"/>
                </a:cubicBezTo>
                <a:close/>
                <a:moveTo>
                  <a:pt x="205" y="22"/>
                </a:moveTo>
                <a:cubicBezTo>
                  <a:pt x="306" y="22"/>
                  <a:pt x="388" y="104"/>
                  <a:pt x="388" y="205"/>
                </a:cubicBezTo>
                <a:cubicBezTo>
                  <a:pt x="388" y="306"/>
                  <a:pt x="306" y="387"/>
                  <a:pt x="205" y="387"/>
                </a:cubicBezTo>
                <a:cubicBezTo>
                  <a:pt x="104" y="387"/>
                  <a:pt x="22" y="306"/>
                  <a:pt x="22" y="205"/>
                </a:cubicBezTo>
                <a:cubicBezTo>
                  <a:pt x="22" y="104"/>
                  <a:pt x="104" y="22"/>
                  <a:pt x="205" y="22"/>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8" name="Freeform 227"/>
          <p:cNvSpPr>
            <a:spLocks noEditPoints="1"/>
          </p:cNvSpPr>
          <p:nvPr/>
        </p:nvSpPr>
        <p:spPr bwMode="auto">
          <a:xfrm>
            <a:off x="9450586" y="5500688"/>
            <a:ext cx="340817" cy="337840"/>
          </a:xfrm>
          <a:custGeom>
            <a:avLst/>
            <a:gdLst>
              <a:gd name="T0" fmla="*/ 203 w 410"/>
              <a:gd name="T1" fmla="*/ 1 h 409"/>
              <a:gd name="T2" fmla="*/ 409 w 410"/>
              <a:gd name="T3" fmla="*/ 203 h 409"/>
              <a:gd name="T4" fmla="*/ 207 w 410"/>
              <a:gd name="T5" fmla="*/ 408 h 409"/>
              <a:gd name="T6" fmla="*/ 1 w 410"/>
              <a:gd name="T7" fmla="*/ 206 h 409"/>
              <a:gd name="T8" fmla="*/ 203 w 410"/>
              <a:gd name="T9" fmla="*/ 1 h 409"/>
              <a:gd name="T10" fmla="*/ 253 w 410"/>
              <a:gd name="T11" fmla="*/ 252 h 409"/>
              <a:gd name="T12" fmla="*/ 158 w 410"/>
              <a:gd name="T13" fmla="*/ 252 h 409"/>
              <a:gd name="T14" fmla="*/ 158 w 410"/>
              <a:gd name="T15" fmla="*/ 157 h 409"/>
              <a:gd name="T16" fmla="*/ 253 w 410"/>
              <a:gd name="T17" fmla="*/ 157 h 409"/>
              <a:gd name="T18" fmla="*/ 253 w 410"/>
              <a:gd name="T19" fmla="*/ 158 h 409"/>
              <a:gd name="T20" fmla="*/ 253 w 410"/>
              <a:gd name="T21" fmla="*/ 161 h 409"/>
              <a:gd name="T22" fmla="*/ 253 w 410"/>
              <a:gd name="T23" fmla="*/ 166 h 409"/>
              <a:gd name="T24" fmla="*/ 253 w 410"/>
              <a:gd name="T25" fmla="*/ 172 h 409"/>
              <a:gd name="T26" fmla="*/ 253 w 410"/>
              <a:gd name="T27" fmla="*/ 179 h 409"/>
              <a:gd name="T28" fmla="*/ 253 w 410"/>
              <a:gd name="T29" fmla="*/ 188 h 409"/>
              <a:gd name="T30" fmla="*/ 253 w 410"/>
              <a:gd name="T31" fmla="*/ 205 h 409"/>
              <a:gd name="T32" fmla="*/ 253 w 410"/>
              <a:gd name="T33" fmla="*/ 222 h 409"/>
              <a:gd name="T34" fmla="*/ 253 w 410"/>
              <a:gd name="T35" fmla="*/ 230 h 409"/>
              <a:gd name="T36" fmla="*/ 253 w 410"/>
              <a:gd name="T37" fmla="*/ 238 h 409"/>
              <a:gd name="T38" fmla="*/ 253 w 410"/>
              <a:gd name="T39" fmla="*/ 243 h 409"/>
              <a:gd name="T40" fmla="*/ 253 w 410"/>
              <a:gd name="T41" fmla="*/ 248 h 409"/>
              <a:gd name="T42" fmla="*/ 253 w 410"/>
              <a:gd name="T43" fmla="*/ 251 h 409"/>
              <a:gd name="T44" fmla="*/ 253 w 410"/>
              <a:gd name="T45" fmla="*/ 252 h 409"/>
              <a:gd name="T46" fmla="*/ 260 w 410"/>
              <a:gd name="T47" fmla="*/ 141 h 409"/>
              <a:gd name="T48" fmla="*/ 150 w 410"/>
              <a:gd name="T49" fmla="*/ 141 h 409"/>
              <a:gd name="T50" fmla="*/ 147 w 410"/>
              <a:gd name="T51" fmla="*/ 142 h 409"/>
              <a:gd name="T52" fmla="*/ 145 w 410"/>
              <a:gd name="T53" fmla="*/ 144 h 409"/>
              <a:gd name="T54" fmla="*/ 143 w 410"/>
              <a:gd name="T55" fmla="*/ 146 h 409"/>
              <a:gd name="T56" fmla="*/ 142 w 410"/>
              <a:gd name="T57" fmla="*/ 150 h 409"/>
              <a:gd name="T58" fmla="*/ 142 w 410"/>
              <a:gd name="T59" fmla="*/ 260 h 409"/>
              <a:gd name="T60" fmla="*/ 143 w 410"/>
              <a:gd name="T61" fmla="*/ 263 h 409"/>
              <a:gd name="T62" fmla="*/ 145 w 410"/>
              <a:gd name="T63" fmla="*/ 265 h 409"/>
              <a:gd name="T64" fmla="*/ 147 w 410"/>
              <a:gd name="T65" fmla="*/ 267 h 409"/>
              <a:gd name="T66" fmla="*/ 150 w 410"/>
              <a:gd name="T67" fmla="*/ 268 h 409"/>
              <a:gd name="T68" fmla="*/ 260 w 410"/>
              <a:gd name="T69" fmla="*/ 268 h 409"/>
              <a:gd name="T70" fmla="*/ 263 w 410"/>
              <a:gd name="T71" fmla="*/ 267 h 409"/>
              <a:gd name="T72" fmla="*/ 266 w 410"/>
              <a:gd name="T73" fmla="*/ 265 h 409"/>
              <a:gd name="T74" fmla="*/ 268 w 410"/>
              <a:gd name="T75" fmla="*/ 263 h 409"/>
              <a:gd name="T76" fmla="*/ 268 w 410"/>
              <a:gd name="T77" fmla="*/ 260 h 409"/>
              <a:gd name="T78" fmla="*/ 268 w 410"/>
              <a:gd name="T79" fmla="*/ 150 h 409"/>
              <a:gd name="T80" fmla="*/ 268 w 410"/>
              <a:gd name="T81" fmla="*/ 146 h 409"/>
              <a:gd name="T82" fmla="*/ 266 w 410"/>
              <a:gd name="T83" fmla="*/ 144 h 409"/>
              <a:gd name="T84" fmla="*/ 263 w 410"/>
              <a:gd name="T85" fmla="*/ 142 h 409"/>
              <a:gd name="T86" fmla="*/ 260 w 410"/>
              <a:gd name="T87" fmla="*/ 141 h 409"/>
              <a:gd name="T88" fmla="*/ 205 w 410"/>
              <a:gd name="T89" fmla="*/ 22 h 409"/>
              <a:gd name="T90" fmla="*/ 388 w 410"/>
              <a:gd name="T91" fmla="*/ 205 h 409"/>
              <a:gd name="T92" fmla="*/ 205 w 410"/>
              <a:gd name="T93" fmla="*/ 387 h 409"/>
              <a:gd name="T94" fmla="*/ 22 w 410"/>
              <a:gd name="T95" fmla="*/ 205 h 409"/>
              <a:gd name="T96" fmla="*/ 205 w 410"/>
              <a:gd name="T97" fmla="*/ 2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10" h="409">
                <a:moveTo>
                  <a:pt x="203" y="1"/>
                </a:moveTo>
                <a:cubicBezTo>
                  <a:pt x="316" y="0"/>
                  <a:pt x="408" y="90"/>
                  <a:pt x="409" y="203"/>
                </a:cubicBezTo>
                <a:cubicBezTo>
                  <a:pt x="410" y="315"/>
                  <a:pt x="320" y="407"/>
                  <a:pt x="207" y="408"/>
                </a:cubicBezTo>
                <a:cubicBezTo>
                  <a:pt x="94" y="409"/>
                  <a:pt x="2" y="319"/>
                  <a:pt x="1" y="206"/>
                </a:cubicBezTo>
                <a:cubicBezTo>
                  <a:pt x="0" y="94"/>
                  <a:pt x="91" y="2"/>
                  <a:pt x="203" y="1"/>
                </a:cubicBezTo>
                <a:close/>
                <a:moveTo>
                  <a:pt x="253" y="252"/>
                </a:moveTo>
                <a:lnTo>
                  <a:pt x="158" y="252"/>
                </a:lnTo>
                <a:lnTo>
                  <a:pt x="158" y="157"/>
                </a:lnTo>
                <a:lnTo>
                  <a:pt x="253" y="157"/>
                </a:lnTo>
                <a:lnTo>
                  <a:pt x="253" y="158"/>
                </a:lnTo>
                <a:lnTo>
                  <a:pt x="253" y="161"/>
                </a:lnTo>
                <a:lnTo>
                  <a:pt x="253" y="166"/>
                </a:lnTo>
                <a:lnTo>
                  <a:pt x="253" y="172"/>
                </a:lnTo>
                <a:lnTo>
                  <a:pt x="253" y="179"/>
                </a:lnTo>
                <a:lnTo>
                  <a:pt x="253" y="188"/>
                </a:lnTo>
                <a:lnTo>
                  <a:pt x="253" y="205"/>
                </a:lnTo>
                <a:lnTo>
                  <a:pt x="253" y="222"/>
                </a:lnTo>
                <a:lnTo>
                  <a:pt x="253" y="230"/>
                </a:lnTo>
                <a:lnTo>
                  <a:pt x="253" y="238"/>
                </a:lnTo>
                <a:lnTo>
                  <a:pt x="253" y="243"/>
                </a:lnTo>
                <a:lnTo>
                  <a:pt x="253" y="248"/>
                </a:lnTo>
                <a:lnTo>
                  <a:pt x="253" y="251"/>
                </a:lnTo>
                <a:lnTo>
                  <a:pt x="253" y="252"/>
                </a:lnTo>
                <a:close/>
                <a:moveTo>
                  <a:pt x="260" y="141"/>
                </a:moveTo>
                <a:lnTo>
                  <a:pt x="150" y="141"/>
                </a:lnTo>
                <a:lnTo>
                  <a:pt x="147" y="142"/>
                </a:lnTo>
                <a:lnTo>
                  <a:pt x="145" y="144"/>
                </a:lnTo>
                <a:lnTo>
                  <a:pt x="143" y="146"/>
                </a:lnTo>
                <a:lnTo>
                  <a:pt x="142" y="150"/>
                </a:lnTo>
                <a:lnTo>
                  <a:pt x="142" y="260"/>
                </a:lnTo>
                <a:lnTo>
                  <a:pt x="143" y="263"/>
                </a:lnTo>
                <a:lnTo>
                  <a:pt x="145" y="265"/>
                </a:lnTo>
                <a:lnTo>
                  <a:pt x="147" y="267"/>
                </a:lnTo>
                <a:lnTo>
                  <a:pt x="150" y="268"/>
                </a:lnTo>
                <a:lnTo>
                  <a:pt x="260" y="268"/>
                </a:lnTo>
                <a:lnTo>
                  <a:pt x="263" y="267"/>
                </a:lnTo>
                <a:lnTo>
                  <a:pt x="266" y="265"/>
                </a:lnTo>
                <a:lnTo>
                  <a:pt x="268" y="263"/>
                </a:lnTo>
                <a:lnTo>
                  <a:pt x="268" y="260"/>
                </a:lnTo>
                <a:lnTo>
                  <a:pt x="268" y="150"/>
                </a:lnTo>
                <a:lnTo>
                  <a:pt x="268" y="146"/>
                </a:lnTo>
                <a:lnTo>
                  <a:pt x="266" y="144"/>
                </a:lnTo>
                <a:lnTo>
                  <a:pt x="263" y="142"/>
                </a:lnTo>
                <a:lnTo>
                  <a:pt x="260" y="141"/>
                </a:lnTo>
                <a:close/>
                <a:moveTo>
                  <a:pt x="205" y="22"/>
                </a:moveTo>
                <a:cubicBezTo>
                  <a:pt x="306" y="22"/>
                  <a:pt x="388" y="104"/>
                  <a:pt x="388" y="205"/>
                </a:cubicBezTo>
                <a:cubicBezTo>
                  <a:pt x="388" y="306"/>
                  <a:pt x="306" y="387"/>
                  <a:pt x="205" y="387"/>
                </a:cubicBezTo>
                <a:cubicBezTo>
                  <a:pt x="104" y="387"/>
                  <a:pt x="22" y="306"/>
                  <a:pt x="22" y="205"/>
                </a:cubicBezTo>
                <a:cubicBezTo>
                  <a:pt x="22" y="104"/>
                  <a:pt x="104" y="22"/>
                  <a:pt x="205" y="22"/>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9" name="Freeform 228"/>
          <p:cNvSpPr>
            <a:spLocks noEditPoints="1"/>
          </p:cNvSpPr>
          <p:nvPr/>
        </p:nvSpPr>
        <p:spPr bwMode="auto">
          <a:xfrm>
            <a:off x="8609708" y="5500688"/>
            <a:ext cx="340816" cy="337840"/>
          </a:xfrm>
          <a:custGeom>
            <a:avLst/>
            <a:gdLst>
              <a:gd name="T0" fmla="*/ 409 w 410"/>
              <a:gd name="T1" fmla="*/ 203 h 409"/>
              <a:gd name="T2" fmla="*/ 1 w 410"/>
              <a:gd name="T3" fmla="*/ 206 h 409"/>
              <a:gd name="T4" fmla="*/ 259 w 410"/>
              <a:gd name="T5" fmla="*/ 263 h 409"/>
              <a:gd name="T6" fmla="*/ 241 w 410"/>
              <a:gd name="T7" fmla="*/ 146 h 409"/>
              <a:gd name="T8" fmla="*/ 259 w 410"/>
              <a:gd name="T9" fmla="*/ 147 h 409"/>
              <a:gd name="T10" fmla="*/ 259 w 410"/>
              <a:gd name="T11" fmla="*/ 263 h 409"/>
              <a:gd name="T12" fmla="*/ 232 w 410"/>
              <a:gd name="T13" fmla="*/ 127 h 409"/>
              <a:gd name="T14" fmla="*/ 226 w 410"/>
              <a:gd name="T15" fmla="*/ 130 h 409"/>
              <a:gd name="T16" fmla="*/ 223 w 410"/>
              <a:gd name="T17" fmla="*/ 137 h 409"/>
              <a:gd name="T18" fmla="*/ 224 w 410"/>
              <a:gd name="T19" fmla="*/ 277 h 409"/>
              <a:gd name="T20" fmla="*/ 228 w 410"/>
              <a:gd name="T21" fmla="*/ 281 h 409"/>
              <a:gd name="T22" fmla="*/ 268 w 410"/>
              <a:gd name="T23" fmla="*/ 283 h 409"/>
              <a:gd name="T24" fmla="*/ 274 w 410"/>
              <a:gd name="T25" fmla="*/ 279 h 409"/>
              <a:gd name="T26" fmla="*/ 276 w 410"/>
              <a:gd name="T27" fmla="*/ 273 h 409"/>
              <a:gd name="T28" fmla="*/ 276 w 410"/>
              <a:gd name="T29" fmla="*/ 132 h 409"/>
              <a:gd name="T30" fmla="*/ 271 w 410"/>
              <a:gd name="T31" fmla="*/ 128 h 409"/>
              <a:gd name="T32" fmla="*/ 169 w 410"/>
              <a:gd name="T33" fmla="*/ 263 h 409"/>
              <a:gd name="T34" fmla="*/ 151 w 410"/>
              <a:gd name="T35" fmla="*/ 146 h 409"/>
              <a:gd name="T36" fmla="*/ 169 w 410"/>
              <a:gd name="T37" fmla="*/ 147 h 409"/>
              <a:gd name="T38" fmla="*/ 169 w 410"/>
              <a:gd name="T39" fmla="*/ 263 h 409"/>
              <a:gd name="T40" fmla="*/ 142 w 410"/>
              <a:gd name="T41" fmla="*/ 127 h 409"/>
              <a:gd name="T42" fmla="*/ 136 w 410"/>
              <a:gd name="T43" fmla="*/ 130 h 409"/>
              <a:gd name="T44" fmla="*/ 133 w 410"/>
              <a:gd name="T45" fmla="*/ 137 h 409"/>
              <a:gd name="T46" fmla="*/ 134 w 410"/>
              <a:gd name="T47" fmla="*/ 277 h 409"/>
              <a:gd name="T48" fmla="*/ 138 w 410"/>
              <a:gd name="T49" fmla="*/ 281 h 409"/>
              <a:gd name="T50" fmla="*/ 178 w 410"/>
              <a:gd name="T51" fmla="*/ 283 h 409"/>
              <a:gd name="T52" fmla="*/ 185 w 410"/>
              <a:gd name="T53" fmla="*/ 279 h 409"/>
              <a:gd name="T54" fmla="*/ 187 w 410"/>
              <a:gd name="T55" fmla="*/ 273 h 409"/>
              <a:gd name="T56" fmla="*/ 186 w 410"/>
              <a:gd name="T57" fmla="*/ 132 h 409"/>
              <a:gd name="T58" fmla="*/ 181 w 410"/>
              <a:gd name="T59" fmla="*/ 128 h 409"/>
              <a:gd name="T60" fmla="*/ 205 w 410"/>
              <a:gd name="T61" fmla="*/ 22 h 409"/>
              <a:gd name="T62" fmla="*/ 205 w 410"/>
              <a:gd name="T63" fmla="*/ 387 h 409"/>
              <a:gd name="T64" fmla="*/ 205 w 410"/>
              <a:gd name="T65" fmla="*/ 2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0" h="409">
                <a:moveTo>
                  <a:pt x="203" y="1"/>
                </a:moveTo>
                <a:cubicBezTo>
                  <a:pt x="316" y="0"/>
                  <a:pt x="408" y="90"/>
                  <a:pt x="409" y="203"/>
                </a:cubicBezTo>
                <a:cubicBezTo>
                  <a:pt x="410" y="315"/>
                  <a:pt x="319" y="407"/>
                  <a:pt x="206" y="408"/>
                </a:cubicBezTo>
                <a:cubicBezTo>
                  <a:pt x="94" y="409"/>
                  <a:pt x="2" y="319"/>
                  <a:pt x="1" y="206"/>
                </a:cubicBezTo>
                <a:cubicBezTo>
                  <a:pt x="0" y="94"/>
                  <a:pt x="90" y="2"/>
                  <a:pt x="203" y="1"/>
                </a:cubicBezTo>
                <a:close/>
                <a:moveTo>
                  <a:pt x="259" y="263"/>
                </a:moveTo>
                <a:lnTo>
                  <a:pt x="241" y="263"/>
                </a:lnTo>
                <a:lnTo>
                  <a:pt x="241" y="146"/>
                </a:lnTo>
                <a:lnTo>
                  <a:pt x="259" y="146"/>
                </a:lnTo>
                <a:lnTo>
                  <a:pt x="259" y="147"/>
                </a:lnTo>
                <a:cubicBezTo>
                  <a:pt x="259" y="186"/>
                  <a:pt x="259" y="224"/>
                  <a:pt x="259" y="262"/>
                </a:cubicBezTo>
                <a:lnTo>
                  <a:pt x="259" y="263"/>
                </a:lnTo>
                <a:close/>
                <a:moveTo>
                  <a:pt x="268" y="127"/>
                </a:moveTo>
                <a:lnTo>
                  <a:pt x="232" y="127"/>
                </a:lnTo>
                <a:lnTo>
                  <a:pt x="228" y="128"/>
                </a:lnTo>
                <a:lnTo>
                  <a:pt x="226" y="130"/>
                </a:lnTo>
                <a:lnTo>
                  <a:pt x="224" y="132"/>
                </a:lnTo>
                <a:lnTo>
                  <a:pt x="223" y="137"/>
                </a:lnTo>
                <a:lnTo>
                  <a:pt x="223" y="273"/>
                </a:lnTo>
                <a:lnTo>
                  <a:pt x="224" y="277"/>
                </a:lnTo>
                <a:lnTo>
                  <a:pt x="226" y="279"/>
                </a:lnTo>
                <a:lnTo>
                  <a:pt x="228" y="281"/>
                </a:lnTo>
                <a:lnTo>
                  <a:pt x="232" y="283"/>
                </a:lnTo>
                <a:lnTo>
                  <a:pt x="268" y="283"/>
                </a:lnTo>
                <a:lnTo>
                  <a:pt x="271" y="281"/>
                </a:lnTo>
                <a:lnTo>
                  <a:pt x="274" y="279"/>
                </a:lnTo>
                <a:lnTo>
                  <a:pt x="276" y="277"/>
                </a:lnTo>
                <a:lnTo>
                  <a:pt x="276" y="273"/>
                </a:lnTo>
                <a:lnTo>
                  <a:pt x="276" y="137"/>
                </a:lnTo>
                <a:lnTo>
                  <a:pt x="276" y="132"/>
                </a:lnTo>
                <a:lnTo>
                  <a:pt x="274" y="130"/>
                </a:lnTo>
                <a:lnTo>
                  <a:pt x="271" y="128"/>
                </a:lnTo>
                <a:lnTo>
                  <a:pt x="268" y="127"/>
                </a:lnTo>
                <a:close/>
                <a:moveTo>
                  <a:pt x="169" y="263"/>
                </a:moveTo>
                <a:lnTo>
                  <a:pt x="151" y="263"/>
                </a:lnTo>
                <a:lnTo>
                  <a:pt x="151" y="146"/>
                </a:lnTo>
                <a:lnTo>
                  <a:pt x="169" y="146"/>
                </a:lnTo>
                <a:lnTo>
                  <a:pt x="169" y="147"/>
                </a:lnTo>
                <a:cubicBezTo>
                  <a:pt x="169" y="186"/>
                  <a:pt x="169" y="224"/>
                  <a:pt x="169" y="262"/>
                </a:cubicBezTo>
                <a:lnTo>
                  <a:pt x="169" y="263"/>
                </a:lnTo>
                <a:close/>
                <a:moveTo>
                  <a:pt x="178" y="127"/>
                </a:moveTo>
                <a:lnTo>
                  <a:pt x="142" y="127"/>
                </a:lnTo>
                <a:lnTo>
                  <a:pt x="138" y="128"/>
                </a:lnTo>
                <a:lnTo>
                  <a:pt x="136" y="130"/>
                </a:lnTo>
                <a:lnTo>
                  <a:pt x="134" y="132"/>
                </a:lnTo>
                <a:lnTo>
                  <a:pt x="133" y="137"/>
                </a:lnTo>
                <a:lnTo>
                  <a:pt x="133" y="273"/>
                </a:lnTo>
                <a:lnTo>
                  <a:pt x="134" y="277"/>
                </a:lnTo>
                <a:lnTo>
                  <a:pt x="136" y="279"/>
                </a:lnTo>
                <a:lnTo>
                  <a:pt x="138" y="281"/>
                </a:lnTo>
                <a:lnTo>
                  <a:pt x="142" y="283"/>
                </a:lnTo>
                <a:lnTo>
                  <a:pt x="178" y="283"/>
                </a:lnTo>
                <a:lnTo>
                  <a:pt x="181" y="281"/>
                </a:lnTo>
                <a:lnTo>
                  <a:pt x="185" y="279"/>
                </a:lnTo>
                <a:lnTo>
                  <a:pt x="186" y="277"/>
                </a:lnTo>
                <a:lnTo>
                  <a:pt x="187" y="273"/>
                </a:lnTo>
                <a:lnTo>
                  <a:pt x="187" y="137"/>
                </a:lnTo>
                <a:lnTo>
                  <a:pt x="186" y="132"/>
                </a:lnTo>
                <a:lnTo>
                  <a:pt x="185" y="130"/>
                </a:lnTo>
                <a:lnTo>
                  <a:pt x="181" y="128"/>
                </a:lnTo>
                <a:lnTo>
                  <a:pt x="178" y="127"/>
                </a:lnTo>
                <a:close/>
                <a:moveTo>
                  <a:pt x="205" y="22"/>
                </a:moveTo>
                <a:cubicBezTo>
                  <a:pt x="306" y="22"/>
                  <a:pt x="388" y="104"/>
                  <a:pt x="388" y="205"/>
                </a:cubicBezTo>
                <a:cubicBezTo>
                  <a:pt x="388" y="306"/>
                  <a:pt x="306" y="387"/>
                  <a:pt x="205" y="387"/>
                </a:cubicBezTo>
                <a:cubicBezTo>
                  <a:pt x="104" y="387"/>
                  <a:pt x="22" y="306"/>
                  <a:pt x="22" y="205"/>
                </a:cubicBezTo>
                <a:cubicBezTo>
                  <a:pt x="22" y="104"/>
                  <a:pt x="104" y="22"/>
                  <a:pt x="205" y="22"/>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0" name="Freeform 229"/>
          <p:cNvSpPr>
            <a:spLocks noEditPoints="1"/>
          </p:cNvSpPr>
          <p:nvPr/>
        </p:nvSpPr>
        <p:spPr bwMode="auto">
          <a:xfrm>
            <a:off x="7847708" y="5500688"/>
            <a:ext cx="340816" cy="337840"/>
          </a:xfrm>
          <a:custGeom>
            <a:avLst/>
            <a:gdLst>
              <a:gd name="T0" fmla="*/ 203 w 409"/>
              <a:gd name="T1" fmla="*/ 1 h 409"/>
              <a:gd name="T2" fmla="*/ 408 w 409"/>
              <a:gd name="T3" fmla="*/ 203 h 409"/>
              <a:gd name="T4" fmla="*/ 206 w 409"/>
              <a:gd name="T5" fmla="*/ 408 h 409"/>
              <a:gd name="T6" fmla="*/ 1 w 409"/>
              <a:gd name="T7" fmla="*/ 206 h 409"/>
              <a:gd name="T8" fmla="*/ 203 w 409"/>
              <a:gd name="T9" fmla="*/ 1 h 409"/>
              <a:gd name="T10" fmla="*/ 165 w 409"/>
              <a:gd name="T11" fmla="*/ 262 h 409"/>
              <a:gd name="T12" fmla="*/ 165 w 409"/>
              <a:gd name="T13" fmla="*/ 149 h 409"/>
              <a:gd name="T14" fmla="*/ 265 w 409"/>
              <a:gd name="T15" fmla="*/ 205 h 409"/>
              <a:gd name="T16" fmla="*/ 263 w 409"/>
              <a:gd name="T17" fmla="*/ 206 h 409"/>
              <a:gd name="T18" fmla="*/ 215 w 409"/>
              <a:gd name="T19" fmla="*/ 233 h 409"/>
              <a:gd name="T20" fmla="*/ 197 w 409"/>
              <a:gd name="T21" fmla="*/ 244 h 409"/>
              <a:gd name="T22" fmla="*/ 189 w 409"/>
              <a:gd name="T23" fmla="*/ 248 h 409"/>
              <a:gd name="T24" fmla="*/ 166 w 409"/>
              <a:gd name="T25" fmla="*/ 261 h 409"/>
              <a:gd name="T26" fmla="*/ 165 w 409"/>
              <a:gd name="T27" fmla="*/ 262 h 409"/>
              <a:gd name="T28" fmla="*/ 157 w 409"/>
              <a:gd name="T29" fmla="*/ 124 h 409"/>
              <a:gd name="T30" fmla="*/ 148 w 409"/>
              <a:gd name="T31" fmla="*/ 129 h 409"/>
              <a:gd name="T32" fmla="*/ 148 w 409"/>
              <a:gd name="T33" fmla="*/ 133 h 409"/>
              <a:gd name="T34" fmla="*/ 148 w 409"/>
              <a:gd name="T35" fmla="*/ 277 h 409"/>
              <a:gd name="T36" fmla="*/ 148 w 409"/>
              <a:gd name="T37" fmla="*/ 280 h 409"/>
              <a:gd name="T38" fmla="*/ 153 w 409"/>
              <a:gd name="T39" fmla="*/ 286 h 409"/>
              <a:gd name="T40" fmla="*/ 283 w 409"/>
              <a:gd name="T41" fmla="*/ 216 h 409"/>
              <a:gd name="T42" fmla="*/ 278 w 409"/>
              <a:gd name="T43" fmla="*/ 194 h 409"/>
              <a:gd name="T44" fmla="*/ 157 w 409"/>
              <a:gd name="T45" fmla="*/ 124 h 409"/>
              <a:gd name="T46" fmla="*/ 204 w 409"/>
              <a:gd name="T47" fmla="*/ 22 h 409"/>
              <a:gd name="T48" fmla="*/ 387 w 409"/>
              <a:gd name="T49" fmla="*/ 205 h 409"/>
              <a:gd name="T50" fmla="*/ 204 w 409"/>
              <a:gd name="T51" fmla="*/ 387 h 409"/>
              <a:gd name="T52" fmla="*/ 22 w 409"/>
              <a:gd name="T53" fmla="*/ 205 h 409"/>
              <a:gd name="T54" fmla="*/ 204 w 409"/>
              <a:gd name="T55" fmla="*/ 2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9" h="409">
                <a:moveTo>
                  <a:pt x="203" y="1"/>
                </a:moveTo>
                <a:cubicBezTo>
                  <a:pt x="315" y="0"/>
                  <a:pt x="407" y="90"/>
                  <a:pt x="408" y="203"/>
                </a:cubicBezTo>
                <a:cubicBezTo>
                  <a:pt x="409" y="315"/>
                  <a:pt x="319" y="407"/>
                  <a:pt x="206" y="408"/>
                </a:cubicBezTo>
                <a:cubicBezTo>
                  <a:pt x="94" y="409"/>
                  <a:pt x="2" y="319"/>
                  <a:pt x="1" y="206"/>
                </a:cubicBezTo>
                <a:cubicBezTo>
                  <a:pt x="0" y="94"/>
                  <a:pt x="90" y="2"/>
                  <a:pt x="203" y="1"/>
                </a:cubicBezTo>
                <a:close/>
                <a:moveTo>
                  <a:pt x="165" y="262"/>
                </a:moveTo>
                <a:lnTo>
                  <a:pt x="165" y="149"/>
                </a:lnTo>
                <a:lnTo>
                  <a:pt x="265" y="205"/>
                </a:lnTo>
                <a:lnTo>
                  <a:pt x="263" y="206"/>
                </a:lnTo>
                <a:lnTo>
                  <a:pt x="215" y="233"/>
                </a:lnTo>
                <a:lnTo>
                  <a:pt x="197" y="244"/>
                </a:lnTo>
                <a:lnTo>
                  <a:pt x="189" y="248"/>
                </a:lnTo>
                <a:cubicBezTo>
                  <a:pt x="182" y="252"/>
                  <a:pt x="172" y="257"/>
                  <a:pt x="166" y="261"/>
                </a:cubicBezTo>
                <a:lnTo>
                  <a:pt x="165" y="262"/>
                </a:lnTo>
                <a:close/>
                <a:moveTo>
                  <a:pt x="157" y="124"/>
                </a:moveTo>
                <a:cubicBezTo>
                  <a:pt x="151" y="121"/>
                  <a:pt x="148" y="123"/>
                  <a:pt x="148" y="129"/>
                </a:cubicBezTo>
                <a:lnTo>
                  <a:pt x="148" y="133"/>
                </a:lnTo>
                <a:lnTo>
                  <a:pt x="148" y="277"/>
                </a:lnTo>
                <a:lnTo>
                  <a:pt x="148" y="280"/>
                </a:lnTo>
                <a:cubicBezTo>
                  <a:pt x="148" y="286"/>
                  <a:pt x="150" y="287"/>
                  <a:pt x="153" y="286"/>
                </a:cubicBezTo>
                <a:lnTo>
                  <a:pt x="283" y="216"/>
                </a:lnTo>
                <a:cubicBezTo>
                  <a:pt x="298" y="207"/>
                  <a:pt x="290" y="200"/>
                  <a:pt x="278" y="194"/>
                </a:cubicBezTo>
                <a:lnTo>
                  <a:pt x="157" y="124"/>
                </a:lnTo>
                <a:close/>
                <a:moveTo>
                  <a:pt x="204" y="22"/>
                </a:moveTo>
                <a:cubicBezTo>
                  <a:pt x="305" y="22"/>
                  <a:pt x="387" y="104"/>
                  <a:pt x="387" y="205"/>
                </a:cubicBezTo>
                <a:cubicBezTo>
                  <a:pt x="387" y="306"/>
                  <a:pt x="305" y="387"/>
                  <a:pt x="204" y="387"/>
                </a:cubicBezTo>
                <a:cubicBezTo>
                  <a:pt x="104" y="387"/>
                  <a:pt x="22" y="306"/>
                  <a:pt x="22" y="205"/>
                </a:cubicBezTo>
                <a:cubicBezTo>
                  <a:pt x="22" y="104"/>
                  <a:pt x="104" y="22"/>
                  <a:pt x="204" y="22"/>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1" name="Freeform 230"/>
          <p:cNvSpPr>
            <a:spLocks noEditPoints="1"/>
          </p:cNvSpPr>
          <p:nvPr/>
        </p:nvSpPr>
        <p:spPr bwMode="auto">
          <a:xfrm>
            <a:off x="13884177" y="3187899"/>
            <a:ext cx="322957" cy="330398"/>
          </a:xfrm>
          <a:custGeom>
            <a:avLst/>
            <a:gdLst>
              <a:gd name="T0" fmla="*/ 372 w 393"/>
              <a:gd name="T1" fmla="*/ 0 h 396"/>
              <a:gd name="T2" fmla="*/ 393 w 393"/>
              <a:gd name="T3" fmla="*/ 375 h 396"/>
              <a:gd name="T4" fmla="*/ 21 w 393"/>
              <a:gd name="T5" fmla="*/ 396 h 396"/>
              <a:gd name="T6" fmla="*/ 0 w 393"/>
              <a:gd name="T7" fmla="*/ 21 h 396"/>
              <a:gd name="T8" fmla="*/ 287 w 393"/>
              <a:gd name="T9" fmla="*/ 215 h 396"/>
              <a:gd name="T10" fmla="*/ 214 w 393"/>
              <a:gd name="T11" fmla="*/ 288 h 396"/>
              <a:gd name="T12" fmla="*/ 179 w 393"/>
              <a:gd name="T13" fmla="*/ 215 h 396"/>
              <a:gd name="T14" fmla="*/ 106 w 393"/>
              <a:gd name="T15" fmla="*/ 180 h 396"/>
              <a:gd name="T16" fmla="*/ 179 w 393"/>
              <a:gd name="T17" fmla="*/ 108 h 396"/>
              <a:gd name="T18" fmla="*/ 214 w 393"/>
              <a:gd name="T19" fmla="*/ 180 h 396"/>
              <a:gd name="T20" fmla="*/ 287 w 393"/>
              <a:gd name="T21" fmla="*/ 181 h 396"/>
              <a:gd name="T22" fmla="*/ 287 w 393"/>
              <a:gd name="T23" fmla="*/ 191 h 396"/>
              <a:gd name="T24" fmla="*/ 287 w 393"/>
              <a:gd name="T25" fmla="*/ 205 h 396"/>
              <a:gd name="T26" fmla="*/ 287 w 393"/>
              <a:gd name="T27" fmla="*/ 214 h 396"/>
              <a:gd name="T28" fmla="*/ 287 w 393"/>
              <a:gd name="T29" fmla="*/ 162 h 396"/>
              <a:gd name="T30" fmla="*/ 233 w 393"/>
              <a:gd name="T31" fmla="*/ 108 h 396"/>
              <a:gd name="T32" fmla="*/ 227 w 393"/>
              <a:gd name="T33" fmla="*/ 95 h 396"/>
              <a:gd name="T34" fmla="*/ 214 w 393"/>
              <a:gd name="T35" fmla="*/ 89 h 396"/>
              <a:gd name="T36" fmla="*/ 171 w 393"/>
              <a:gd name="T37" fmla="*/ 91 h 396"/>
              <a:gd name="T38" fmla="*/ 162 w 393"/>
              <a:gd name="T39" fmla="*/ 101 h 396"/>
              <a:gd name="T40" fmla="*/ 160 w 393"/>
              <a:gd name="T41" fmla="*/ 162 h 396"/>
              <a:gd name="T42" fmla="*/ 100 w 393"/>
              <a:gd name="T43" fmla="*/ 164 h 396"/>
              <a:gd name="T44" fmla="*/ 90 w 393"/>
              <a:gd name="T45" fmla="*/ 172 h 396"/>
              <a:gd name="T46" fmla="*/ 88 w 393"/>
              <a:gd name="T47" fmla="*/ 215 h 396"/>
              <a:gd name="T48" fmla="*/ 93 w 393"/>
              <a:gd name="T49" fmla="*/ 228 h 396"/>
              <a:gd name="T50" fmla="*/ 106 w 393"/>
              <a:gd name="T51" fmla="*/ 234 h 396"/>
              <a:gd name="T52" fmla="*/ 160 w 393"/>
              <a:gd name="T53" fmla="*/ 288 h 396"/>
              <a:gd name="T54" fmla="*/ 166 w 393"/>
              <a:gd name="T55" fmla="*/ 301 h 396"/>
              <a:gd name="T56" fmla="*/ 179 w 393"/>
              <a:gd name="T57" fmla="*/ 306 h 396"/>
              <a:gd name="T58" fmla="*/ 222 w 393"/>
              <a:gd name="T59" fmla="*/ 304 h 396"/>
              <a:gd name="T60" fmla="*/ 230 w 393"/>
              <a:gd name="T61" fmla="*/ 294 h 396"/>
              <a:gd name="T62" fmla="*/ 233 w 393"/>
              <a:gd name="T63" fmla="*/ 234 h 396"/>
              <a:gd name="T64" fmla="*/ 293 w 393"/>
              <a:gd name="T65" fmla="*/ 232 h 396"/>
              <a:gd name="T66" fmla="*/ 303 w 393"/>
              <a:gd name="T67" fmla="*/ 223 h 396"/>
              <a:gd name="T68" fmla="*/ 305 w 393"/>
              <a:gd name="T69" fmla="*/ 180 h 396"/>
              <a:gd name="T70" fmla="*/ 300 w 393"/>
              <a:gd name="T71" fmla="*/ 167 h 396"/>
              <a:gd name="T72" fmla="*/ 287 w 393"/>
              <a:gd name="T73" fmla="*/ 162 h 396"/>
              <a:gd name="T74" fmla="*/ 357 w 393"/>
              <a:gd name="T75" fmla="*/ 17 h 396"/>
              <a:gd name="T76" fmla="*/ 376 w 393"/>
              <a:gd name="T77" fmla="*/ 359 h 396"/>
              <a:gd name="T78" fmla="*/ 36 w 393"/>
              <a:gd name="T79" fmla="*/ 378 h 396"/>
              <a:gd name="T80" fmla="*/ 17 w 393"/>
              <a:gd name="T81" fmla="*/ 3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93" h="396">
                <a:moveTo>
                  <a:pt x="21" y="0"/>
                </a:moveTo>
                <a:lnTo>
                  <a:pt x="372" y="0"/>
                </a:lnTo>
                <a:cubicBezTo>
                  <a:pt x="383" y="0"/>
                  <a:pt x="393" y="9"/>
                  <a:pt x="393" y="21"/>
                </a:cubicBezTo>
                <a:lnTo>
                  <a:pt x="393" y="375"/>
                </a:lnTo>
                <a:cubicBezTo>
                  <a:pt x="393" y="386"/>
                  <a:pt x="383" y="396"/>
                  <a:pt x="372" y="396"/>
                </a:cubicBezTo>
                <a:lnTo>
                  <a:pt x="21" y="396"/>
                </a:lnTo>
                <a:cubicBezTo>
                  <a:pt x="9" y="396"/>
                  <a:pt x="0" y="386"/>
                  <a:pt x="0" y="375"/>
                </a:cubicBezTo>
                <a:lnTo>
                  <a:pt x="0" y="21"/>
                </a:lnTo>
                <a:cubicBezTo>
                  <a:pt x="0" y="9"/>
                  <a:pt x="9" y="0"/>
                  <a:pt x="21" y="0"/>
                </a:cubicBezTo>
                <a:close/>
                <a:moveTo>
                  <a:pt x="287" y="215"/>
                </a:moveTo>
                <a:lnTo>
                  <a:pt x="214" y="215"/>
                </a:lnTo>
                <a:lnTo>
                  <a:pt x="214" y="288"/>
                </a:lnTo>
                <a:lnTo>
                  <a:pt x="179" y="288"/>
                </a:lnTo>
                <a:lnTo>
                  <a:pt x="179" y="215"/>
                </a:lnTo>
                <a:lnTo>
                  <a:pt x="106" y="215"/>
                </a:lnTo>
                <a:lnTo>
                  <a:pt x="106" y="180"/>
                </a:lnTo>
                <a:lnTo>
                  <a:pt x="179" y="180"/>
                </a:lnTo>
                <a:lnTo>
                  <a:pt x="179" y="108"/>
                </a:lnTo>
                <a:lnTo>
                  <a:pt x="214" y="108"/>
                </a:lnTo>
                <a:lnTo>
                  <a:pt x="214" y="180"/>
                </a:lnTo>
                <a:lnTo>
                  <a:pt x="287" y="180"/>
                </a:lnTo>
                <a:lnTo>
                  <a:pt x="287" y="181"/>
                </a:lnTo>
                <a:lnTo>
                  <a:pt x="287" y="185"/>
                </a:lnTo>
                <a:lnTo>
                  <a:pt x="287" y="191"/>
                </a:lnTo>
                <a:lnTo>
                  <a:pt x="287" y="198"/>
                </a:lnTo>
                <a:lnTo>
                  <a:pt x="287" y="205"/>
                </a:lnTo>
                <a:lnTo>
                  <a:pt x="287" y="210"/>
                </a:lnTo>
                <a:lnTo>
                  <a:pt x="287" y="214"/>
                </a:lnTo>
                <a:lnTo>
                  <a:pt x="287" y="215"/>
                </a:lnTo>
                <a:close/>
                <a:moveTo>
                  <a:pt x="287" y="162"/>
                </a:moveTo>
                <a:lnTo>
                  <a:pt x="233" y="162"/>
                </a:lnTo>
                <a:lnTo>
                  <a:pt x="233" y="108"/>
                </a:lnTo>
                <a:lnTo>
                  <a:pt x="230" y="101"/>
                </a:lnTo>
                <a:lnTo>
                  <a:pt x="227" y="95"/>
                </a:lnTo>
                <a:lnTo>
                  <a:pt x="222" y="91"/>
                </a:lnTo>
                <a:lnTo>
                  <a:pt x="214" y="89"/>
                </a:lnTo>
                <a:lnTo>
                  <a:pt x="179" y="89"/>
                </a:lnTo>
                <a:lnTo>
                  <a:pt x="171" y="91"/>
                </a:lnTo>
                <a:lnTo>
                  <a:pt x="166" y="95"/>
                </a:lnTo>
                <a:lnTo>
                  <a:pt x="162" y="101"/>
                </a:lnTo>
                <a:lnTo>
                  <a:pt x="160" y="108"/>
                </a:lnTo>
                <a:lnTo>
                  <a:pt x="160" y="162"/>
                </a:lnTo>
                <a:lnTo>
                  <a:pt x="106" y="162"/>
                </a:lnTo>
                <a:lnTo>
                  <a:pt x="100" y="164"/>
                </a:lnTo>
                <a:lnTo>
                  <a:pt x="93" y="167"/>
                </a:lnTo>
                <a:lnTo>
                  <a:pt x="90" y="172"/>
                </a:lnTo>
                <a:lnTo>
                  <a:pt x="88" y="180"/>
                </a:lnTo>
                <a:lnTo>
                  <a:pt x="88" y="215"/>
                </a:lnTo>
                <a:lnTo>
                  <a:pt x="90" y="223"/>
                </a:lnTo>
                <a:lnTo>
                  <a:pt x="93" y="228"/>
                </a:lnTo>
                <a:lnTo>
                  <a:pt x="100" y="232"/>
                </a:lnTo>
                <a:lnTo>
                  <a:pt x="106" y="234"/>
                </a:lnTo>
                <a:lnTo>
                  <a:pt x="160" y="234"/>
                </a:lnTo>
                <a:lnTo>
                  <a:pt x="160" y="288"/>
                </a:lnTo>
                <a:lnTo>
                  <a:pt x="162" y="294"/>
                </a:lnTo>
                <a:lnTo>
                  <a:pt x="166" y="301"/>
                </a:lnTo>
                <a:lnTo>
                  <a:pt x="171" y="304"/>
                </a:lnTo>
                <a:lnTo>
                  <a:pt x="179" y="306"/>
                </a:lnTo>
                <a:lnTo>
                  <a:pt x="214" y="306"/>
                </a:lnTo>
                <a:lnTo>
                  <a:pt x="222" y="304"/>
                </a:lnTo>
                <a:lnTo>
                  <a:pt x="227" y="301"/>
                </a:lnTo>
                <a:lnTo>
                  <a:pt x="230" y="294"/>
                </a:lnTo>
                <a:lnTo>
                  <a:pt x="233" y="288"/>
                </a:lnTo>
                <a:lnTo>
                  <a:pt x="233" y="234"/>
                </a:lnTo>
                <a:lnTo>
                  <a:pt x="287" y="234"/>
                </a:lnTo>
                <a:lnTo>
                  <a:pt x="293" y="232"/>
                </a:lnTo>
                <a:lnTo>
                  <a:pt x="300" y="228"/>
                </a:lnTo>
                <a:lnTo>
                  <a:pt x="303" y="223"/>
                </a:lnTo>
                <a:lnTo>
                  <a:pt x="305" y="215"/>
                </a:lnTo>
                <a:lnTo>
                  <a:pt x="305" y="180"/>
                </a:lnTo>
                <a:lnTo>
                  <a:pt x="303" y="172"/>
                </a:lnTo>
                <a:lnTo>
                  <a:pt x="300" y="167"/>
                </a:lnTo>
                <a:lnTo>
                  <a:pt x="293" y="164"/>
                </a:lnTo>
                <a:lnTo>
                  <a:pt x="287" y="162"/>
                </a:lnTo>
                <a:close/>
                <a:moveTo>
                  <a:pt x="36" y="17"/>
                </a:moveTo>
                <a:lnTo>
                  <a:pt x="357" y="17"/>
                </a:lnTo>
                <a:cubicBezTo>
                  <a:pt x="367" y="17"/>
                  <a:pt x="376" y="26"/>
                  <a:pt x="376" y="36"/>
                </a:cubicBezTo>
                <a:lnTo>
                  <a:pt x="376" y="359"/>
                </a:lnTo>
                <a:cubicBezTo>
                  <a:pt x="376" y="370"/>
                  <a:pt x="367" y="378"/>
                  <a:pt x="357" y="378"/>
                </a:cubicBezTo>
                <a:lnTo>
                  <a:pt x="36" y="378"/>
                </a:lnTo>
                <a:cubicBezTo>
                  <a:pt x="26" y="378"/>
                  <a:pt x="17" y="370"/>
                  <a:pt x="17" y="359"/>
                </a:cubicBezTo>
                <a:lnTo>
                  <a:pt x="17" y="36"/>
                </a:lnTo>
                <a:cubicBezTo>
                  <a:pt x="17" y="26"/>
                  <a:pt x="26" y="17"/>
                  <a:pt x="36" y="17"/>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2" name="Freeform 231"/>
          <p:cNvSpPr>
            <a:spLocks noEditPoints="1"/>
          </p:cNvSpPr>
          <p:nvPr/>
        </p:nvSpPr>
        <p:spPr bwMode="auto">
          <a:xfrm>
            <a:off x="16043672" y="6593086"/>
            <a:ext cx="218778" cy="328911"/>
          </a:xfrm>
          <a:custGeom>
            <a:avLst/>
            <a:gdLst>
              <a:gd name="T0" fmla="*/ 230 w 261"/>
              <a:gd name="T1" fmla="*/ 355 h 396"/>
              <a:gd name="T2" fmla="*/ 139 w 261"/>
              <a:gd name="T3" fmla="*/ 273 h 396"/>
              <a:gd name="T4" fmla="*/ 139 w 261"/>
              <a:gd name="T5" fmla="*/ 273 h 396"/>
              <a:gd name="T6" fmla="*/ 135 w 261"/>
              <a:gd name="T7" fmla="*/ 271 h 396"/>
              <a:gd name="T8" fmla="*/ 131 w 261"/>
              <a:gd name="T9" fmla="*/ 270 h 396"/>
              <a:gd name="T10" fmla="*/ 127 w 261"/>
              <a:gd name="T11" fmla="*/ 271 h 396"/>
              <a:gd name="T12" fmla="*/ 123 w 261"/>
              <a:gd name="T13" fmla="*/ 273 h 396"/>
              <a:gd name="T14" fmla="*/ 123 w 261"/>
              <a:gd name="T15" fmla="*/ 273 h 396"/>
              <a:gd name="T16" fmla="*/ 16 w 261"/>
              <a:gd name="T17" fmla="*/ 370 h 396"/>
              <a:gd name="T18" fmla="*/ 16 w 261"/>
              <a:gd name="T19" fmla="*/ 18 h 396"/>
              <a:gd name="T20" fmla="*/ 22 w 261"/>
              <a:gd name="T21" fmla="*/ 18 h 396"/>
              <a:gd name="T22" fmla="*/ 30 w 261"/>
              <a:gd name="T23" fmla="*/ 18 h 396"/>
              <a:gd name="T24" fmla="*/ 230 w 261"/>
              <a:gd name="T25" fmla="*/ 18 h 396"/>
              <a:gd name="T26" fmla="*/ 239 w 261"/>
              <a:gd name="T27" fmla="*/ 18 h 396"/>
              <a:gd name="T28" fmla="*/ 244 w 261"/>
              <a:gd name="T29" fmla="*/ 18 h 396"/>
              <a:gd name="T30" fmla="*/ 244 w 261"/>
              <a:gd name="T31" fmla="*/ 369 h 396"/>
              <a:gd name="T32" fmla="*/ 230 w 261"/>
              <a:gd name="T33" fmla="*/ 355 h 396"/>
              <a:gd name="T34" fmla="*/ 251 w 261"/>
              <a:gd name="T35" fmla="*/ 0 h 396"/>
              <a:gd name="T36" fmla="*/ 11 w 261"/>
              <a:gd name="T37" fmla="*/ 0 h 396"/>
              <a:gd name="T38" fmla="*/ 7 w 261"/>
              <a:gd name="T39" fmla="*/ 0 h 396"/>
              <a:gd name="T40" fmla="*/ 3 w 261"/>
              <a:gd name="T41" fmla="*/ 2 h 396"/>
              <a:gd name="T42" fmla="*/ 0 w 261"/>
              <a:gd name="T43" fmla="*/ 5 h 396"/>
              <a:gd name="T44" fmla="*/ 0 w 261"/>
              <a:gd name="T45" fmla="*/ 9 h 396"/>
              <a:gd name="T46" fmla="*/ 0 w 261"/>
              <a:gd name="T47" fmla="*/ 387 h 396"/>
              <a:gd name="T48" fmla="*/ 0 w 261"/>
              <a:gd name="T49" fmla="*/ 391 h 396"/>
              <a:gd name="T50" fmla="*/ 3 w 261"/>
              <a:gd name="T51" fmla="*/ 393 h 396"/>
              <a:gd name="T52" fmla="*/ 7 w 261"/>
              <a:gd name="T53" fmla="*/ 395 h 396"/>
              <a:gd name="T54" fmla="*/ 11 w 261"/>
              <a:gd name="T55" fmla="*/ 396 h 396"/>
              <a:gd name="T56" fmla="*/ 16 w 261"/>
              <a:gd name="T57" fmla="*/ 395 h 396"/>
              <a:gd name="T58" fmla="*/ 18 w 261"/>
              <a:gd name="T59" fmla="*/ 393 h 396"/>
              <a:gd name="T60" fmla="*/ 18 w 261"/>
              <a:gd name="T61" fmla="*/ 393 h 396"/>
              <a:gd name="T62" fmla="*/ 131 w 261"/>
              <a:gd name="T63" fmla="*/ 292 h 396"/>
              <a:gd name="T64" fmla="*/ 243 w 261"/>
              <a:gd name="T65" fmla="*/ 393 h 396"/>
              <a:gd name="T66" fmla="*/ 243 w 261"/>
              <a:gd name="T67" fmla="*/ 393 h 396"/>
              <a:gd name="T68" fmla="*/ 246 w 261"/>
              <a:gd name="T69" fmla="*/ 395 h 396"/>
              <a:gd name="T70" fmla="*/ 251 w 261"/>
              <a:gd name="T71" fmla="*/ 396 h 396"/>
              <a:gd name="T72" fmla="*/ 255 w 261"/>
              <a:gd name="T73" fmla="*/ 395 h 396"/>
              <a:gd name="T74" fmla="*/ 257 w 261"/>
              <a:gd name="T75" fmla="*/ 393 h 396"/>
              <a:gd name="T76" fmla="*/ 260 w 261"/>
              <a:gd name="T77" fmla="*/ 391 h 396"/>
              <a:gd name="T78" fmla="*/ 261 w 261"/>
              <a:gd name="T79" fmla="*/ 387 h 396"/>
              <a:gd name="T80" fmla="*/ 261 w 261"/>
              <a:gd name="T81" fmla="*/ 9 h 396"/>
              <a:gd name="T82" fmla="*/ 260 w 261"/>
              <a:gd name="T83" fmla="*/ 5 h 396"/>
              <a:gd name="T84" fmla="*/ 257 w 261"/>
              <a:gd name="T85" fmla="*/ 2 h 396"/>
              <a:gd name="T86" fmla="*/ 255 w 261"/>
              <a:gd name="T87" fmla="*/ 0 h 396"/>
              <a:gd name="T88" fmla="*/ 251 w 261"/>
              <a:gd name="T89"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1" h="396">
                <a:moveTo>
                  <a:pt x="230" y="355"/>
                </a:moveTo>
                <a:lnTo>
                  <a:pt x="139" y="273"/>
                </a:lnTo>
                <a:lnTo>
                  <a:pt x="139" y="273"/>
                </a:lnTo>
                <a:lnTo>
                  <a:pt x="135" y="271"/>
                </a:lnTo>
                <a:lnTo>
                  <a:pt x="131" y="270"/>
                </a:lnTo>
                <a:lnTo>
                  <a:pt x="127" y="271"/>
                </a:lnTo>
                <a:lnTo>
                  <a:pt x="123" y="273"/>
                </a:lnTo>
                <a:lnTo>
                  <a:pt x="123" y="273"/>
                </a:lnTo>
                <a:cubicBezTo>
                  <a:pt x="87" y="305"/>
                  <a:pt x="53" y="341"/>
                  <a:pt x="16" y="370"/>
                </a:cubicBezTo>
                <a:lnTo>
                  <a:pt x="16" y="18"/>
                </a:lnTo>
                <a:lnTo>
                  <a:pt x="22" y="18"/>
                </a:lnTo>
                <a:lnTo>
                  <a:pt x="30" y="18"/>
                </a:lnTo>
                <a:lnTo>
                  <a:pt x="230" y="18"/>
                </a:lnTo>
                <a:lnTo>
                  <a:pt x="239" y="18"/>
                </a:lnTo>
                <a:lnTo>
                  <a:pt x="244" y="18"/>
                </a:lnTo>
                <a:lnTo>
                  <a:pt x="244" y="369"/>
                </a:lnTo>
                <a:cubicBezTo>
                  <a:pt x="239" y="364"/>
                  <a:pt x="235" y="360"/>
                  <a:pt x="230" y="355"/>
                </a:cubicBezTo>
                <a:close/>
                <a:moveTo>
                  <a:pt x="251" y="0"/>
                </a:moveTo>
                <a:lnTo>
                  <a:pt x="11" y="0"/>
                </a:lnTo>
                <a:lnTo>
                  <a:pt x="7" y="0"/>
                </a:lnTo>
                <a:lnTo>
                  <a:pt x="3" y="2"/>
                </a:lnTo>
                <a:lnTo>
                  <a:pt x="0" y="5"/>
                </a:lnTo>
                <a:lnTo>
                  <a:pt x="0" y="9"/>
                </a:lnTo>
                <a:lnTo>
                  <a:pt x="0" y="387"/>
                </a:lnTo>
                <a:lnTo>
                  <a:pt x="0" y="391"/>
                </a:lnTo>
                <a:lnTo>
                  <a:pt x="3" y="393"/>
                </a:lnTo>
                <a:lnTo>
                  <a:pt x="7" y="395"/>
                </a:lnTo>
                <a:lnTo>
                  <a:pt x="11" y="396"/>
                </a:lnTo>
                <a:lnTo>
                  <a:pt x="16" y="395"/>
                </a:lnTo>
                <a:lnTo>
                  <a:pt x="18" y="393"/>
                </a:lnTo>
                <a:lnTo>
                  <a:pt x="18" y="393"/>
                </a:lnTo>
                <a:lnTo>
                  <a:pt x="131" y="292"/>
                </a:lnTo>
                <a:lnTo>
                  <a:pt x="243" y="393"/>
                </a:lnTo>
                <a:lnTo>
                  <a:pt x="243" y="393"/>
                </a:lnTo>
                <a:lnTo>
                  <a:pt x="246" y="395"/>
                </a:lnTo>
                <a:lnTo>
                  <a:pt x="251" y="396"/>
                </a:lnTo>
                <a:lnTo>
                  <a:pt x="255" y="395"/>
                </a:lnTo>
                <a:lnTo>
                  <a:pt x="257" y="393"/>
                </a:lnTo>
                <a:lnTo>
                  <a:pt x="260" y="391"/>
                </a:lnTo>
                <a:lnTo>
                  <a:pt x="261" y="387"/>
                </a:lnTo>
                <a:lnTo>
                  <a:pt x="261" y="9"/>
                </a:lnTo>
                <a:lnTo>
                  <a:pt x="260" y="5"/>
                </a:lnTo>
                <a:lnTo>
                  <a:pt x="257" y="2"/>
                </a:lnTo>
                <a:lnTo>
                  <a:pt x="255" y="0"/>
                </a:lnTo>
                <a:lnTo>
                  <a:pt x="251"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3" name="Freeform 232"/>
          <p:cNvSpPr>
            <a:spLocks noEditPoints="1"/>
          </p:cNvSpPr>
          <p:nvPr/>
        </p:nvSpPr>
        <p:spPr bwMode="auto">
          <a:xfrm>
            <a:off x="16045161" y="7102078"/>
            <a:ext cx="215800" cy="328911"/>
          </a:xfrm>
          <a:custGeom>
            <a:avLst/>
            <a:gdLst>
              <a:gd name="T0" fmla="*/ 138 w 261"/>
              <a:gd name="T1" fmla="*/ 273 h 396"/>
              <a:gd name="T2" fmla="*/ 134 w 261"/>
              <a:gd name="T3" fmla="*/ 271 h 396"/>
              <a:gd name="T4" fmla="*/ 126 w 261"/>
              <a:gd name="T5" fmla="*/ 271 h 396"/>
              <a:gd name="T6" fmla="*/ 122 w 261"/>
              <a:gd name="T7" fmla="*/ 273 h 396"/>
              <a:gd name="T8" fmla="*/ 16 w 261"/>
              <a:gd name="T9" fmla="*/ 18 h 396"/>
              <a:gd name="T10" fmla="*/ 29 w 261"/>
              <a:gd name="T11" fmla="*/ 18 h 396"/>
              <a:gd name="T12" fmla="*/ 238 w 261"/>
              <a:gd name="T13" fmla="*/ 18 h 396"/>
              <a:gd name="T14" fmla="*/ 244 w 261"/>
              <a:gd name="T15" fmla="*/ 369 h 396"/>
              <a:gd name="T16" fmla="*/ 130 w 261"/>
              <a:gd name="T17" fmla="*/ 61 h 396"/>
              <a:gd name="T18" fmla="*/ 212 w 261"/>
              <a:gd name="T19" fmla="*/ 120 h 396"/>
              <a:gd name="T20" fmla="*/ 181 w 261"/>
              <a:gd name="T21" fmla="*/ 217 h 396"/>
              <a:gd name="T22" fmla="*/ 79 w 261"/>
              <a:gd name="T23" fmla="*/ 217 h 396"/>
              <a:gd name="T24" fmla="*/ 48 w 261"/>
              <a:gd name="T25" fmla="*/ 120 h 396"/>
              <a:gd name="T26" fmla="*/ 130 w 261"/>
              <a:gd name="T27" fmla="*/ 61 h 396"/>
              <a:gd name="T28" fmla="*/ 139 w 261"/>
              <a:gd name="T29" fmla="*/ 133 h 396"/>
              <a:gd name="T30" fmla="*/ 145 w 261"/>
              <a:gd name="T31" fmla="*/ 151 h 396"/>
              <a:gd name="T32" fmla="*/ 130 w 261"/>
              <a:gd name="T33" fmla="*/ 162 h 396"/>
              <a:gd name="T34" fmla="*/ 115 w 261"/>
              <a:gd name="T35" fmla="*/ 151 h 396"/>
              <a:gd name="T36" fmla="*/ 121 w 261"/>
              <a:gd name="T37" fmla="*/ 133 h 396"/>
              <a:gd name="T38" fmla="*/ 250 w 261"/>
              <a:gd name="T39" fmla="*/ 0 h 396"/>
              <a:gd name="T40" fmla="*/ 6 w 261"/>
              <a:gd name="T41" fmla="*/ 0 h 396"/>
              <a:gd name="T42" fmla="*/ 0 w 261"/>
              <a:gd name="T43" fmla="*/ 5 h 396"/>
              <a:gd name="T44" fmla="*/ 0 w 261"/>
              <a:gd name="T45" fmla="*/ 387 h 396"/>
              <a:gd name="T46" fmla="*/ 2 w 261"/>
              <a:gd name="T47" fmla="*/ 393 h 396"/>
              <a:gd name="T48" fmla="*/ 10 w 261"/>
              <a:gd name="T49" fmla="*/ 396 h 396"/>
              <a:gd name="T50" fmla="*/ 18 w 261"/>
              <a:gd name="T51" fmla="*/ 393 h 396"/>
              <a:gd name="T52" fmla="*/ 130 w 261"/>
              <a:gd name="T53" fmla="*/ 292 h 396"/>
              <a:gd name="T54" fmla="*/ 242 w 261"/>
              <a:gd name="T55" fmla="*/ 393 h 396"/>
              <a:gd name="T56" fmla="*/ 250 w 261"/>
              <a:gd name="T57" fmla="*/ 396 h 396"/>
              <a:gd name="T58" fmla="*/ 257 w 261"/>
              <a:gd name="T59" fmla="*/ 393 h 396"/>
              <a:gd name="T60" fmla="*/ 261 w 261"/>
              <a:gd name="T61" fmla="*/ 387 h 396"/>
              <a:gd name="T62" fmla="*/ 259 w 261"/>
              <a:gd name="T63" fmla="*/ 5 h 396"/>
              <a:gd name="T64" fmla="*/ 254 w 261"/>
              <a:gd name="T65"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1" h="396">
                <a:moveTo>
                  <a:pt x="229" y="355"/>
                </a:moveTo>
                <a:lnTo>
                  <a:pt x="138" y="273"/>
                </a:lnTo>
                <a:lnTo>
                  <a:pt x="138" y="273"/>
                </a:lnTo>
                <a:lnTo>
                  <a:pt x="134" y="271"/>
                </a:lnTo>
                <a:lnTo>
                  <a:pt x="130" y="270"/>
                </a:lnTo>
                <a:lnTo>
                  <a:pt x="126" y="271"/>
                </a:lnTo>
                <a:lnTo>
                  <a:pt x="122" y="273"/>
                </a:lnTo>
                <a:lnTo>
                  <a:pt x="122" y="273"/>
                </a:lnTo>
                <a:cubicBezTo>
                  <a:pt x="87" y="305"/>
                  <a:pt x="53" y="341"/>
                  <a:pt x="15" y="370"/>
                </a:cubicBezTo>
                <a:lnTo>
                  <a:pt x="16" y="18"/>
                </a:lnTo>
                <a:lnTo>
                  <a:pt x="22" y="18"/>
                </a:lnTo>
                <a:lnTo>
                  <a:pt x="29" y="18"/>
                </a:lnTo>
                <a:lnTo>
                  <a:pt x="229" y="18"/>
                </a:lnTo>
                <a:lnTo>
                  <a:pt x="238" y="18"/>
                </a:lnTo>
                <a:lnTo>
                  <a:pt x="243" y="18"/>
                </a:lnTo>
                <a:lnTo>
                  <a:pt x="244" y="369"/>
                </a:lnTo>
                <a:cubicBezTo>
                  <a:pt x="239" y="364"/>
                  <a:pt x="234" y="360"/>
                  <a:pt x="229" y="355"/>
                </a:cubicBezTo>
                <a:close/>
                <a:moveTo>
                  <a:pt x="130" y="61"/>
                </a:moveTo>
                <a:lnTo>
                  <a:pt x="149" y="120"/>
                </a:lnTo>
                <a:lnTo>
                  <a:pt x="212" y="120"/>
                </a:lnTo>
                <a:lnTo>
                  <a:pt x="161" y="157"/>
                </a:lnTo>
                <a:lnTo>
                  <a:pt x="181" y="217"/>
                </a:lnTo>
                <a:lnTo>
                  <a:pt x="130" y="180"/>
                </a:lnTo>
                <a:lnTo>
                  <a:pt x="79" y="217"/>
                </a:lnTo>
                <a:lnTo>
                  <a:pt x="99" y="157"/>
                </a:lnTo>
                <a:lnTo>
                  <a:pt x="48" y="120"/>
                </a:lnTo>
                <a:lnTo>
                  <a:pt x="111" y="120"/>
                </a:lnTo>
                <a:lnTo>
                  <a:pt x="130" y="61"/>
                </a:lnTo>
                <a:close/>
                <a:moveTo>
                  <a:pt x="130" y="105"/>
                </a:moveTo>
                <a:lnTo>
                  <a:pt x="139" y="133"/>
                </a:lnTo>
                <a:lnTo>
                  <a:pt x="169" y="133"/>
                </a:lnTo>
                <a:lnTo>
                  <a:pt x="145" y="151"/>
                </a:lnTo>
                <a:lnTo>
                  <a:pt x="154" y="180"/>
                </a:lnTo>
                <a:lnTo>
                  <a:pt x="130" y="162"/>
                </a:lnTo>
                <a:lnTo>
                  <a:pt x="106" y="180"/>
                </a:lnTo>
                <a:lnTo>
                  <a:pt x="115" y="151"/>
                </a:lnTo>
                <a:lnTo>
                  <a:pt x="91" y="133"/>
                </a:lnTo>
                <a:lnTo>
                  <a:pt x="121" y="133"/>
                </a:lnTo>
                <a:lnTo>
                  <a:pt x="130" y="105"/>
                </a:lnTo>
                <a:close/>
                <a:moveTo>
                  <a:pt x="250" y="0"/>
                </a:moveTo>
                <a:lnTo>
                  <a:pt x="10" y="0"/>
                </a:lnTo>
                <a:lnTo>
                  <a:pt x="6" y="0"/>
                </a:lnTo>
                <a:lnTo>
                  <a:pt x="2" y="2"/>
                </a:lnTo>
                <a:lnTo>
                  <a:pt x="0" y="5"/>
                </a:lnTo>
                <a:lnTo>
                  <a:pt x="0" y="9"/>
                </a:lnTo>
                <a:lnTo>
                  <a:pt x="0" y="387"/>
                </a:lnTo>
                <a:lnTo>
                  <a:pt x="0" y="391"/>
                </a:lnTo>
                <a:lnTo>
                  <a:pt x="2" y="393"/>
                </a:lnTo>
                <a:lnTo>
                  <a:pt x="6" y="395"/>
                </a:lnTo>
                <a:lnTo>
                  <a:pt x="10" y="396"/>
                </a:lnTo>
                <a:lnTo>
                  <a:pt x="15" y="395"/>
                </a:lnTo>
                <a:lnTo>
                  <a:pt x="18" y="393"/>
                </a:lnTo>
                <a:lnTo>
                  <a:pt x="18" y="393"/>
                </a:lnTo>
                <a:lnTo>
                  <a:pt x="130" y="292"/>
                </a:lnTo>
                <a:lnTo>
                  <a:pt x="242" y="393"/>
                </a:lnTo>
                <a:lnTo>
                  <a:pt x="242" y="393"/>
                </a:lnTo>
                <a:lnTo>
                  <a:pt x="245" y="395"/>
                </a:lnTo>
                <a:lnTo>
                  <a:pt x="250" y="396"/>
                </a:lnTo>
                <a:lnTo>
                  <a:pt x="254" y="395"/>
                </a:lnTo>
                <a:lnTo>
                  <a:pt x="257" y="393"/>
                </a:lnTo>
                <a:lnTo>
                  <a:pt x="259" y="391"/>
                </a:lnTo>
                <a:lnTo>
                  <a:pt x="261" y="387"/>
                </a:lnTo>
                <a:lnTo>
                  <a:pt x="261" y="9"/>
                </a:lnTo>
                <a:lnTo>
                  <a:pt x="259" y="5"/>
                </a:lnTo>
                <a:lnTo>
                  <a:pt x="257" y="2"/>
                </a:lnTo>
                <a:lnTo>
                  <a:pt x="254" y="0"/>
                </a:lnTo>
                <a:lnTo>
                  <a:pt x="250"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4" name="Freeform 233"/>
          <p:cNvSpPr>
            <a:spLocks noEditPoints="1"/>
          </p:cNvSpPr>
          <p:nvPr/>
        </p:nvSpPr>
        <p:spPr bwMode="auto">
          <a:xfrm>
            <a:off x="9517559" y="6593086"/>
            <a:ext cx="208359" cy="328911"/>
          </a:xfrm>
          <a:custGeom>
            <a:avLst/>
            <a:gdLst>
              <a:gd name="T0" fmla="*/ 115 w 250"/>
              <a:gd name="T1" fmla="*/ 278 h 397"/>
              <a:gd name="T2" fmla="*/ 97 w 250"/>
              <a:gd name="T3" fmla="*/ 278 h 397"/>
              <a:gd name="T4" fmla="*/ 97 w 250"/>
              <a:gd name="T5" fmla="*/ 226 h 397"/>
              <a:gd name="T6" fmla="*/ 88 w 250"/>
              <a:gd name="T7" fmla="*/ 217 h 397"/>
              <a:gd name="T8" fmla="*/ 88 w 250"/>
              <a:gd name="T9" fmla="*/ 217 h 397"/>
              <a:gd name="T10" fmla="*/ 78 w 250"/>
              <a:gd name="T11" fmla="*/ 226 h 397"/>
              <a:gd name="T12" fmla="*/ 78 w 250"/>
              <a:gd name="T13" fmla="*/ 278 h 397"/>
              <a:gd name="T14" fmla="*/ 53 w 250"/>
              <a:gd name="T15" fmla="*/ 278 h 397"/>
              <a:gd name="T16" fmla="*/ 125 w 250"/>
              <a:gd name="T17" fmla="*/ 21 h 397"/>
              <a:gd name="T18" fmla="*/ 198 w 250"/>
              <a:gd name="T19" fmla="*/ 278 h 397"/>
              <a:gd name="T20" fmla="*/ 172 w 250"/>
              <a:gd name="T21" fmla="*/ 278 h 397"/>
              <a:gd name="T22" fmla="*/ 172 w 250"/>
              <a:gd name="T23" fmla="*/ 226 h 397"/>
              <a:gd name="T24" fmla="*/ 163 w 250"/>
              <a:gd name="T25" fmla="*/ 217 h 397"/>
              <a:gd name="T26" fmla="*/ 163 w 250"/>
              <a:gd name="T27" fmla="*/ 217 h 397"/>
              <a:gd name="T28" fmla="*/ 153 w 250"/>
              <a:gd name="T29" fmla="*/ 226 h 397"/>
              <a:gd name="T30" fmla="*/ 153 w 250"/>
              <a:gd name="T31" fmla="*/ 278 h 397"/>
              <a:gd name="T32" fmla="*/ 135 w 250"/>
              <a:gd name="T33" fmla="*/ 278 h 397"/>
              <a:gd name="T34" fmla="*/ 135 w 250"/>
              <a:gd name="T35" fmla="*/ 226 h 397"/>
              <a:gd name="T36" fmla="*/ 125 w 250"/>
              <a:gd name="T37" fmla="*/ 217 h 397"/>
              <a:gd name="T38" fmla="*/ 125 w 250"/>
              <a:gd name="T39" fmla="*/ 217 h 397"/>
              <a:gd name="T40" fmla="*/ 115 w 250"/>
              <a:gd name="T41" fmla="*/ 226 h 397"/>
              <a:gd name="T42" fmla="*/ 115 w 250"/>
              <a:gd name="T43" fmla="*/ 278 h 397"/>
              <a:gd name="T44" fmla="*/ 125 w 250"/>
              <a:gd name="T45" fmla="*/ 107 h 397"/>
              <a:gd name="T46" fmla="*/ 158 w 250"/>
              <a:gd name="T47" fmla="*/ 139 h 397"/>
              <a:gd name="T48" fmla="*/ 125 w 250"/>
              <a:gd name="T49" fmla="*/ 172 h 397"/>
              <a:gd name="T50" fmla="*/ 93 w 250"/>
              <a:gd name="T51" fmla="*/ 139 h 397"/>
              <a:gd name="T52" fmla="*/ 125 w 250"/>
              <a:gd name="T53" fmla="*/ 107 h 397"/>
              <a:gd name="T54" fmla="*/ 125 w 250"/>
              <a:gd name="T55" fmla="*/ 122 h 397"/>
              <a:gd name="T56" fmla="*/ 142 w 250"/>
              <a:gd name="T57" fmla="*/ 139 h 397"/>
              <a:gd name="T58" fmla="*/ 125 w 250"/>
              <a:gd name="T59" fmla="*/ 156 h 397"/>
              <a:gd name="T60" fmla="*/ 108 w 250"/>
              <a:gd name="T61" fmla="*/ 139 h 397"/>
              <a:gd name="T62" fmla="*/ 125 w 250"/>
              <a:gd name="T63" fmla="*/ 122 h 397"/>
              <a:gd name="T64" fmla="*/ 125 w 250"/>
              <a:gd name="T65" fmla="*/ 0 h 397"/>
              <a:gd name="T66" fmla="*/ 125 w 250"/>
              <a:gd name="T67" fmla="*/ 0 h 397"/>
              <a:gd name="T68" fmla="*/ 36 w 250"/>
              <a:gd name="T69" fmla="*/ 289 h 397"/>
              <a:gd name="T70" fmla="*/ 0 w 250"/>
              <a:gd name="T71" fmla="*/ 396 h 397"/>
              <a:gd name="T72" fmla="*/ 1 w 250"/>
              <a:gd name="T73" fmla="*/ 396 h 397"/>
              <a:gd name="T74" fmla="*/ 4 w 250"/>
              <a:gd name="T75" fmla="*/ 393 h 397"/>
              <a:gd name="T76" fmla="*/ 65 w 250"/>
              <a:gd name="T77" fmla="*/ 365 h 397"/>
              <a:gd name="T78" fmla="*/ 125 w 250"/>
              <a:gd name="T79" fmla="*/ 397 h 397"/>
              <a:gd name="T80" fmla="*/ 125 w 250"/>
              <a:gd name="T81" fmla="*/ 397 h 397"/>
              <a:gd name="T82" fmla="*/ 125 w 250"/>
              <a:gd name="T83" fmla="*/ 397 h 397"/>
              <a:gd name="T84" fmla="*/ 125 w 250"/>
              <a:gd name="T85" fmla="*/ 397 h 397"/>
              <a:gd name="T86" fmla="*/ 185 w 250"/>
              <a:gd name="T87" fmla="*/ 365 h 397"/>
              <a:gd name="T88" fmla="*/ 246 w 250"/>
              <a:gd name="T89" fmla="*/ 393 h 397"/>
              <a:gd name="T90" fmla="*/ 250 w 250"/>
              <a:gd name="T91" fmla="*/ 396 h 397"/>
              <a:gd name="T92" fmla="*/ 250 w 250"/>
              <a:gd name="T93" fmla="*/ 396 h 397"/>
              <a:gd name="T94" fmla="*/ 214 w 250"/>
              <a:gd name="T95" fmla="*/ 289 h 397"/>
              <a:gd name="T96" fmla="*/ 125 w 250"/>
              <a:gd name="T97" fmla="*/ 0 h 397"/>
              <a:gd name="T98" fmla="*/ 125 w 250"/>
              <a:gd name="T99" fmla="*/ 378 h 397"/>
              <a:gd name="T100" fmla="*/ 125 w 250"/>
              <a:gd name="T101" fmla="*/ 378 h 397"/>
              <a:gd name="T102" fmla="*/ 125 w 250"/>
              <a:gd name="T103" fmla="*/ 378 h 397"/>
              <a:gd name="T104" fmla="*/ 66 w 250"/>
              <a:gd name="T105" fmla="*/ 347 h 397"/>
              <a:gd name="T106" fmla="*/ 24 w 250"/>
              <a:gd name="T107" fmla="*/ 361 h 397"/>
              <a:gd name="T108" fmla="*/ 52 w 250"/>
              <a:gd name="T109" fmla="*/ 296 h 397"/>
              <a:gd name="T110" fmla="*/ 125 w 250"/>
              <a:gd name="T111" fmla="*/ 296 h 397"/>
              <a:gd name="T112" fmla="*/ 125 w 250"/>
              <a:gd name="T113" fmla="*/ 296 h 397"/>
              <a:gd name="T114" fmla="*/ 198 w 250"/>
              <a:gd name="T115" fmla="*/ 296 h 397"/>
              <a:gd name="T116" fmla="*/ 227 w 250"/>
              <a:gd name="T117" fmla="*/ 361 h 397"/>
              <a:gd name="T118" fmla="*/ 184 w 250"/>
              <a:gd name="T119" fmla="*/ 347 h 397"/>
              <a:gd name="T120" fmla="*/ 125 w 250"/>
              <a:gd name="T121" fmla="*/ 378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0" h="397">
                <a:moveTo>
                  <a:pt x="115" y="278"/>
                </a:moveTo>
                <a:lnTo>
                  <a:pt x="97" y="278"/>
                </a:lnTo>
                <a:lnTo>
                  <a:pt x="97" y="226"/>
                </a:lnTo>
                <a:cubicBezTo>
                  <a:pt x="97" y="221"/>
                  <a:pt x="93" y="217"/>
                  <a:pt x="88" y="217"/>
                </a:cubicBezTo>
                <a:lnTo>
                  <a:pt x="88" y="217"/>
                </a:lnTo>
                <a:cubicBezTo>
                  <a:pt x="82" y="217"/>
                  <a:pt x="78" y="221"/>
                  <a:pt x="78" y="226"/>
                </a:cubicBezTo>
                <a:lnTo>
                  <a:pt x="78" y="278"/>
                </a:lnTo>
                <a:lnTo>
                  <a:pt x="53" y="278"/>
                </a:lnTo>
                <a:cubicBezTo>
                  <a:pt x="45" y="199"/>
                  <a:pt x="67" y="76"/>
                  <a:pt x="125" y="21"/>
                </a:cubicBezTo>
                <a:cubicBezTo>
                  <a:pt x="183" y="76"/>
                  <a:pt x="205" y="199"/>
                  <a:pt x="198" y="278"/>
                </a:cubicBezTo>
                <a:lnTo>
                  <a:pt x="172" y="278"/>
                </a:lnTo>
                <a:lnTo>
                  <a:pt x="172" y="226"/>
                </a:lnTo>
                <a:cubicBezTo>
                  <a:pt x="172" y="221"/>
                  <a:pt x="168" y="217"/>
                  <a:pt x="163" y="217"/>
                </a:cubicBezTo>
                <a:lnTo>
                  <a:pt x="163" y="217"/>
                </a:lnTo>
                <a:cubicBezTo>
                  <a:pt x="157" y="217"/>
                  <a:pt x="153" y="221"/>
                  <a:pt x="153" y="226"/>
                </a:cubicBezTo>
                <a:lnTo>
                  <a:pt x="153" y="278"/>
                </a:lnTo>
                <a:lnTo>
                  <a:pt x="135" y="278"/>
                </a:lnTo>
                <a:lnTo>
                  <a:pt x="135" y="226"/>
                </a:lnTo>
                <a:cubicBezTo>
                  <a:pt x="135" y="221"/>
                  <a:pt x="130" y="217"/>
                  <a:pt x="125" y="217"/>
                </a:cubicBezTo>
                <a:lnTo>
                  <a:pt x="125" y="217"/>
                </a:lnTo>
                <a:cubicBezTo>
                  <a:pt x="120" y="217"/>
                  <a:pt x="115" y="221"/>
                  <a:pt x="115" y="226"/>
                </a:cubicBezTo>
                <a:lnTo>
                  <a:pt x="115" y="278"/>
                </a:lnTo>
                <a:close/>
                <a:moveTo>
                  <a:pt x="125" y="107"/>
                </a:moveTo>
                <a:cubicBezTo>
                  <a:pt x="143" y="107"/>
                  <a:pt x="158" y="121"/>
                  <a:pt x="158" y="139"/>
                </a:cubicBezTo>
                <a:cubicBezTo>
                  <a:pt x="158" y="157"/>
                  <a:pt x="143" y="172"/>
                  <a:pt x="125" y="172"/>
                </a:cubicBezTo>
                <a:cubicBezTo>
                  <a:pt x="107" y="172"/>
                  <a:pt x="93" y="157"/>
                  <a:pt x="93" y="139"/>
                </a:cubicBezTo>
                <a:cubicBezTo>
                  <a:pt x="93" y="121"/>
                  <a:pt x="107" y="107"/>
                  <a:pt x="125" y="107"/>
                </a:cubicBezTo>
                <a:close/>
                <a:moveTo>
                  <a:pt x="125" y="122"/>
                </a:moveTo>
                <a:cubicBezTo>
                  <a:pt x="135" y="122"/>
                  <a:pt x="142" y="130"/>
                  <a:pt x="142" y="139"/>
                </a:cubicBezTo>
                <a:cubicBezTo>
                  <a:pt x="142" y="149"/>
                  <a:pt x="135" y="156"/>
                  <a:pt x="125" y="156"/>
                </a:cubicBezTo>
                <a:cubicBezTo>
                  <a:pt x="116" y="156"/>
                  <a:pt x="108" y="149"/>
                  <a:pt x="108" y="139"/>
                </a:cubicBezTo>
                <a:cubicBezTo>
                  <a:pt x="108" y="130"/>
                  <a:pt x="116" y="122"/>
                  <a:pt x="125" y="122"/>
                </a:cubicBezTo>
                <a:close/>
                <a:moveTo>
                  <a:pt x="125" y="0"/>
                </a:moveTo>
                <a:lnTo>
                  <a:pt x="125" y="0"/>
                </a:lnTo>
                <a:cubicBezTo>
                  <a:pt x="55" y="30"/>
                  <a:pt x="23" y="225"/>
                  <a:pt x="36" y="289"/>
                </a:cubicBezTo>
                <a:cubicBezTo>
                  <a:pt x="18" y="320"/>
                  <a:pt x="0" y="360"/>
                  <a:pt x="0" y="396"/>
                </a:cubicBezTo>
                <a:lnTo>
                  <a:pt x="1" y="396"/>
                </a:lnTo>
                <a:lnTo>
                  <a:pt x="4" y="393"/>
                </a:lnTo>
                <a:cubicBezTo>
                  <a:pt x="25" y="378"/>
                  <a:pt x="41" y="372"/>
                  <a:pt x="65" y="365"/>
                </a:cubicBezTo>
                <a:cubicBezTo>
                  <a:pt x="83" y="389"/>
                  <a:pt x="95" y="394"/>
                  <a:pt x="125" y="397"/>
                </a:cubicBezTo>
                <a:lnTo>
                  <a:pt x="125" y="397"/>
                </a:lnTo>
                <a:lnTo>
                  <a:pt x="125" y="397"/>
                </a:lnTo>
                <a:lnTo>
                  <a:pt x="125" y="397"/>
                </a:lnTo>
                <a:cubicBezTo>
                  <a:pt x="155" y="394"/>
                  <a:pt x="167" y="389"/>
                  <a:pt x="185" y="365"/>
                </a:cubicBezTo>
                <a:cubicBezTo>
                  <a:pt x="210" y="372"/>
                  <a:pt x="226" y="378"/>
                  <a:pt x="246" y="393"/>
                </a:cubicBezTo>
                <a:lnTo>
                  <a:pt x="250" y="396"/>
                </a:lnTo>
                <a:lnTo>
                  <a:pt x="250" y="396"/>
                </a:lnTo>
                <a:cubicBezTo>
                  <a:pt x="250" y="360"/>
                  <a:pt x="232" y="320"/>
                  <a:pt x="214" y="289"/>
                </a:cubicBezTo>
                <a:cubicBezTo>
                  <a:pt x="227" y="225"/>
                  <a:pt x="195" y="30"/>
                  <a:pt x="125" y="0"/>
                </a:cubicBezTo>
                <a:close/>
                <a:moveTo>
                  <a:pt x="125" y="378"/>
                </a:moveTo>
                <a:lnTo>
                  <a:pt x="125" y="378"/>
                </a:lnTo>
                <a:lnTo>
                  <a:pt x="125" y="378"/>
                </a:lnTo>
                <a:cubicBezTo>
                  <a:pt x="76" y="373"/>
                  <a:pt x="90" y="353"/>
                  <a:pt x="66" y="347"/>
                </a:cubicBezTo>
                <a:cubicBezTo>
                  <a:pt x="50" y="349"/>
                  <a:pt x="38" y="354"/>
                  <a:pt x="24" y="361"/>
                </a:cubicBezTo>
                <a:cubicBezTo>
                  <a:pt x="33" y="336"/>
                  <a:pt x="40" y="319"/>
                  <a:pt x="52" y="296"/>
                </a:cubicBezTo>
                <a:lnTo>
                  <a:pt x="125" y="296"/>
                </a:lnTo>
                <a:lnTo>
                  <a:pt x="125" y="296"/>
                </a:lnTo>
                <a:lnTo>
                  <a:pt x="198" y="296"/>
                </a:lnTo>
                <a:cubicBezTo>
                  <a:pt x="210" y="319"/>
                  <a:pt x="218" y="336"/>
                  <a:pt x="227" y="361"/>
                </a:cubicBezTo>
                <a:cubicBezTo>
                  <a:pt x="212" y="354"/>
                  <a:pt x="200" y="349"/>
                  <a:pt x="184" y="347"/>
                </a:cubicBezTo>
                <a:cubicBezTo>
                  <a:pt x="160" y="353"/>
                  <a:pt x="174" y="373"/>
                  <a:pt x="125" y="37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5" name="Freeform 234"/>
          <p:cNvSpPr>
            <a:spLocks noEditPoints="1"/>
          </p:cNvSpPr>
          <p:nvPr/>
        </p:nvSpPr>
        <p:spPr bwMode="auto">
          <a:xfrm>
            <a:off x="10264676" y="6582668"/>
            <a:ext cx="349746" cy="349746"/>
          </a:xfrm>
          <a:custGeom>
            <a:avLst/>
            <a:gdLst>
              <a:gd name="T0" fmla="*/ 217 w 422"/>
              <a:gd name="T1" fmla="*/ 245 h 422"/>
              <a:gd name="T2" fmla="*/ 267 w 422"/>
              <a:gd name="T3" fmla="*/ 209 h 422"/>
              <a:gd name="T4" fmla="*/ 267 w 422"/>
              <a:gd name="T5" fmla="*/ 222 h 422"/>
              <a:gd name="T6" fmla="*/ 248 w 422"/>
              <a:gd name="T7" fmla="*/ 277 h 422"/>
              <a:gd name="T8" fmla="*/ 146 w 422"/>
              <a:gd name="T9" fmla="*/ 174 h 422"/>
              <a:gd name="T10" fmla="*/ 201 w 422"/>
              <a:gd name="T11" fmla="*/ 155 h 422"/>
              <a:gd name="T12" fmla="*/ 214 w 422"/>
              <a:gd name="T13" fmla="*/ 156 h 422"/>
              <a:gd name="T14" fmla="*/ 177 w 422"/>
              <a:gd name="T15" fmla="*/ 206 h 422"/>
              <a:gd name="T16" fmla="*/ 227 w 422"/>
              <a:gd name="T17" fmla="*/ 182 h 422"/>
              <a:gd name="T18" fmla="*/ 241 w 422"/>
              <a:gd name="T19" fmla="*/ 182 h 422"/>
              <a:gd name="T20" fmla="*/ 204 w 422"/>
              <a:gd name="T21" fmla="*/ 232 h 422"/>
              <a:gd name="T22" fmla="*/ 113 w 422"/>
              <a:gd name="T23" fmla="*/ 359 h 422"/>
              <a:gd name="T24" fmla="*/ 63 w 422"/>
              <a:gd name="T25" fmla="*/ 309 h 422"/>
              <a:gd name="T26" fmla="*/ 174 w 422"/>
              <a:gd name="T27" fmla="*/ 354 h 422"/>
              <a:gd name="T28" fmla="*/ 68 w 422"/>
              <a:gd name="T29" fmla="*/ 248 h 422"/>
              <a:gd name="T30" fmla="*/ 318 w 422"/>
              <a:gd name="T31" fmla="*/ 104 h 422"/>
              <a:gd name="T32" fmla="*/ 272 w 422"/>
              <a:gd name="T33" fmla="*/ 150 h 422"/>
              <a:gd name="T34" fmla="*/ 318 w 422"/>
              <a:gd name="T35" fmla="*/ 104 h 422"/>
              <a:gd name="T36" fmla="*/ 283 w 422"/>
              <a:gd name="T37" fmla="*/ 115 h 422"/>
              <a:gd name="T38" fmla="*/ 307 w 422"/>
              <a:gd name="T39" fmla="*/ 139 h 422"/>
              <a:gd name="T40" fmla="*/ 394 w 422"/>
              <a:gd name="T41" fmla="*/ 29 h 422"/>
              <a:gd name="T42" fmla="*/ 253 w 422"/>
              <a:gd name="T43" fmla="*/ 296 h 422"/>
              <a:gd name="T44" fmla="*/ 202 w 422"/>
              <a:gd name="T45" fmla="*/ 397 h 422"/>
              <a:gd name="T46" fmla="*/ 178 w 422"/>
              <a:gd name="T47" fmla="*/ 330 h 422"/>
              <a:gd name="T48" fmla="*/ 113 w 422"/>
              <a:gd name="T49" fmla="*/ 309 h 422"/>
              <a:gd name="T50" fmla="*/ 113 w 422"/>
              <a:gd name="T51" fmla="*/ 309 h 422"/>
              <a:gd name="T52" fmla="*/ 30 w 422"/>
              <a:gd name="T53" fmla="*/ 221 h 422"/>
              <a:gd name="T54" fmla="*/ 25 w 422"/>
              <a:gd name="T55" fmla="*/ 221 h 422"/>
              <a:gd name="T56" fmla="*/ 394 w 422"/>
              <a:gd name="T57" fmla="*/ 29 h 422"/>
              <a:gd name="T58" fmla="*/ 126 w 422"/>
              <a:gd name="T59" fmla="*/ 296 h 422"/>
              <a:gd name="T60" fmla="*/ 190 w 422"/>
              <a:gd name="T61" fmla="*/ 316 h 422"/>
              <a:gd name="T62" fmla="*/ 236 w 422"/>
              <a:gd name="T63" fmla="*/ 290 h 422"/>
              <a:gd name="T64" fmla="*/ 184 w 422"/>
              <a:gd name="T65" fmla="*/ 238 h 422"/>
              <a:gd name="T66" fmla="*/ 67 w 422"/>
              <a:gd name="T67" fmla="*/ 212 h 422"/>
              <a:gd name="T68" fmla="*/ 126 w 422"/>
              <a:gd name="T69" fmla="*/ 2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2" h="422">
                <a:moveTo>
                  <a:pt x="204" y="232"/>
                </a:moveTo>
                <a:lnTo>
                  <a:pt x="217" y="245"/>
                </a:lnTo>
                <a:lnTo>
                  <a:pt x="254" y="208"/>
                </a:lnTo>
                <a:cubicBezTo>
                  <a:pt x="257" y="205"/>
                  <a:pt x="263" y="205"/>
                  <a:pt x="267" y="209"/>
                </a:cubicBezTo>
                <a:lnTo>
                  <a:pt x="267" y="209"/>
                </a:lnTo>
                <a:cubicBezTo>
                  <a:pt x="271" y="212"/>
                  <a:pt x="271" y="218"/>
                  <a:pt x="267" y="222"/>
                </a:cubicBezTo>
                <a:lnTo>
                  <a:pt x="230" y="259"/>
                </a:lnTo>
                <a:lnTo>
                  <a:pt x="248" y="277"/>
                </a:lnTo>
                <a:cubicBezTo>
                  <a:pt x="310" y="226"/>
                  <a:pt x="381" y="124"/>
                  <a:pt x="379" y="44"/>
                </a:cubicBezTo>
                <a:cubicBezTo>
                  <a:pt x="299" y="42"/>
                  <a:pt x="196" y="113"/>
                  <a:pt x="146" y="174"/>
                </a:cubicBezTo>
                <a:lnTo>
                  <a:pt x="164" y="192"/>
                </a:lnTo>
                <a:lnTo>
                  <a:pt x="201" y="155"/>
                </a:lnTo>
                <a:cubicBezTo>
                  <a:pt x="204" y="152"/>
                  <a:pt x="210" y="152"/>
                  <a:pt x="214" y="156"/>
                </a:cubicBezTo>
                <a:lnTo>
                  <a:pt x="214" y="156"/>
                </a:lnTo>
                <a:cubicBezTo>
                  <a:pt x="218" y="159"/>
                  <a:pt x="218" y="165"/>
                  <a:pt x="214" y="169"/>
                </a:cubicBezTo>
                <a:lnTo>
                  <a:pt x="177" y="206"/>
                </a:lnTo>
                <a:lnTo>
                  <a:pt x="190" y="219"/>
                </a:lnTo>
                <a:lnTo>
                  <a:pt x="227" y="182"/>
                </a:lnTo>
                <a:cubicBezTo>
                  <a:pt x="231" y="178"/>
                  <a:pt x="237" y="178"/>
                  <a:pt x="241" y="182"/>
                </a:cubicBezTo>
                <a:lnTo>
                  <a:pt x="241" y="182"/>
                </a:lnTo>
                <a:cubicBezTo>
                  <a:pt x="244" y="186"/>
                  <a:pt x="245" y="192"/>
                  <a:pt x="241" y="196"/>
                </a:cubicBezTo>
                <a:lnTo>
                  <a:pt x="204" y="232"/>
                </a:lnTo>
                <a:close/>
                <a:moveTo>
                  <a:pt x="32" y="390"/>
                </a:moveTo>
                <a:lnTo>
                  <a:pt x="113" y="359"/>
                </a:lnTo>
                <a:cubicBezTo>
                  <a:pt x="102" y="352"/>
                  <a:pt x="94" y="346"/>
                  <a:pt x="85" y="337"/>
                </a:cubicBezTo>
                <a:cubicBezTo>
                  <a:pt x="76" y="328"/>
                  <a:pt x="70" y="320"/>
                  <a:pt x="63" y="309"/>
                </a:cubicBezTo>
                <a:lnTo>
                  <a:pt x="32" y="390"/>
                </a:lnTo>
                <a:close/>
                <a:moveTo>
                  <a:pt x="174" y="354"/>
                </a:moveTo>
                <a:lnTo>
                  <a:pt x="0" y="422"/>
                </a:lnTo>
                <a:lnTo>
                  <a:pt x="68" y="248"/>
                </a:lnTo>
                <a:cubicBezTo>
                  <a:pt x="63" y="306"/>
                  <a:pt x="116" y="359"/>
                  <a:pt x="174" y="354"/>
                </a:cubicBezTo>
                <a:close/>
                <a:moveTo>
                  <a:pt x="318" y="104"/>
                </a:moveTo>
                <a:cubicBezTo>
                  <a:pt x="306" y="92"/>
                  <a:pt x="285" y="92"/>
                  <a:pt x="272" y="104"/>
                </a:cubicBezTo>
                <a:cubicBezTo>
                  <a:pt x="260" y="117"/>
                  <a:pt x="260" y="137"/>
                  <a:pt x="272" y="150"/>
                </a:cubicBezTo>
                <a:cubicBezTo>
                  <a:pt x="285" y="163"/>
                  <a:pt x="306" y="163"/>
                  <a:pt x="318" y="150"/>
                </a:cubicBezTo>
                <a:cubicBezTo>
                  <a:pt x="331" y="137"/>
                  <a:pt x="331" y="117"/>
                  <a:pt x="318" y="104"/>
                </a:cubicBezTo>
                <a:close/>
                <a:moveTo>
                  <a:pt x="307" y="115"/>
                </a:moveTo>
                <a:cubicBezTo>
                  <a:pt x="301" y="108"/>
                  <a:pt x="290" y="108"/>
                  <a:pt x="283" y="115"/>
                </a:cubicBezTo>
                <a:cubicBezTo>
                  <a:pt x="277" y="122"/>
                  <a:pt x="277" y="133"/>
                  <a:pt x="283" y="139"/>
                </a:cubicBezTo>
                <a:cubicBezTo>
                  <a:pt x="290" y="146"/>
                  <a:pt x="301" y="146"/>
                  <a:pt x="307" y="139"/>
                </a:cubicBezTo>
                <a:cubicBezTo>
                  <a:pt x="314" y="133"/>
                  <a:pt x="314" y="122"/>
                  <a:pt x="307" y="115"/>
                </a:cubicBezTo>
                <a:close/>
                <a:moveTo>
                  <a:pt x="394" y="29"/>
                </a:moveTo>
                <a:lnTo>
                  <a:pt x="394" y="29"/>
                </a:lnTo>
                <a:cubicBezTo>
                  <a:pt x="422" y="99"/>
                  <a:pt x="307" y="260"/>
                  <a:pt x="253" y="296"/>
                </a:cubicBezTo>
                <a:cubicBezTo>
                  <a:pt x="243" y="330"/>
                  <a:pt x="228" y="372"/>
                  <a:pt x="202" y="398"/>
                </a:cubicBezTo>
                <a:lnTo>
                  <a:pt x="202" y="397"/>
                </a:lnTo>
                <a:lnTo>
                  <a:pt x="202" y="392"/>
                </a:lnTo>
                <a:cubicBezTo>
                  <a:pt x="198" y="367"/>
                  <a:pt x="191" y="351"/>
                  <a:pt x="178" y="330"/>
                </a:cubicBezTo>
                <a:cubicBezTo>
                  <a:pt x="148" y="333"/>
                  <a:pt x="136" y="329"/>
                  <a:pt x="113" y="309"/>
                </a:cubicBezTo>
                <a:lnTo>
                  <a:pt x="113" y="309"/>
                </a:lnTo>
                <a:lnTo>
                  <a:pt x="113" y="309"/>
                </a:lnTo>
                <a:lnTo>
                  <a:pt x="113" y="309"/>
                </a:lnTo>
                <a:cubicBezTo>
                  <a:pt x="94" y="286"/>
                  <a:pt x="89" y="274"/>
                  <a:pt x="93" y="244"/>
                </a:cubicBezTo>
                <a:cubicBezTo>
                  <a:pt x="71" y="232"/>
                  <a:pt x="56" y="225"/>
                  <a:pt x="30" y="221"/>
                </a:cubicBezTo>
                <a:lnTo>
                  <a:pt x="26" y="221"/>
                </a:lnTo>
                <a:lnTo>
                  <a:pt x="25" y="221"/>
                </a:lnTo>
                <a:cubicBezTo>
                  <a:pt x="51" y="195"/>
                  <a:pt x="92" y="179"/>
                  <a:pt x="126" y="170"/>
                </a:cubicBezTo>
                <a:cubicBezTo>
                  <a:pt x="163" y="116"/>
                  <a:pt x="324" y="0"/>
                  <a:pt x="394" y="29"/>
                </a:cubicBezTo>
                <a:close/>
                <a:moveTo>
                  <a:pt x="126" y="296"/>
                </a:moveTo>
                <a:lnTo>
                  <a:pt x="126" y="296"/>
                </a:lnTo>
                <a:lnTo>
                  <a:pt x="126" y="296"/>
                </a:lnTo>
                <a:cubicBezTo>
                  <a:pt x="165" y="327"/>
                  <a:pt x="169" y="303"/>
                  <a:pt x="190" y="316"/>
                </a:cubicBezTo>
                <a:cubicBezTo>
                  <a:pt x="200" y="329"/>
                  <a:pt x="205" y="340"/>
                  <a:pt x="211" y="355"/>
                </a:cubicBezTo>
                <a:cubicBezTo>
                  <a:pt x="222" y="332"/>
                  <a:pt x="228" y="314"/>
                  <a:pt x="236" y="290"/>
                </a:cubicBezTo>
                <a:lnTo>
                  <a:pt x="184" y="238"/>
                </a:lnTo>
                <a:lnTo>
                  <a:pt x="184" y="238"/>
                </a:lnTo>
                <a:lnTo>
                  <a:pt x="133" y="186"/>
                </a:lnTo>
                <a:cubicBezTo>
                  <a:pt x="108" y="194"/>
                  <a:pt x="91" y="201"/>
                  <a:pt x="67" y="212"/>
                </a:cubicBezTo>
                <a:cubicBezTo>
                  <a:pt x="82" y="218"/>
                  <a:pt x="94" y="223"/>
                  <a:pt x="107" y="232"/>
                </a:cubicBezTo>
                <a:cubicBezTo>
                  <a:pt x="120" y="254"/>
                  <a:pt x="96" y="258"/>
                  <a:pt x="126" y="29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6" name="Freeform 235"/>
          <p:cNvSpPr>
            <a:spLocks noEditPoints="1"/>
          </p:cNvSpPr>
          <p:nvPr/>
        </p:nvSpPr>
        <p:spPr bwMode="auto">
          <a:xfrm>
            <a:off x="12568536" y="7103567"/>
            <a:ext cx="241102" cy="325933"/>
          </a:xfrm>
          <a:custGeom>
            <a:avLst/>
            <a:gdLst>
              <a:gd name="T0" fmla="*/ 62 w 289"/>
              <a:gd name="T1" fmla="*/ 330 h 392"/>
              <a:gd name="T2" fmla="*/ 137 w 289"/>
              <a:gd name="T3" fmla="*/ 334 h 392"/>
              <a:gd name="T4" fmla="*/ 152 w 289"/>
              <a:gd name="T5" fmla="*/ 334 h 392"/>
              <a:gd name="T6" fmla="*/ 227 w 289"/>
              <a:gd name="T7" fmla="*/ 330 h 392"/>
              <a:gd name="T8" fmla="*/ 268 w 289"/>
              <a:gd name="T9" fmla="*/ 21 h 392"/>
              <a:gd name="T10" fmla="*/ 20 w 289"/>
              <a:gd name="T11" fmla="*/ 30 h 392"/>
              <a:gd name="T12" fmla="*/ 20 w 289"/>
              <a:gd name="T13" fmla="*/ 62 h 392"/>
              <a:gd name="T14" fmla="*/ 20 w 289"/>
              <a:gd name="T15" fmla="*/ 159 h 392"/>
              <a:gd name="T16" fmla="*/ 20 w 289"/>
              <a:gd name="T17" fmla="*/ 282 h 392"/>
              <a:gd name="T18" fmla="*/ 20 w 289"/>
              <a:gd name="T19" fmla="*/ 338 h 392"/>
              <a:gd name="T20" fmla="*/ 20 w 289"/>
              <a:gd name="T21" fmla="*/ 359 h 392"/>
              <a:gd name="T22" fmla="*/ 169 w 289"/>
              <a:gd name="T23" fmla="*/ 216 h 392"/>
              <a:gd name="T24" fmla="*/ 41 w 289"/>
              <a:gd name="T25" fmla="*/ 207 h 392"/>
              <a:gd name="T26" fmla="*/ 41 w 289"/>
              <a:gd name="T27" fmla="*/ 234 h 392"/>
              <a:gd name="T28" fmla="*/ 41 w 289"/>
              <a:gd name="T29" fmla="*/ 251 h 392"/>
              <a:gd name="T30" fmla="*/ 41 w 289"/>
              <a:gd name="T31" fmla="*/ 235 h 392"/>
              <a:gd name="T32" fmla="*/ 243 w 289"/>
              <a:gd name="T33" fmla="*/ 288 h 392"/>
              <a:gd name="T34" fmla="*/ 41 w 289"/>
              <a:gd name="T35" fmla="*/ 280 h 392"/>
              <a:gd name="T36" fmla="*/ 10 w 289"/>
              <a:gd name="T37" fmla="*/ 0 h 392"/>
              <a:gd name="T38" fmla="*/ 289 w 289"/>
              <a:gd name="T39" fmla="*/ 6 h 392"/>
              <a:gd name="T40" fmla="*/ 287 w 289"/>
              <a:gd name="T41" fmla="*/ 389 h 392"/>
              <a:gd name="T42" fmla="*/ 272 w 289"/>
              <a:gd name="T43" fmla="*/ 390 h 392"/>
              <a:gd name="T44" fmla="*/ 186 w 289"/>
              <a:gd name="T45" fmla="*/ 392 h 392"/>
              <a:gd name="T46" fmla="*/ 111 w 289"/>
              <a:gd name="T47" fmla="*/ 390 h 392"/>
              <a:gd name="T48" fmla="*/ 96 w 289"/>
              <a:gd name="T49" fmla="*/ 390 h 392"/>
              <a:gd name="T50" fmla="*/ 10 w 289"/>
              <a:gd name="T51" fmla="*/ 392 h 392"/>
              <a:gd name="T52" fmla="*/ 0 w 289"/>
              <a:gd name="T53" fmla="*/ 383 h 392"/>
              <a:gd name="T54" fmla="*/ 6 w 289"/>
              <a:gd name="T55" fmla="*/ 0 h 392"/>
              <a:gd name="T56" fmla="*/ 103 w 289"/>
              <a:gd name="T57" fmla="*/ 144 h 392"/>
              <a:gd name="T58" fmla="*/ 82 w 289"/>
              <a:gd name="T59" fmla="*/ 135 h 392"/>
              <a:gd name="T60" fmla="*/ 82 w 289"/>
              <a:gd name="T61" fmla="*/ 74 h 392"/>
              <a:gd name="T62" fmla="*/ 82 w 289"/>
              <a:gd name="T63" fmla="*/ 42 h 392"/>
              <a:gd name="T64" fmla="*/ 62 w 289"/>
              <a:gd name="T65" fmla="*/ 144 h 392"/>
              <a:gd name="T66" fmla="*/ 41 w 289"/>
              <a:gd name="T67" fmla="*/ 135 h 392"/>
              <a:gd name="T68" fmla="*/ 41 w 289"/>
              <a:gd name="T69" fmla="*/ 74 h 392"/>
              <a:gd name="T70" fmla="*/ 41 w 289"/>
              <a:gd name="T71" fmla="*/ 42 h 392"/>
              <a:gd name="T72" fmla="*/ 206 w 289"/>
              <a:gd name="T73" fmla="*/ 144 h 392"/>
              <a:gd name="T74" fmla="*/ 165 w 289"/>
              <a:gd name="T75" fmla="*/ 135 h 392"/>
              <a:gd name="T76" fmla="*/ 165 w 289"/>
              <a:gd name="T77" fmla="*/ 74 h 392"/>
              <a:gd name="T78" fmla="*/ 165 w 289"/>
              <a:gd name="T79" fmla="*/ 42 h 392"/>
              <a:gd name="T80" fmla="*/ 248 w 289"/>
              <a:gd name="T81" fmla="*/ 144 h 392"/>
              <a:gd name="T82" fmla="*/ 227 w 289"/>
              <a:gd name="T83" fmla="*/ 135 h 392"/>
              <a:gd name="T84" fmla="*/ 227 w 289"/>
              <a:gd name="T85" fmla="*/ 74 h 392"/>
              <a:gd name="T86" fmla="*/ 227 w 289"/>
              <a:gd name="T87" fmla="*/ 42 h 392"/>
              <a:gd name="T88" fmla="*/ 144 w 289"/>
              <a:gd name="T89" fmla="*/ 144 h 392"/>
              <a:gd name="T90" fmla="*/ 124 w 289"/>
              <a:gd name="T91" fmla="*/ 135 h 392"/>
              <a:gd name="T92" fmla="*/ 124 w 289"/>
              <a:gd name="T93" fmla="*/ 74 h 392"/>
              <a:gd name="T94" fmla="*/ 124 w 289"/>
              <a:gd name="T95" fmla="*/ 4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392">
                <a:moveTo>
                  <a:pt x="20" y="360"/>
                </a:moveTo>
                <a:lnTo>
                  <a:pt x="55" y="334"/>
                </a:lnTo>
                <a:lnTo>
                  <a:pt x="57" y="332"/>
                </a:lnTo>
                <a:lnTo>
                  <a:pt x="62" y="330"/>
                </a:lnTo>
                <a:lnTo>
                  <a:pt x="66" y="332"/>
                </a:lnTo>
                <a:lnTo>
                  <a:pt x="69" y="334"/>
                </a:lnTo>
                <a:lnTo>
                  <a:pt x="103" y="368"/>
                </a:lnTo>
                <a:lnTo>
                  <a:pt x="137" y="334"/>
                </a:lnTo>
                <a:lnTo>
                  <a:pt x="140" y="332"/>
                </a:lnTo>
                <a:lnTo>
                  <a:pt x="144" y="330"/>
                </a:lnTo>
                <a:lnTo>
                  <a:pt x="149" y="332"/>
                </a:lnTo>
                <a:lnTo>
                  <a:pt x="152" y="334"/>
                </a:lnTo>
                <a:lnTo>
                  <a:pt x="186" y="368"/>
                </a:lnTo>
                <a:lnTo>
                  <a:pt x="220" y="334"/>
                </a:lnTo>
                <a:lnTo>
                  <a:pt x="224" y="332"/>
                </a:lnTo>
                <a:lnTo>
                  <a:pt x="227" y="330"/>
                </a:lnTo>
                <a:lnTo>
                  <a:pt x="231" y="332"/>
                </a:lnTo>
                <a:lnTo>
                  <a:pt x="235" y="334"/>
                </a:lnTo>
                <a:lnTo>
                  <a:pt x="268" y="360"/>
                </a:lnTo>
                <a:lnTo>
                  <a:pt x="268" y="21"/>
                </a:lnTo>
                <a:lnTo>
                  <a:pt x="20" y="21"/>
                </a:lnTo>
                <a:lnTo>
                  <a:pt x="20" y="22"/>
                </a:lnTo>
                <a:lnTo>
                  <a:pt x="20" y="25"/>
                </a:lnTo>
                <a:lnTo>
                  <a:pt x="20" y="30"/>
                </a:lnTo>
                <a:lnTo>
                  <a:pt x="20" y="36"/>
                </a:lnTo>
                <a:lnTo>
                  <a:pt x="20" y="43"/>
                </a:lnTo>
                <a:lnTo>
                  <a:pt x="20" y="52"/>
                </a:lnTo>
                <a:lnTo>
                  <a:pt x="20" y="62"/>
                </a:lnTo>
                <a:lnTo>
                  <a:pt x="20" y="74"/>
                </a:lnTo>
                <a:lnTo>
                  <a:pt x="20" y="99"/>
                </a:lnTo>
                <a:lnTo>
                  <a:pt x="20" y="128"/>
                </a:lnTo>
                <a:lnTo>
                  <a:pt x="20" y="159"/>
                </a:lnTo>
                <a:lnTo>
                  <a:pt x="20" y="191"/>
                </a:lnTo>
                <a:lnTo>
                  <a:pt x="20" y="222"/>
                </a:lnTo>
                <a:lnTo>
                  <a:pt x="20" y="253"/>
                </a:lnTo>
                <a:lnTo>
                  <a:pt x="20" y="282"/>
                </a:lnTo>
                <a:lnTo>
                  <a:pt x="20" y="308"/>
                </a:lnTo>
                <a:lnTo>
                  <a:pt x="20" y="319"/>
                </a:lnTo>
                <a:lnTo>
                  <a:pt x="20" y="329"/>
                </a:lnTo>
                <a:lnTo>
                  <a:pt x="20" y="338"/>
                </a:lnTo>
                <a:lnTo>
                  <a:pt x="20" y="346"/>
                </a:lnTo>
                <a:lnTo>
                  <a:pt x="20" y="353"/>
                </a:lnTo>
                <a:lnTo>
                  <a:pt x="20" y="356"/>
                </a:lnTo>
                <a:lnTo>
                  <a:pt x="20" y="359"/>
                </a:lnTo>
                <a:lnTo>
                  <a:pt x="20" y="360"/>
                </a:lnTo>
                <a:close/>
                <a:moveTo>
                  <a:pt x="41" y="199"/>
                </a:moveTo>
                <a:lnTo>
                  <a:pt x="169" y="199"/>
                </a:lnTo>
                <a:lnTo>
                  <a:pt x="169" y="216"/>
                </a:lnTo>
                <a:lnTo>
                  <a:pt x="41" y="216"/>
                </a:lnTo>
                <a:lnTo>
                  <a:pt x="41" y="216"/>
                </a:lnTo>
                <a:lnTo>
                  <a:pt x="41" y="214"/>
                </a:lnTo>
                <a:lnTo>
                  <a:pt x="41" y="207"/>
                </a:lnTo>
                <a:lnTo>
                  <a:pt x="41" y="201"/>
                </a:lnTo>
                <a:lnTo>
                  <a:pt x="41" y="199"/>
                </a:lnTo>
                <a:lnTo>
                  <a:pt x="41" y="199"/>
                </a:lnTo>
                <a:close/>
                <a:moveTo>
                  <a:pt x="41" y="234"/>
                </a:moveTo>
                <a:lnTo>
                  <a:pt x="243" y="234"/>
                </a:lnTo>
                <a:lnTo>
                  <a:pt x="243" y="253"/>
                </a:lnTo>
                <a:lnTo>
                  <a:pt x="41" y="253"/>
                </a:lnTo>
                <a:lnTo>
                  <a:pt x="41" y="251"/>
                </a:lnTo>
                <a:lnTo>
                  <a:pt x="41" y="249"/>
                </a:lnTo>
                <a:lnTo>
                  <a:pt x="41" y="243"/>
                </a:lnTo>
                <a:lnTo>
                  <a:pt x="41" y="236"/>
                </a:lnTo>
                <a:lnTo>
                  <a:pt x="41" y="235"/>
                </a:lnTo>
                <a:lnTo>
                  <a:pt x="41" y="234"/>
                </a:lnTo>
                <a:close/>
                <a:moveTo>
                  <a:pt x="41" y="270"/>
                </a:moveTo>
                <a:lnTo>
                  <a:pt x="243" y="270"/>
                </a:lnTo>
                <a:lnTo>
                  <a:pt x="243" y="288"/>
                </a:lnTo>
                <a:lnTo>
                  <a:pt x="41" y="288"/>
                </a:lnTo>
                <a:lnTo>
                  <a:pt x="41" y="287"/>
                </a:lnTo>
                <a:lnTo>
                  <a:pt x="41" y="285"/>
                </a:lnTo>
                <a:lnTo>
                  <a:pt x="41" y="280"/>
                </a:lnTo>
                <a:lnTo>
                  <a:pt x="41" y="273"/>
                </a:lnTo>
                <a:lnTo>
                  <a:pt x="41" y="271"/>
                </a:lnTo>
                <a:lnTo>
                  <a:pt x="41" y="270"/>
                </a:lnTo>
                <a:close/>
                <a:moveTo>
                  <a:pt x="10" y="0"/>
                </a:moveTo>
                <a:lnTo>
                  <a:pt x="280" y="0"/>
                </a:lnTo>
                <a:lnTo>
                  <a:pt x="283" y="0"/>
                </a:lnTo>
                <a:lnTo>
                  <a:pt x="287" y="2"/>
                </a:lnTo>
                <a:lnTo>
                  <a:pt x="289" y="6"/>
                </a:lnTo>
                <a:lnTo>
                  <a:pt x="289" y="10"/>
                </a:lnTo>
                <a:lnTo>
                  <a:pt x="289" y="383"/>
                </a:lnTo>
                <a:lnTo>
                  <a:pt x="289" y="386"/>
                </a:lnTo>
                <a:lnTo>
                  <a:pt x="287" y="389"/>
                </a:lnTo>
                <a:lnTo>
                  <a:pt x="283" y="391"/>
                </a:lnTo>
                <a:lnTo>
                  <a:pt x="280" y="392"/>
                </a:lnTo>
                <a:lnTo>
                  <a:pt x="275" y="391"/>
                </a:lnTo>
                <a:lnTo>
                  <a:pt x="272" y="390"/>
                </a:lnTo>
                <a:lnTo>
                  <a:pt x="229" y="355"/>
                </a:lnTo>
                <a:lnTo>
                  <a:pt x="194" y="390"/>
                </a:lnTo>
                <a:lnTo>
                  <a:pt x="190" y="391"/>
                </a:lnTo>
                <a:lnTo>
                  <a:pt x="186" y="392"/>
                </a:lnTo>
                <a:lnTo>
                  <a:pt x="181" y="391"/>
                </a:lnTo>
                <a:lnTo>
                  <a:pt x="179" y="390"/>
                </a:lnTo>
                <a:lnTo>
                  <a:pt x="144" y="355"/>
                </a:lnTo>
                <a:lnTo>
                  <a:pt x="111" y="390"/>
                </a:lnTo>
                <a:lnTo>
                  <a:pt x="107" y="391"/>
                </a:lnTo>
                <a:lnTo>
                  <a:pt x="103" y="392"/>
                </a:lnTo>
                <a:lnTo>
                  <a:pt x="99" y="391"/>
                </a:lnTo>
                <a:lnTo>
                  <a:pt x="96" y="390"/>
                </a:lnTo>
                <a:lnTo>
                  <a:pt x="61" y="355"/>
                </a:lnTo>
                <a:lnTo>
                  <a:pt x="17" y="390"/>
                </a:lnTo>
                <a:lnTo>
                  <a:pt x="14" y="391"/>
                </a:lnTo>
                <a:lnTo>
                  <a:pt x="10" y="392"/>
                </a:lnTo>
                <a:lnTo>
                  <a:pt x="6" y="391"/>
                </a:lnTo>
                <a:lnTo>
                  <a:pt x="2" y="389"/>
                </a:lnTo>
                <a:lnTo>
                  <a:pt x="0" y="386"/>
                </a:lnTo>
                <a:lnTo>
                  <a:pt x="0" y="383"/>
                </a:lnTo>
                <a:lnTo>
                  <a:pt x="0" y="10"/>
                </a:lnTo>
                <a:lnTo>
                  <a:pt x="0" y="6"/>
                </a:lnTo>
                <a:lnTo>
                  <a:pt x="2" y="2"/>
                </a:lnTo>
                <a:lnTo>
                  <a:pt x="6" y="0"/>
                </a:lnTo>
                <a:lnTo>
                  <a:pt x="10" y="0"/>
                </a:lnTo>
                <a:close/>
                <a:moveTo>
                  <a:pt x="82" y="41"/>
                </a:moveTo>
                <a:lnTo>
                  <a:pt x="103" y="41"/>
                </a:lnTo>
                <a:lnTo>
                  <a:pt x="103" y="144"/>
                </a:lnTo>
                <a:lnTo>
                  <a:pt x="82" y="144"/>
                </a:lnTo>
                <a:lnTo>
                  <a:pt x="82" y="143"/>
                </a:lnTo>
                <a:lnTo>
                  <a:pt x="82" y="140"/>
                </a:lnTo>
                <a:lnTo>
                  <a:pt x="82" y="135"/>
                </a:lnTo>
                <a:lnTo>
                  <a:pt x="82" y="128"/>
                </a:lnTo>
                <a:lnTo>
                  <a:pt x="82" y="112"/>
                </a:lnTo>
                <a:lnTo>
                  <a:pt x="82" y="93"/>
                </a:lnTo>
                <a:lnTo>
                  <a:pt x="82" y="74"/>
                </a:lnTo>
                <a:lnTo>
                  <a:pt x="82" y="57"/>
                </a:lnTo>
                <a:lnTo>
                  <a:pt x="82" y="51"/>
                </a:lnTo>
                <a:lnTo>
                  <a:pt x="82" y="46"/>
                </a:lnTo>
                <a:lnTo>
                  <a:pt x="82" y="42"/>
                </a:lnTo>
                <a:lnTo>
                  <a:pt x="82" y="41"/>
                </a:lnTo>
                <a:close/>
                <a:moveTo>
                  <a:pt x="41" y="41"/>
                </a:moveTo>
                <a:lnTo>
                  <a:pt x="62" y="41"/>
                </a:lnTo>
                <a:lnTo>
                  <a:pt x="62" y="144"/>
                </a:lnTo>
                <a:lnTo>
                  <a:pt x="41" y="144"/>
                </a:lnTo>
                <a:lnTo>
                  <a:pt x="41" y="143"/>
                </a:lnTo>
                <a:lnTo>
                  <a:pt x="41" y="140"/>
                </a:lnTo>
                <a:lnTo>
                  <a:pt x="41" y="135"/>
                </a:lnTo>
                <a:lnTo>
                  <a:pt x="41" y="128"/>
                </a:lnTo>
                <a:lnTo>
                  <a:pt x="41" y="112"/>
                </a:lnTo>
                <a:lnTo>
                  <a:pt x="41" y="93"/>
                </a:lnTo>
                <a:lnTo>
                  <a:pt x="41" y="74"/>
                </a:lnTo>
                <a:lnTo>
                  <a:pt x="41" y="57"/>
                </a:lnTo>
                <a:lnTo>
                  <a:pt x="41" y="51"/>
                </a:lnTo>
                <a:lnTo>
                  <a:pt x="41" y="46"/>
                </a:lnTo>
                <a:lnTo>
                  <a:pt x="41" y="42"/>
                </a:lnTo>
                <a:lnTo>
                  <a:pt x="41" y="41"/>
                </a:lnTo>
                <a:close/>
                <a:moveTo>
                  <a:pt x="165" y="41"/>
                </a:moveTo>
                <a:lnTo>
                  <a:pt x="206" y="41"/>
                </a:lnTo>
                <a:lnTo>
                  <a:pt x="206" y="144"/>
                </a:lnTo>
                <a:lnTo>
                  <a:pt x="165" y="144"/>
                </a:lnTo>
                <a:lnTo>
                  <a:pt x="165" y="143"/>
                </a:lnTo>
                <a:lnTo>
                  <a:pt x="165" y="140"/>
                </a:lnTo>
                <a:lnTo>
                  <a:pt x="165" y="135"/>
                </a:lnTo>
                <a:lnTo>
                  <a:pt x="165" y="128"/>
                </a:lnTo>
                <a:lnTo>
                  <a:pt x="165" y="112"/>
                </a:lnTo>
                <a:lnTo>
                  <a:pt x="165" y="93"/>
                </a:lnTo>
                <a:lnTo>
                  <a:pt x="165" y="74"/>
                </a:lnTo>
                <a:lnTo>
                  <a:pt x="165" y="57"/>
                </a:lnTo>
                <a:lnTo>
                  <a:pt x="165" y="51"/>
                </a:lnTo>
                <a:lnTo>
                  <a:pt x="165" y="46"/>
                </a:lnTo>
                <a:lnTo>
                  <a:pt x="165" y="42"/>
                </a:lnTo>
                <a:lnTo>
                  <a:pt x="165" y="41"/>
                </a:lnTo>
                <a:close/>
                <a:moveTo>
                  <a:pt x="227" y="41"/>
                </a:moveTo>
                <a:lnTo>
                  <a:pt x="248" y="41"/>
                </a:lnTo>
                <a:lnTo>
                  <a:pt x="248" y="144"/>
                </a:lnTo>
                <a:lnTo>
                  <a:pt x="227" y="144"/>
                </a:lnTo>
                <a:lnTo>
                  <a:pt x="227" y="143"/>
                </a:lnTo>
                <a:lnTo>
                  <a:pt x="227" y="140"/>
                </a:lnTo>
                <a:lnTo>
                  <a:pt x="227" y="135"/>
                </a:lnTo>
                <a:lnTo>
                  <a:pt x="227" y="128"/>
                </a:lnTo>
                <a:lnTo>
                  <a:pt x="227" y="112"/>
                </a:lnTo>
                <a:lnTo>
                  <a:pt x="227" y="93"/>
                </a:lnTo>
                <a:lnTo>
                  <a:pt x="227" y="74"/>
                </a:lnTo>
                <a:lnTo>
                  <a:pt x="227" y="57"/>
                </a:lnTo>
                <a:lnTo>
                  <a:pt x="227" y="51"/>
                </a:lnTo>
                <a:lnTo>
                  <a:pt x="227" y="46"/>
                </a:lnTo>
                <a:lnTo>
                  <a:pt x="227" y="42"/>
                </a:lnTo>
                <a:lnTo>
                  <a:pt x="227" y="41"/>
                </a:lnTo>
                <a:close/>
                <a:moveTo>
                  <a:pt x="124" y="41"/>
                </a:moveTo>
                <a:lnTo>
                  <a:pt x="144" y="41"/>
                </a:lnTo>
                <a:lnTo>
                  <a:pt x="144" y="144"/>
                </a:lnTo>
                <a:lnTo>
                  <a:pt x="124" y="144"/>
                </a:lnTo>
                <a:lnTo>
                  <a:pt x="124" y="143"/>
                </a:lnTo>
                <a:lnTo>
                  <a:pt x="124" y="140"/>
                </a:lnTo>
                <a:lnTo>
                  <a:pt x="124" y="135"/>
                </a:lnTo>
                <a:lnTo>
                  <a:pt x="124" y="128"/>
                </a:lnTo>
                <a:lnTo>
                  <a:pt x="124" y="112"/>
                </a:lnTo>
                <a:lnTo>
                  <a:pt x="124" y="93"/>
                </a:lnTo>
                <a:lnTo>
                  <a:pt x="124" y="74"/>
                </a:lnTo>
                <a:lnTo>
                  <a:pt x="124" y="57"/>
                </a:lnTo>
                <a:lnTo>
                  <a:pt x="124" y="51"/>
                </a:lnTo>
                <a:lnTo>
                  <a:pt x="124" y="46"/>
                </a:lnTo>
                <a:lnTo>
                  <a:pt x="124" y="42"/>
                </a:lnTo>
                <a:lnTo>
                  <a:pt x="124" y="41"/>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7" name="Freeform 236"/>
          <p:cNvSpPr>
            <a:spLocks noEditPoints="1"/>
          </p:cNvSpPr>
          <p:nvPr/>
        </p:nvSpPr>
        <p:spPr bwMode="auto">
          <a:xfrm>
            <a:off x="2690812" y="7164586"/>
            <a:ext cx="376536" cy="203895"/>
          </a:xfrm>
          <a:custGeom>
            <a:avLst/>
            <a:gdLst>
              <a:gd name="T0" fmla="*/ 310 w 453"/>
              <a:gd name="T1" fmla="*/ 123 h 246"/>
              <a:gd name="T2" fmla="*/ 143 w 453"/>
              <a:gd name="T3" fmla="*/ 123 h 246"/>
              <a:gd name="T4" fmla="*/ 254 w 453"/>
              <a:gd name="T5" fmla="*/ 159 h 246"/>
              <a:gd name="T6" fmla="*/ 203 w 453"/>
              <a:gd name="T7" fmla="*/ 159 h 246"/>
              <a:gd name="T8" fmla="*/ 217 w 453"/>
              <a:gd name="T9" fmla="*/ 132 h 246"/>
              <a:gd name="T10" fmla="*/ 204 w 453"/>
              <a:gd name="T11" fmla="*/ 123 h 246"/>
              <a:gd name="T12" fmla="*/ 216 w 453"/>
              <a:gd name="T13" fmla="*/ 115 h 246"/>
              <a:gd name="T14" fmla="*/ 237 w 453"/>
              <a:gd name="T15" fmla="*/ 79 h 246"/>
              <a:gd name="T16" fmla="*/ 248 w 453"/>
              <a:gd name="T17" fmla="*/ 90 h 246"/>
              <a:gd name="T18" fmla="*/ 224 w 453"/>
              <a:gd name="T19" fmla="*/ 103 h 246"/>
              <a:gd name="T20" fmla="*/ 243 w 453"/>
              <a:gd name="T21" fmla="*/ 115 h 246"/>
              <a:gd name="T22" fmla="*/ 227 w 453"/>
              <a:gd name="T23" fmla="*/ 123 h 246"/>
              <a:gd name="T24" fmla="*/ 218 w 453"/>
              <a:gd name="T25" fmla="*/ 150 h 246"/>
              <a:gd name="T26" fmla="*/ 254 w 453"/>
              <a:gd name="T27" fmla="*/ 150 h 246"/>
              <a:gd name="T28" fmla="*/ 419 w 453"/>
              <a:gd name="T29" fmla="*/ 18 h 246"/>
              <a:gd name="T30" fmla="*/ 419 w 453"/>
              <a:gd name="T31" fmla="*/ 47 h 246"/>
              <a:gd name="T32" fmla="*/ 419 w 453"/>
              <a:gd name="T33" fmla="*/ 18 h 246"/>
              <a:gd name="T34" fmla="*/ 48 w 453"/>
              <a:gd name="T35" fmla="*/ 33 h 246"/>
              <a:gd name="T36" fmla="*/ 19 w 453"/>
              <a:gd name="T37" fmla="*/ 33 h 246"/>
              <a:gd name="T38" fmla="*/ 33 w 453"/>
              <a:gd name="T39" fmla="*/ 198 h 246"/>
              <a:gd name="T40" fmla="*/ 33 w 453"/>
              <a:gd name="T41" fmla="*/ 227 h 246"/>
              <a:gd name="T42" fmla="*/ 33 w 453"/>
              <a:gd name="T43" fmla="*/ 198 h 246"/>
              <a:gd name="T44" fmla="*/ 433 w 453"/>
              <a:gd name="T45" fmla="*/ 213 h 246"/>
              <a:gd name="T46" fmla="*/ 404 w 453"/>
              <a:gd name="T47" fmla="*/ 213 h 246"/>
              <a:gd name="T48" fmla="*/ 419 w 453"/>
              <a:gd name="T49" fmla="*/ 183 h 246"/>
              <a:gd name="T50" fmla="*/ 432 w 453"/>
              <a:gd name="T51" fmla="*/ 186 h 246"/>
              <a:gd name="T52" fmla="*/ 432 w 453"/>
              <a:gd name="T53" fmla="*/ 185 h 246"/>
              <a:gd name="T54" fmla="*/ 432 w 453"/>
              <a:gd name="T55" fmla="*/ 123 h 246"/>
              <a:gd name="T56" fmla="*/ 432 w 453"/>
              <a:gd name="T57" fmla="*/ 88 h 246"/>
              <a:gd name="T58" fmla="*/ 432 w 453"/>
              <a:gd name="T59" fmla="*/ 71 h 246"/>
              <a:gd name="T60" fmla="*/ 432 w 453"/>
              <a:gd name="T61" fmla="*/ 60 h 246"/>
              <a:gd name="T62" fmla="*/ 431 w 453"/>
              <a:gd name="T63" fmla="*/ 59 h 246"/>
              <a:gd name="T64" fmla="*/ 389 w 453"/>
              <a:gd name="T65" fmla="*/ 33 h 246"/>
              <a:gd name="T66" fmla="*/ 59 w 453"/>
              <a:gd name="T67" fmla="*/ 19 h 246"/>
              <a:gd name="T68" fmla="*/ 33 w 453"/>
              <a:gd name="T69" fmla="*/ 62 h 246"/>
              <a:gd name="T70" fmla="*/ 20 w 453"/>
              <a:gd name="T71" fmla="*/ 59 h 246"/>
              <a:gd name="T72" fmla="*/ 21 w 453"/>
              <a:gd name="T73" fmla="*/ 186 h 246"/>
              <a:gd name="T74" fmla="*/ 62 w 453"/>
              <a:gd name="T75" fmla="*/ 213 h 246"/>
              <a:gd name="T76" fmla="*/ 59 w 453"/>
              <a:gd name="T77" fmla="*/ 225 h 246"/>
              <a:gd name="T78" fmla="*/ 389 w 453"/>
              <a:gd name="T79" fmla="*/ 213 h 246"/>
              <a:gd name="T80" fmla="*/ 432 w 453"/>
              <a:gd name="T81" fmla="*/ 0 h 246"/>
              <a:gd name="T82" fmla="*/ 0 w 453"/>
              <a:gd name="T83" fmla="*/ 19 h 246"/>
              <a:gd name="T84" fmla="*/ 20 w 453"/>
              <a:gd name="T85" fmla="*/ 246 h 246"/>
              <a:gd name="T86" fmla="*/ 453 w 453"/>
              <a:gd name="T87" fmla="*/ 225 h 246"/>
              <a:gd name="T88" fmla="*/ 432 w 453"/>
              <a:gd name="T89"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3" h="246">
                <a:moveTo>
                  <a:pt x="227" y="39"/>
                </a:moveTo>
                <a:cubicBezTo>
                  <a:pt x="273" y="39"/>
                  <a:pt x="310" y="77"/>
                  <a:pt x="310" y="123"/>
                </a:cubicBezTo>
                <a:cubicBezTo>
                  <a:pt x="310" y="169"/>
                  <a:pt x="273" y="207"/>
                  <a:pt x="227" y="207"/>
                </a:cubicBezTo>
                <a:cubicBezTo>
                  <a:pt x="180" y="207"/>
                  <a:pt x="143" y="169"/>
                  <a:pt x="143" y="123"/>
                </a:cubicBezTo>
                <a:cubicBezTo>
                  <a:pt x="143" y="77"/>
                  <a:pt x="180" y="39"/>
                  <a:pt x="227" y="39"/>
                </a:cubicBezTo>
                <a:close/>
                <a:moveTo>
                  <a:pt x="254" y="159"/>
                </a:moveTo>
                <a:lnTo>
                  <a:pt x="254" y="159"/>
                </a:lnTo>
                <a:lnTo>
                  <a:pt x="203" y="159"/>
                </a:lnTo>
                <a:lnTo>
                  <a:pt x="203" y="153"/>
                </a:lnTo>
                <a:cubicBezTo>
                  <a:pt x="212" y="149"/>
                  <a:pt x="217" y="141"/>
                  <a:pt x="217" y="132"/>
                </a:cubicBezTo>
                <a:cubicBezTo>
                  <a:pt x="217" y="129"/>
                  <a:pt x="217" y="126"/>
                  <a:pt x="217" y="123"/>
                </a:cubicBezTo>
                <a:lnTo>
                  <a:pt x="204" y="123"/>
                </a:lnTo>
                <a:lnTo>
                  <a:pt x="204" y="115"/>
                </a:lnTo>
                <a:lnTo>
                  <a:pt x="216" y="115"/>
                </a:lnTo>
                <a:cubicBezTo>
                  <a:pt x="215" y="112"/>
                  <a:pt x="214" y="107"/>
                  <a:pt x="214" y="102"/>
                </a:cubicBezTo>
                <a:cubicBezTo>
                  <a:pt x="214" y="88"/>
                  <a:pt x="224" y="79"/>
                  <a:pt x="237" y="79"/>
                </a:cubicBezTo>
                <a:cubicBezTo>
                  <a:pt x="244" y="79"/>
                  <a:pt x="248" y="80"/>
                  <a:pt x="251" y="82"/>
                </a:cubicBezTo>
                <a:lnTo>
                  <a:pt x="248" y="90"/>
                </a:lnTo>
                <a:cubicBezTo>
                  <a:pt x="246" y="89"/>
                  <a:pt x="243" y="87"/>
                  <a:pt x="237" y="87"/>
                </a:cubicBezTo>
                <a:cubicBezTo>
                  <a:pt x="228" y="87"/>
                  <a:pt x="224" y="94"/>
                  <a:pt x="224" y="103"/>
                </a:cubicBezTo>
                <a:cubicBezTo>
                  <a:pt x="224" y="108"/>
                  <a:pt x="225" y="111"/>
                  <a:pt x="226" y="115"/>
                </a:cubicBezTo>
                <a:lnTo>
                  <a:pt x="243" y="115"/>
                </a:lnTo>
                <a:lnTo>
                  <a:pt x="243" y="123"/>
                </a:lnTo>
                <a:lnTo>
                  <a:pt x="227" y="123"/>
                </a:lnTo>
                <a:cubicBezTo>
                  <a:pt x="227" y="128"/>
                  <a:pt x="227" y="132"/>
                  <a:pt x="226" y="137"/>
                </a:cubicBezTo>
                <a:cubicBezTo>
                  <a:pt x="225" y="142"/>
                  <a:pt x="222" y="146"/>
                  <a:pt x="218" y="150"/>
                </a:cubicBezTo>
                <a:lnTo>
                  <a:pt x="218" y="150"/>
                </a:lnTo>
                <a:lnTo>
                  <a:pt x="254" y="150"/>
                </a:lnTo>
                <a:lnTo>
                  <a:pt x="254" y="159"/>
                </a:lnTo>
                <a:close/>
                <a:moveTo>
                  <a:pt x="419" y="18"/>
                </a:moveTo>
                <a:cubicBezTo>
                  <a:pt x="426" y="18"/>
                  <a:pt x="433" y="25"/>
                  <a:pt x="433" y="33"/>
                </a:cubicBezTo>
                <a:cubicBezTo>
                  <a:pt x="433" y="40"/>
                  <a:pt x="426" y="47"/>
                  <a:pt x="419" y="47"/>
                </a:cubicBezTo>
                <a:cubicBezTo>
                  <a:pt x="411" y="47"/>
                  <a:pt x="404" y="40"/>
                  <a:pt x="404" y="33"/>
                </a:cubicBezTo>
                <a:cubicBezTo>
                  <a:pt x="404" y="25"/>
                  <a:pt x="411" y="18"/>
                  <a:pt x="419" y="18"/>
                </a:cubicBezTo>
                <a:close/>
                <a:moveTo>
                  <a:pt x="33" y="18"/>
                </a:moveTo>
                <a:cubicBezTo>
                  <a:pt x="41" y="18"/>
                  <a:pt x="48" y="25"/>
                  <a:pt x="48" y="33"/>
                </a:cubicBezTo>
                <a:cubicBezTo>
                  <a:pt x="48" y="40"/>
                  <a:pt x="41" y="47"/>
                  <a:pt x="33" y="47"/>
                </a:cubicBezTo>
                <a:cubicBezTo>
                  <a:pt x="25" y="47"/>
                  <a:pt x="19" y="40"/>
                  <a:pt x="19" y="33"/>
                </a:cubicBezTo>
                <a:cubicBezTo>
                  <a:pt x="19" y="25"/>
                  <a:pt x="25" y="18"/>
                  <a:pt x="33" y="18"/>
                </a:cubicBezTo>
                <a:close/>
                <a:moveTo>
                  <a:pt x="33" y="198"/>
                </a:moveTo>
                <a:cubicBezTo>
                  <a:pt x="41" y="198"/>
                  <a:pt x="47" y="205"/>
                  <a:pt x="47" y="213"/>
                </a:cubicBezTo>
                <a:cubicBezTo>
                  <a:pt x="47" y="221"/>
                  <a:pt x="41" y="227"/>
                  <a:pt x="33" y="227"/>
                </a:cubicBezTo>
                <a:cubicBezTo>
                  <a:pt x="25" y="227"/>
                  <a:pt x="18" y="221"/>
                  <a:pt x="18" y="213"/>
                </a:cubicBezTo>
                <a:cubicBezTo>
                  <a:pt x="18" y="205"/>
                  <a:pt x="25" y="198"/>
                  <a:pt x="33" y="198"/>
                </a:cubicBezTo>
                <a:close/>
                <a:moveTo>
                  <a:pt x="419" y="198"/>
                </a:moveTo>
                <a:cubicBezTo>
                  <a:pt x="426" y="198"/>
                  <a:pt x="433" y="205"/>
                  <a:pt x="433" y="213"/>
                </a:cubicBezTo>
                <a:cubicBezTo>
                  <a:pt x="433" y="221"/>
                  <a:pt x="426" y="227"/>
                  <a:pt x="419" y="227"/>
                </a:cubicBezTo>
                <a:cubicBezTo>
                  <a:pt x="411" y="227"/>
                  <a:pt x="404" y="221"/>
                  <a:pt x="404" y="213"/>
                </a:cubicBezTo>
                <a:cubicBezTo>
                  <a:pt x="404" y="205"/>
                  <a:pt x="411" y="198"/>
                  <a:pt x="419" y="198"/>
                </a:cubicBezTo>
                <a:close/>
                <a:moveTo>
                  <a:pt x="419" y="183"/>
                </a:moveTo>
                <a:cubicBezTo>
                  <a:pt x="422" y="183"/>
                  <a:pt x="426" y="184"/>
                  <a:pt x="429" y="185"/>
                </a:cubicBezTo>
                <a:lnTo>
                  <a:pt x="432" y="186"/>
                </a:lnTo>
                <a:lnTo>
                  <a:pt x="432" y="186"/>
                </a:lnTo>
                <a:lnTo>
                  <a:pt x="432" y="185"/>
                </a:lnTo>
                <a:lnTo>
                  <a:pt x="432" y="181"/>
                </a:lnTo>
                <a:cubicBezTo>
                  <a:pt x="432" y="162"/>
                  <a:pt x="432" y="142"/>
                  <a:pt x="432" y="123"/>
                </a:cubicBezTo>
                <a:lnTo>
                  <a:pt x="432" y="100"/>
                </a:lnTo>
                <a:lnTo>
                  <a:pt x="432" y="88"/>
                </a:lnTo>
                <a:lnTo>
                  <a:pt x="432" y="79"/>
                </a:lnTo>
                <a:lnTo>
                  <a:pt x="432" y="71"/>
                </a:lnTo>
                <a:lnTo>
                  <a:pt x="432" y="65"/>
                </a:lnTo>
                <a:lnTo>
                  <a:pt x="432" y="60"/>
                </a:lnTo>
                <a:lnTo>
                  <a:pt x="432" y="59"/>
                </a:lnTo>
                <a:lnTo>
                  <a:pt x="431" y="59"/>
                </a:lnTo>
                <a:cubicBezTo>
                  <a:pt x="427" y="61"/>
                  <a:pt x="423" y="62"/>
                  <a:pt x="419" y="62"/>
                </a:cubicBezTo>
                <a:cubicBezTo>
                  <a:pt x="402" y="62"/>
                  <a:pt x="389" y="49"/>
                  <a:pt x="389" y="33"/>
                </a:cubicBezTo>
                <a:cubicBezTo>
                  <a:pt x="389" y="28"/>
                  <a:pt x="390" y="23"/>
                  <a:pt x="392" y="19"/>
                </a:cubicBezTo>
                <a:lnTo>
                  <a:pt x="59" y="19"/>
                </a:lnTo>
                <a:cubicBezTo>
                  <a:pt x="61" y="23"/>
                  <a:pt x="63" y="28"/>
                  <a:pt x="63" y="33"/>
                </a:cubicBezTo>
                <a:cubicBezTo>
                  <a:pt x="63" y="49"/>
                  <a:pt x="49" y="62"/>
                  <a:pt x="33" y="62"/>
                </a:cubicBezTo>
                <a:cubicBezTo>
                  <a:pt x="29" y="62"/>
                  <a:pt x="24" y="61"/>
                  <a:pt x="21" y="59"/>
                </a:cubicBezTo>
                <a:lnTo>
                  <a:pt x="20" y="59"/>
                </a:lnTo>
                <a:lnTo>
                  <a:pt x="20" y="186"/>
                </a:lnTo>
                <a:lnTo>
                  <a:pt x="21" y="186"/>
                </a:lnTo>
                <a:cubicBezTo>
                  <a:pt x="25" y="184"/>
                  <a:pt x="29" y="183"/>
                  <a:pt x="33" y="183"/>
                </a:cubicBezTo>
                <a:cubicBezTo>
                  <a:pt x="49" y="183"/>
                  <a:pt x="62" y="196"/>
                  <a:pt x="62" y="213"/>
                </a:cubicBezTo>
                <a:cubicBezTo>
                  <a:pt x="62" y="217"/>
                  <a:pt x="61" y="221"/>
                  <a:pt x="60" y="225"/>
                </a:cubicBezTo>
                <a:lnTo>
                  <a:pt x="59" y="225"/>
                </a:lnTo>
                <a:lnTo>
                  <a:pt x="392" y="225"/>
                </a:lnTo>
                <a:cubicBezTo>
                  <a:pt x="390" y="222"/>
                  <a:pt x="389" y="217"/>
                  <a:pt x="389" y="213"/>
                </a:cubicBezTo>
                <a:cubicBezTo>
                  <a:pt x="389" y="196"/>
                  <a:pt x="402" y="183"/>
                  <a:pt x="419" y="183"/>
                </a:cubicBezTo>
                <a:close/>
                <a:moveTo>
                  <a:pt x="432" y="0"/>
                </a:moveTo>
                <a:lnTo>
                  <a:pt x="20" y="0"/>
                </a:lnTo>
                <a:cubicBezTo>
                  <a:pt x="8" y="2"/>
                  <a:pt x="2" y="7"/>
                  <a:pt x="0" y="19"/>
                </a:cubicBezTo>
                <a:lnTo>
                  <a:pt x="0" y="225"/>
                </a:lnTo>
                <a:cubicBezTo>
                  <a:pt x="6" y="241"/>
                  <a:pt x="9" y="243"/>
                  <a:pt x="20" y="246"/>
                </a:cubicBezTo>
                <a:lnTo>
                  <a:pt x="432" y="246"/>
                </a:lnTo>
                <a:cubicBezTo>
                  <a:pt x="448" y="242"/>
                  <a:pt x="449" y="241"/>
                  <a:pt x="453" y="225"/>
                </a:cubicBezTo>
                <a:lnTo>
                  <a:pt x="453" y="19"/>
                </a:lnTo>
                <a:cubicBezTo>
                  <a:pt x="449" y="6"/>
                  <a:pt x="447" y="2"/>
                  <a:pt x="432" y="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8" name="Freeform 237"/>
          <p:cNvSpPr>
            <a:spLocks noEditPoints="1"/>
          </p:cNvSpPr>
          <p:nvPr/>
        </p:nvSpPr>
        <p:spPr bwMode="auto">
          <a:xfrm>
            <a:off x="2000250" y="7164586"/>
            <a:ext cx="376536" cy="203895"/>
          </a:xfrm>
          <a:custGeom>
            <a:avLst/>
            <a:gdLst>
              <a:gd name="T0" fmla="*/ 310 w 453"/>
              <a:gd name="T1" fmla="*/ 123 h 246"/>
              <a:gd name="T2" fmla="*/ 143 w 453"/>
              <a:gd name="T3" fmla="*/ 123 h 246"/>
              <a:gd name="T4" fmla="*/ 224 w 453"/>
              <a:gd name="T5" fmla="*/ 170 h 246"/>
              <a:gd name="T6" fmla="*/ 210 w 453"/>
              <a:gd name="T7" fmla="*/ 157 h 246"/>
              <a:gd name="T8" fmla="*/ 197 w 453"/>
              <a:gd name="T9" fmla="*/ 138 h 246"/>
              <a:gd name="T10" fmla="*/ 213 w 453"/>
              <a:gd name="T11" fmla="*/ 147 h 246"/>
              <a:gd name="T12" fmla="*/ 224 w 453"/>
              <a:gd name="T13" fmla="*/ 123 h 246"/>
              <a:gd name="T14" fmla="*/ 202 w 453"/>
              <a:gd name="T15" fmla="*/ 112 h 246"/>
              <a:gd name="T16" fmla="*/ 207 w 453"/>
              <a:gd name="T17" fmla="*/ 86 h 246"/>
              <a:gd name="T18" fmla="*/ 224 w 453"/>
              <a:gd name="T19" fmla="*/ 76 h 246"/>
              <a:gd name="T20" fmla="*/ 230 w 453"/>
              <a:gd name="T21" fmla="*/ 81 h 246"/>
              <a:gd name="T22" fmla="*/ 254 w 453"/>
              <a:gd name="T23" fmla="*/ 99 h 246"/>
              <a:gd name="T24" fmla="*/ 238 w 453"/>
              <a:gd name="T25" fmla="*/ 92 h 246"/>
              <a:gd name="T26" fmla="*/ 230 w 453"/>
              <a:gd name="T27" fmla="*/ 115 h 246"/>
              <a:gd name="T28" fmla="*/ 249 w 453"/>
              <a:gd name="T29" fmla="*/ 123 h 246"/>
              <a:gd name="T30" fmla="*/ 256 w 453"/>
              <a:gd name="T31" fmla="*/ 137 h 246"/>
              <a:gd name="T32" fmla="*/ 230 w 453"/>
              <a:gd name="T33" fmla="*/ 160 h 246"/>
              <a:gd name="T34" fmla="*/ 224 w 453"/>
              <a:gd name="T35" fmla="*/ 170 h 246"/>
              <a:gd name="T36" fmla="*/ 240 w 453"/>
              <a:gd name="T37" fmla="*/ 148 h 246"/>
              <a:gd name="T38" fmla="*/ 241 w 453"/>
              <a:gd name="T39" fmla="*/ 130 h 246"/>
              <a:gd name="T40" fmla="*/ 230 w 453"/>
              <a:gd name="T41" fmla="*/ 153 h 246"/>
              <a:gd name="T42" fmla="*/ 213 w 453"/>
              <a:gd name="T43" fmla="*/ 93 h 246"/>
              <a:gd name="T44" fmla="*/ 213 w 453"/>
              <a:gd name="T45" fmla="*/ 109 h 246"/>
              <a:gd name="T46" fmla="*/ 224 w 453"/>
              <a:gd name="T47" fmla="*/ 88 h 246"/>
              <a:gd name="T48" fmla="*/ 433 w 453"/>
              <a:gd name="T49" fmla="*/ 33 h 246"/>
              <a:gd name="T50" fmla="*/ 404 w 453"/>
              <a:gd name="T51" fmla="*/ 33 h 246"/>
              <a:gd name="T52" fmla="*/ 33 w 453"/>
              <a:gd name="T53" fmla="*/ 18 h 246"/>
              <a:gd name="T54" fmla="*/ 33 w 453"/>
              <a:gd name="T55" fmla="*/ 47 h 246"/>
              <a:gd name="T56" fmla="*/ 33 w 453"/>
              <a:gd name="T57" fmla="*/ 18 h 246"/>
              <a:gd name="T58" fmla="*/ 47 w 453"/>
              <a:gd name="T59" fmla="*/ 213 h 246"/>
              <a:gd name="T60" fmla="*/ 18 w 453"/>
              <a:gd name="T61" fmla="*/ 213 h 246"/>
              <a:gd name="T62" fmla="*/ 418 w 453"/>
              <a:gd name="T63" fmla="*/ 198 h 246"/>
              <a:gd name="T64" fmla="*/ 418 w 453"/>
              <a:gd name="T65" fmla="*/ 227 h 246"/>
              <a:gd name="T66" fmla="*/ 418 w 453"/>
              <a:gd name="T67" fmla="*/ 198 h 246"/>
              <a:gd name="T68" fmla="*/ 429 w 453"/>
              <a:gd name="T69" fmla="*/ 185 h 246"/>
              <a:gd name="T70" fmla="*/ 432 w 453"/>
              <a:gd name="T71" fmla="*/ 186 h 246"/>
              <a:gd name="T72" fmla="*/ 432 w 453"/>
              <a:gd name="T73" fmla="*/ 181 h 246"/>
              <a:gd name="T74" fmla="*/ 432 w 453"/>
              <a:gd name="T75" fmla="*/ 100 h 246"/>
              <a:gd name="T76" fmla="*/ 432 w 453"/>
              <a:gd name="T77" fmla="*/ 79 h 246"/>
              <a:gd name="T78" fmla="*/ 432 w 453"/>
              <a:gd name="T79" fmla="*/ 65 h 246"/>
              <a:gd name="T80" fmla="*/ 432 w 453"/>
              <a:gd name="T81" fmla="*/ 59 h 246"/>
              <a:gd name="T82" fmla="*/ 418 w 453"/>
              <a:gd name="T83" fmla="*/ 62 h 246"/>
              <a:gd name="T84" fmla="*/ 392 w 453"/>
              <a:gd name="T85" fmla="*/ 19 h 246"/>
              <a:gd name="T86" fmla="*/ 62 w 453"/>
              <a:gd name="T87" fmla="*/ 33 h 246"/>
              <a:gd name="T88" fmla="*/ 21 w 453"/>
              <a:gd name="T89" fmla="*/ 59 h 246"/>
              <a:gd name="T90" fmla="*/ 20 w 453"/>
              <a:gd name="T91" fmla="*/ 186 h 246"/>
              <a:gd name="T92" fmla="*/ 33 w 453"/>
              <a:gd name="T93" fmla="*/ 183 h 246"/>
              <a:gd name="T94" fmla="*/ 59 w 453"/>
              <a:gd name="T95" fmla="*/ 225 h 246"/>
              <a:gd name="T96" fmla="*/ 392 w 453"/>
              <a:gd name="T97" fmla="*/ 225 h 246"/>
              <a:gd name="T98" fmla="*/ 418 w 453"/>
              <a:gd name="T99" fmla="*/ 183 h 246"/>
              <a:gd name="T100" fmla="*/ 20 w 453"/>
              <a:gd name="T101" fmla="*/ 0 h 246"/>
              <a:gd name="T102" fmla="*/ 0 w 453"/>
              <a:gd name="T103" fmla="*/ 225 h 246"/>
              <a:gd name="T104" fmla="*/ 432 w 453"/>
              <a:gd name="T105" fmla="*/ 246 h 246"/>
              <a:gd name="T106" fmla="*/ 453 w 453"/>
              <a:gd name="T107" fmla="*/ 1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3" h="246">
                <a:moveTo>
                  <a:pt x="226" y="39"/>
                </a:moveTo>
                <a:cubicBezTo>
                  <a:pt x="273" y="39"/>
                  <a:pt x="310" y="77"/>
                  <a:pt x="310" y="123"/>
                </a:cubicBezTo>
                <a:cubicBezTo>
                  <a:pt x="310" y="169"/>
                  <a:pt x="273" y="207"/>
                  <a:pt x="226" y="207"/>
                </a:cubicBezTo>
                <a:cubicBezTo>
                  <a:pt x="180" y="207"/>
                  <a:pt x="143" y="169"/>
                  <a:pt x="143" y="123"/>
                </a:cubicBezTo>
                <a:cubicBezTo>
                  <a:pt x="143" y="77"/>
                  <a:pt x="180" y="39"/>
                  <a:pt x="226" y="39"/>
                </a:cubicBezTo>
                <a:close/>
                <a:moveTo>
                  <a:pt x="224" y="170"/>
                </a:moveTo>
                <a:lnTo>
                  <a:pt x="224" y="160"/>
                </a:lnTo>
                <a:cubicBezTo>
                  <a:pt x="218" y="160"/>
                  <a:pt x="213" y="159"/>
                  <a:pt x="210" y="157"/>
                </a:cubicBezTo>
                <a:cubicBezTo>
                  <a:pt x="207" y="156"/>
                  <a:pt x="204" y="153"/>
                  <a:pt x="201" y="150"/>
                </a:cubicBezTo>
                <a:cubicBezTo>
                  <a:pt x="199" y="147"/>
                  <a:pt x="198" y="143"/>
                  <a:pt x="197" y="138"/>
                </a:cubicBezTo>
                <a:lnTo>
                  <a:pt x="208" y="136"/>
                </a:lnTo>
                <a:cubicBezTo>
                  <a:pt x="209" y="141"/>
                  <a:pt x="210" y="145"/>
                  <a:pt x="213" y="147"/>
                </a:cubicBezTo>
                <a:cubicBezTo>
                  <a:pt x="216" y="150"/>
                  <a:pt x="219" y="152"/>
                  <a:pt x="224" y="153"/>
                </a:cubicBezTo>
                <a:lnTo>
                  <a:pt x="224" y="123"/>
                </a:lnTo>
                <a:cubicBezTo>
                  <a:pt x="219" y="123"/>
                  <a:pt x="215" y="121"/>
                  <a:pt x="210" y="118"/>
                </a:cubicBezTo>
                <a:cubicBezTo>
                  <a:pt x="206" y="117"/>
                  <a:pt x="204" y="115"/>
                  <a:pt x="202" y="112"/>
                </a:cubicBezTo>
                <a:cubicBezTo>
                  <a:pt x="200" y="109"/>
                  <a:pt x="199" y="106"/>
                  <a:pt x="199" y="102"/>
                </a:cubicBezTo>
                <a:cubicBezTo>
                  <a:pt x="199" y="95"/>
                  <a:pt x="202" y="90"/>
                  <a:pt x="207" y="86"/>
                </a:cubicBezTo>
                <a:cubicBezTo>
                  <a:pt x="211" y="83"/>
                  <a:pt x="216" y="81"/>
                  <a:pt x="224" y="81"/>
                </a:cubicBezTo>
                <a:lnTo>
                  <a:pt x="224" y="76"/>
                </a:lnTo>
                <a:lnTo>
                  <a:pt x="230" y="76"/>
                </a:lnTo>
                <a:lnTo>
                  <a:pt x="230" y="81"/>
                </a:lnTo>
                <a:cubicBezTo>
                  <a:pt x="236" y="81"/>
                  <a:pt x="241" y="83"/>
                  <a:pt x="245" y="85"/>
                </a:cubicBezTo>
                <a:cubicBezTo>
                  <a:pt x="250" y="89"/>
                  <a:pt x="252" y="94"/>
                  <a:pt x="254" y="99"/>
                </a:cubicBezTo>
                <a:lnTo>
                  <a:pt x="242" y="101"/>
                </a:lnTo>
                <a:cubicBezTo>
                  <a:pt x="242" y="97"/>
                  <a:pt x="240" y="94"/>
                  <a:pt x="238" y="92"/>
                </a:cubicBezTo>
                <a:cubicBezTo>
                  <a:pt x="236" y="90"/>
                  <a:pt x="234" y="89"/>
                  <a:pt x="230" y="88"/>
                </a:cubicBezTo>
                <a:lnTo>
                  <a:pt x="230" y="115"/>
                </a:lnTo>
                <a:cubicBezTo>
                  <a:pt x="236" y="116"/>
                  <a:pt x="239" y="118"/>
                  <a:pt x="241" y="118"/>
                </a:cubicBezTo>
                <a:cubicBezTo>
                  <a:pt x="244" y="120"/>
                  <a:pt x="247" y="121"/>
                  <a:pt x="249" y="123"/>
                </a:cubicBezTo>
                <a:cubicBezTo>
                  <a:pt x="251" y="125"/>
                  <a:pt x="253" y="127"/>
                  <a:pt x="254" y="129"/>
                </a:cubicBezTo>
                <a:cubicBezTo>
                  <a:pt x="255" y="132"/>
                  <a:pt x="256" y="135"/>
                  <a:pt x="256" y="137"/>
                </a:cubicBezTo>
                <a:cubicBezTo>
                  <a:pt x="256" y="144"/>
                  <a:pt x="254" y="149"/>
                  <a:pt x="248" y="153"/>
                </a:cubicBezTo>
                <a:cubicBezTo>
                  <a:pt x="244" y="158"/>
                  <a:pt x="238" y="160"/>
                  <a:pt x="230" y="160"/>
                </a:cubicBezTo>
                <a:lnTo>
                  <a:pt x="230" y="170"/>
                </a:lnTo>
                <a:lnTo>
                  <a:pt x="224" y="170"/>
                </a:lnTo>
                <a:close/>
                <a:moveTo>
                  <a:pt x="230" y="153"/>
                </a:moveTo>
                <a:cubicBezTo>
                  <a:pt x="234" y="152"/>
                  <a:pt x="238" y="151"/>
                  <a:pt x="240" y="148"/>
                </a:cubicBezTo>
                <a:cubicBezTo>
                  <a:pt x="243" y="145"/>
                  <a:pt x="245" y="142"/>
                  <a:pt x="245" y="138"/>
                </a:cubicBezTo>
                <a:cubicBezTo>
                  <a:pt x="245" y="135"/>
                  <a:pt x="244" y="132"/>
                  <a:pt x="241" y="130"/>
                </a:cubicBezTo>
                <a:cubicBezTo>
                  <a:pt x="240" y="128"/>
                  <a:pt x="236" y="126"/>
                  <a:pt x="230" y="125"/>
                </a:cubicBezTo>
                <a:lnTo>
                  <a:pt x="230" y="153"/>
                </a:lnTo>
                <a:close/>
                <a:moveTo>
                  <a:pt x="224" y="88"/>
                </a:moveTo>
                <a:cubicBezTo>
                  <a:pt x="219" y="89"/>
                  <a:pt x="216" y="90"/>
                  <a:pt x="213" y="93"/>
                </a:cubicBezTo>
                <a:cubicBezTo>
                  <a:pt x="211" y="95"/>
                  <a:pt x="210" y="98"/>
                  <a:pt x="210" y="101"/>
                </a:cubicBezTo>
                <a:cubicBezTo>
                  <a:pt x="210" y="104"/>
                  <a:pt x="211" y="107"/>
                  <a:pt x="213" y="109"/>
                </a:cubicBezTo>
                <a:cubicBezTo>
                  <a:pt x="215" y="111"/>
                  <a:pt x="218" y="113"/>
                  <a:pt x="224" y="114"/>
                </a:cubicBezTo>
                <a:lnTo>
                  <a:pt x="224" y="88"/>
                </a:lnTo>
                <a:close/>
                <a:moveTo>
                  <a:pt x="418" y="18"/>
                </a:moveTo>
                <a:cubicBezTo>
                  <a:pt x="426" y="18"/>
                  <a:pt x="433" y="25"/>
                  <a:pt x="433" y="33"/>
                </a:cubicBezTo>
                <a:cubicBezTo>
                  <a:pt x="433" y="40"/>
                  <a:pt x="426" y="47"/>
                  <a:pt x="418" y="47"/>
                </a:cubicBezTo>
                <a:cubicBezTo>
                  <a:pt x="411" y="47"/>
                  <a:pt x="404" y="40"/>
                  <a:pt x="404" y="33"/>
                </a:cubicBezTo>
                <a:cubicBezTo>
                  <a:pt x="404" y="25"/>
                  <a:pt x="411" y="18"/>
                  <a:pt x="418" y="18"/>
                </a:cubicBezTo>
                <a:close/>
                <a:moveTo>
                  <a:pt x="33" y="18"/>
                </a:moveTo>
                <a:cubicBezTo>
                  <a:pt x="41" y="18"/>
                  <a:pt x="47" y="25"/>
                  <a:pt x="47" y="33"/>
                </a:cubicBezTo>
                <a:cubicBezTo>
                  <a:pt x="47" y="40"/>
                  <a:pt x="41" y="47"/>
                  <a:pt x="33" y="47"/>
                </a:cubicBezTo>
                <a:cubicBezTo>
                  <a:pt x="25" y="47"/>
                  <a:pt x="19" y="40"/>
                  <a:pt x="19" y="33"/>
                </a:cubicBezTo>
                <a:cubicBezTo>
                  <a:pt x="19" y="25"/>
                  <a:pt x="25" y="18"/>
                  <a:pt x="33" y="18"/>
                </a:cubicBezTo>
                <a:close/>
                <a:moveTo>
                  <a:pt x="33" y="198"/>
                </a:moveTo>
                <a:cubicBezTo>
                  <a:pt x="41" y="198"/>
                  <a:pt x="47" y="205"/>
                  <a:pt x="47" y="213"/>
                </a:cubicBezTo>
                <a:cubicBezTo>
                  <a:pt x="47" y="221"/>
                  <a:pt x="41" y="227"/>
                  <a:pt x="33" y="227"/>
                </a:cubicBezTo>
                <a:cubicBezTo>
                  <a:pt x="25" y="227"/>
                  <a:pt x="18" y="221"/>
                  <a:pt x="18" y="213"/>
                </a:cubicBezTo>
                <a:cubicBezTo>
                  <a:pt x="18" y="205"/>
                  <a:pt x="25" y="198"/>
                  <a:pt x="33" y="198"/>
                </a:cubicBezTo>
                <a:close/>
                <a:moveTo>
                  <a:pt x="418" y="198"/>
                </a:moveTo>
                <a:cubicBezTo>
                  <a:pt x="426" y="198"/>
                  <a:pt x="433" y="205"/>
                  <a:pt x="433" y="213"/>
                </a:cubicBezTo>
                <a:cubicBezTo>
                  <a:pt x="433" y="221"/>
                  <a:pt x="426" y="227"/>
                  <a:pt x="418" y="227"/>
                </a:cubicBezTo>
                <a:cubicBezTo>
                  <a:pt x="411" y="227"/>
                  <a:pt x="404" y="221"/>
                  <a:pt x="404" y="213"/>
                </a:cubicBezTo>
                <a:cubicBezTo>
                  <a:pt x="404" y="205"/>
                  <a:pt x="411" y="198"/>
                  <a:pt x="418" y="198"/>
                </a:cubicBezTo>
                <a:close/>
                <a:moveTo>
                  <a:pt x="418" y="183"/>
                </a:moveTo>
                <a:cubicBezTo>
                  <a:pt x="422" y="183"/>
                  <a:pt x="425" y="184"/>
                  <a:pt x="429" y="185"/>
                </a:cubicBezTo>
                <a:lnTo>
                  <a:pt x="432" y="186"/>
                </a:lnTo>
                <a:lnTo>
                  <a:pt x="432" y="186"/>
                </a:lnTo>
                <a:lnTo>
                  <a:pt x="432" y="185"/>
                </a:lnTo>
                <a:lnTo>
                  <a:pt x="432" y="181"/>
                </a:lnTo>
                <a:cubicBezTo>
                  <a:pt x="432" y="162"/>
                  <a:pt x="432" y="142"/>
                  <a:pt x="432" y="123"/>
                </a:cubicBezTo>
                <a:lnTo>
                  <a:pt x="432" y="100"/>
                </a:lnTo>
                <a:lnTo>
                  <a:pt x="432" y="88"/>
                </a:lnTo>
                <a:lnTo>
                  <a:pt x="432" y="79"/>
                </a:lnTo>
                <a:lnTo>
                  <a:pt x="432" y="71"/>
                </a:lnTo>
                <a:lnTo>
                  <a:pt x="432" y="65"/>
                </a:lnTo>
                <a:lnTo>
                  <a:pt x="432" y="60"/>
                </a:lnTo>
                <a:lnTo>
                  <a:pt x="432" y="59"/>
                </a:lnTo>
                <a:lnTo>
                  <a:pt x="431" y="59"/>
                </a:lnTo>
                <a:cubicBezTo>
                  <a:pt x="427" y="61"/>
                  <a:pt x="423" y="62"/>
                  <a:pt x="418" y="62"/>
                </a:cubicBezTo>
                <a:cubicBezTo>
                  <a:pt x="402" y="62"/>
                  <a:pt x="389" y="49"/>
                  <a:pt x="389" y="33"/>
                </a:cubicBezTo>
                <a:cubicBezTo>
                  <a:pt x="389" y="28"/>
                  <a:pt x="390" y="23"/>
                  <a:pt x="392" y="19"/>
                </a:cubicBezTo>
                <a:lnTo>
                  <a:pt x="59" y="19"/>
                </a:lnTo>
                <a:cubicBezTo>
                  <a:pt x="61" y="23"/>
                  <a:pt x="62" y="28"/>
                  <a:pt x="62" y="33"/>
                </a:cubicBezTo>
                <a:cubicBezTo>
                  <a:pt x="62" y="49"/>
                  <a:pt x="49" y="62"/>
                  <a:pt x="33" y="62"/>
                </a:cubicBezTo>
                <a:cubicBezTo>
                  <a:pt x="29" y="62"/>
                  <a:pt x="24" y="61"/>
                  <a:pt x="21" y="59"/>
                </a:cubicBezTo>
                <a:lnTo>
                  <a:pt x="20" y="59"/>
                </a:lnTo>
                <a:lnTo>
                  <a:pt x="20" y="186"/>
                </a:lnTo>
                <a:lnTo>
                  <a:pt x="21" y="186"/>
                </a:lnTo>
                <a:cubicBezTo>
                  <a:pt x="25" y="184"/>
                  <a:pt x="29" y="183"/>
                  <a:pt x="33" y="183"/>
                </a:cubicBezTo>
                <a:cubicBezTo>
                  <a:pt x="49" y="183"/>
                  <a:pt x="62" y="196"/>
                  <a:pt x="62" y="213"/>
                </a:cubicBezTo>
                <a:cubicBezTo>
                  <a:pt x="62" y="217"/>
                  <a:pt x="61" y="221"/>
                  <a:pt x="59" y="225"/>
                </a:cubicBezTo>
                <a:lnTo>
                  <a:pt x="59" y="225"/>
                </a:lnTo>
                <a:lnTo>
                  <a:pt x="392" y="225"/>
                </a:lnTo>
                <a:cubicBezTo>
                  <a:pt x="390" y="222"/>
                  <a:pt x="389" y="217"/>
                  <a:pt x="389" y="213"/>
                </a:cubicBezTo>
                <a:cubicBezTo>
                  <a:pt x="389" y="196"/>
                  <a:pt x="402" y="183"/>
                  <a:pt x="418" y="183"/>
                </a:cubicBezTo>
                <a:close/>
                <a:moveTo>
                  <a:pt x="432" y="0"/>
                </a:moveTo>
                <a:lnTo>
                  <a:pt x="20" y="0"/>
                </a:lnTo>
                <a:cubicBezTo>
                  <a:pt x="8" y="2"/>
                  <a:pt x="2" y="7"/>
                  <a:pt x="0" y="19"/>
                </a:cubicBezTo>
                <a:lnTo>
                  <a:pt x="0" y="225"/>
                </a:lnTo>
                <a:cubicBezTo>
                  <a:pt x="6" y="241"/>
                  <a:pt x="9" y="243"/>
                  <a:pt x="20" y="246"/>
                </a:cubicBezTo>
                <a:lnTo>
                  <a:pt x="432" y="246"/>
                </a:lnTo>
                <a:cubicBezTo>
                  <a:pt x="447" y="242"/>
                  <a:pt x="449" y="241"/>
                  <a:pt x="453" y="225"/>
                </a:cubicBezTo>
                <a:lnTo>
                  <a:pt x="453" y="19"/>
                </a:lnTo>
                <a:cubicBezTo>
                  <a:pt x="449" y="6"/>
                  <a:pt x="446" y="2"/>
                  <a:pt x="432" y="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39" name="Freeform 238"/>
          <p:cNvSpPr>
            <a:spLocks noEditPoints="1"/>
          </p:cNvSpPr>
          <p:nvPr/>
        </p:nvSpPr>
        <p:spPr bwMode="auto">
          <a:xfrm>
            <a:off x="15990094" y="4345781"/>
            <a:ext cx="325934" cy="328911"/>
          </a:xfrm>
          <a:custGeom>
            <a:avLst/>
            <a:gdLst>
              <a:gd name="T0" fmla="*/ 372 w 393"/>
              <a:gd name="T1" fmla="*/ 0 h 396"/>
              <a:gd name="T2" fmla="*/ 393 w 393"/>
              <a:gd name="T3" fmla="*/ 375 h 396"/>
              <a:gd name="T4" fmla="*/ 21 w 393"/>
              <a:gd name="T5" fmla="*/ 396 h 396"/>
              <a:gd name="T6" fmla="*/ 0 w 393"/>
              <a:gd name="T7" fmla="*/ 21 h 396"/>
              <a:gd name="T8" fmla="*/ 102 w 393"/>
              <a:gd name="T9" fmla="*/ 256 h 396"/>
              <a:gd name="T10" fmla="*/ 102 w 393"/>
              <a:gd name="T11" fmla="*/ 329 h 396"/>
              <a:gd name="T12" fmla="*/ 102 w 393"/>
              <a:gd name="T13" fmla="*/ 256 h 396"/>
              <a:gd name="T14" fmla="*/ 70 w 393"/>
              <a:gd name="T15" fmla="*/ 67 h 396"/>
              <a:gd name="T16" fmla="*/ 67 w 393"/>
              <a:gd name="T17" fmla="*/ 71 h 396"/>
              <a:gd name="T18" fmla="*/ 67 w 393"/>
              <a:gd name="T19" fmla="*/ 75 h 396"/>
              <a:gd name="T20" fmla="*/ 70 w 393"/>
              <a:gd name="T21" fmla="*/ 79 h 396"/>
              <a:gd name="T22" fmla="*/ 315 w 393"/>
              <a:gd name="T23" fmla="*/ 322 h 396"/>
              <a:gd name="T24" fmla="*/ 317 w 393"/>
              <a:gd name="T25" fmla="*/ 326 h 396"/>
              <a:gd name="T26" fmla="*/ 321 w 393"/>
              <a:gd name="T27" fmla="*/ 328 h 396"/>
              <a:gd name="T28" fmla="*/ 325 w 393"/>
              <a:gd name="T29" fmla="*/ 326 h 396"/>
              <a:gd name="T30" fmla="*/ 327 w 393"/>
              <a:gd name="T31" fmla="*/ 322 h 396"/>
              <a:gd name="T32" fmla="*/ 72 w 393"/>
              <a:gd name="T33" fmla="*/ 186 h 396"/>
              <a:gd name="T34" fmla="*/ 68 w 393"/>
              <a:gd name="T35" fmla="*/ 187 h 396"/>
              <a:gd name="T36" fmla="*/ 67 w 393"/>
              <a:gd name="T37" fmla="*/ 192 h 396"/>
              <a:gd name="T38" fmla="*/ 68 w 393"/>
              <a:gd name="T39" fmla="*/ 196 h 396"/>
              <a:gd name="T40" fmla="*/ 72 w 393"/>
              <a:gd name="T41" fmla="*/ 197 h 396"/>
              <a:gd name="T42" fmla="*/ 197 w 393"/>
              <a:gd name="T43" fmla="*/ 322 h 396"/>
              <a:gd name="T44" fmla="*/ 199 w 393"/>
              <a:gd name="T45" fmla="*/ 326 h 396"/>
              <a:gd name="T46" fmla="*/ 203 w 393"/>
              <a:gd name="T47" fmla="*/ 328 h 396"/>
              <a:gd name="T48" fmla="*/ 207 w 393"/>
              <a:gd name="T49" fmla="*/ 326 h 396"/>
              <a:gd name="T50" fmla="*/ 209 w 393"/>
              <a:gd name="T51" fmla="*/ 322 h 396"/>
              <a:gd name="T52" fmla="*/ 72 w 393"/>
              <a:gd name="T53" fmla="*/ 186 h 396"/>
              <a:gd name="T54" fmla="*/ 70 w 393"/>
              <a:gd name="T55" fmla="*/ 127 h 396"/>
              <a:gd name="T56" fmla="*/ 67 w 393"/>
              <a:gd name="T57" fmla="*/ 130 h 396"/>
              <a:gd name="T58" fmla="*/ 67 w 393"/>
              <a:gd name="T59" fmla="*/ 135 h 396"/>
              <a:gd name="T60" fmla="*/ 70 w 393"/>
              <a:gd name="T61" fmla="*/ 138 h 396"/>
              <a:gd name="T62" fmla="*/ 256 w 393"/>
              <a:gd name="T63" fmla="*/ 322 h 396"/>
              <a:gd name="T64" fmla="*/ 258 w 393"/>
              <a:gd name="T65" fmla="*/ 326 h 396"/>
              <a:gd name="T66" fmla="*/ 262 w 393"/>
              <a:gd name="T67" fmla="*/ 328 h 396"/>
              <a:gd name="T68" fmla="*/ 266 w 393"/>
              <a:gd name="T69" fmla="*/ 326 h 396"/>
              <a:gd name="T70" fmla="*/ 268 w 393"/>
              <a:gd name="T71" fmla="*/ 322 h 396"/>
              <a:gd name="T72" fmla="*/ 102 w 393"/>
              <a:gd name="T73" fmla="*/ 267 h 396"/>
              <a:gd name="T74" fmla="*/ 102 w 393"/>
              <a:gd name="T75" fmla="*/ 317 h 396"/>
              <a:gd name="T76" fmla="*/ 102 w 393"/>
              <a:gd name="T77" fmla="*/ 267 h 396"/>
              <a:gd name="T78" fmla="*/ 357 w 393"/>
              <a:gd name="T79" fmla="*/ 17 h 396"/>
              <a:gd name="T80" fmla="*/ 376 w 393"/>
              <a:gd name="T81" fmla="*/ 360 h 396"/>
              <a:gd name="T82" fmla="*/ 37 w 393"/>
              <a:gd name="T83" fmla="*/ 379 h 396"/>
              <a:gd name="T84" fmla="*/ 18 w 393"/>
              <a:gd name="T85" fmla="*/ 3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3" h="396">
                <a:moveTo>
                  <a:pt x="21" y="0"/>
                </a:moveTo>
                <a:lnTo>
                  <a:pt x="372" y="0"/>
                </a:lnTo>
                <a:cubicBezTo>
                  <a:pt x="384" y="0"/>
                  <a:pt x="393" y="10"/>
                  <a:pt x="393" y="21"/>
                </a:cubicBezTo>
                <a:lnTo>
                  <a:pt x="393" y="375"/>
                </a:lnTo>
                <a:cubicBezTo>
                  <a:pt x="393" y="387"/>
                  <a:pt x="384" y="396"/>
                  <a:pt x="372" y="396"/>
                </a:cubicBezTo>
                <a:lnTo>
                  <a:pt x="21" y="396"/>
                </a:lnTo>
                <a:cubicBezTo>
                  <a:pt x="10" y="396"/>
                  <a:pt x="0" y="387"/>
                  <a:pt x="0" y="375"/>
                </a:cubicBezTo>
                <a:lnTo>
                  <a:pt x="0" y="21"/>
                </a:lnTo>
                <a:cubicBezTo>
                  <a:pt x="0" y="10"/>
                  <a:pt x="10" y="0"/>
                  <a:pt x="21" y="0"/>
                </a:cubicBezTo>
                <a:close/>
                <a:moveTo>
                  <a:pt x="102" y="256"/>
                </a:moveTo>
                <a:cubicBezTo>
                  <a:pt x="122" y="256"/>
                  <a:pt x="138" y="273"/>
                  <a:pt x="138" y="292"/>
                </a:cubicBezTo>
                <a:cubicBezTo>
                  <a:pt x="138" y="312"/>
                  <a:pt x="122" y="329"/>
                  <a:pt x="102" y="329"/>
                </a:cubicBezTo>
                <a:cubicBezTo>
                  <a:pt x="82" y="329"/>
                  <a:pt x="66" y="312"/>
                  <a:pt x="66" y="292"/>
                </a:cubicBezTo>
                <a:cubicBezTo>
                  <a:pt x="66" y="273"/>
                  <a:pt x="82" y="256"/>
                  <a:pt x="102" y="256"/>
                </a:cubicBezTo>
                <a:close/>
                <a:moveTo>
                  <a:pt x="72" y="67"/>
                </a:moveTo>
                <a:lnTo>
                  <a:pt x="70" y="67"/>
                </a:lnTo>
                <a:lnTo>
                  <a:pt x="68" y="69"/>
                </a:lnTo>
                <a:lnTo>
                  <a:pt x="67" y="71"/>
                </a:lnTo>
                <a:lnTo>
                  <a:pt x="67" y="73"/>
                </a:lnTo>
                <a:lnTo>
                  <a:pt x="67" y="75"/>
                </a:lnTo>
                <a:lnTo>
                  <a:pt x="68" y="77"/>
                </a:lnTo>
                <a:lnTo>
                  <a:pt x="70" y="79"/>
                </a:lnTo>
                <a:lnTo>
                  <a:pt x="72" y="79"/>
                </a:lnTo>
                <a:cubicBezTo>
                  <a:pt x="221" y="87"/>
                  <a:pt x="307" y="183"/>
                  <a:pt x="315" y="322"/>
                </a:cubicBezTo>
                <a:lnTo>
                  <a:pt x="316" y="325"/>
                </a:lnTo>
                <a:lnTo>
                  <a:pt x="317" y="326"/>
                </a:lnTo>
                <a:lnTo>
                  <a:pt x="319" y="327"/>
                </a:lnTo>
                <a:lnTo>
                  <a:pt x="321" y="328"/>
                </a:lnTo>
                <a:lnTo>
                  <a:pt x="324" y="327"/>
                </a:lnTo>
                <a:lnTo>
                  <a:pt x="325" y="326"/>
                </a:lnTo>
                <a:lnTo>
                  <a:pt x="327" y="325"/>
                </a:lnTo>
                <a:lnTo>
                  <a:pt x="327" y="322"/>
                </a:lnTo>
                <a:cubicBezTo>
                  <a:pt x="319" y="177"/>
                  <a:pt x="227" y="76"/>
                  <a:pt x="72" y="67"/>
                </a:cubicBezTo>
                <a:close/>
                <a:moveTo>
                  <a:pt x="72" y="186"/>
                </a:moveTo>
                <a:lnTo>
                  <a:pt x="70" y="186"/>
                </a:lnTo>
                <a:lnTo>
                  <a:pt x="68" y="187"/>
                </a:lnTo>
                <a:lnTo>
                  <a:pt x="67" y="190"/>
                </a:lnTo>
                <a:lnTo>
                  <a:pt x="67" y="192"/>
                </a:lnTo>
                <a:lnTo>
                  <a:pt x="67" y="194"/>
                </a:lnTo>
                <a:lnTo>
                  <a:pt x="68" y="196"/>
                </a:lnTo>
                <a:lnTo>
                  <a:pt x="70" y="197"/>
                </a:lnTo>
                <a:lnTo>
                  <a:pt x="72" y="197"/>
                </a:lnTo>
                <a:lnTo>
                  <a:pt x="85" y="198"/>
                </a:lnTo>
                <a:cubicBezTo>
                  <a:pt x="157" y="211"/>
                  <a:pt x="193" y="256"/>
                  <a:pt x="197" y="322"/>
                </a:cubicBezTo>
                <a:lnTo>
                  <a:pt x="197" y="325"/>
                </a:lnTo>
                <a:lnTo>
                  <a:pt x="199" y="326"/>
                </a:lnTo>
                <a:lnTo>
                  <a:pt x="200" y="327"/>
                </a:lnTo>
                <a:lnTo>
                  <a:pt x="203" y="328"/>
                </a:lnTo>
                <a:lnTo>
                  <a:pt x="205" y="327"/>
                </a:lnTo>
                <a:lnTo>
                  <a:pt x="207" y="326"/>
                </a:lnTo>
                <a:lnTo>
                  <a:pt x="208" y="325"/>
                </a:lnTo>
                <a:lnTo>
                  <a:pt x="209" y="322"/>
                </a:lnTo>
                <a:cubicBezTo>
                  <a:pt x="205" y="251"/>
                  <a:pt x="164" y="199"/>
                  <a:pt x="87" y="187"/>
                </a:cubicBezTo>
                <a:lnTo>
                  <a:pt x="72" y="186"/>
                </a:lnTo>
                <a:close/>
                <a:moveTo>
                  <a:pt x="72" y="126"/>
                </a:moveTo>
                <a:lnTo>
                  <a:pt x="70" y="127"/>
                </a:lnTo>
                <a:lnTo>
                  <a:pt x="68" y="129"/>
                </a:lnTo>
                <a:lnTo>
                  <a:pt x="67" y="130"/>
                </a:lnTo>
                <a:lnTo>
                  <a:pt x="67" y="132"/>
                </a:lnTo>
                <a:lnTo>
                  <a:pt x="67" y="135"/>
                </a:lnTo>
                <a:lnTo>
                  <a:pt x="68" y="136"/>
                </a:lnTo>
                <a:lnTo>
                  <a:pt x="70" y="138"/>
                </a:lnTo>
                <a:lnTo>
                  <a:pt x="72" y="138"/>
                </a:lnTo>
                <a:cubicBezTo>
                  <a:pt x="187" y="143"/>
                  <a:pt x="249" y="220"/>
                  <a:pt x="256" y="322"/>
                </a:cubicBezTo>
                <a:lnTo>
                  <a:pt x="256" y="325"/>
                </a:lnTo>
                <a:lnTo>
                  <a:pt x="258" y="326"/>
                </a:lnTo>
                <a:lnTo>
                  <a:pt x="260" y="327"/>
                </a:lnTo>
                <a:lnTo>
                  <a:pt x="262" y="328"/>
                </a:lnTo>
                <a:lnTo>
                  <a:pt x="264" y="327"/>
                </a:lnTo>
                <a:lnTo>
                  <a:pt x="266" y="326"/>
                </a:lnTo>
                <a:lnTo>
                  <a:pt x="268" y="325"/>
                </a:lnTo>
                <a:lnTo>
                  <a:pt x="268" y="322"/>
                </a:lnTo>
                <a:cubicBezTo>
                  <a:pt x="264" y="210"/>
                  <a:pt x="191" y="135"/>
                  <a:pt x="72" y="126"/>
                </a:cubicBezTo>
                <a:close/>
                <a:moveTo>
                  <a:pt x="102" y="267"/>
                </a:moveTo>
                <a:cubicBezTo>
                  <a:pt x="116" y="267"/>
                  <a:pt x="127" y="279"/>
                  <a:pt x="127" y="292"/>
                </a:cubicBezTo>
                <a:cubicBezTo>
                  <a:pt x="127" y="306"/>
                  <a:pt x="116" y="317"/>
                  <a:pt x="102" y="317"/>
                </a:cubicBezTo>
                <a:cubicBezTo>
                  <a:pt x="88" y="317"/>
                  <a:pt x="77" y="306"/>
                  <a:pt x="77" y="292"/>
                </a:cubicBezTo>
                <a:cubicBezTo>
                  <a:pt x="77" y="279"/>
                  <a:pt x="88" y="267"/>
                  <a:pt x="102" y="267"/>
                </a:cubicBezTo>
                <a:close/>
                <a:moveTo>
                  <a:pt x="37" y="17"/>
                </a:moveTo>
                <a:lnTo>
                  <a:pt x="357" y="17"/>
                </a:lnTo>
                <a:cubicBezTo>
                  <a:pt x="367" y="17"/>
                  <a:pt x="376" y="26"/>
                  <a:pt x="376" y="37"/>
                </a:cubicBezTo>
                <a:lnTo>
                  <a:pt x="376" y="360"/>
                </a:lnTo>
                <a:cubicBezTo>
                  <a:pt x="376" y="370"/>
                  <a:pt x="367" y="379"/>
                  <a:pt x="357" y="379"/>
                </a:cubicBezTo>
                <a:lnTo>
                  <a:pt x="37" y="379"/>
                </a:lnTo>
                <a:cubicBezTo>
                  <a:pt x="26" y="379"/>
                  <a:pt x="18" y="370"/>
                  <a:pt x="18" y="360"/>
                </a:cubicBezTo>
                <a:lnTo>
                  <a:pt x="18" y="37"/>
                </a:lnTo>
                <a:cubicBezTo>
                  <a:pt x="18" y="26"/>
                  <a:pt x="26" y="17"/>
                  <a:pt x="37" y="17"/>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0" name="Freeform 239"/>
          <p:cNvSpPr>
            <a:spLocks noEditPoints="1"/>
          </p:cNvSpPr>
          <p:nvPr/>
        </p:nvSpPr>
        <p:spPr bwMode="auto">
          <a:xfrm>
            <a:off x="16019860" y="3165575"/>
            <a:ext cx="266403" cy="373558"/>
          </a:xfrm>
          <a:custGeom>
            <a:avLst/>
            <a:gdLst>
              <a:gd name="T0" fmla="*/ 322 w 322"/>
              <a:gd name="T1" fmla="*/ 60 h 450"/>
              <a:gd name="T2" fmla="*/ 322 w 322"/>
              <a:gd name="T3" fmla="*/ 61 h 450"/>
              <a:gd name="T4" fmla="*/ 322 w 322"/>
              <a:gd name="T5" fmla="*/ 62 h 450"/>
              <a:gd name="T6" fmla="*/ 322 w 322"/>
              <a:gd name="T7" fmla="*/ 143 h 450"/>
              <a:gd name="T8" fmla="*/ 322 w 322"/>
              <a:gd name="T9" fmla="*/ 183 h 450"/>
              <a:gd name="T10" fmla="*/ 322 w 322"/>
              <a:gd name="T11" fmla="*/ 184 h 450"/>
              <a:gd name="T12" fmla="*/ 322 w 322"/>
              <a:gd name="T13" fmla="*/ 185 h 450"/>
              <a:gd name="T14" fmla="*/ 322 w 322"/>
              <a:gd name="T15" fmla="*/ 266 h 450"/>
              <a:gd name="T16" fmla="*/ 322 w 322"/>
              <a:gd name="T17" fmla="*/ 306 h 450"/>
              <a:gd name="T18" fmla="*/ 322 w 322"/>
              <a:gd name="T19" fmla="*/ 306 h 450"/>
              <a:gd name="T20" fmla="*/ 322 w 322"/>
              <a:gd name="T21" fmla="*/ 308 h 450"/>
              <a:gd name="T22" fmla="*/ 322 w 322"/>
              <a:gd name="T23" fmla="*/ 389 h 450"/>
              <a:gd name="T24" fmla="*/ 0 w 322"/>
              <a:gd name="T25" fmla="*/ 389 h 450"/>
              <a:gd name="T26" fmla="*/ 0 w 322"/>
              <a:gd name="T27" fmla="*/ 307 h 450"/>
              <a:gd name="T28" fmla="*/ 0 w 322"/>
              <a:gd name="T29" fmla="*/ 306 h 450"/>
              <a:gd name="T30" fmla="*/ 9 w 322"/>
              <a:gd name="T31" fmla="*/ 286 h 450"/>
              <a:gd name="T32" fmla="*/ 0 w 322"/>
              <a:gd name="T33" fmla="*/ 185 h 450"/>
              <a:gd name="T34" fmla="*/ 0 w 322"/>
              <a:gd name="T35" fmla="*/ 184 h 450"/>
              <a:gd name="T36" fmla="*/ 0 w 322"/>
              <a:gd name="T37" fmla="*/ 183 h 450"/>
              <a:gd name="T38" fmla="*/ 0 w 322"/>
              <a:gd name="T39" fmla="*/ 143 h 450"/>
              <a:gd name="T40" fmla="*/ 0 w 322"/>
              <a:gd name="T41" fmla="*/ 62 h 450"/>
              <a:gd name="T42" fmla="*/ 0 w 322"/>
              <a:gd name="T43" fmla="*/ 60 h 450"/>
              <a:gd name="T44" fmla="*/ 161 w 322"/>
              <a:gd name="T45" fmla="*/ 0 h 450"/>
              <a:gd name="T46" fmla="*/ 161 w 322"/>
              <a:gd name="T47" fmla="*/ 327 h 450"/>
              <a:gd name="T48" fmla="*/ 20 w 322"/>
              <a:gd name="T49" fmla="*/ 306 h 450"/>
              <a:gd name="T50" fmla="*/ 161 w 322"/>
              <a:gd name="T51" fmla="*/ 351 h 450"/>
              <a:gd name="T52" fmla="*/ 302 w 322"/>
              <a:gd name="T53" fmla="*/ 306 h 450"/>
              <a:gd name="T54" fmla="*/ 302 w 322"/>
              <a:gd name="T55" fmla="*/ 337 h 450"/>
              <a:gd name="T56" fmla="*/ 20 w 322"/>
              <a:gd name="T57" fmla="*/ 337 h 450"/>
              <a:gd name="T58" fmla="*/ 20 w 322"/>
              <a:gd name="T59" fmla="*/ 389 h 450"/>
              <a:gd name="T60" fmla="*/ 303 w 322"/>
              <a:gd name="T61" fmla="*/ 389 h 450"/>
              <a:gd name="T62" fmla="*/ 302 w 322"/>
              <a:gd name="T63" fmla="*/ 337 h 450"/>
              <a:gd name="T64" fmla="*/ 161 w 322"/>
              <a:gd name="T65" fmla="*/ 205 h 450"/>
              <a:gd name="T66" fmla="*/ 20 w 322"/>
              <a:gd name="T67" fmla="*/ 183 h 450"/>
              <a:gd name="T68" fmla="*/ 161 w 322"/>
              <a:gd name="T69" fmla="*/ 229 h 450"/>
              <a:gd name="T70" fmla="*/ 302 w 322"/>
              <a:gd name="T71" fmla="*/ 183 h 450"/>
              <a:gd name="T72" fmla="*/ 302 w 322"/>
              <a:gd name="T73" fmla="*/ 214 h 450"/>
              <a:gd name="T74" fmla="*/ 20 w 322"/>
              <a:gd name="T75" fmla="*/ 214 h 450"/>
              <a:gd name="T76" fmla="*/ 20 w 322"/>
              <a:gd name="T77" fmla="*/ 266 h 450"/>
              <a:gd name="T78" fmla="*/ 303 w 322"/>
              <a:gd name="T79" fmla="*/ 266 h 450"/>
              <a:gd name="T80" fmla="*/ 302 w 322"/>
              <a:gd name="T81" fmla="*/ 214 h 450"/>
              <a:gd name="T82" fmla="*/ 161 w 322"/>
              <a:gd name="T83" fmla="*/ 123 h 450"/>
              <a:gd name="T84" fmla="*/ 20 w 322"/>
              <a:gd name="T85" fmla="*/ 143 h 450"/>
              <a:gd name="T86" fmla="*/ 161 w 322"/>
              <a:gd name="T87" fmla="*/ 187 h 450"/>
              <a:gd name="T88" fmla="*/ 302 w 322"/>
              <a:gd name="T89" fmla="*/ 143 h 450"/>
              <a:gd name="T90" fmla="*/ 302 w 322"/>
              <a:gd name="T91" fmla="*/ 60 h 450"/>
              <a:gd name="T92" fmla="*/ 161 w 322"/>
              <a:gd name="T93" fmla="*/ 106 h 450"/>
              <a:gd name="T94" fmla="*/ 20 w 322"/>
              <a:gd name="T95" fmla="*/ 60 h 450"/>
              <a:gd name="T96" fmla="*/ 302 w 322"/>
              <a:gd name="T97" fmla="*/ 6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2" h="450">
                <a:moveTo>
                  <a:pt x="161" y="0"/>
                </a:moveTo>
                <a:cubicBezTo>
                  <a:pt x="249" y="0"/>
                  <a:pt x="320" y="27"/>
                  <a:pt x="322" y="60"/>
                </a:cubicBezTo>
                <a:lnTo>
                  <a:pt x="322" y="60"/>
                </a:lnTo>
                <a:lnTo>
                  <a:pt x="322" y="61"/>
                </a:lnTo>
                <a:lnTo>
                  <a:pt x="322" y="62"/>
                </a:lnTo>
                <a:lnTo>
                  <a:pt x="322" y="62"/>
                </a:lnTo>
                <a:lnTo>
                  <a:pt x="322" y="143"/>
                </a:lnTo>
                <a:lnTo>
                  <a:pt x="322" y="143"/>
                </a:lnTo>
                <a:cubicBezTo>
                  <a:pt x="322" y="150"/>
                  <a:pt x="319" y="157"/>
                  <a:pt x="313" y="164"/>
                </a:cubicBezTo>
                <a:cubicBezTo>
                  <a:pt x="319" y="170"/>
                  <a:pt x="322" y="176"/>
                  <a:pt x="322" y="183"/>
                </a:cubicBezTo>
                <a:lnTo>
                  <a:pt x="322" y="183"/>
                </a:lnTo>
                <a:lnTo>
                  <a:pt x="322" y="184"/>
                </a:lnTo>
                <a:lnTo>
                  <a:pt x="322" y="184"/>
                </a:lnTo>
                <a:lnTo>
                  <a:pt x="322" y="185"/>
                </a:lnTo>
                <a:lnTo>
                  <a:pt x="322" y="266"/>
                </a:lnTo>
                <a:lnTo>
                  <a:pt x="322" y="266"/>
                </a:lnTo>
                <a:cubicBezTo>
                  <a:pt x="322" y="273"/>
                  <a:pt x="319" y="280"/>
                  <a:pt x="313" y="286"/>
                </a:cubicBezTo>
                <a:cubicBezTo>
                  <a:pt x="319" y="292"/>
                  <a:pt x="322" y="299"/>
                  <a:pt x="322" y="306"/>
                </a:cubicBezTo>
                <a:lnTo>
                  <a:pt x="322" y="306"/>
                </a:lnTo>
                <a:lnTo>
                  <a:pt x="322" y="306"/>
                </a:lnTo>
                <a:lnTo>
                  <a:pt x="322" y="307"/>
                </a:lnTo>
                <a:lnTo>
                  <a:pt x="322" y="308"/>
                </a:lnTo>
                <a:lnTo>
                  <a:pt x="322" y="389"/>
                </a:lnTo>
                <a:lnTo>
                  <a:pt x="322" y="389"/>
                </a:lnTo>
                <a:cubicBezTo>
                  <a:pt x="322" y="423"/>
                  <a:pt x="250" y="450"/>
                  <a:pt x="161" y="450"/>
                </a:cubicBezTo>
                <a:cubicBezTo>
                  <a:pt x="73" y="450"/>
                  <a:pt x="1" y="423"/>
                  <a:pt x="0" y="389"/>
                </a:cubicBezTo>
                <a:lnTo>
                  <a:pt x="0" y="307"/>
                </a:lnTo>
                <a:lnTo>
                  <a:pt x="0" y="307"/>
                </a:lnTo>
                <a:lnTo>
                  <a:pt x="0" y="307"/>
                </a:lnTo>
                <a:lnTo>
                  <a:pt x="0" y="306"/>
                </a:lnTo>
                <a:lnTo>
                  <a:pt x="0" y="306"/>
                </a:lnTo>
                <a:cubicBezTo>
                  <a:pt x="1" y="299"/>
                  <a:pt x="4" y="292"/>
                  <a:pt x="9" y="286"/>
                </a:cubicBezTo>
                <a:cubicBezTo>
                  <a:pt x="4" y="280"/>
                  <a:pt x="0" y="273"/>
                  <a:pt x="0" y="266"/>
                </a:cubicBezTo>
                <a:lnTo>
                  <a:pt x="0" y="185"/>
                </a:lnTo>
                <a:lnTo>
                  <a:pt x="0" y="184"/>
                </a:lnTo>
                <a:lnTo>
                  <a:pt x="0" y="184"/>
                </a:lnTo>
                <a:lnTo>
                  <a:pt x="0" y="183"/>
                </a:lnTo>
                <a:lnTo>
                  <a:pt x="0" y="183"/>
                </a:lnTo>
                <a:cubicBezTo>
                  <a:pt x="1" y="176"/>
                  <a:pt x="4" y="170"/>
                  <a:pt x="9" y="164"/>
                </a:cubicBezTo>
                <a:cubicBezTo>
                  <a:pt x="4" y="157"/>
                  <a:pt x="0" y="150"/>
                  <a:pt x="0" y="143"/>
                </a:cubicBezTo>
                <a:lnTo>
                  <a:pt x="0" y="62"/>
                </a:lnTo>
                <a:lnTo>
                  <a:pt x="0" y="62"/>
                </a:lnTo>
                <a:lnTo>
                  <a:pt x="0" y="61"/>
                </a:lnTo>
                <a:lnTo>
                  <a:pt x="0" y="60"/>
                </a:lnTo>
                <a:lnTo>
                  <a:pt x="0" y="60"/>
                </a:lnTo>
                <a:cubicBezTo>
                  <a:pt x="2" y="27"/>
                  <a:pt x="73" y="0"/>
                  <a:pt x="161" y="0"/>
                </a:cubicBezTo>
                <a:close/>
                <a:moveTo>
                  <a:pt x="299" y="297"/>
                </a:moveTo>
                <a:cubicBezTo>
                  <a:pt x="271" y="315"/>
                  <a:pt x="220" y="327"/>
                  <a:pt x="161" y="327"/>
                </a:cubicBezTo>
                <a:cubicBezTo>
                  <a:pt x="103" y="327"/>
                  <a:pt x="51" y="315"/>
                  <a:pt x="23" y="297"/>
                </a:cubicBezTo>
                <a:cubicBezTo>
                  <a:pt x="21" y="300"/>
                  <a:pt x="20" y="303"/>
                  <a:pt x="20" y="306"/>
                </a:cubicBezTo>
                <a:lnTo>
                  <a:pt x="20" y="308"/>
                </a:lnTo>
                <a:cubicBezTo>
                  <a:pt x="22" y="332"/>
                  <a:pt x="84" y="351"/>
                  <a:pt x="161" y="351"/>
                </a:cubicBezTo>
                <a:cubicBezTo>
                  <a:pt x="238" y="351"/>
                  <a:pt x="300" y="332"/>
                  <a:pt x="302" y="308"/>
                </a:cubicBezTo>
                <a:lnTo>
                  <a:pt x="302" y="306"/>
                </a:lnTo>
                <a:cubicBezTo>
                  <a:pt x="302" y="303"/>
                  <a:pt x="301" y="300"/>
                  <a:pt x="299" y="297"/>
                </a:cubicBezTo>
                <a:close/>
                <a:moveTo>
                  <a:pt x="302" y="337"/>
                </a:moveTo>
                <a:cubicBezTo>
                  <a:pt x="275" y="356"/>
                  <a:pt x="222" y="369"/>
                  <a:pt x="161" y="369"/>
                </a:cubicBezTo>
                <a:cubicBezTo>
                  <a:pt x="100" y="369"/>
                  <a:pt x="47" y="356"/>
                  <a:pt x="20" y="337"/>
                </a:cubicBezTo>
                <a:lnTo>
                  <a:pt x="20" y="389"/>
                </a:lnTo>
                <a:lnTo>
                  <a:pt x="20" y="389"/>
                </a:lnTo>
                <a:cubicBezTo>
                  <a:pt x="20" y="413"/>
                  <a:pt x="83" y="433"/>
                  <a:pt x="161" y="433"/>
                </a:cubicBezTo>
                <a:cubicBezTo>
                  <a:pt x="239" y="433"/>
                  <a:pt x="302" y="413"/>
                  <a:pt x="303" y="389"/>
                </a:cubicBezTo>
                <a:lnTo>
                  <a:pt x="302" y="389"/>
                </a:lnTo>
                <a:lnTo>
                  <a:pt x="302" y="337"/>
                </a:lnTo>
                <a:close/>
                <a:moveTo>
                  <a:pt x="299" y="175"/>
                </a:moveTo>
                <a:cubicBezTo>
                  <a:pt x="271" y="193"/>
                  <a:pt x="220" y="205"/>
                  <a:pt x="161" y="205"/>
                </a:cubicBezTo>
                <a:cubicBezTo>
                  <a:pt x="103" y="205"/>
                  <a:pt x="51" y="193"/>
                  <a:pt x="23" y="175"/>
                </a:cubicBezTo>
                <a:cubicBezTo>
                  <a:pt x="21" y="177"/>
                  <a:pt x="20" y="180"/>
                  <a:pt x="20" y="183"/>
                </a:cubicBezTo>
                <a:lnTo>
                  <a:pt x="20" y="186"/>
                </a:lnTo>
                <a:cubicBezTo>
                  <a:pt x="22" y="209"/>
                  <a:pt x="84" y="229"/>
                  <a:pt x="161" y="229"/>
                </a:cubicBezTo>
                <a:cubicBezTo>
                  <a:pt x="238" y="229"/>
                  <a:pt x="300" y="209"/>
                  <a:pt x="302" y="186"/>
                </a:cubicBezTo>
                <a:lnTo>
                  <a:pt x="302" y="183"/>
                </a:lnTo>
                <a:cubicBezTo>
                  <a:pt x="302" y="180"/>
                  <a:pt x="301" y="177"/>
                  <a:pt x="299" y="175"/>
                </a:cubicBezTo>
                <a:close/>
                <a:moveTo>
                  <a:pt x="302" y="214"/>
                </a:moveTo>
                <a:cubicBezTo>
                  <a:pt x="275" y="233"/>
                  <a:pt x="222" y="246"/>
                  <a:pt x="161" y="246"/>
                </a:cubicBezTo>
                <a:cubicBezTo>
                  <a:pt x="100" y="246"/>
                  <a:pt x="47" y="233"/>
                  <a:pt x="20" y="214"/>
                </a:cubicBezTo>
                <a:lnTo>
                  <a:pt x="20" y="266"/>
                </a:lnTo>
                <a:lnTo>
                  <a:pt x="20" y="266"/>
                </a:lnTo>
                <a:cubicBezTo>
                  <a:pt x="20" y="290"/>
                  <a:pt x="83" y="310"/>
                  <a:pt x="161" y="310"/>
                </a:cubicBezTo>
                <a:cubicBezTo>
                  <a:pt x="239" y="310"/>
                  <a:pt x="302" y="290"/>
                  <a:pt x="303" y="266"/>
                </a:cubicBezTo>
                <a:lnTo>
                  <a:pt x="302" y="266"/>
                </a:lnTo>
                <a:lnTo>
                  <a:pt x="302" y="214"/>
                </a:lnTo>
                <a:close/>
                <a:moveTo>
                  <a:pt x="302" y="91"/>
                </a:moveTo>
                <a:cubicBezTo>
                  <a:pt x="275" y="110"/>
                  <a:pt x="222" y="123"/>
                  <a:pt x="161" y="123"/>
                </a:cubicBezTo>
                <a:cubicBezTo>
                  <a:pt x="100" y="123"/>
                  <a:pt x="47" y="110"/>
                  <a:pt x="20" y="91"/>
                </a:cubicBezTo>
                <a:lnTo>
                  <a:pt x="20" y="143"/>
                </a:lnTo>
                <a:lnTo>
                  <a:pt x="20" y="143"/>
                </a:lnTo>
                <a:cubicBezTo>
                  <a:pt x="20" y="168"/>
                  <a:pt x="83" y="187"/>
                  <a:pt x="161" y="187"/>
                </a:cubicBezTo>
                <a:cubicBezTo>
                  <a:pt x="239" y="187"/>
                  <a:pt x="302" y="168"/>
                  <a:pt x="303" y="143"/>
                </a:cubicBezTo>
                <a:lnTo>
                  <a:pt x="302" y="143"/>
                </a:lnTo>
                <a:lnTo>
                  <a:pt x="302" y="91"/>
                </a:lnTo>
                <a:close/>
                <a:moveTo>
                  <a:pt x="302" y="60"/>
                </a:moveTo>
                <a:lnTo>
                  <a:pt x="302" y="63"/>
                </a:lnTo>
                <a:cubicBezTo>
                  <a:pt x="300" y="87"/>
                  <a:pt x="238" y="106"/>
                  <a:pt x="161" y="106"/>
                </a:cubicBezTo>
                <a:cubicBezTo>
                  <a:pt x="84" y="106"/>
                  <a:pt x="22" y="87"/>
                  <a:pt x="20" y="63"/>
                </a:cubicBezTo>
                <a:lnTo>
                  <a:pt x="20" y="60"/>
                </a:lnTo>
                <a:cubicBezTo>
                  <a:pt x="22" y="37"/>
                  <a:pt x="84" y="17"/>
                  <a:pt x="161" y="17"/>
                </a:cubicBezTo>
                <a:cubicBezTo>
                  <a:pt x="238" y="17"/>
                  <a:pt x="300" y="37"/>
                  <a:pt x="302" y="60"/>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1" name="Freeform 240"/>
          <p:cNvSpPr>
            <a:spLocks noEditPoints="1"/>
          </p:cNvSpPr>
          <p:nvPr/>
        </p:nvSpPr>
        <p:spPr bwMode="auto">
          <a:xfrm>
            <a:off x="15984141" y="684610"/>
            <a:ext cx="337840" cy="342305"/>
          </a:xfrm>
          <a:custGeom>
            <a:avLst/>
            <a:gdLst>
              <a:gd name="T0" fmla="*/ 104 w 408"/>
              <a:gd name="T1" fmla="*/ 57 h 410"/>
              <a:gd name="T2" fmla="*/ 203 w 408"/>
              <a:gd name="T3" fmla="*/ 409 h 410"/>
              <a:gd name="T4" fmla="*/ 204 w 408"/>
              <a:gd name="T5" fmla="*/ 410 h 410"/>
              <a:gd name="T6" fmla="*/ 204 w 408"/>
              <a:gd name="T7" fmla="*/ 410 h 410"/>
              <a:gd name="T8" fmla="*/ 204 w 408"/>
              <a:gd name="T9" fmla="*/ 410 h 410"/>
              <a:gd name="T10" fmla="*/ 204 w 408"/>
              <a:gd name="T11" fmla="*/ 410 h 410"/>
              <a:gd name="T12" fmla="*/ 204 w 408"/>
              <a:gd name="T13" fmla="*/ 410 h 410"/>
              <a:gd name="T14" fmla="*/ 205 w 408"/>
              <a:gd name="T15" fmla="*/ 409 h 410"/>
              <a:gd name="T16" fmla="*/ 304 w 408"/>
              <a:gd name="T17" fmla="*/ 57 h 410"/>
              <a:gd name="T18" fmla="*/ 104 w 408"/>
              <a:gd name="T19" fmla="*/ 57 h 410"/>
              <a:gd name="T20" fmla="*/ 204 w 408"/>
              <a:gd name="T21" fmla="*/ 91 h 410"/>
              <a:gd name="T22" fmla="*/ 264 w 408"/>
              <a:gd name="T23" fmla="*/ 150 h 410"/>
              <a:gd name="T24" fmla="*/ 204 w 408"/>
              <a:gd name="T25" fmla="*/ 210 h 410"/>
              <a:gd name="T26" fmla="*/ 145 w 408"/>
              <a:gd name="T27" fmla="*/ 150 h 410"/>
              <a:gd name="T28" fmla="*/ 204 w 408"/>
              <a:gd name="T29" fmla="*/ 91 h 410"/>
              <a:gd name="T30" fmla="*/ 204 w 408"/>
              <a:gd name="T31" fmla="*/ 107 h 410"/>
              <a:gd name="T32" fmla="*/ 247 w 408"/>
              <a:gd name="T33" fmla="*/ 150 h 410"/>
              <a:gd name="T34" fmla="*/ 204 w 408"/>
              <a:gd name="T35" fmla="*/ 193 h 410"/>
              <a:gd name="T36" fmla="*/ 161 w 408"/>
              <a:gd name="T37" fmla="*/ 150 h 410"/>
              <a:gd name="T38" fmla="*/ 204 w 408"/>
              <a:gd name="T39" fmla="*/ 107 h 410"/>
              <a:gd name="T40" fmla="*/ 204 w 408"/>
              <a:gd name="T41" fmla="*/ 383 h 410"/>
              <a:gd name="T42" fmla="*/ 200 w 408"/>
              <a:gd name="T43" fmla="*/ 379 h 410"/>
              <a:gd name="T44" fmla="*/ 116 w 408"/>
              <a:gd name="T45" fmla="*/ 70 h 410"/>
              <a:gd name="T46" fmla="*/ 180 w 408"/>
              <a:gd name="T47" fmla="*/ 35 h 410"/>
              <a:gd name="T48" fmla="*/ 192 w 408"/>
              <a:gd name="T49" fmla="*/ 33 h 410"/>
              <a:gd name="T50" fmla="*/ 229 w 408"/>
              <a:gd name="T51" fmla="*/ 35 h 410"/>
              <a:gd name="T52" fmla="*/ 292 w 408"/>
              <a:gd name="T53" fmla="*/ 70 h 410"/>
              <a:gd name="T54" fmla="*/ 208 w 408"/>
              <a:gd name="T55" fmla="*/ 379 h 410"/>
              <a:gd name="T56" fmla="*/ 204 w 408"/>
              <a:gd name="T57" fmla="*/ 383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8" h="410">
                <a:moveTo>
                  <a:pt x="104" y="57"/>
                </a:moveTo>
                <a:cubicBezTo>
                  <a:pt x="0" y="173"/>
                  <a:pt x="114" y="319"/>
                  <a:pt x="203" y="409"/>
                </a:cubicBezTo>
                <a:lnTo>
                  <a:pt x="204" y="410"/>
                </a:lnTo>
                <a:lnTo>
                  <a:pt x="204" y="410"/>
                </a:lnTo>
                <a:lnTo>
                  <a:pt x="204" y="410"/>
                </a:lnTo>
                <a:lnTo>
                  <a:pt x="204" y="410"/>
                </a:lnTo>
                <a:lnTo>
                  <a:pt x="204" y="410"/>
                </a:lnTo>
                <a:lnTo>
                  <a:pt x="205" y="409"/>
                </a:lnTo>
                <a:cubicBezTo>
                  <a:pt x="294" y="319"/>
                  <a:pt x="408" y="173"/>
                  <a:pt x="304" y="57"/>
                </a:cubicBezTo>
                <a:cubicBezTo>
                  <a:pt x="241" y="0"/>
                  <a:pt x="167" y="0"/>
                  <a:pt x="104" y="57"/>
                </a:cubicBezTo>
                <a:close/>
                <a:moveTo>
                  <a:pt x="204" y="91"/>
                </a:moveTo>
                <a:cubicBezTo>
                  <a:pt x="237" y="91"/>
                  <a:pt x="264" y="117"/>
                  <a:pt x="264" y="150"/>
                </a:cubicBezTo>
                <a:cubicBezTo>
                  <a:pt x="264" y="183"/>
                  <a:pt x="237" y="210"/>
                  <a:pt x="204" y="210"/>
                </a:cubicBezTo>
                <a:cubicBezTo>
                  <a:pt x="171" y="210"/>
                  <a:pt x="145" y="183"/>
                  <a:pt x="145" y="150"/>
                </a:cubicBezTo>
                <a:cubicBezTo>
                  <a:pt x="145" y="117"/>
                  <a:pt x="171" y="91"/>
                  <a:pt x="204" y="91"/>
                </a:cubicBezTo>
                <a:close/>
                <a:moveTo>
                  <a:pt x="204" y="107"/>
                </a:moveTo>
                <a:cubicBezTo>
                  <a:pt x="228" y="107"/>
                  <a:pt x="247" y="126"/>
                  <a:pt x="247" y="150"/>
                </a:cubicBezTo>
                <a:cubicBezTo>
                  <a:pt x="247" y="174"/>
                  <a:pt x="228" y="193"/>
                  <a:pt x="204" y="193"/>
                </a:cubicBezTo>
                <a:cubicBezTo>
                  <a:pt x="180" y="193"/>
                  <a:pt x="161" y="174"/>
                  <a:pt x="161" y="150"/>
                </a:cubicBezTo>
                <a:cubicBezTo>
                  <a:pt x="161" y="126"/>
                  <a:pt x="180" y="107"/>
                  <a:pt x="204" y="107"/>
                </a:cubicBezTo>
                <a:close/>
                <a:moveTo>
                  <a:pt x="204" y="383"/>
                </a:moveTo>
                <a:lnTo>
                  <a:pt x="200" y="379"/>
                </a:lnTo>
                <a:cubicBezTo>
                  <a:pt x="122" y="300"/>
                  <a:pt x="30" y="174"/>
                  <a:pt x="116" y="70"/>
                </a:cubicBezTo>
                <a:cubicBezTo>
                  <a:pt x="140" y="50"/>
                  <a:pt x="150" y="43"/>
                  <a:pt x="180" y="35"/>
                </a:cubicBezTo>
                <a:lnTo>
                  <a:pt x="192" y="33"/>
                </a:lnTo>
                <a:cubicBezTo>
                  <a:pt x="207" y="32"/>
                  <a:pt x="214" y="33"/>
                  <a:pt x="229" y="35"/>
                </a:cubicBezTo>
                <a:cubicBezTo>
                  <a:pt x="258" y="43"/>
                  <a:pt x="269" y="50"/>
                  <a:pt x="292" y="70"/>
                </a:cubicBezTo>
                <a:cubicBezTo>
                  <a:pt x="378" y="174"/>
                  <a:pt x="286" y="300"/>
                  <a:pt x="208" y="379"/>
                </a:cubicBezTo>
                <a:lnTo>
                  <a:pt x="204" y="383"/>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2" name="Freeform 241"/>
          <p:cNvSpPr>
            <a:spLocks noEditPoints="1"/>
          </p:cNvSpPr>
          <p:nvPr/>
        </p:nvSpPr>
        <p:spPr bwMode="auto">
          <a:xfrm>
            <a:off x="15268278" y="4936630"/>
            <a:ext cx="337839" cy="340816"/>
          </a:xfrm>
          <a:custGeom>
            <a:avLst/>
            <a:gdLst>
              <a:gd name="T0" fmla="*/ 104 w 408"/>
              <a:gd name="T1" fmla="*/ 353 h 410"/>
              <a:gd name="T2" fmla="*/ 203 w 408"/>
              <a:gd name="T3" fmla="*/ 1 h 410"/>
              <a:gd name="T4" fmla="*/ 204 w 408"/>
              <a:gd name="T5" fmla="*/ 1 h 410"/>
              <a:gd name="T6" fmla="*/ 204 w 408"/>
              <a:gd name="T7" fmla="*/ 0 h 410"/>
              <a:gd name="T8" fmla="*/ 204 w 408"/>
              <a:gd name="T9" fmla="*/ 0 h 410"/>
              <a:gd name="T10" fmla="*/ 204 w 408"/>
              <a:gd name="T11" fmla="*/ 0 h 410"/>
              <a:gd name="T12" fmla="*/ 204 w 408"/>
              <a:gd name="T13" fmla="*/ 1 h 410"/>
              <a:gd name="T14" fmla="*/ 205 w 408"/>
              <a:gd name="T15" fmla="*/ 1 h 410"/>
              <a:gd name="T16" fmla="*/ 304 w 408"/>
              <a:gd name="T17" fmla="*/ 353 h 410"/>
              <a:gd name="T18" fmla="*/ 104 w 408"/>
              <a:gd name="T19" fmla="*/ 353 h 410"/>
              <a:gd name="T20" fmla="*/ 106 w 408"/>
              <a:gd name="T21" fmla="*/ 305 h 410"/>
              <a:gd name="T22" fmla="*/ 203 w 408"/>
              <a:gd name="T23" fmla="*/ 367 h 410"/>
              <a:gd name="T24" fmla="*/ 301 w 408"/>
              <a:gd name="T25" fmla="*/ 305 h 410"/>
              <a:gd name="T26" fmla="*/ 106 w 408"/>
              <a:gd name="T27" fmla="*/ 305 h 410"/>
              <a:gd name="T28" fmla="*/ 204 w 408"/>
              <a:gd name="T29" fmla="*/ 27 h 410"/>
              <a:gd name="T30" fmla="*/ 200 w 408"/>
              <a:gd name="T31" fmla="*/ 32 h 410"/>
              <a:gd name="T32" fmla="*/ 115 w 408"/>
              <a:gd name="T33" fmla="*/ 340 h 410"/>
              <a:gd name="T34" fmla="*/ 179 w 408"/>
              <a:gd name="T35" fmla="*/ 375 h 410"/>
              <a:gd name="T36" fmla="*/ 192 w 408"/>
              <a:gd name="T37" fmla="*/ 377 h 410"/>
              <a:gd name="T38" fmla="*/ 228 w 408"/>
              <a:gd name="T39" fmla="*/ 375 h 410"/>
              <a:gd name="T40" fmla="*/ 292 w 408"/>
              <a:gd name="T41" fmla="*/ 340 h 410"/>
              <a:gd name="T42" fmla="*/ 208 w 408"/>
              <a:gd name="T43" fmla="*/ 32 h 410"/>
              <a:gd name="T44" fmla="*/ 204 w 408"/>
              <a:gd name="T45" fmla="*/ 27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8" h="410">
                <a:moveTo>
                  <a:pt x="104" y="353"/>
                </a:moveTo>
                <a:cubicBezTo>
                  <a:pt x="0" y="237"/>
                  <a:pt x="113" y="91"/>
                  <a:pt x="203" y="1"/>
                </a:cubicBezTo>
                <a:lnTo>
                  <a:pt x="204" y="1"/>
                </a:lnTo>
                <a:lnTo>
                  <a:pt x="204" y="0"/>
                </a:lnTo>
                <a:lnTo>
                  <a:pt x="204" y="0"/>
                </a:lnTo>
                <a:lnTo>
                  <a:pt x="204" y="0"/>
                </a:lnTo>
                <a:lnTo>
                  <a:pt x="204" y="1"/>
                </a:lnTo>
                <a:lnTo>
                  <a:pt x="205" y="1"/>
                </a:lnTo>
                <a:cubicBezTo>
                  <a:pt x="294" y="91"/>
                  <a:pt x="408" y="237"/>
                  <a:pt x="304" y="353"/>
                </a:cubicBezTo>
                <a:cubicBezTo>
                  <a:pt x="241" y="410"/>
                  <a:pt x="167" y="410"/>
                  <a:pt x="104" y="353"/>
                </a:cubicBezTo>
                <a:close/>
                <a:moveTo>
                  <a:pt x="106" y="305"/>
                </a:moveTo>
                <a:cubicBezTo>
                  <a:pt x="120" y="341"/>
                  <a:pt x="158" y="367"/>
                  <a:pt x="203" y="367"/>
                </a:cubicBezTo>
                <a:cubicBezTo>
                  <a:pt x="248" y="367"/>
                  <a:pt x="287" y="341"/>
                  <a:pt x="301" y="305"/>
                </a:cubicBezTo>
                <a:lnTo>
                  <a:pt x="106" y="305"/>
                </a:lnTo>
                <a:close/>
                <a:moveTo>
                  <a:pt x="204" y="27"/>
                </a:moveTo>
                <a:lnTo>
                  <a:pt x="200" y="32"/>
                </a:lnTo>
                <a:cubicBezTo>
                  <a:pt x="121" y="110"/>
                  <a:pt x="30" y="236"/>
                  <a:pt x="115" y="340"/>
                </a:cubicBezTo>
                <a:cubicBezTo>
                  <a:pt x="139" y="360"/>
                  <a:pt x="150" y="367"/>
                  <a:pt x="179" y="375"/>
                </a:cubicBezTo>
                <a:lnTo>
                  <a:pt x="192" y="377"/>
                </a:lnTo>
                <a:cubicBezTo>
                  <a:pt x="207" y="378"/>
                  <a:pt x="214" y="377"/>
                  <a:pt x="228" y="375"/>
                </a:cubicBezTo>
                <a:cubicBezTo>
                  <a:pt x="258" y="367"/>
                  <a:pt x="268" y="360"/>
                  <a:pt x="292" y="340"/>
                </a:cubicBezTo>
                <a:cubicBezTo>
                  <a:pt x="378" y="236"/>
                  <a:pt x="286" y="110"/>
                  <a:pt x="208" y="32"/>
                </a:cubicBezTo>
                <a:lnTo>
                  <a:pt x="204" y="2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3" name="Freeform 242"/>
          <p:cNvSpPr>
            <a:spLocks noEditPoints="1"/>
          </p:cNvSpPr>
          <p:nvPr/>
        </p:nvSpPr>
        <p:spPr bwMode="auto">
          <a:xfrm>
            <a:off x="15268278" y="4339828"/>
            <a:ext cx="337839" cy="340817"/>
          </a:xfrm>
          <a:custGeom>
            <a:avLst/>
            <a:gdLst>
              <a:gd name="T0" fmla="*/ 104 w 408"/>
              <a:gd name="T1" fmla="*/ 353 h 410"/>
              <a:gd name="T2" fmla="*/ 203 w 408"/>
              <a:gd name="T3" fmla="*/ 1 h 410"/>
              <a:gd name="T4" fmla="*/ 204 w 408"/>
              <a:gd name="T5" fmla="*/ 1 h 410"/>
              <a:gd name="T6" fmla="*/ 204 w 408"/>
              <a:gd name="T7" fmla="*/ 0 h 410"/>
              <a:gd name="T8" fmla="*/ 204 w 408"/>
              <a:gd name="T9" fmla="*/ 0 h 410"/>
              <a:gd name="T10" fmla="*/ 204 w 408"/>
              <a:gd name="T11" fmla="*/ 0 h 410"/>
              <a:gd name="T12" fmla="*/ 204 w 408"/>
              <a:gd name="T13" fmla="*/ 1 h 410"/>
              <a:gd name="T14" fmla="*/ 205 w 408"/>
              <a:gd name="T15" fmla="*/ 1 h 410"/>
              <a:gd name="T16" fmla="*/ 304 w 408"/>
              <a:gd name="T17" fmla="*/ 353 h 410"/>
              <a:gd name="T18" fmla="*/ 104 w 408"/>
              <a:gd name="T19" fmla="*/ 353 h 410"/>
              <a:gd name="T20" fmla="*/ 204 w 408"/>
              <a:gd name="T21" fmla="*/ 27 h 410"/>
              <a:gd name="T22" fmla="*/ 200 w 408"/>
              <a:gd name="T23" fmla="*/ 32 h 410"/>
              <a:gd name="T24" fmla="*/ 116 w 408"/>
              <a:gd name="T25" fmla="*/ 340 h 410"/>
              <a:gd name="T26" fmla="*/ 179 w 408"/>
              <a:gd name="T27" fmla="*/ 375 h 410"/>
              <a:gd name="T28" fmla="*/ 192 w 408"/>
              <a:gd name="T29" fmla="*/ 377 h 410"/>
              <a:gd name="T30" fmla="*/ 229 w 408"/>
              <a:gd name="T31" fmla="*/ 375 h 410"/>
              <a:gd name="T32" fmla="*/ 292 w 408"/>
              <a:gd name="T33" fmla="*/ 340 h 410"/>
              <a:gd name="T34" fmla="*/ 208 w 408"/>
              <a:gd name="T35" fmla="*/ 32 h 410"/>
              <a:gd name="T36" fmla="*/ 204 w 408"/>
              <a:gd name="T37" fmla="*/ 27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8" h="410">
                <a:moveTo>
                  <a:pt x="104" y="353"/>
                </a:moveTo>
                <a:cubicBezTo>
                  <a:pt x="0" y="237"/>
                  <a:pt x="114" y="91"/>
                  <a:pt x="203" y="1"/>
                </a:cubicBezTo>
                <a:lnTo>
                  <a:pt x="204" y="1"/>
                </a:lnTo>
                <a:lnTo>
                  <a:pt x="204" y="0"/>
                </a:lnTo>
                <a:lnTo>
                  <a:pt x="204" y="0"/>
                </a:lnTo>
                <a:lnTo>
                  <a:pt x="204" y="0"/>
                </a:lnTo>
                <a:lnTo>
                  <a:pt x="204" y="1"/>
                </a:lnTo>
                <a:lnTo>
                  <a:pt x="205" y="1"/>
                </a:lnTo>
                <a:cubicBezTo>
                  <a:pt x="294" y="91"/>
                  <a:pt x="408" y="237"/>
                  <a:pt x="304" y="353"/>
                </a:cubicBezTo>
                <a:cubicBezTo>
                  <a:pt x="241" y="410"/>
                  <a:pt x="167" y="410"/>
                  <a:pt x="104" y="353"/>
                </a:cubicBezTo>
                <a:close/>
                <a:moveTo>
                  <a:pt x="204" y="27"/>
                </a:moveTo>
                <a:lnTo>
                  <a:pt x="200" y="32"/>
                </a:lnTo>
                <a:cubicBezTo>
                  <a:pt x="122" y="110"/>
                  <a:pt x="30" y="236"/>
                  <a:pt x="116" y="340"/>
                </a:cubicBezTo>
                <a:cubicBezTo>
                  <a:pt x="140" y="360"/>
                  <a:pt x="150" y="367"/>
                  <a:pt x="179" y="375"/>
                </a:cubicBezTo>
                <a:lnTo>
                  <a:pt x="192" y="377"/>
                </a:lnTo>
                <a:cubicBezTo>
                  <a:pt x="207" y="378"/>
                  <a:pt x="214" y="377"/>
                  <a:pt x="229" y="375"/>
                </a:cubicBezTo>
                <a:cubicBezTo>
                  <a:pt x="258" y="367"/>
                  <a:pt x="269" y="360"/>
                  <a:pt x="292" y="340"/>
                </a:cubicBezTo>
                <a:cubicBezTo>
                  <a:pt x="378" y="236"/>
                  <a:pt x="286" y="110"/>
                  <a:pt x="208" y="32"/>
                </a:cubicBezTo>
                <a:lnTo>
                  <a:pt x="204" y="2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4" name="Freeform 243"/>
          <p:cNvSpPr>
            <a:spLocks noEditPoints="1"/>
          </p:cNvSpPr>
          <p:nvPr/>
        </p:nvSpPr>
        <p:spPr bwMode="auto">
          <a:xfrm>
            <a:off x="13875247" y="3801070"/>
            <a:ext cx="340816" cy="340817"/>
          </a:xfrm>
          <a:custGeom>
            <a:avLst/>
            <a:gdLst>
              <a:gd name="T0" fmla="*/ 203 w 410"/>
              <a:gd name="T1" fmla="*/ 1 h 410"/>
              <a:gd name="T2" fmla="*/ 409 w 410"/>
              <a:gd name="T3" fmla="*/ 203 h 410"/>
              <a:gd name="T4" fmla="*/ 206 w 410"/>
              <a:gd name="T5" fmla="*/ 409 h 410"/>
              <a:gd name="T6" fmla="*/ 1 w 410"/>
              <a:gd name="T7" fmla="*/ 206 h 410"/>
              <a:gd name="T8" fmla="*/ 203 w 410"/>
              <a:gd name="T9" fmla="*/ 1 h 410"/>
              <a:gd name="T10" fmla="*/ 300 w 410"/>
              <a:gd name="T11" fmla="*/ 107 h 410"/>
              <a:gd name="T12" fmla="*/ 229 w 410"/>
              <a:gd name="T13" fmla="*/ 134 h 410"/>
              <a:gd name="T14" fmla="*/ 158 w 410"/>
              <a:gd name="T15" fmla="*/ 161 h 410"/>
              <a:gd name="T16" fmla="*/ 132 w 410"/>
              <a:gd name="T17" fmla="*/ 231 h 410"/>
              <a:gd name="T18" fmla="*/ 105 w 410"/>
              <a:gd name="T19" fmla="*/ 302 h 410"/>
              <a:gd name="T20" fmla="*/ 176 w 410"/>
              <a:gd name="T21" fmla="*/ 275 h 410"/>
              <a:gd name="T22" fmla="*/ 246 w 410"/>
              <a:gd name="T23" fmla="*/ 249 h 410"/>
              <a:gd name="T24" fmla="*/ 273 w 410"/>
              <a:gd name="T25" fmla="*/ 178 h 410"/>
              <a:gd name="T26" fmla="*/ 300 w 410"/>
              <a:gd name="T27" fmla="*/ 107 h 410"/>
              <a:gd name="T28" fmla="*/ 209 w 410"/>
              <a:gd name="T29" fmla="*/ 198 h 410"/>
              <a:gd name="T30" fmla="*/ 196 w 410"/>
              <a:gd name="T31" fmla="*/ 198 h 410"/>
              <a:gd name="T32" fmla="*/ 196 w 410"/>
              <a:gd name="T33" fmla="*/ 211 h 410"/>
              <a:gd name="T34" fmla="*/ 209 w 410"/>
              <a:gd name="T35" fmla="*/ 211 h 410"/>
              <a:gd name="T36" fmla="*/ 209 w 410"/>
              <a:gd name="T37" fmla="*/ 198 h 410"/>
              <a:gd name="T38" fmla="*/ 258 w 410"/>
              <a:gd name="T39" fmla="*/ 149 h 410"/>
              <a:gd name="T40" fmla="*/ 218 w 410"/>
              <a:gd name="T41" fmla="*/ 164 h 410"/>
              <a:gd name="T42" fmla="*/ 177 w 410"/>
              <a:gd name="T43" fmla="*/ 179 h 410"/>
              <a:gd name="T44" fmla="*/ 162 w 410"/>
              <a:gd name="T45" fmla="*/ 220 h 410"/>
              <a:gd name="T46" fmla="*/ 147 w 410"/>
              <a:gd name="T47" fmla="*/ 261 h 410"/>
              <a:gd name="T48" fmla="*/ 187 w 410"/>
              <a:gd name="T49" fmla="*/ 245 h 410"/>
              <a:gd name="T50" fmla="*/ 228 w 410"/>
              <a:gd name="T51" fmla="*/ 230 h 410"/>
              <a:gd name="T52" fmla="*/ 243 w 410"/>
              <a:gd name="T53" fmla="*/ 189 h 410"/>
              <a:gd name="T54" fmla="*/ 258 w 410"/>
              <a:gd name="T55" fmla="*/ 149 h 410"/>
              <a:gd name="T56" fmla="*/ 192 w 410"/>
              <a:gd name="T57" fmla="*/ 382 h 410"/>
              <a:gd name="T58" fmla="*/ 192 w 410"/>
              <a:gd name="T59" fmla="*/ 342 h 410"/>
              <a:gd name="T60" fmla="*/ 203 w 410"/>
              <a:gd name="T61" fmla="*/ 331 h 410"/>
              <a:gd name="T62" fmla="*/ 203 w 410"/>
              <a:gd name="T63" fmla="*/ 331 h 410"/>
              <a:gd name="T64" fmla="*/ 214 w 410"/>
              <a:gd name="T65" fmla="*/ 342 h 410"/>
              <a:gd name="T66" fmla="*/ 214 w 410"/>
              <a:gd name="T67" fmla="*/ 382 h 410"/>
              <a:gd name="T68" fmla="*/ 382 w 410"/>
              <a:gd name="T69" fmla="*/ 210 h 410"/>
              <a:gd name="T70" fmla="*/ 342 w 410"/>
              <a:gd name="T71" fmla="*/ 210 h 410"/>
              <a:gd name="T72" fmla="*/ 331 w 410"/>
              <a:gd name="T73" fmla="*/ 199 h 410"/>
              <a:gd name="T74" fmla="*/ 331 w 410"/>
              <a:gd name="T75" fmla="*/ 199 h 410"/>
              <a:gd name="T76" fmla="*/ 342 w 410"/>
              <a:gd name="T77" fmla="*/ 189 h 410"/>
              <a:gd name="T78" fmla="*/ 382 w 410"/>
              <a:gd name="T79" fmla="*/ 189 h 410"/>
              <a:gd name="T80" fmla="*/ 214 w 410"/>
              <a:gd name="T81" fmla="*/ 27 h 410"/>
              <a:gd name="T82" fmla="*/ 214 w 410"/>
              <a:gd name="T83" fmla="*/ 70 h 410"/>
              <a:gd name="T84" fmla="*/ 203 w 410"/>
              <a:gd name="T85" fmla="*/ 81 h 410"/>
              <a:gd name="T86" fmla="*/ 203 w 410"/>
              <a:gd name="T87" fmla="*/ 81 h 410"/>
              <a:gd name="T88" fmla="*/ 192 w 410"/>
              <a:gd name="T89" fmla="*/ 70 h 410"/>
              <a:gd name="T90" fmla="*/ 192 w 410"/>
              <a:gd name="T91" fmla="*/ 27 h 410"/>
              <a:gd name="T92" fmla="*/ 27 w 410"/>
              <a:gd name="T93" fmla="*/ 189 h 410"/>
              <a:gd name="T94" fmla="*/ 69 w 410"/>
              <a:gd name="T95" fmla="*/ 189 h 410"/>
              <a:gd name="T96" fmla="*/ 80 w 410"/>
              <a:gd name="T97" fmla="*/ 199 h 410"/>
              <a:gd name="T98" fmla="*/ 80 w 410"/>
              <a:gd name="T99" fmla="*/ 199 h 410"/>
              <a:gd name="T100" fmla="*/ 69 w 410"/>
              <a:gd name="T101" fmla="*/ 210 h 410"/>
              <a:gd name="T102" fmla="*/ 27 w 410"/>
              <a:gd name="T103" fmla="*/ 210 h 410"/>
              <a:gd name="T104" fmla="*/ 192 w 410"/>
              <a:gd name="T105" fmla="*/ 38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0" h="410">
                <a:moveTo>
                  <a:pt x="203" y="1"/>
                </a:moveTo>
                <a:cubicBezTo>
                  <a:pt x="315" y="0"/>
                  <a:pt x="408" y="90"/>
                  <a:pt x="409" y="203"/>
                </a:cubicBezTo>
                <a:cubicBezTo>
                  <a:pt x="410" y="315"/>
                  <a:pt x="319" y="408"/>
                  <a:pt x="206" y="409"/>
                </a:cubicBezTo>
                <a:cubicBezTo>
                  <a:pt x="94" y="410"/>
                  <a:pt x="2" y="319"/>
                  <a:pt x="1" y="206"/>
                </a:cubicBezTo>
                <a:cubicBezTo>
                  <a:pt x="0" y="94"/>
                  <a:pt x="90" y="2"/>
                  <a:pt x="203" y="1"/>
                </a:cubicBezTo>
                <a:close/>
                <a:moveTo>
                  <a:pt x="300" y="107"/>
                </a:moveTo>
                <a:lnTo>
                  <a:pt x="229" y="134"/>
                </a:lnTo>
                <a:lnTo>
                  <a:pt x="158" y="161"/>
                </a:lnTo>
                <a:lnTo>
                  <a:pt x="132" y="231"/>
                </a:lnTo>
                <a:lnTo>
                  <a:pt x="105" y="302"/>
                </a:lnTo>
                <a:lnTo>
                  <a:pt x="176" y="275"/>
                </a:lnTo>
                <a:lnTo>
                  <a:pt x="246" y="249"/>
                </a:lnTo>
                <a:lnTo>
                  <a:pt x="273" y="178"/>
                </a:lnTo>
                <a:lnTo>
                  <a:pt x="300" y="107"/>
                </a:lnTo>
                <a:close/>
                <a:moveTo>
                  <a:pt x="209" y="198"/>
                </a:moveTo>
                <a:cubicBezTo>
                  <a:pt x="205" y="195"/>
                  <a:pt x="200" y="195"/>
                  <a:pt x="196" y="198"/>
                </a:cubicBezTo>
                <a:cubicBezTo>
                  <a:pt x="193" y="202"/>
                  <a:pt x="193" y="208"/>
                  <a:pt x="196" y="211"/>
                </a:cubicBezTo>
                <a:cubicBezTo>
                  <a:pt x="200" y="214"/>
                  <a:pt x="205" y="214"/>
                  <a:pt x="209" y="211"/>
                </a:cubicBezTo>
                <a:cubicBezTo>
                  <a:pt x="212" y="208"/>
                  <a:pt x="212" y="202"/>
                  <a:pt x="209" y="198"/>
                </a:cubicBezTo>
                <a:close/>
                <a:moveTo>
                  <a:pt x="258" y="149"/>
                </a:moveTo>
                <a:lnTo>
                  <a:pt x="218" y="164"/>
                </a:lnTo>
                <a:lnTo>
                  <a:pt x="177" y="179"/>
                </a:lnTo>
                <a:lnTo>
                  <a:pt x="162" y="220"/>
                </a:lnTo>
                <a:lnTo>
                  <a:pt x="147" y="261"/>
                </a:lnTo>
                <a:lnTo>
                  <a:pt x="187" y="245"/>
                </a:lnTo>
                <a:lnTo>
                  <a:pt x="228" y="230"/>
                </a:lnTo>
                <a:lnTo>
                  <a:pt x="243" y="189"/>
                </a:lnTo>
                <a:lnTo>
                  <a:pt x="258" y="149"/>
                </a:lnTo>
                <a:close/>
                <a:moveTo>
                  <a:pt x="192" y="382"/>
                </a:moveTo>
                <a:lnTo>
                  <a:pt x="192" y="342"/>
                </a:lnTo>
                <a:cubicBezTo>
                  <a:pt x="192" y="336"/>
                  <a:pt x="197" y="331"/>
                  <a:pt x="203" y="331"/>
                </a:cubicBezTo>
                <a:lnTo>
                  <a:pt x="203" y="331"/>
                </a:lnTo>
                <a:cubicBezTo>
                  <a:pt x="209" y="331"/>
                  <a:pt x="214" y="336"/>
                  <a:pt x="214" y="342"/>
                </a:cubicBezTo>
                <a:lnTo>
                  <a:pt x="214" y="382"/>
                </a:lnTo>
                <a:cubicBezTo>
                  <a:pt x="306" y="378"/>
                  <a:pt x="380" y="303"/>
                  <a:pt x="382" y="210"/>
                </a:cubicBezTo>
                <a:lnTo>
                  <a:pt x="342" y="210"/>
                </a:lnTo>
                <a:cubicBezTo>
                  <a:pt x="336" y="210"/>
                  <a:pt x="331" y="205"/>
                  <a:pt x="331" y="199"/>
                </a:cubicBezTo>
                <a:lnTo>
                  <a:pt x="331" y="199"/>
                </a:lnTo>
                <a:cubicBezTo>
                  <a:pt x="331" y="193"/>
                  <a:pt x="336" y="189"/>
                  <a:pt x="342" y="189"/>
                </a:cubicBezTo>
                <a:lnTo>
                  <a:pt x="382" y="189"/>
                </a:lnTo>
                <a:cubicBezTo>
                  <a:pt x="374" y="101"/>
                  <a:pt x="302" y="31"/>
                  <a:pt x="214" y="27"/>
                </a:cubicBezTo>
                <a:lnTo>
                  <a:pt x="214" y="70"/>
                </a:lnTo>
                <a:cubicBezTo>
                  <a:pt x="214" y="76"/>
                  <a:pt x="209" y="81"/>
                  <a:pt x="203" y="81"/>
                </a:cubicBezTo>
                <a:lnTo>
                  <a:pt x="203" y="81"/>
                </a:lnTo>
                <a:cubicBezTo>
                  <a:pt x="197" y="81"/>
                  <a:pt x="192" y="76"/>
                  <a:pt x="192" y="70"/>
                </a:cubicBezTo>
                <a:lnTo>
                  <a:pt x="192" y="27"/>
                </a:lnTo>
                <a:cubicBezTo>
                  <a:pt x="105" y="33"/>
                  <a:pt x="35" y="102"/>
                  <a:pt x="27" y="189"/>
                </a:cubicBezTo>
                <a:lnTo>
                  <a:pt x="69" y="189"/>
                </a:lnTo>
                <a:cubicBezTo>
                  <a:pt x="75" y="189"/>
                  <a:pt x="80" y="193"/>
                  <a:pt x="80" y="199"/>
                </a:cubicBezTo>
                <a:lnTo>
                  <a:pt x="80" y="199"/>
                </a:lnTo>
                <a:cubicBezTo>
                  <a:pt x="80" y="205"/>
                  <a:pt x="75" y="210"/>
                  <a:pt x="69" y="210"/>
                </a:cubicBezTo>
                <a:lnTo>
                  <a:pt x="27" y="210"/>
                </a:lnTo>
                <a:cubicBezTo>
                  <a:pt x="30" y="302"/>
                  <a:pt x="102" y="376"/>
                  <a:pt x="192" y="382"/>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5" name="Freeform 244"/>
          <p:cNvSpPr>
            <a:spLocks noEditPoints="1"/>
          </p:cNvSpPr>
          <p:nvPr/>
        </p:nvSpPr>
        <p:spPr bwMode="auto">
          <a:xfrm>
            <a:off x="14583669" y="686098"/>
            <a:ext cx="342305" cy="339328"/>
          </a:xfrm>
          <a:custGeom>
            <a:avLst/>
            <a:gdLst>
              <a:gd name="T0" fmla="*/ 203 w 409"/>
              <a:gd name="T1" fmla="*/ 1 h 409"/>
              <a:gd name="T2" fmla="*/ 408 w 409"/>
              <a:gd name="T3" fmla="*/ 203 h 409"/>
              <a:gd name="T4" fmla="*/ 206 w 409"/>
              <a:gd name="T5" fmla="*/ 408 h 409"/>
              <a:gd name="T6" fmla="*/ 1 w 409"/>
              <a:gd name="T7" fmla="*/ 206 h 409"/>
              <a:gd name="T8" fmla="*/ 203 w 409"/>
              <a:gd name="T9" fmla="*/ 1 h 409"/>
              <a:gd name="T10" fmla="*/ 204 w 409"/>
              <a:gd name="T11" fmla="*/ 180 h 409"/>
              <a:gd name="T12" fmla="*/ 229 w 409"/>
              <a:gd name="T13" fmla="*/ 204 h 409"/>
              <a:gd name="T14" fmla="*/ 204 w 409"/>
              <a:gd name="T15" fmla="*/ 229 h 409"/>
              <a:gd name="T16" fmla="*/ 180 w 409"/>
              <a:gd name="T17" fmla="*/ 204 h 409"/>
              <a:gd name="T18" fmla="*/ 204 w 409"/>
              <a:gd name="T19" fmla="*/ 180 h 409"/>
              <a:gd name="T20" fmla="*/ 204 w 409"/>
              <a:gd name="T21" fmla="*/ 122 h 409"/>
              <a:gd name="T22" fmla="*/ 287 w 409"/>
              <a:gd name="T23" fmla="*/ 204 h 409"/>
              <a:gd name="T24" fmla="*/ 204 w 409"/>
              <a:gd name="T25" fmla="*/ 287 h 409"/>
              <a:gd name="T26" fmla="*/ 122 w 409"/>
              <a:gd name="T27" fmla="*/ 204 h 409"/>
              <a:gd name="T28" fmla="*/ 204 w 409"/>
              <a:gd name="T29" fmla="*/ 122 h 409"/>
              <a:gd name="T30" fmla="*/ 204 w 409"/>
              <a:gd name="T31" fmla="*/ 148 h 409"/>
              <a:gd name="T32" fmla="*/ 261 w 409"/>
              <a:gd name="T33" fmla="*/ 204 h 409"/>
              <a:gd name="T34" fmla="*/ 204 w 409"/>
              <a:gd name="T35" fmla="*/ 261 h 409"/>
              <a:gd name="T36" fmla="*/ 148 w 409"/>
              <a:gd name="T37" fmla="*/ 204 h 409"/>
              <a:gd name="T38" fmla="*/ 204 w 409"/>
              <a:gd name="T39" fmla="*/ 148 h 409"/>
              <a:gd name="T40" fmla="*/ 189 w 409"/>
              <a:gd name="T41" fmla="*/ 382 h 409"/>
              <a:gd name="T42" fmla="*/ 189 w 409"/>
              <a:gd name="T43" fmla="*/ 345 h 409"/>
              <a:gd name="T44" fmla="*/ 203 w 409"/>
              <a:gd name="T45" fmla="*/ 331 h 409"/>
              <a:gd name="T46" fmla="*/ 203 w 409"/>
              <a:gd name="T47" fmla="*/ 331 h 409"/>
              <a:gd name="T48" fmla="*/ 217 w 409"/>
              <a:gd name="T49" fmla="*/ 345 h 409"/>
              <a:gd name="T50" fmla="*/ 217 w 409"/>
              <a:gd name="T51" fmla="*/ 382 h 409"/>
              <a:gd name="T52" fmla="*/ 382 w 409"/>
              <a:gd name="T53" fmla="*/ 218 h 409"/>
              <a:gd name="T54" fmla="*/ 381 w 409"/>
              <a:gd name="T55" fmla="*/ 218 h 409"/>
              <a:gd name="T56" fmla="*/ 344 w 409"/>
              <a:gd name="T57" fmla="*/ 218 h 409"/>
              <a:gd name="T58" fmla="*/ 330 w 409"/>
              <a:gd name="T59" fmla="*/ 204 h 409"/>
              <a:gd name="T60" fmla="*/ 330 w 409"/>
              <a:gd name="T61" fmla="*/ 204 h 409"/>
              <a:gd name="T62" fmla="*/ 344 w 409"/>
              <a:gd name="T63" fmla="*/ 191 h 409"/>
              <a:gd name="T64" fmla="*/ 381 w 409"/>
              <a:gd name="T65" fmla="*/ 191 h 409"/>
              <a:gd name="T66" fmla="*/ 382 w 409"/>
              <a:gd name="T67" fmla="*/ 191 h 409"/>
              <a:gd name="T68" fmla="*/ 217 w 409"/>
              <a:gd name="T69" fmla="*/ 27 h 409"/>
              <a:gd name="T70" fmla="*/ 217 w 409"/>
              <a:gd name="T71" fmla="*/ 64 h 409"/>
              <a:gd name="T72" fmla="*/ 203 w 409"/>
              <a:gd name="T73" fmla="*/ 78 h 409"/>
              <a:gd name="T74" fmla="*/ 203 w 409"/>
              <a:gd name="T75" fmla="*/ 78 h 409"/>
              <a:gd name="T76" fmla="*/ 189 w 409"/>
              <a:gd name="T77" fmla="*/ 64 h 409"/>
              <a:gd name="T78" fmla="*/ 189 w 409"/>
              <a:gd name="T79" fmla="*/ 27 h 409"/>
              <a:gd name="T80" fmla="*/ 27 w 409"/>
              <a:gd name="T81" fmla="*/ 191 h 409"/>
              <a:gd name="T82" fmla="*/ 63 w 409"/>
              <a:gd name="T83" fmla="*/ 191 h 409"/>
              <a:gd name="T84" fmla="*/ 76 w 409"/>
              <a:gd name="T85" fmla="*/ 204 h 409"/>
              <a:gd name="T86" fmla="*/ 76 w 409"/>
              <a:gd name="T87" fmla="*/ 204 h 409"/>
              <a:gd name="T88" fmla="*/ 63 w 409"/>
              <a:gd name="T89" fmla="*/ 218 h 409"/>
              <a:gd name="T90" fmla="*/ 27 w 409"/>
              <a:gd name="T91" fmla="*/ 218 h 409"/>
              <a:gd name="T92" fmla="*/ 189 w 409"/>
              <a:gd name="T93" fmla="*/ 38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9" h="409">
                <a:moveTo>
                  <a:pt x="203" y="1"/>
                </a:moveTo>
                <a:cubicBezTo>
                  <a:pt x="315" y="0"/>
                  <a:pt x="407" y="90"/>
                  <a:pt x="408" y="203"/>
                </a:cubicBezTo>
                <a:cubicBezTo>
                  <a:pt x="409" y="315"/>
                  <a:pt x="319" y="407"/>
                  <a:pt x="206" y="408"/>
                </a:cubicBezTo>
                <a:cubicBezTo>
                  <a:pt x="94" y="409"/>
                  <a:pt x="2" y="319"/>
                  <a:pt x="1" y="206"/>
                </a:cubicBezTo>
                <a:cubicBezTo>
                  <a:pt x="0" y="94"/>
                  <a:pt x="90" y="2"/>
                  <a:pt x="203" y="1"/>
                </a:cubicBezTo>
                <a:close/>
                <a:moveTo>
                  <a:pt x="204" y="180"/>
                </a:moveTo>
                <a:cubicBezTo>
                  <a:pt x="218" y="180"/>
                  <a:pt x="229" y="191"/>
                  <a:pt x="229" y="204"/>
                </a:cubicBezTo>
                <a:cubicBezTo>
                  <a:pt x="229" y="218"/>
                  <a:pt x="218" y="229"/>
                  <a:pt x="204" y="229"/>
                </a:cubicBezTo>
                <a:cubicBezTo>
                  <a:pt x="191" y="229"/>
                  <a:pt x="180" y="218"/>
                  <a:pt x="180" y="204"/>
                </a:cubicBezTo>
                <a:cubicBezTo>
                  <a:pt x="180" y="191"/>
                  <a:pt x="191" y="180"/>
                  <a:pt x="204" y="180"/>
                </a:cubicBezTo>
                <a:close/>
                <a:moveTo>
                  <a:pt x="204" y="122"/>
                </a:moveTo>
                <a:cubicBezTo>
                  <a:pt x="250" y="122"/>
                  <a:pt x="287" y="159"/>
                  <a:pt x="287" y="204"/>
                </a:cubicBezTo>
                <a:cubicBezTo>
                  <a:pt x="287" y="250"/>
                  <a:pt x="250" y="287"/>
                  <a:pt x="204" y="287"/>
                </a:cubicBezTo>
                <a:cubicBezTo>
                  <a:pt x="159" y="287"/>
                  <a:pt x="122" y="250"/>
                  <a:pt x="122" y="204"/>
                </a:cubicBezTo>
                <a:cubicBezTo>
                  <a:pt x="122" y="159"/>
                  <a:pt x="159" y="122"/>
                  <a:pt x="204" y="122"/>
                </a:cubicBezTo>
                <a:close/>
                <a:moveTo>
                  <a:pt x="204" y="148"/>
                </a:moveTo>
                <a:cubicBezTo>
                  <a:pt x="236" y="148"/>
                  <a:pt x="261" y="173"/>
                  <a:pt x="261" y="204"/>
                </a:cubicBezTo>
                <a:cubicBezTo>
                  <a:pt x="261" y="236"/>
                  <a:pt x="236" y="261"/>
                  <a:pt x="204" y="261"/>
                </a:cubicBezTo>
                <a:cubicBezTo>
                  <a:pt x="173" y="261"/>
                  <a:pt x="148" y="236"/>
                  <a:pt x="148" y="204"/>
                </a:cubicBezTo>
                <a:cubicBezTo>
                  <a:pt x="148" y="173"/>
                  <a:pt x="173" y="148"/>
                  <a:pt x="204" y="148"/>
                </a:cubicBezTo>
                <a:close/>
                <a:moveTo>
                  <a:pt x="189" y="382"/>
                </a:moveTo>
                <a:lnTo>
                  <a:pt x="189" y="345"/>
                </a:lnTo>
                <a:cubicBezTo>
                  <a:pt x="189" y="337"/>
                  <a:pt x="195" y="331"/>
                  <a:pt x="203" y="331"/>
                </a:cubicBezTo>
                <a:lnTo>
                  <a:pt x="203" y="331"/>
                </a:lnTo>
                <a:cubicBezTo>
                  <a:pt x="211" y="331"/>
                  <a:pt x="217" y="337"/>
                  <a:pt x="217" y="345"/>
                </a:cubicBezTo>
                <a:lnTo>
                  <a:pt x="217" y="382"/>
                </a:lnTo>
                <a:cubicBezTo>
                  <a:pt x="305" y="376"/>
                  <a:pt x="375" y="306"/>
                  <a:pt x="382" y="218"/>
                </a:cubicBezTo>
                <a:lnTo>
                  <a:pt x="381" y="218"/>
                </a:lnTo>
                <a:lnTo>
                  <a:pt x="344" y="218"/>
                </a:lnTo>
                <a:cubicBezTo>
                  <a:pt x="336" y="218"/>
                  <a:pt x="330" y="212"/>
                  <a:pt x="330" y="204"/>
                </a:cubicBezTo>
                <a:lnTo>
                  <a:pt x="330" y="204"/>
                </a:lnTo>
                <a:cubicBezTo>
                  <a:pt x="330" y="197"/>
                  <a:pt x="336" y="191"/>
                  <a:pt x="344" y="191"/>
                </a:cubicBezTo>
                <a:lnTo>
                  <a:pt x="381" y="191"/>
                </a:lnTo>
                <a:lnTo>
                  <a:pt x="382" y="191"/>
                </a:lnTo>
                <a:cubicBezTo>
                  <a:pt x="375" y="103"/>
                  <a:pt x="305" y="33"/>
                  <a:pt x="217" y="27"/>
                </a:cubicBezTo>
                <a:lnTo>
                  <a:pt x="217" y="64"/>
                </a:lnTo>
                <a:cubicBezTo>
                  <a:pt x="217" y="72"/>
                  <a:pt x="211" y="78"/>
                  <a:pt x="203" y="78"/>
                </a:cubicBezTo>
                <a:lnTo>
                  <a:pt x="203" y="78"/>
                </a:lnTo>
                <a:cubicBezTo>
                  <a:pt x="195" y="78"/>
                  <a:pt x="189" y="72"/>
                  <a:pt x="189" y="64"/>
                </a:cubicBezTo>
                <a:lnTo>
                  <a:pt x="189" y="27"/>
                </a:lnTo>
                <a:cubicBezTo>
                  <a:pt x="103" y="35"/>
                  <a:pt x="34" y="104"/>
                  <a:pt x="27" y="191"/>
                </a:cubicBezTo>
                <a:lnTo>
                  <a:pt x="63" y="191"/>
                </a:lnTo>
                <a:cubicBezTo>
                  <a:pt x="70" y="191"/>
                  <a:pt x="76" y="197"/>
                  <a:pt x="76" y="204"/>
                </a:cubicBezTo>
                <a:lnTo>
                  <a:pt x="76" y="204"/>
                </a:lnTo>
                <a:cubicBezTo>
                  <a:pt x="76" y="212"/>
                  <a:pt x="70" y="218"/>
                  <a:pt x="63" y="218"/>
                </a:cubicBezTo>
                <a:lnTo>
                  <a:pt x="27" y="218"/>
                </a:lnTo>
                <a:cubicBezTo>
                  <a:pt x="34" y="305"/>
                  <a:pt x="103" y="374"/>
                  <a:pt x="189" y="382"/>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6" name="Freeform 245"/>
          <p:cNvSpPr>
            <a:spLocks noEditPoints="1"/>
          </p:cNvSpPr>
          <p:nvPr/>
        </p:nvSpPr>
        <p:spPr bwMode="auto">
          <a:xfrm>
            <a:off x="14628317" y="4359176"/>
            <a:ext cx="253008" cy="303609"/>
          </a:xfrm>
          <a:custGeom>
            <a:avLst/>
            <a:gdLst>
              <a:gd name="T0" fmla="*/ 76 w 305"/>
              <a:gd name="T1" fmla="*/ 349 h 365"/>
              <a:gd name="T2" fmla="*/ 79 w 305"/>
              <a:gd name="T3" fmla="*/ 364 h 365"/>
              <a:gd name="T4" fmla="*/ 216 w 305"/>
              <a:gd name="T5" fmla="*/ 359 h 365"/>
              <a:gd name="T6" fmla="*/ 209 w 305"/>
              <a:gd name="T7" fmla="*/ 346 h 365"/>
              <a:gd name="T8" fmla="*/ 87 w 305"/>
              <a:gd name="T9" fmla="*/ 236 h 365"/>
              <a:gd name="T10" fmla="*/ 184 w 305"/>
              <a:gd name="T11" fmla="*/ 153 h 365"/>
              <a:gd name="T12" fmla="*/ 168 w 305"/>
              <a:gd name="T13" fmla="*/ 140 h 365"/>
              <a:gd name="T14" fmla="*/ 147 w 305"/>
              <a:gd name="T15" fmla="*/ 141 h 365"/>
              <a:gd name="T16" fmla="*/ 141 w 305"/>
              <a:gd name="T17" fmla="*/ 162 h 365"/>
              <a:gd name="T18" fmla="*/ 149 w 305"/>
              <a:gd name="T19" fmla="*/ 177 h 365"/>
              <a:gd name="T20" fmla="*/ 154 w 305"/>
              <a:gd name="T21" fmla="*/ 193 h 365"/>
              <a:gd name="T22" fmla="*/ 159 w 305"/>
              <a:gd name="T23" fmla="*/ 210 h 365"/>
              <a:gd name="T24" fmla="*/ 168 w 305"/>
              <a:gd name="T25" fmla="*/ 217 h 365"/>
              <a:gd name="T26" fmla="*/ 180 w 305"/>
              <a:gd name="T27" fmla="*/ 185 h 365"/>
              <a:gd name="T28" fmla="*/ 190 w 305"/>
              <a:gd name="T29" fmla="*/ 164 h 365"/>
              <a:gd name="T30" fmla="*/ 250 w 305"/>
              <a:gd name="T31" fmla="*/ 158 h 365"/>
              <a:gd name="T32" fmla="*/ 156 w 305"/>
              <a:gd name="T33" fmla="*/ 127 h 365"/>
              <a:gd name="T34" fmla="*/ 304 w 305"/>
              <a:gd name="T35" fmla="*/ 128 h 365"/>
              <a:gd name="T36" fmla="*/ 289 w 305"/>
              <a:gd name="T37" fmla="*/ 129 h 365"/>
              <a:gd name="T38" fmla="*/ 265 w 305"/>
              <a:gd name="T39" fmla="*/ 119 h 365"/>
              <a:gd name="T40" fmla="*/ 260 w 305"/>
              <a:gd name="T41" fmla="*/ 98 h 365"/>
              <a:gd name="T42" fmla="*/ 251 w 305"/>
              <a:gd name="T43" fmla="*/ 80 h 365"/>
              <a:gd name="T44" fmla="*/ 233 w 305"/>
              <a:gd name="T45" fmla="*/ 59 h 365"/>
              <a:gd name="T46" fmla="*/ 199 w 305"/>
              <a:gd name="T47" fmla="*/ 48 h 365"/>
              <a:gd name="T48" fmla="*/ 192 w 305"/>
              <a:gd name="T49" fmla="*/ 61 h 365"/>
              <a:gd name="T50" fmla="*/ 199 w 305"/>
              <a:gd name="T51" fmla="*/ 66 h 365"/>
              <a:gd name="T52" fmla="*/ 201 w 305"/>
              <a:gd name="T53" fmla="*/ 80 h 365"/>
              <a:gd name="T54" fmla="*/ 211 w 305"/>
              <a:gd name="T55" fmla="*/ 86 h 365"/>
              <a:gd name="T56" fmla="*/ 228 w 305"/>
              <a:gd name="T57" fmla="*/ 85 h 365"/>
              <a:gd name="T58" fmla="*/ 223 w 305"/>
              <a:gd name="T59" fmla="*/ 104 h 365"/>
              <a:gd name="T60" fmla="*/ 230 w 305"/>
              <a:gd name="T61" fmla="*/ 127 h 365"/>
              <a:gd name="T62" fmla="*/ 251 w 305"/>
              <a:gd name="T63" fmla="*/ 152 h 365"/>
              <a:gd name="T64" fmla="*/ 265 w 305"/>
              <a:gd name="T65" fmla="*/ 141 h 365"/>
              <a:gd name="T66" fmla="*/ 146 w 305"/>
              <a:gd name="T67" fmla="*/ 116 h 365"/>
              <a:gd name="T68" fmla="*/ 166 w 305"/>
              <a:gd name="T69" fmla="*/ 100 h 365"/>
              <a:gd name="T70" fmla="*/ 181 w 305"/>
              <a:gd name="T71" fmla="*/ 88 h 365"/>
              <a:gd name="T72" fmla="*/ 170 w 305"/>
              <a:gd name="T73" fmla="*/ 78 h 365"/>
              <a:gd name="T74" fmla="*/ 155 w 305"/>
              <a:gd name="T75" fmla="*/ 85 h 365"/>
              <a:gd name="T76" fmla="*/ 148 w 305"/>
              <a:gd name="T77" fmla="*/ 85 h 365"/>
              <a:gd name="T78" fmla="*/ 148 w 305"/>
              <a:gd name="T79" fmla="*/ 76 h 365"/>
              <a:gd name="T80" fmla="*/ 158 w 305"/>
              <a:gd name="T81" fmla="*/ 72 h 365"/>
              <a:gd name="T82" fmla="*/ 159 w 305"/>
              <a:gd name="T83" fmla="*/ 62 h 365"/>
              <a:gd name="T84" fmla="*/ 146 w 305"/>
              <a:gd name="T85" fmla="*/ 64 h 365"/>
              <a:gd name="T86" fmla="*/ 135 w 305"/>
              <a:gd name="T87" fmla="*/ 65 h 365"/>
              <a:gd name="T88" fmla="*/ 127 w 305"/>
              <a:gd name="T89" fmla="*/ 71 h 365"/>
              <a:gd name="T90" fmla="*/ 102 w 305"/>
              <a:gd name="T91" fmla="*/ 65 h 365"/>
              <a:gd name="T92" fmla="*/ 87 w 305"/>
              <a:gd name="T93" fmla="*/ 104 h 365"/>
              <a:gd name="T94" fmla="*/ 95 w 305"/>
              <a:gd name="T95" fmla="*/ 118 h 365"/>
              <a:gd name="T96" fmla="*/ 102 w 305"/>
              <a:gd name="T97" fmla="*/ 126 h 365"/>
              <a:gd name="T98" fmla="*/ 131 w 305"/>
              <a:gd name="T99" fmla="*/ 144 h 365"/>
              <a:gd name="T100" fmla="*/ 129 w 305"/>
              <a:gd name="T101" fmla="*/ 138 h 365"/>
              <a:gd name="T102" fmla="*/ 120 w 305"/>
              <a:gd name="T103" fmla="*/ 123 h 365"/>
              <a:gd name="T104" fmla="*/ 134 w 305"/>
              <a:gd name="T105" fmla="*/ 117 h 365"/>
              <a:gd name="T106" fmla="*/ 138 w 305"/>
              <a:gd name="T107" fmla="*/ 127 h 365"/>
              <a:gd name="T108" fmla="*/ 145 w 305"/>
              <a:gd name="T109" fmla="*/ 119 h 365"/>
              <a:gd name="T110" fmla="*/ 228 w 305"/>
              <a:gd name="T111" fmla="*/ 162 h 365"/>
              <a:gd name="T112" fmla="*/ 239 w 305"/>
              <a:gd name="T113" fmla="*/ 164 h 365"/>
              <a:gd name="T114" fmla="*/ 237 w 305"/>
              <a:gd name="T115" fmla="*/ 1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5" h="365">
                <a:moveTo>
                  <a:pt x="136" y="279"/>
                </a:moveTo>
                <a:lnTo>
                  <a:pt x="136" y="346"/>
                </a:lnTo>
                <a:lnTo>
                  <a:pt x="82" y="346"/>
                </a:lnTo>
                <a:lnTo>
                  <a:pt x="79" y="347"/>
                </a:lnTo>
                <a:lnTo>
                  <a:pt x="76" y="349"/>
                </a:lnTo>
                <a:lnTo>
                  <a:pt x="74" y="353"/>
                </a:lnTo>
                <a:lnTo>
                  <a:pt x="73" y="356"/>
                </a:lnTo>
                <a:lnTo>
                  <a:pt x="74" y="359"/>
                </a:lnTo>
                <a:lnTo>
                  <a:pt x="76" y="361"/>
                </a:lnTo>
                <a:lnTo>
                  <a:pt x="79" y="364"/>
                </a:lnTo>
                <a:lnTo>
                  <a:pt x="82" y="365"/>
                </a:lnTo>
                <a:lnTo>
                  <a:pt x="209" y="365"/>
                </a:lnTo>
                <a:lnTo>
                  <a:pt x="212" y="364"/>
                </a:lnTo>
                <a:lnTo>
                  <a:pt x="214" y="361"/>
                </a:lnTo>
                <a:lnTo>
                  <a:pt x="216" y="359"/>
                </a:lnTo>
                <a:lnTo>
                  <a:pt x="217" y="356"/>
                </a:lnTo>
                <a:lnTo>
                  <a:pt x="216" y="353"/>
                </a:lnTo>
                <a:lnTo>
                  <a:pt x="214" y="349"/>
                </a:lnTo>
                <a:lnTo>
                  <a:pt x="212" y="347"/>
                </a:lnTo>
                <a:lnTo>
                  <a:pt x="209" y="346"/>
                </a:lnTo>
                <a:lnTo>
                  <a:pt x="155" y="346"/>
                </a:lnTo>
                <a:lnTo>
                  <a:pt x="155" y="283"/>
                </a:lnTo>
                <a:cubicBezTo>
                  <a:pt x="206" y="289"/>
                  <a:pt x="258" y="270"/>
                  <a:pt x="293" y="227"/>
                </a:cubicBezTo>
                <a:lnTo>
                  <a:pt x="280" y="216"/>
                </a:lnTo>
                <a:cubicBezTo>
                  <a:pt x="232" y="275"/>
                  <a:pt x="146" y="284"/>
                  <a:pt x="87" y="236"/>
                </a:cubicBezTo>
                <a:cubicBezTo>
                  <a:pt x="28" y="188"/>
                  <a:pt x="19" y="101"/>
                  <a:pt x="67" y="42"/>
                </a:cubicBezTo>
                <a:lnTo>
                  <a:pt x="54" y="32"/>
                </a:lnTo>
                <a:cubicBezTo>
                  <a:pt x="0" y="98"/>
                  <a:pt x="10" y="195"/>
                  <a:pt x="76" y="249"/>
                </a:cubicBezTo>
                <a:cubicBezTo>
                  <a:pt x="94" y="264"/>
                  <a:pt x="115" y="274"/>
                  <a:pt x="136" y="279"/>
                </a:cubicBezTo>
                <a:close/>
                <a:moveTo>
                  <a:pt x="184" y="153"/>
                </a:moveTo>
                <a:lnTo>
                  <a:pt x="180" y="150"/>
                </a:lnTo>
                <a:lnTo>
                  <a:pt x="178" y="147"/>
                </a:lnTo>
                <a:lnTo>
                  <a:pt x="173" y="143"/>
                </a:lnTo>
                <a:lnTo>
                  <a:pt x="171" y="141"/>
                </a:lnTo>
                <a:lnTo>
                  <a:pt x="168" y="140"/>
                </a:lnTo>
                <a:lnTo>
                  <a:pt x="165" y="140"/>
                </a:lnTo>
                <a:lnTo>
                  <a:pt x="160" y="140"/>
                </a:lnTo>
                <a:lnTo>
                  <a:pt x="155" y="140"/>
                </a:lnTo>
                <a:lnTo>
                  <a:pt x="151" y="140"/>
                </a:lnTo>
                <a:lnTo>
                  <a:pt x="147" y="141"/>
                </a:lnTo>
                <a:lnTo>
                  <a:pt x="144" y="143"/>
                </a:lnTo>
                <a:lnTo>
                  <a:pt x="141" y="147"/>
                </a:lnTo>
                <a:lnTo>
                  <a:pt x="140" y="150"/>
                </a:lnTo>
                <a:lnTo>
                  <a:pt x="140" y="155"/>
                </a:lnTo>
                <a:lnTo>
                  <a:pt x="141" y="162"/>
                </a:lnTo>
                <a:lnTo>
                  <a:pt x="141" y="165"/>
                </a:lnTo>
                <a:lnTo>
                  <a:pt x="142" y="169"/>
                </a:lnTo>
                <a:lnTo>
                  <a:pt x="144" y="172"/>
                </a:lnTo>
                <a:lnTo>
                  <a:pt x="147" y="175"/>
                </a:lnTo>
                <a:lnTo>
                  <a:pt x="149" y="177"/>
                </a:lnTo>
                <a:lnTo>
                  <a:pt x="151" y="179"/>
                </a:lnTo>
                <a:lnTo>
                  <a:pt x="153" y="181"/>
                </a:lnTo>
                <a:lnTo>
                  <a:pt x="154" y="184"/>
                </a:lnTo>
                <a:lnTo>
                  <a:pt x="154" y="188"/>
                </a:lnTo>
                <a:lnTo>
                  <a:pt x="154" y="193"/>
                </a:lnTo>
                <a:lnTo>
                  <a:pt x="154" y="198"/>
                </a:lnTo>
                <a:lnTo>
                  <a:pt x="154" y="201"/>
                </a:lnTo>
                <a:lnTo>
                  <a:pt x="155" y="203"/>
                </a:lnTo>
                <a:lnTo>
                  <a:pt x="157" y="207"/>
                </a:lnTo>
                <a:lnTo>
                  <a:pt x="159" y="210"/>
                </a:lnTo>
                <a:lnTo>
                  <a:pt x="161" y="214"/>
                </a:lnTo>
                <a:lnTo>
                  <a:pt x="163" y="215"/>
                </a:lnTo>
                <a:lnTo>
                  <a:pt x="165" y="217"/>
                </a:lnTo>
                <a:lnTo>
                  <a:pt x="166" y="217"/>
                </a:lnTo>
                <a:lnTo>
                  <a:pt x="168" y="217"/>
                </a:lnTo>
                <a:lnTo>
                  <a:pt x="169" y="214"/>
                </a:lnTo>
                <a:lnTo>
                  <a:pt x="170" y="210"/>
                </a:lnTo>
                <a:lnTo>
                  <a:pt x="173" y="200"/>
                </a:lnTo>
                <a:lnTo>
                  <a:pt x="176" y="191"/>
                </a:lnTo>
                <a:lnTo>
                  <a:pt x="180" y="185"/>
                </a:lnTo>
                <a:lnTo>
                  <a:pt x="184" y="179"/>
                </a:lnTo>
                <a:lnTo>
                  <a:pt x="188" y="174"/>
                </a:lnTo>
                <a:lnTo>
                  <a:pt x="189" y="171"/>
                </a:lnTo>
                <a:lnTo>
                  <a:pt x="190" y="167"/>
                </a:lnTo>
                <a:lnTo>
                  <a:pt x="190" y="164"/>
                </a:lnTo>
                <a:lnTo>
                  <a:pt x="189" y="160"/>
                </a:lnTo>
                <a:lnTo>
                  <a:pt x="187" y="157"/>
                </a:lnTo>
                <a:lnTo>
                  <a:pt x="184" y="153"/>
                </a:lnTo>
                <a:close/>
                <a:moveTo>
                  <a:pt x="247" y="155"/>
                </a:moveTo>
                <a:cubicBezTo>
                  <a:pt x="249" y="155"/>
                  <a:pt x="250" y="156"/>
                  <a:pt x="250" y="158"/>
                </a:cubicBezTo>
                <a:cubicBezTo>
                  <a:pt x="250" y="159"/>
                  <a:pt x="249" y="160"/>
                  <a:pt x="247" y="160"/>
                </a:cubicBezTo>
                <a:cubicBezTo>
                  <a:pt x="244" y="160"/>
                  <a:pt x="243" y="159"/>
                  <a:pt x="243" y="158"/>
                </a:cubicBezTo>
                <a:cubicBezTo>
                  <a:pt x="243" y="156"/>
                  <a:pt x="244" y="155"/>
                  <a:pt x="247" y="155"/>
                </a:cubicBezTo>
                <a:close/>
                <a:moveTo>
                  <a:pt x="152" y="124"/>
                </a:moveTo>
                <a:cubicBezTo>
                  <a:pt x="154" y="124"/>
                  <a:pt x="156" y="125"/>
                  <a:pt x="156" y="127"/>
                </a:cubicBezTo>
                <a:cubicBezTo>
                  <a:pt x="156" y="128"/>
                  <a:pt x="154" y="129"/>
                  <a:pt x="152" y="129"/>
                </a:cubicBezTo>
                <a:cubicBezTo>
                  <a:pt x="150" y="129"/>
                  <a:pt x="148" y="128"/>
                  <a:pt x="148" y="127"/>
                </a:cubicBezTo>
                <a:cubicBezTo>
                  <a:pt x="148" y="125"/>
                  <a:pt x="150" y="124"/>
                  <a:pt x="152" y="124"/>
                </a:cubicBezTo>
                <a:close/>
                <a:moveTo>
                  <a:pt x="174" y="0"/>
                </a:moveTo>
                <a:cubicBezTo>
                  <a:pt x="245" y="0"/>
                  <a:pt x="303" y="57"/>
                  <a:pt x="304" y="128"/>
                </a:cubicBezTo>
                <a:cubicBezTo>
                  <a:pt x="305" y="200"/>
                  <a:pt x="247" y="258"/>
                  <a:pt x="176" y="259"/>
                </a:cubicBezTo>
                <a:cubicBezTo>
                  <a:pt x="105" y="259"/>
                  <a:pt x="47" y="202"/>
                  <a:pt x="46" y="131"/>
                </a:cubicBezTo>
                <a:cubicBezTo>
                  <a:pt x="45" y="59"/>
                  <a:pt x="103" y="1"/>
                  <a:pt x="174" y="0"/>
                </a:cubicBezTo>
                <a:close/>
                <a:moveTo>
                  <a:pt x="175" y="15"/>
                </a:moveTo>
                <a:cubicBezTo>
                  <a:pt x="238" y="15"/>
                  <a:pt x="289" y="66"/>
                  <a:pt x="289" y="129"/>
                </a:cubicBezTo>
                <a:cubicBezTo>
                  <a:pt x="289" y="193"/>
                  <a:pt x="238" y="244"/>
                  <a:pt x="175" y="244"/>
                </a:cubicBezTo>
                <a:cubicBezTo>
                  <a:pt x="112" y="244"/>
                  <a:pt x="61" y="193"/>
                  <a:pt x="61" y="129"/>
                </a:cubicBezTo>
                <a:cubicBezTo>
                  <a:pt x="61" y="66"/>
                  <a:pt x="112" y="15"/>
                  <a:pt x="175" y="15"/>
                </a:cubicBezTo>
                <a:close/>
                <a:moveTo>
                  <a:pt x="265" y="121"/>
                </a:moveTo>
                <a:lnTo>
                  <a:pt x="265" y="119"/>
                </a:lnTo>
                <a:lnTo>
                  <a:pt x="264" y="112"/>
                </a:lnTo>
                <a:lnTo>
                  <a:pt x="263" y="110"/>
                </a:lnTo>
                <a:lnTo>
                  <a:pt x="262" y="104"/>
                </a:lnTo>
                <a:lnTo>
                  <a:pt x="261" y="102"/>
                </a:lnTo>
                <a:lnTo>
                  <a:pt x="260" y="98"/>
                </a:lnTo>
                <a:lnTo>
                  <a:pt x="258" y="94"/>
                </a:lnTo>
                <a:lnTo>
                  <a:pt x="257" y="91"/>
                </a:lnTo>
                <a:lnTo>
                  <a:pt x="255" y="86"/>
                </a:lnTo>
                <a:lnTo>
                  <a:pt x="253" y="83"/>
                </a:lnTo>
                <a:lnTo>
                  <a:pt x="251" y="80"/>
                </a:lnTo>
                <a:lnTo>
                  <a:pt x="249" y="76"/>
                </a:lnTo>
                <a:lnTo>
                  <a:pt x="247" y="74"/>
                </a:lnTo>
                <a:lnTo>
                  <a:pt x="241" y="67"/>
                </a:lnTo>
                <a:lnTo>
                  <a:pt x="234" y="60"/>
                </a:lnTo>
                <a:lnTo>
                  <a:pt x="233" y="59"/>
                </a:lnTo>
                <a:lnTo>
                  <a:pt x="228" y="55"/>
                </a:lnTo>
                <a:lnTo>
                  <a:pt x="228" y="55"/>
                </a:lnTo>
                <a:lnTo>
                  <a:pt x="216" y="47"/>
                </a:lnTo>
                <a:lnTo>
                  <a:pt x="204" y="42"/>
                </a:lnTo>
                <a:lnTo>
                  <a:pt x="199" y="48"/>
                </a:lnTo>
                <a:lnTo>
                  <a:pt x="197" y="51"/>
                </a:lnTo>
                <a:lnTo>
                  <a:pt x="195" y="53"/>
                </a:lnTo>
                <a:lnTo>
                  <a:pt x="194" y="54"/>
                </a:lnTo>
                <a:lnTo>
                  <a:pt x="192" y="56"/>
                </a:lnTo>
                <a:lnTo>
                  <a:pt x="192" y="61"/>
                </a:lnTo>
                <a:lnTo>
                  <a:pt x="193" y="62"/>
                </a:lnTo>
                <a:lnTo>
                  <a:pt x="194" y="64"/>
                </a:lnTo>
                <a:lnTo>
                  <a:pt x="197" y="65"/>
                </a:lnTo>
                <a:lnTo>
                  <a:pt x="199" y="65"/>
                </a:lnTo>
                <a:lnTo>
                  <a:pt x="199" y="66"/>
                </a:lnTo>
                <a:lnTo>
                  <a:pt x="199" y="67"/>
                </a:lnTo>
                <a:lnTo>
                  <a:pt x="199" y="71"/>
                </a:lnTo>
                <a:lnTo>
                  <a:pt x="199" y="74"/>
                </a:lnTo>
                <a:lnTo>
                  <a:pt x="199" y="77"/>
                </a:lnTo>
                <a:lnTo>
                  <a:pt x="201" y="80"/>
                </a:lnTo>
                <a:lnTo>
                  <a:pt x="202" y="83"/>
                </a:lnTo>
                <a:lnTo>
                  <a:pt x="204" y="85"/>
                </a:lnTo>
                <a:lnTo>
                  <a:pt x="206" y="86"/>
                </a:lnTo>
                <a:lnTo>
                  <a:pt x="208" y="86"/>
                </a:lnTo>
                <a:lnTo>
                  <a:pt x="211" y="86"/>
                </a:lnTo>
                <a:lnTo>
                  <a:pt x="215" y="85"/>
                </a:lnTo>
                <a:lnTo>
                  <a:pt x="220" y="83"/>
                </a:lnTo>
                <a:lnTo>
                  <a:pt x="223" y="83"/>
                </a:lnTo>
                <a:lnTo>
                  <a:pt x="227" y="83"/>
                </a:lnTo>
                <a:lnTo>
                  <a:pt x="228" y="85"/>
                </a:lnTo>
                <a:lnTo>
                  <a:pt x="228" y="88"/>
                </a:lnTo>
                <a:lnTo>
                  <a:pt x="228" y="92"/>
                </a:lnTo>
                <a:lnTo>
                  <a:pt x="227" y="95"/>
                </a:lnTo>
                <a:lnTo>
                  <a:pt x="224" y="101"/>
                </a:lnTo>
                <a:lnTo>
                  <a:pt x="223" y="104"/>
                </a:lnTo>
                <a:lnTo>
                  <a:pt x="223" y="108"/>
                </a:lnTo>
                <a:lnTo>
                  <a:pt x="223" y="113"/>
                </a:lnTo>
                <a:lnTo>
                  <a:pt x="225" y="119"/>
                </a:lnTo>
                <a:lnTo>
                  <a:pt x="227" y="123"/>
                </a:lnTo>
                <a:lnTo>
                  <a:pt x="230" y="127"/>
                </a:lnTo>
                <a:lnTo>
                  <a:pt x="235" y="133"/>
                </a:lnTo>
                <a:lnTo>
                  <a:pt x="240" y="139"/>
                </a:lnTo>
                <a:lnTo>
                  <a:pt x="244" y="145"/>
                </a:lnTo>
                <a:lnTo>
                  <a:pt x="247" y="148"/>
                </a:lnTo>
                <a:lnTo>
                  <a:pt x="251" y="152"/>
                </a:lnTo>
                <a:lnTo>
                  <a:pt x="256" y="155"/>
                </a:lnTo>
                <a:lnTo>
                  <a:pt x="261" y="158"/>
                </a:lnTo>
                <a:lnTo>
                  <a:pt x="263" y="150"/>
                </a:lnTo>
                <a:lnTo>
                  <a:pt x="264" y="147"/>
                </a:lnTo>
                <a:lnTo>
                  <a:pt x="265" y="141"/>
                </a:lnTo>
                <a:lnTo>
                  <a:pt x="265" y="139"/>
                </a:lnTo>
                <a:lnTo>
                  <a:pt x="266" y="130"/>
                </a:lnTo>
                <a:lnTo>
                  <a:pt x="265" y="121"/>
                </a:lnTo>
                <a:close/>
                <a:moveTo>
                  <a:pt x="145" y="119"/>
                </a:moveTo>
                <a:lnTo>
                  <a:pt x="146" y="116"/>
                </a:lnTo>
                <a:lnTo>
                  <a:pt x="148" y="113"/>
                </a:lnTo>
                <a:lnTo>
                  <a:pt x="150" y="110"/>
                </a:lnTo>
                <a:lnTo>
                  <a:pt x="153" y="107"/>
                </a:lnTo>
                <a:lnTo>
                  <a:pt x="160" y="103"/>
                </a:lnTo>
                <a:lnTo>
                  <a:pt x="166" y="100"/>
                </a:lnTo>
                <a:lnTo>
                  <a:pt x="172" y="97"/>
                </a:lnTo>
                <a:lnTo>
                  <a:pt x="177" y="95"/>
                </a:lnTo>
                <a:lnTo>
                  <a:pt x="180" y="92"/>
                </a:lnTo>
                <a:lnTo>
                  <a:pt x="181" y="90"/>
                </a:lnTo>
                <a:lnTo>
                  <a:pt x="181" y="88"/>
                </a:lnTo>
                <a:lnTo>
                  <a:pt x="180" y="84"/>
                </a:lnTo>
                <a:lnTo>
                  <a:pt x="177" y="81"/>
                </a:lnTo>
                <a:lnTo>
                  <a:pt x="175" y="80"/>
                </a:lnTo>
                <a:lnTo>
                  <a:pt x="173" y="78"/>
                </a:lnTo>
                <a:lnTo>
                  <a:pt x="170" y="78"/>
                </a:lnTo>
                <a:lnTo>
                  <a:pt x="165" y="78"/>
                </a:lnTo>
                <a:lnTo>
                  <a:pt x="161" y="78"/>
                </a:lnTo>
                <a:lnTo>
                  <a:pt x="158" y="80"/>
                </a:lnTo>
                <a:lnTo>
                  <a:pt x="156" y="82"/>
                </a:lnTo>
                <a:lnTo>
                  <a:pt x="155" y="85"/>
                </a:lnTo>
                <a:lnTo>
                  <a:pt x="154" y="86"/>
                </a:lnTo>
                <a:lnTo>
                  <a:pt x="153" y="88"/>
                </a:lnTo>
                <a:lnTo>
                  <a:pt x="151" y="87"/>
                </a:lnTo>
                <a:lnTo>
                  <a:pt x="149" y="86"/>
                </a:lnTo>
                <a:lnTo>
                  <a:pt x="148" y="85"/>
                </a:lnTo>
                <a:lnTo>
                  <a:pt x="144" y="81"/>
                </a:lnTo>
                <a:lnTo>
                  <a:pt x="143" y="79"/>
                </a:lnTo>
                <a:lnTo>
                  <a:pt x="144" y="78"/>
                </a:lnTo>
                <a:lnTo>
                  <a:pt x="145" y="76"/>
                </a:lnTo>
                <a:lnTo>
                  <a:pt x="148" y="76"/>
                </a:lnTo>
                <a:lnTo>
                  <a:pt x="150" y="76"/>
                </a:lnTo>
                <a:lnTo>
                  <a:pt x="153" y="75"/>
                </a:lnTo>
                <a:lnTo>
                  <a:pt x="154" y="74"/>
                </a:lnTo>
                <a:lnTo>
                  <a:pt x="156" y="73"/>
                </a:lnTo>
                <a:lnTo>
                  <a:pt x="158" y="72"/>
                </a:lnTo>
                <a:lnTo>
                  <a:pt x="160" y="69"/>
                </a:lnTo>
                <a:lnTo>
                  <a:pt x="161" y="67"/>
                </a:lnTo>
                <a:lnTo>
                  <a:pt x="161" y="66"/>
                </a:lnTo>
                <a:lnTo>
                  <a:pt x="161" y="64"/>
                </a:lnTo>
                <a:lnTo>
                  <a:pt x="159" y="62"/>
                </a:lnTo>
                <a:lnTo>
                  <a:pt x="156" y="62"/>
                </a:lnTo>
                <a:lnTo>
                  <a:pt x="153" y="62"/>
                </a:lnTo>
                <a:lnTo>
                  <a:pt x="151" y="62"/>
                </a:lnTo>
                <a:lnTo>
                  <a:pt x="148" y="64"/>
                </a:lnTo>
                <a:lnTo>
                  <a:pt x="146" y="64"/>
                </a:lnTo>
                <a:lnTo>
                  <a:pt x="144" y="64"/>
                </a:lnTo>
                <a:lnTo>
                  <a:pt x="142" y="63"/>
                </a:lnTo>
                <a:lnTo>
                  <a:pt x="139" y="63"/>
                </a:lnTo>
                <a:lnTo>
                  <a:pt x="137" y="64"/>
                </a:lnTo>
                <a:lnTo>
                  <a:pt x="135" y="65"/>
                </a:lnTo>
                <a:lnTo>
                  <a:pt x="133" y="67"/>
                </a:lnTo>
                <a:lnTo>
                  <a:pt x="132" y="69"/>
                </a:lnTo>
                <a:lnTo>
                  <a:pt x="130" y="70"/>
                </a:lnTo>
                <a:lnTo>
                  <a:pt x="128" y="71"/>
                </a:lnTo>
                <a:lnTo>
                  <a:pt x="127" y="71"/>
                </a:lnTo>
                <a:lnTo>
                  <a:pt x="123" y="69"/>
                </a:lnTo>
                <a:lnTo>
                  <a:pt x="119" y="66"/>
                </a:lnTo>
                <a:lnTo>
                  <a:pt x="115" y="62"/>
                </a:lnTo>
                <a:lnTo>
                  <a:pt x="110" y="58"/>
                </a:lnTo>
                <a:lnTo>
                  <a:pt x="102" y="65"/>
                </a:lnTo>
                <a:lnTo>
                  <a:pt x="96" y="73"/>
                </a:lnTo>
                <a:lnTo>
                  <a:pt x="89" y="82"/>
                </a:lnTo>
                <a:lnTo>
                  <a:pt x="84" y="92"/>
                </a:lnTo>
                <a:lnTo>
                  <a:pt x="86" y="98"/>
                </a:lnTo>
                <a:lnTo>
                  <a:pt x="87" y="104"/>
                </a:lnTo>
                <a:lnTo>
                  <a:pt x="89" y="108"/>
                </a:lnTo>
                <a:lnTo>
                  <a:pt x="91" y="112"/>
                </a:lnTo>
                <a:lnTo>
                  <a:pt x="92" y="115"/>
                </a:lnTo>
                <a:lnTo>
                  <a:pt x="94" y="117"/>
                </a:lnTo>
                <a:lnTo>
                  <a:pt x="95" y="118"/>
                </a:lnTo>
                <a:lnTo>
                  <a:pt x="96" y="119"/>
                </a:lnTo>
                <a:lnTo>
                  <a:pt x="96" y="119"/>
                </a:lnTo>
                <a:lnTo>
                  <a:pt x="97" y="121"/>
                </a:lnTo>
                <a:lnTo>
                  <a:pt x="99" y="123"/>
                </a:lnTo>
                <a:lnTo>
                  <a:pt x="102" y="126"/>
                </a:lnTo>
                <a:lnTo>
                  <a:pt x="106" y="130"/>
                </a:lnTo>
                <a:lnTo>
                  <a:pt x="112" y="134"/>
                </a:lnTo>
                <a:lnTo>
                  <a:pt x="120" y="139"/>
                </a:lnTo>
                <a:lnTo>
                  <a:pt x="130" y="144"/>
                </a:lnTo>
                <a:lnTo>
                  <a:pt x="131" y="144"/>
                </a:lnTo>
                <a:lnTo>
                  <a:pt x="132" y="143"/>
                </a:lnTo>
                <a:lnTo>
                  <a:pt x="132" y="143"/>
                </a:lnTo>
                <a:lnTo>
                  <a:pt x="132" y="141"/>
                </a:lnTo>
                <a:lnTo>
                  <a:pt x="131" y="140"/>
                </a:lnTo>
                <a:lnTo>
                  <a:pt x="129" y="138"/>
                </a:lnTo>
                <a:lnTo>
                  <a:pt x="124" y="133"/>
                </a:lnTo>
                <a:lnTo>
                  <a:pt x="122" y="130"/>
                </a:lnTo>
                <a:lnTo>
                  <a:pt x="121" y="128"/>
                </a:lnTo>
                <a:lnTo>
                  <a:pt x="120" y="125"/>
                </a:lnTo>
                <a:lnTo>
                  <a:pt x="120" y="123"/>
                </a:lnTo>
                <a:lnTo>
                  <a:pt x="122" y="121"/>
                </a:lnTo>
                <a:lnTo>
                  <a:pt x="123" y="119"/>
                </a:lnTo>
                <a:lnTo>
                  <a:pt x="129" y="117"/>
                </a:lnTo>
                <a:lnTo>
                  <a:pt x="132" y="116"/>
                </a:lnTo>
                <a:lnTo>
                  <a:pt x="134" y="117"/>
                </a:lnTo>
                <a:lnTo>
                  <a:pt x="134" y="119"/>
                </a:lnTo>
                <a:lnTo>
                  <a:pt x="135" y="121"/>
                </a:lnTo>
                <a:lnTo>
                  <a:pt x="136" y="123"/>
                </a:lnTo>
                <a:lnTo>
                  <a:pt x="137" y="126"/>
                </a:lnTo>
                <a:lnTo>
                  <a:pt x="138" y="127"/>
                </a:lnTo>
                <a:lnTo>
                  <a:pt x="139" y="127"/>
                </a:lnTo>
                <a:lnTo>
                  <a:pt x="141" y="126"/>
                </a:lnTo>
                <a:lnTo>
                  <a:pt x="142" y="126"/>
                </a:lnTo>
                <a:lnTo>
                  <a:pt x="144" y="124"/>
                </a:lnTo>
                <a:lnTo>
                  <a:pt x="145" y="119"/>
                </a:lnTo>
                <a:close/>
                <a:moveTo>
                  <a:pt x="229" y="152"/>
                </a:moveTo>
                <a:lnTo>
                  <a:pt x="227" y="155"/>
                </a:lnTo>
                <a:lnTo>
                  <a:pt x="227" y="157"/>
                </a:lnTo>
                <a:lnTo>
                  <a:pt x="227" y="160"/>
                </a:lnTo>
                <a:lnTo>
                  <a:pt x="228" y="162"/>
                </a:lnTo>
                <a:lnTo>
                  <a:pt x="232" y="165"/>
                </a:lnTo>
                <a:lnTo>
                  <a:pt x="235" y="166"/>
                </a:lnTo>
                <a:lnTo>
                  <a:pt x="237" y="166"/>
                </a:lnTo>
                <a:lnTo>
                  <a:pt x="238" y="165"/>
                </a:lnTo>
                <a:lnTo>
                  <a:pt x="239" y="164"/>
                </a:lnTo>
                <a:lnTo>
                  <a:pt x="240" y="162"/>
                </a:lnTo>
                <a:lnTo>
                  <a:pt x="240" y="160"/>
                </a:lnTo>
                <a:lnTo>
                  <a:pt x="240" y="158"/>
                </a:lnTo>
                <a:lnTo>
                  <a:pt x="239" y="156"/>
                </a:lnTo>
                <a:lnTo>
                  <a:pt x="237" y="154"/>
                </a:lnTo>
                <a:lnTo>
                  <a:pt x="233" y="152"/>
                </a:lnTo>
                <a:lnTo>
                  <a:pt x="231" y="152"/>
                </a:lnTo>
                <a:lnTo>
                  <a:pt x="229" y="15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7" name="Freeform 246"/>
          <p:cNvSpPr>
            <a:spLocks noEditPoints="1"/>
          </p:cNvSpPr>
          <p:nvPr/>
        </p:nvSpPr>
        <p:spPr bwMode="auto">
          <a:xfrm>
            <a:off x="14579203" y="6091536"/>
            <a:ext cx="351234" cy="208359"/>
          </a:xfrm>
          <a:custGeom>
            <a:avLst/>
            <a:gdLst>
              <a:gd name="T0" fmla="*/ 358 w 423"/>
              <a:gd name="T1" fmla="*/ 112 h 253"/>
              <a:gd name="T2" fmla="*/ 358 w 423"/>
              <a:gd name="T3" fmla="*/ 110 h 253"/>
              <a:gd name="T4" fmla="*/ 357 w 423"/>
              <a:gd name="T5" fmla="*/ 99 h 253"/>
              <a:gd name="T6" fmla="*/ 276 w 423"/>
              <a:gd name="T7" fmla="*/ 63 h 253"/>
              <a:gd name="T8" fmla="*/ 269 w 423"/>
              <a:gd name="T9" fmla="*/ 69 h 253"/>
              <a:gd name="T10" fmla="*/ 261 w 423"/>
              <a:gd name="T11" fmla="*/ 59 h 253"/>
              <a:gd name="T12" fmla="*/ 251 w 423"/>
              <a:gd name="T13" fmla="*/ 49 h 253"/>
              <a:gd name="T14" fmla="*/ 242 w 423"/>
              <a:gd name="T15" fmla="*/ 41 h 253"/>
              <a:gd name="T16" fmla="*/ 75 w 423"/>
              <a:gd name="T17" fmla="*/ 92 h 253"/>
              <a:gd name="T18" fmla="*/ 71 w 423"/>
              <a:gd name="T19" fmla="*/ 112 h 253"/>
              <a:gd name="T20" fmla="*/ 59 w 423"/>
              <a:gd name="T21" fmla="*/ 115 h 253"/>
              <a:gd name="T22" fmla="*/ 59 w 423"/>
              <a:gd name="T23" fmla="*/ 248 h 253"/>
              <a:gd name="T24" fmla="*/ 73 w 423"/>
              <a:gd name="T25" fmla="*/ 252 h 253"/>
              <a:gd name="T26" fmla="*/ 87 w 423"/>
              <a:gd name="T27" fmla="*/ 253 h 253"/>
              <a:gd name="T28" fmla="*/ 340 w 423"/>
              <a:gd name="T29" fmla="*/ 253 h 253"/>
              <a:gd name="T30" fmla="*/ 355 w 423"/>
              <a:gd name="T31" fmla="*/ 252 h 253"/>
              <a:gd name="T32" fmla="*/ 368 w 423"/>
              <a:gd name="T33" fmla="*/ 248 h 253"/>
              <a:gd name="T34" fmla="*/ 380 w 423"/>
              <a:gd name="T35" fmla="*/ 241 h 253"/>
              <a:gd name="T36" fmla="*/ 391 w 423"/>
              <a:gd name="T37" fmla="*/ 233 h 253"/>
              <a:gd name="T38" fmla="*/ 380 w 423"/>
              <a:gd name="T39" fmla="*/ 122 h 253"/>
              <a:gd name="T40" fmla="*/ 369 w 423"/>
              <a:gd name="T41" fmla="*/ 116 h 253"/>
              <a:gd name="T42" fmla="*/ 358 w 423"/>
              <a:gd name="T43" fmla="*/ 112 h 253"/>
              <a:gd name="T44" fmla="*/ 340 w 423"/>
              <a:gd name="T45" fmla="*/ 236 h 253"/>
              <a:gd name="T46" fmla="*/ 87 w 423"/>
              <a:gd name="T47" fmla="*/ 236 h 253"/>
              <a:gd name="T48" fmla="*/ 77 w 423"/>
              <a:gd name="T49" fmla="*/ 235 h 253"/>
              <a:gd name="T50" fmla="*/ 67 w 423"/>
              <a:gd name="T51" fmla="*/ 232 h 253"/>
              <a:gd name="T52" fmla="*/ 67 w 423"/>
              <a:gd name="T53" fmla="*/ 132 h 253"/>
              <a:gd name="T54" fmla="*/ 75 w 423"/>
              <a:gd name="T55" fmla="*/ 129 h 253"/>
              <a:gd name="T56" fmla="*/ 80 w 423"/>
              <a:gd name="T57" fmla="*/ 127 h 253"/>
              <a:gd name="T58" fmla="*/ 84 w 423"/>
              <a:gd name="T59" fmla="*/ 124 h 253"/>
              <a:gd name="T60" fmla="*/ 87 w 423"/>
              <a:gd name="T61" fmla="*/ 119 h 253"/>
              <a:gd name="T62" fmla="*/ 90 w 423"/>
              <a:gd name="T63" fmla="*/ 114 h 253"/>
              <a:gd name="T64" fmla="*/ 93 w 423"/>
              <a:gd name="T65" fmla="*/ 99 h 253"/>
              <a:gd name="T66" fmla="*/ 244 w 423"/>
              <a:gd name="T67" fmla="*/ 70 h 253"/>
              <a:gd name="T68" fmla="*/ 248 w 423"/>
              <a:gd name="T69" fmla="*/ 74 h 253"/>
              <a:gd name="T70" fmla="*/ 255 w 423"/>
              <a:gd name="T71" fmla="*/ 79 h 253"/>
              <a:gd name="T72" fmla="*/ 261 w 423"/>
              <a:gd name="T73" fmla="*/ 85 h 253"/>
              <a:gd name="T74" fmla="*/ 263 w 423"/>
              <a:gd name="T75" fmla="*/ 86 h 253"/>
              <a:gd name="T76" fmla="*/ 265 w 423"/>
              <a:gd name="T77" fmla="*/ 87 h 253"/>
              <a:gd name="T78" fmla="*/ 268 w 423"/>
              <a:gd name="T79" fmla="*/ 87 h 253"/>
              <a:gd name="T80" fmla="*/ 269 w 423"/>
              <a:gd name="T81" fmla="*/ 87 h 253"/>
              <a:gd name="T82" fmla="*/ 275 w 423"/>
              <a:gd name="T83" fmla="*/ 86 h 253"/>
              <a:gd name="T84" fmla="*/ 281 w 423"/>
              <a:gd name="T85" fmla="*/ 83 h 253"/>
              <a:gd name="T86" fmla="*/ 339 w 423"/>
              <a:gd name="T87" fmla="*/ 103 h 253"/>
              <a:gd name="T88" fmla="*/ 340 w 423"/>
              <a:gd name="T89" fmla="*/ 110 h 253"/>
              <a:gd name="T90" fmla="*/ 340 w 423"/>
              <a:gd name="T91" fmla="*/ 111 h 253"/>
              <a:gd name="T92" fmla="*/ 341 w 423"/>
              <a:gd name="T93" fmla="*/ 117 h 253"/>
              <a:gd name="T94" fmla="*/ 343 w 423"/>
              <a:gd name="T95" fmla="*/ 123 h 253"/>
              <a:gd name="T96" fmla="*/ 347 w 423"/>
              <a:gd name="T97" fmla="*/ 127 h 253"/>
              <a:gd name="T98" fmla="*/ 353 w 423"/>
              <a:gd name="T99" fmla="*/ 129 h 253"/>
              <a:gd name="T100" fmla="*/ 361 w 423"/>
              <a:gd name="T101" fmla="*/ 132 h 253"/>
              <a:gd name="T102" fmla="*/ 370 w 423"/>
              <a:gd name="T103" fmla="*/ 226 h 253"/>
              <a:gd name="T104" fmla="*/ 361 w 423"/>
              <a:gd name="T105" fmla="*/ 232 h 253"/>
              <a:gd name="T106" fmla="*/ 351 w 423"/>
              <a:gd name="T107" fmla="*/ 235 h 253"/>
              <a:gd name="T108" fmla="*/ 340 w 423"/>
              <a:gd name="T109" fmla="*/ 23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3" h="253">
                <a:moveTo>
                  <a:pt x="358" y="112"/>
                </a:moveTo>
                <a:lnTo>
                  <a:pt x="358" y="110"/>
                </a:lnTo>
                <a:lnTo>
                  <a:pt x="357" y="99"/>
                </a:lnTo>
                <a:cubicBezTo>
                  <a:pt x="345" y="62"/>
                  <a:pt x="312" y="45"/>
                  <a:pt x="276" y="63"/>
                </a:cubicBezTo>
                <a:lnTo>
                  <a:pt x="269" y="69"/>
                </a:lnTo>
                <a:lnTo>
                  <a:pt x="261" y="59"/>
                </a:lnTo>
                <a:lnTo>
                  <a:pt x="251" y="49"/>
                </a:lnTo>
                <a:lnTo>
                  <a:pt x="242" y="41"/>
                </a:lnTo>
                <a:cubicBezTo>
                  <a:pt x="178" y="0"/>
                  <a:pt x="107" y="20"/>
                  <a:pt x="75" y="92"/>
                </a:cubicBezTo>
                <a:lnTo>
                  <a:pt x="71" y="112"/>
                </a:lnTo>
                <a:lnTo>
                  <a:pt x="59" y="115"/>
                </a:lnTo>
                <a:cubicBezTo>
                  <a:pt x="1" y="154"/>
                  <a:pt x="0" y="216"/>
                  <a:pt x="59" y="248"/>
                </a:cubicBezTo>
                <a:lnTo>
                  <a:pt x="73" y="252"/>
                </a:lnTo>
                <a:lnTo>
                  <a:pt x="87" y="253"/>
                </a:lnTo>
                <a:lnTo>
                  <a:pt x="340" y="253"/>
                </a:lnTo>
                <a:lnTo>
                  <a:pt x="355" y="252"/>
                </a:lnTo>
                <a:lnTo>
                  <a:pt x="368" y="248"/>
                </a:lnTo>
                <a:lnTo>
                  <a:pt x="380" y="241"/>
                </a:lnTo>
                <a:lnTo>
                  <a:pt x="391" y="233"/>
                </a:lnTo>
                <a:cubicBezTo>
                  <a:pt x="423" y="192"/>
                  <a:pt x="418" y="155"/>
                  <a:pt x="380" y="122"/>
                </a:cubicBezTo>
                <a:lnTo>
                  <a:pt x="369" y="116"/>
                </a:lnTo>
                <a:lnTo>
                  <a:pt x="358" y="112"/>
                </a:lnTo>
                <a:close/>
                <a:moveTo>
                  <a:pt x="340" y="236"/>
                </a:moveTo>
                <a:lnTo>
                  <a:pt x="87" y="236"/>
                </a:lnTo>
                <a:lnTo>
                  <a:pt x="77" y="235"/>
                </a:lnTo>
                <a:lnTo>
                  <a:pt x="67" y="232"/>
                </a:lnTo>
                <a:cubicBezTo>
                  <a:pt x="23" y="204"/>
                  <a:pt x="21" y="155"/>
                  <a:pt x="67" y="132"/>
                </a:cubicBezTo>
                <a:lnTo>
                  <a:pt x="75" y="129"/>
                </a:lnTo>
                <a:lnTo>
                  <a:pt x="80" y="127"/>
                </a:lnTo>
                <a:lnTo>
                  <a:pt x="84" y="124"/>
                </a:lnTo>
                <a:lnTo>
                  <a:pt x="87" y="119"/>
                </a:lnTo>
                <a:lnTo>
                  <a:pt x="90" y="114"/>
                </a:lnTo>
                <a:lnTo>
                  <a:pt x="93" y="99"/>
                </a:lnTo>
                <a:cubicBezTo>
                  <a:pt x="121" y="32"/>
                  <a:pt x="201" y="13"/>
                  <a:pt x="244" y="70"/>
                </a:cubicBezTo>
                <a:lnTo>
                  <a:pt x="248" y="74"/>
                </a:lnTo>
                <a:lnTo>
                  <a:pt x="255" y="79"/>
                </a:lnTo>
                <a:lnTo>
                  <a:pt x="261" y="85"/>
                </a:lnTo>
                <a:lnTo>
                  <a:pt x="263" y="86"/>
                </a:lnTo>
                <a:lnTo>
                  <a:pt x="265" y="87"/>
                </a:lnTo>
                <a:lnTo>
                  <a:pt x="268" y="87"/>
                </a:lnTo>
                <a:lnTo>
                  <a:pt x="269" y="87"/>
                </a:lnTo>
                <a:lnTo>
                  <a:pt x="275" y="86"/>
                </a:lnTo>
                <a:lnTo>
                  <a:pt x="281" y="83"/>
                </a:lnTo>
                <a:cubicBezTo>
                  <a:pt x="307" y="67"/>
                  <a:pt x="330" y="72"/>
                  <a:pt x="339" y="103"/>
                </a:cubicBezTo>
                <a:lnTo>
                  <a:pt x="340" y="110"/>
                </a:lnTo>
                <a:lnTo>
                  <a:pt x="340" y="111"/>
                </a:lnTo>
                <a:lnTo>
                  <a:pt x="341" y="117"/>
                </a:lnTo>
                <a:lnTo>
                  <a:pt x="343" y="123"/>
                </a:lnTo>
                <a:lnTo>
                  <a:pt x="347" y="127"/>
                </a:lnTo>
                <a:lnTo>
                  <a:pt x="353" y="129"/>
                </a:lnTo>
                <a:lnTo>
                  <a:pt x="361" y="132"/>
                </a:lnTo>
                <a:cubicBezTo>
                  <a:pt x="402" y="153"/>
                  <a:pt x="404" y="197"/>
                  <a:pt x="370" y="226"/>
                </a:cubicBezTo>
                <a:lnTo>
                  <a:pt x="361" y="232"/>
                </a:lnTo>
                <a:lnTo>
                  <a:pt x="351" y="235"/>
                </a:lnTo>
                <a:lnTo>
                  <a:pt x="340" y="23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8" name="Freeform 247"/>
          <p:cNvSpPr>
            <a:spLocks noEditPoints="1"/>
          </p:cNvSpPr>
          <p:nvPr/>
        </p:nvSpPr>
        <p:spPr bwMode="auto">
          <a:xfrm>
            <a:off x="14579203" y="6640712"/>
            <a:ext cx="351234" cy="235148"/>
          </a:xfrm>
          <a:custGeom>
            <a:avLst/>
            <a:gdLst>
              <a:gd name="T0" fmla="*/ 358 w 419"/>
              <a:gd name="T1" fmla="*/ 141 h 284"/>
              <a:gd name="T2" fmla="*/ 276 w 419"/>
              <a:gd name="T3" fmla="*/ 94 h 284"/>
              <a:gd name="T4" fmla="*/ 261 w 419"/>
              <a:gd name="T5" fmla="*/ 90 h 284"/>
              <a:gd name="T6" fmla="*/ 242 w 419"/>
              <a:gd name="T7" fmla="*/ 72 h 284"/>
              <a:gd name="T8" fmla="*/ 310 w 419"/>
              <a:gd name="T9" fmla="*/ 14 h 284"/>
              <a:gd name="T10" fmla="*/ 387 w 419"/>
              <a:gd name="T11" fmla="*/ 160 h 284"/>
              <a:gd name="T12" fmla="*/ 369 w 419"/>
              <a:gd name="T13" fmla="*/ 147 h 284"/>
              <a:gd name="T14" fmla="*/ 216 w 419"/>
              <a:gd name="T15" fmla="*/ 59 h 284"/>
              <a:gd name="T16" fmla="*/ 71 w 419"/>
              <a:gd name="T17" fmla="*/ 143 h 284"/>
              <a:gd name="T18" fmla="*/ 59 w 419"/>
              <a:gd name="T19" fmla="*/ 279 h 284"/>
              <a:gd name="T20" fmla="*/ 87 w 419"/>
              <a:gd name="T21" fmla="*/ 284 h 284"/>
              <a:gd name="T22" fmla="*/ 355 w 419"/>
              <a:gd name="T23" fmla="*/ 283 h 284"/>
              <a:gd name="T24" fmla="*/ 380 w 419"/>
              <a:gd name="T25" fmla="*/ 273 h 284"/>
              <a:gd name="T26" fmla="*/ 396 w 419"/>
              <a:gd name="T27" fmla="*/ 170 h 284"/>
              <a:gd name="T28" fmla="*/ 309 w 419"/>
              <a:gd name="T29" fmla="*/ 1 h 284"/>
              <a:gd name="T30" fmla="*/ 340 w 419"/>
              <a:gd name="T31" fmla="*/ 267 h 284"/>
              <a:gd name="T32" fmla="*/ 77 w 419"/>
              <a:gd name="T33" fmla="*/ 266 h 284"/>
              <a:gd name="T34" fmla="*/ 67 w 419"/>
              <a:gd name="T35" fmla="*/ 164 h 284"/>
              <a:gd name="T36" fmla="*/ 80 w 419"/>
              <a:gd name="T37" fmla="*/ 158 h 284"/>
              <a:gd name="T38" fmla="*/ 87 w 419"/>
              <a:gd name="T39" fmla="*/ 151 h 284"/>
              <a:gd name="T40" fmla="*/ 93 w 419"/>
              <a:gd name="T41" fmla="*/ 130 h 284"/>
              <a:gd name="T42" fmla="*/ 248 w 419"/>
              <a:gd name="T43" fmla="*/ 105 h 284"/>
              <a:gd name="T44" fmla="*/ 261 w 419"/>
              <a:gd name="T45" fmla="*/ 116 h 284"/>
              <a:gd name="T46" fmla="*/ 265 w 419"/>
              <a:gd name="T47" fmla="*/ 118 h 284"/>
              <a:gd name="T48" fmla="*/ 269 w 419"/>
              <a:gd name="T49" fmla="*/ 118 h 284"/>
              <a:gd name="T50" fmla="*/ 281 w 419"/>
              <a:gd name="T51" fmla="*/ 114 h 284"/>
              <a:gd name="T52" fmla="*/ 340 w 419"/>
              <a:gd name="T53" fmla="*/ 141 h 284"/>
              <a:gd name="T54" fmla="*/ 341 w 419"/>
              <a:gd name="T55" fmla="*/ 148 h 284"/>
              <a:gd name="T56" fmla="*/ 347 w 419"/>
              <a:gd name="T57" fmla="*/ 158 h 284"/>
              <a:gd name="T58" fmla="*/ 361 w 419"/>
              <a:gd name="T59" fmla="*/ 164 h 284"/>
              <a:gd name="T60" fmla="*/ 361 w 419"/>
              <a:gd name="T61" fmla="*/ 263 h 284"/>
              <a:gd name="T62" fmla="*/ 340 w 419"/>
              <a:gd name="T63" fmla="*/ 267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9" h="284">
                <a:moveTo>
                  <a:pt x="358" y="143"/>
                </a:moveTo>
                <a:lnTo>
                  <a:pt x="358" y="141"/>
                </a:lnTo>
                <a:lnTo>
                  <a:pt x="357" y="130"/>
                </a:lnTo>
                <a:cubicBezTo>
                  <a:pt x="345" y="93"/>
                  <a:pt x="312" y="76"/>
                  <a:pt x="276" y="94"/>
                </a:cubicBezTo>
                <a:lnTo>
                  <a:pt x="269" y="100"/>
                </a:lnTo>
                <a:lnTo>
                  <a:pt x="261" y="90"/>
                </a:lnTo>
                <a:lnTo>
                  <a:pt x="251" y="80"/>
                </a:lnTo>
                <a:lnTo>
                  <a:pt x="242" y="72"/>
                </a:lnTo>
                <a:cubicBezTo>
                  <a:pt x="237" y="69"/>
                  <a:pt x="233" y="66"/>
                  <a:pt x="228" y="64"/>
                </a:cubicBezTo>
                <a:cubicBezTo>
                  <a:pt x="243" y="35"/>
                  <a:pt x="274" y="14"/>
                  <a:pt x="310" y="14"/>
                </a:cubicBezTo>
                <a:cubicBezTo>
                  <a:pt x="361" y="14"/>
                  <a:pt x="403" y="55"/>
                  <a:pt x="403" y="106"/>
                </a:cubicBezTo>
                <a:cubicBezTo>
                  <a:pt x="403" y="126"/>
                  <a:pt x="397" y="144"/>
                  <a:pt x="387" y="160"/>
                </a:cubicBezTo>
                <a:cubicBezTo>
                  <a:pt x="385" y="157"/>
                  <a:pt x="382" y="155"/>
                  <a:pt x="380" y="153"/>
                </a:cubicBezTo>
                <a:lnTo>
                  <a:pt x="369" y="147"/>
                </a:lnTo>
                <a:lnTo>
                  <a:pt x="358" y="143"/>
                </a:lnTo>
                <a:close/>
                <a:moveTo>
                  <a:pt x="216" y="59"/>
                </a:moveTo>
                <a:cubicBezTo>
                  <a:pt x="159" y="37"/>
                  <a:pt x="103" y="61"/>
                  <a:pt x="75" y="124"/>
                </a:cubicBezTo>
                <a:lnTo>
                  <a:pt x="71" y="143"/>
                </a:lnTo>
                <a:lnTo>
                  <a:pt x="59" y="146"/>
                </a:lnTo>
                <a:cubicBezTo>
                  <a:pt x="1" y="185"/>
                  <a:pt x="0" y="247"/>
                  <a:pt x="59" y="279"/>
                </a:cubicBezTo>
                <a:lnTo>
                  <a:pt x="73" y="283"/>
                </a:lnTo>
                <a:lnTo>
                  <a:pt x="87" y="284"/>
                </a:lnTo>
                <a:lnTo>
                  <a:pt x="340" y="284"/>
                </a:lnTo>
                <a:lnTo>
                  <a:pt x="355" y="283"/>
                </a:lnTo>
                <a:lnTo>
                  <a:pt x="368" y="279"/>
                </a:lnTo>
                <a:lnTo>
                  <a:pt x="380" y="273"/>
                </a:lnTo>
                <a:lnTo>
                  <a:pt x="391" y="264"/>
                </a:lnTo>
                <a:cubicBezTo>
                  <a:pt x="418" y="230"/>
                  <a:pt x="419" y="199"/>
                  <a:pt x="396" y="170"/>
                </a:cubicBezTo>
                <a:cubicBezTo>
                  <a:pt x="409" y="152"/>
                  <a:pt x="417" y="130"/>
                  <a:pt x="417" y="106"/>
                </a:cubicBezTo>
                <a:cubicBezTo>
                  <a:pt x="416" y="47"/>
                  <a:pt x="368" y="0"/>
                  <a:pt x="309" y="1"/>
                </a:cubicBezTo>
                <a:cubicBezTo>
                  <a:pt x="268" y="1"/>
                  <a:pt x="233" y="24"/>
                  <a:pt x="216" y="59"/>
                </a:cubicBezTo>
                <a:close/>
                <a:moveTo>
                  <a:pt x="340" y="267"/>
                </a:moveTo>
                <a:lnTo>
                  <a:pt x="87" y="267"/>
                </a:lnTo>
                <a:lnTo>
                  <a:pt x="77" y="266"/>
                </a:lnTo>
                <a:lnTo>
                  <a:pt x="67" y="263"/>
                </a:lnTo>
                <a:cubicBezTo>
                  <a:pt x="23" y="236"/>
                  <a:pt x="21" y="187"/>
                  <a:pt x="67" y="164"/>
                </a:cubicBezTo>
                <a:lnTo>
                  <a:pt x="75" y="160"/>
                </a:lnTo>
                <a:lnTo>
                  <a:pt x="80" y="158"/>
                </a:lnTo>
                <a:lnTo>
                  <a:pt x="84" y="155"/>
                </a:lnTo>
                <a:lnTo>
                  <a:pt x="87" y="151"/>
                </a:lnTo>
                <a:lnTo>
                  <a:pt x="89" y="145"/>
                </a:lnTo>
                <a:lnTo>
                  <a:pt x="93" y="130"/>
                </a:lnTo>
                <a:cubicBezTo>
                  <a:pt x="121" y="63"/>
                  <a:pt x="201" y="44"/>
                  <a:pt x="244" y="101"/>
                </a:cubicBezTo>
                <a:lnTo>
                  <a:pt x="248" y="105"/>
                </a:lnTo>
                <a:lnTo>
                  <a:pt x="255" y="111"/>
                </a:lnTo>
                <a:lnTo>
                  <a:pt x="261" y="116"/>
                </a:lnTo>
                <a:lnTo>
                  <a:pt x="263" y="117"/>
                </a:lnTo>
                <a:lnTo>
                  <a:pt x="265" y="118"/>
                </a:lnTo>
                <a:lnTo>
                  <a:pt x="268" y="118"/>
                </a:lnTo>
                <a:lnTo>
                  <a:pt x="269" y="118"/>
                </a:lnTo>
                <a:lnTo>
                  <a:pt x="275" y="117"/>
                </a:lnTo>
                <a:lnTo>
                  <a:pt x="281" y="114"/>
                </a:lnTo>
                <a:cubicBezTo>
                  <a:pt x="307" y="98"/>
                  <a:pt x="330" y="103"/>
                  <a:pt x="339" y="134"/>
                </a:cubicBezTo>
                <a:lnTo>
                  <a:pt x="340" y="141"/>
                </a:lnTo>
                <a:lnTo>
                  <a:pt x="340" y="142"/>
                </a:lnTo>
                <a:lnTo>
                  <a:pt x="341" y="148"/>
                </a:lnTo>
                <a:lnTo>
                  <a:pt x="343" y="154"/>
                </a:lnTo>
                <a:lnTo>
                  <a:pt x="347" y="158"/>
                </a:lnTo>
                <a:lnTo>
                  <a:pt x="353" y="160"/>
                </a:lnTo>
                <a:lnTo>
                  <a:pt x="361" y="164"/>
                </a:lnTo>
                <a:cubicBezTo>
                  <a:pt x="402" y="184"/>
                  <a:pt x="404" y="228"/>
                  <a:pt x="370" y="257"/>
                </a:cubicBezTo>
                <a:lnTo>
                  <a:pt x="361" y="263"/>
                </a:lnTo>
                <a:lnTo>
                  <a:pt x="351" y="266"/>
                </a:lnTo>
                <a:lnTo>
                  <a:pt x="340" y="267"/>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49" name="Freeform 248"/>
          <p:cNvSpPr>
            <a:spLocks noEditPoints="1"/>
          </p:cNvSpPr>
          <p:nvPr/>
        </p:nvSpPr>
        <p:spPr bwMode="auto">
          <a:xfrm>
            <a:off x="14579203" y="7113984"/>
            <a:ext cx="351234" cy="305098"/>
          </a:xfrm>
          <a:custGeom>
            <a:avLst/>
            <a:gdLst>
              <a:gd name="T0" fmla="*/ 358 w 422"/>
              <a:gd name="T1" fmla="*/ 109 h 368"/>
              <a:gd name="T2" fmla="*/ 276 w 422"/>
              <a:gd name="T3" fmla="*/ 63 h 368"/>
              <a:gd name="T4" fmla="*/ 260 w 422"/>
              <a:gd name="T5" fmla="*/ 59 h 368"/>
              <a:gd name="T6" fmla="*/ 241 w 422"/>
              <a:gd name="T7" fmla="*/ 40 h 368"/>
              <a:gd name="T8" fmla="*/ 71 w 422"/>
              <a:gd name="T9" fmla="*/ 111 h 368"/>
              <a:gd name="T10" fmla="*/ 59 w 422"/>
              <a:gd name="T11" fmla="*/ 247 h 368"/>
              <a:gd name="T12" fmla="*/ 87 w 422"/>
              <a:gd name="T13" fmla="*/ 253 h 368"/>
              <a:gd name="T14" fmla="*/ 354 w 422"/>
              <a:gd name="T15" fmla="*/ 252 h 368"/>
              <a:gd name="T16" fmla="*/ 379 w 422"/>
              <a:gd name="T17" fmla="*/ 241 h 368"/>
              <a:gd name="T18" fmla="*/ 379 w 422"/>
              <a:gd name="T19" fmla="*/ 121 h 368"/>
              <a:gd name="T20" fmla="*/ 358 w 422"/>
              <a:gd name="T21" fmla="*/ 111 h 368"/>
              <a:gd name="T22" fmla="*/ 119 w 422"/>
              <a:gd name="T23" fmla="*/ 283 h 368"/>
              <a:gd name="T24" fmla="*/ 115 w 422"/>
              <a:gd name="T25" fmla="*/ 338 h 368"/>
              <a:gd name="T26" fmla="*/ 123 w 422"/>
              <a:gd name="T27" fmla="*/ 338 h 368"/>
              <a:gd name="T28" fmla="*/ 120 w 422"/>
              <a:gd name="T29" fmla="*/ 283 h 368"/>
              <a:gd name="T30" fmla="*/ 322 w 422"/>
              <a:gd name="T31" fmla="*/ 304 h 368"/>
              <a:gd name="T32" fmla="*/ 308 w 422"/>
              <a:gd name="T33" fmla="*/ 354 h 368"/>
              <a:gd name="T34" fmla="*/ 320 w 422"/>
              <a:gd name="T35" fmla="*/ 360 h 368"/>
              <a:gd name="T36" fmla="*/ 336 w 422"/>
              <a:gd name="T37" fmla="*/ 354 h 368"/>
              <a:gd name="T38" fmla="*/ 322 w 422"/>
              <a:gd name="T39" fmla="*/ 304 h 368"/>
              <a:gd name="T40" fmla="*/ 181 w 422"/>
              <a:gd name="T41" fmla="*/ 313 h 368"/>
              <a:gd name="T42" fmla="*/ 178 w 422"/>
              <a:gd name="T43" fmla="*/ 367 h 368"/>
              <a:gd name="T44" fmla="*/ 185 w 422"/>
              <a:gd name="T45" fmla="*/ 367 h 368"/>
              <a:gd name="T46" fmla="*/ 182 w 422"/>
              <a:gd name="T47" fmla="*/ 313 h 368"/>
              <a:gd name="T48" fmla="*/ 254 w 422"/>
              <a:gd name="T49" fmla="*/ 274 h 368"/>
              <a:gd name="T50" fmla="*/ 240 w 422"/>
              <a:gd name="T51" fmla="*/ 323 h 368"/>
              <a:gd name="T52" fmla="*/ 252 w 422"/>
              <a:gd name="T53" fmla="*/ 329 h 368"/>
              <a:gd name="T54" fmla="*/ 268 w 422"/>
              <a:gd name="T55" fmla="*/ 323 h 368"/>
              <a:gd name="T56" fmla="*/ 254 w 422"/>
              <a:gd name="T57" fmla="*/ 274 h 368"/>
              <a:gd name="T58" fmla="*/ 87 w 422"/>
              <a:gd name="T59" fmla="*/ 236 h 368"/>
              <a:gd name="T60" fmla="*/ 66 w 422"/>
              <a:gd name="T61" fmla="*/ 231 h 368"/>
              <a:gd name="T62" fmla="*/ 75 w 422"/>
              <a:gd name="T63" fmla="*/ 129 h 368"/>
              <a:gd name="T64" fmla="*/ 83 w 422"/>
              <a:gd name="T65" fmla="*/ 123 h 368"/>
              <a:gd name="T66" fmla="*/ 89 w 422"/>
              <a:gd name="T67" fmla="*/ 114 h 368"/>
              <a:gd name="T68" fmla="*/ 243 w 422"/>
              <a:gd name="T69" fmla="*/ 69 h 368"/>
              <a:gd name="T70" fmla="*/ 254 w 422"/>
              <a:gd name="T71" fmla="*/ 79 h 368"/>
              <a:gd name="T72" fmla="*/ 263 w 422"/>
              <a:gd name="T73" fmla="*/ 86 h 368"/>
              <a:gd name="T74" fmla="*/ 267 w 422"/>
              <a:gd name="T75" fmla="*/ 87 h 368"/>
              <a:gd name="T76" fmla="*/ 275 w 422"/>
              <a:gd name="T77" fmla="*/ 86 h 368"/>
              <a:gd name="T78" fmla="*/ 338 w 422"/>
              <a:gd name="T79" fmla="*/ 103 h 368"/>
              <a:gd name="T80" fmla="*/ 339 w 422"/>
              <a:gd name="T81" fmla="*/ 110 h 368"/>
              <a:gd name="T82" fmla="*/ 343 w 422"/>
              <a:gd name="T83" fmla="*/ 122 h 368"/>
              <a:gd name="T84" fmla="*/ 352 w 422"/>
              <a:gd name="T85" fmla="*/ 129 h 368"/>
              <a:gd name="T86" fmla="*/ 370 w 422"/>
              <a:gd name="T87" fmla="*/ 226 h 368"/>
              <a:gd name="T88" fmla="*/ 350 w 422"/>
              <a:gd name="T89" fmla="*/ 23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368">
                <a:moveTo>
                  <a:pt x="358" y="111"/>
                </a:moveTo>
                <a:lnTo>
                  <a:pt x="358" y="109"/>
                </a:lnTo>
                <a:lnTo>
                  <a:pt x="357" y="98"/>
                </a:lnTo>
                <a:cubicBezTo>
                  <a:pt x="344" y="61"/>
                  <a:pt x="312" y="45"/>
                  <a:pt x="276" y="63"/>
                </a:cubicBezTo>
                <a:lnTo>
                  <a:pt x="268" y="68"/>
                </a:lnTo>
                <a:lnTo>
                  <a:pt x="260" y="59"/>
                </a:lnTo>
                <a:lnTo>
                  <a:pt x="251" y="49"/>
                </a:lnTo>
                <a:lnTo>
                  <a:pt x="241" y="40"/>
                </a:lnTo>
                <a:cubicBezTo>
                  <a:pt x="177" y="0"/>
                  <a:pt x="107" y="19"/>
                  <a:pt x="75" y="92"/>
                </a:cubicBezTo>
                <a:lnTo>
                  <a:pt x="71" y="111"/>
                </a:lnTo>
                <a:lnTo>
                  <a:pt x="59" y="115"/>
                </a:lnTo>
                <a:cubicBezTo>
                  <a:pt x="0" y="153"/>
                  <a:pt x="0" y="215"/>
                  <a:pt x="59" y="247"/>
                </a:cubicBezTo>
                <a:lnTo>
                  <a:pt x="73" y="252"/>
                </a:lnTo>
                <a:lnTo>
                  <a:pt x="87" y="253"/>
                </a:lnTo>
                <a:lnTo>
                  <a:pt x="339" y="253"/>
                </a:lnTo>
                <a:lnTo>
                  <a:pt x="354" y="252"/>
                </a:lnTo>
                <a:lnTo>
                  <a:pt x="367" y="247"/>
                </a:lnTo>
                <a:lnTo>
                  <a:pt x="379" y="241"/>
                </a:lnTo>
                <a:lnTo>
                  <a:pt x="390" y="232"/>
                </a:lnTo>
                <a:cubicBezTo>
                  <a:pt x="422" y="192"/>
                  <a:pt x="417" y="155"/>
                  <a:pt x="379" y="121"/>
                </a:cubicBezTo>
                <a:lnTo>
                  <a:pt x="368" y="116"/>
                </a:lnTo>
                <a:lnTo>
                  <a:pt x="358" y="111"/>
                </a:lnTo>
                <a:close/>
                <a:moveTo>
                  <a:pt x="119" y="283"/>
                </a:moveTo>
                <a:lnTo>
                  <a:pt x="119" y="283"/>
                </a:lnTo>
                <a:cubicBezTo>
                  <a:pt x="106" y="296"/>
                  <a:pt x="92" y="316"/>
                  <a:pt x="105" y="332"/>
                </a:cubicBezTo>
                <a:cubicBezTo>
                  <a:pt x="109" y="336"/>
                  <a:pt x="111" y="337"/>
                  <a:pt x="115" y="338"/>
                </a:cubicBezTo>
                <a:lnTo>
                  <a:pt x="117" y="338"/>
                </a:lnTo>
                <a:cubicBezTo>
                  <a:pt x="120" y="338"/>
                  <a:pt x="121" y="338"/>
                  <a:pt x="123" y="338"/>
                </a:cubicBezTo>
                <a:cubicBezTo>
                  <a:pt x="128" y="337"/>
                  <a:pt x="130" y="336"/>
                  <a:pt x="133" y="332"/>
                </a:cubicBezTo>
                <a:cubicBezTo>
                  <a:pt x="147" y="316"/>
                  <a:pt x="132" y="296"/>
                  <a:pt x="120" y="283"/>
                </a:cubicBezTo>
                <a:lnTo>
                  <a:pt x="119" y="283"/>
                </a:lnTo>
                <a:close/>
                <a:moveTo>
                  <a:pt x="322" y="304"/>
                </a:moveTo>
                <a:lnTo>
                  <a:pt x="321" y="305"/>
                </a:lnTo>
                <a:cubicBezTo>
                  <a:pt x="309" y="317"/>
                  <a:pt x="294" y="337"/>
                  <a:pt x="308" y="354"/>
                </a:cubicBezTo>
                <a:cubicBezTo>
                  <a:pt x="312" y="357"/>
                  <a:pt x="313" y="358"/>
                  <a:pt x="318" y="359"/>
                </a:cubicBezTo>
                <a:lnTo>
                  <a:pt x="320" y="360"/>
                </a:lnTo>
                <a:cubicBezTo>
                  <a:pt x="322" y="360"/>
                  <a:pt x="323" y="360"/>
                  <a:pt x="326" y="359"/>
                </a:cubicBezTo>
                <a:cubicBezTo>
                  <a:pt x="330" y="358"/>
                  <a:pt x="332" y="357"/>
                  <a:pt x="336" y="354"/>
                </a:cubicBezTo>
                <a:cubicBezTo>
                  <a:pt x="349" y="337"/>
                  <a:pt x="335" y="317"/>
                  <a:pt x="322" y="305"/>
                </a:cubicBezTo>
                <a:lnTo>
                  <a:pt x="322" y="304"/>
                </a:lnTo>
                <a:close/>
                <a:moveTo>
                  <a:pt x="182" y="312"/>
                </a:moveTo>
                <a:lnTo>
                  <a:pt x="181" y="313"/>
                </a:lnTo>
                <a:cubicBezTo>
                  <a:pt x="169" y="325"/>
                  <a:pt x="154" y="345"/>
                  <a:pt x="168" y="362"/>
                </a:cubicBezTo>
                <a:cubicBezTo>
                  <a:pt x="171" y="365"/>
                  <a:pt x="173" y="366"/>
                  <a:pt x="178" y="367"/>
                </a:cubicBezTo>
                <a:lnTo>
                  <a:pt x="180" y="367"/>
                </a:lnTo>
                <a:cubicBezTo>
                  <a:pt x="182" y="368"/>
                  <a:pt x="183" y="368"/>
                  <a:pt x="185" y="367"/>
                </a:cubicBezTo>
                <a:cubicBezTo>
                  <a:pt x="190" y="366"/>
                  <a:pt x="192" y="365"/>
                  <a:pt x="196" y="362"/>
                </a:cubicBezTo>
                <a:cubicBezTo>
                  <a:pt x="209" y="345"/>
                  <a:pt x="195" y="325"/>
                  <a:pt x="182" y="313"/>
                </a:cubicBezTo>
                <a:lnTo>
                  <a:pt x="182" y="312"/>
                </a:lnTo>
                <a:close/>
                <a:moveTo>
                  <a:pt x="254" y="274"/>
                </a:moveTo>
                <a:lnTo>
                  <a:pt x="254" y="274"/>
                </a:lnTo>
                <a:cubicBezTo>
                  <a:pt x="241" y="287"/>
                  <a:pt x="227" y="307"/>
                  <a:pt x="240" y="323"/>
                </a:cubicBezTo>
                <a:cubicBezTo>
                  <a:pt x="244" y="326"/>
                  <a:pt x="246" y="328"/>
                  <a:pt x="250" y="329"/>
                </a:cubicBezTo>
                <a:lnTo>
                  <a:pt x="252" y="329"/>
                </a:lnTo>
                <a:cubicBezTo>
                  <a:pt x="255" y="329"/>
                  <a:pt x="256" y="329"/>
                  <a:pt x="258" y="329"/>
                </a:cubicBezTo>
                <a:cubicBezTo>
                  <a:pt x="263" y="328"/>
                  <a:pt x="265" y="326"/>
                  <a:pt x="268" y="323"/>
                </a:cubicBezTo>
                <a:cubicBezTo>
                  <a:pt x="282" y="307"/>
                  <a:pt x="267" y="287"/>
                  <a:pt x="255" y="274"/>
                </a:cubicBezTo>
                <a:lnTo>
                  <a:pt x="254" y="274"/>
                </a:lnTo>
                <a:close/>
                <a:moveTo>
                  <a:pt x="339" y="236"/>
                </a:moveTo>
                <a:lnTo>
                  <a:pt x="87" y="236"/>
                </a:lnTo>
                <a:lnTo>
                  <a:pt x="76" y="234"/>
                </a:lnTo>
                <a:lnTo>
                  <a:pt x="66" y="231"/>
                </a:lnTo>
                <a:cubicBezTo>
                  <a:pt x="23" y="204"/>
                  <a:pt x="20" y="155"/>
                  <a:pt x="66" y="132"/>
                </a:cubicBezTo>
                <a:lnTo>
                  <a:pt x="75" y="129"/>
                </a:lnTo>
                <a:lnTo>
                  <a:pt x="79" y="127"/>
                </a:lnTo>
                <a:lnTo>
                  <a:pt x="83" y="123"/>
                </a:lnTo>
                <a:lnTo>
                  <a:pt x="87" y="119"/>
                </a:lnTo>
                <a:lnTo>
                  <a:pt x="89" y="114"/>
                </a:lnTo>
                <a:lnTo>
                  <a:pt x="92" y="98"/>
                </a:lnTo>
                <a:cubicBezTo>
                  <a:pt x="121" y="32"/>
                  <a:pt x="201" y="13"/>
                  <a:pt x="243" y="69"/>
                </a:cubicBezTo>
                <a:lnTo>
                  <a:pt x="248" y="74"/>
                </a:lnTo>
                <a:lnTo>
                  <a:pt x="254" y="79"/>
                </a:lnTo>
                <a:lnTo>
                  <a:pt x="260" y="84"/>
                </a:lnTo>
                <a:lnTo>
                  <a:pt x="263" y="86"/>
                </a:lnTo>
                <a:lnTo>
                  <a:pt x="265" y="87"/>
                </a:lnTo>
                <a:lnTo>
                  <a:pt x="267" y="87"/>
                </a:lnTo>
                <a:lnTo>
                  <a:pt x="268" y="87"/>
                </a:lnTo>
                <a:lnTo>
                  <a:pt x="275" y="86"/>
                </a:lnTo>
                <a:lnTo>
                  <a:pt x="280" y="82"/>
                </a:lnTo>
                <a:cubicBezTo>
                  <a:pt x="306" y="67"/>
                  <a:pt x="329" y="72"/>
                  <a:pt x="338" y="103"/>
                </a:cubicBezTo>
                <a:lnTo>
                  <a:pt x="339" y="109"/>
                </a:lnTo>
                <a:lnTo>
                  <a:pt x="339" y="110"/>
                </a:lnTo>
                <a:lnTo>
                  <a:pt x="340" y="117"/>
                </a:lnTo>
                <a:lnTo>
                  <a:pt x="343" y="122"/>
                </a:lnTo>
                <a:lnTo>
                  <a:pt x="347" y="127"/>
                </a:lnTo>
                <a:lnTo>
                  <a:pt x="352" y="129"/>
                </a:lnTo>
                <a:lnTo>
                  <a:pt x="361" y="132"/>
                </a:lnTo>
                <a:cubicBezTo>
                  <a:pt x="401" y="152"/>
                  <a:pt x="403" y="197"/>
                  <a:pt x="370" y="226"/>
                </a:cubicBezTo>
                <a:lnTo>
                  <a:pt x="361" y="231"/>
                </a:lnTo>
                <a:lnTo>
                  <a:pt x="350" y="234"/>
                </a:lnTo>
                <a:lnTo>
                  <a:pt x="339" y="236"/>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0" name="Freeform 249"/>
          <p:cNvSpPr>
            <a:spLocks noEditPoints="1"/>
          </p:cNvSpPr>
          <p:nvPr/>
        </p:nvSpPr>
        <p:spPr bwMode="auto">
          <a:xfrm>
            <a:off x="13876735" y="6587133"/>
            <a:ext cx="337840" cy="340817"/>
          </a:xfrm>
          <a:custGeom>
            <a:avLst/>
            <a:gdLst>
              <a:gd name="T0" fmla="*/ 203 w 409"/>
              <a:gd name="T1" fmla="*/ 1 h 410"/>
              <a:gd name="T2" fmla="*/ 409 w 409"/>
              <a:gd name="T3" fmla="*/ 203 h 410"/>
              <a:gd name="T4" fmla="*/ 206 w 409"/>
              <a:gd name="T5" fmla="*/ 409 h 410"/>
              <a:gd name="T6" fmla="*/ 1 w 409"/>
              <a:gd name="T7" fmla="*/ 206 h 410"/>
              <a:gd name="T8" fmla="*/ 203 w 409"/>
              <a:gd name="T9" fmla="*/ 1 h 410"/>
              <a:gd name="T10" fmla="*/ 244 w 409"/>
              <a:gd name="T11" fmla="*/ 239 h 410"/>
              <a:gd name="T12" fmla="*/ 257 w 409"/>
              <a:gd name="T13" fmla="*/ 252 h 410"/>
              <a:gd name="T14" fmla="*/ 244 w 409"/>
              <a:gd name="T15" fmla="*/ 265 h 410"/>
              <a:gd name="T16" fmla="*/ 231 w 409"/>
              <a:gd name="T17" fmla="*/ 252 h 410"/>
              <a:gd name="T18" fmla="*/ 244 w 409"/>
              <a:gd name="T19" fmla="*/ 239 h 410"/>
              <a:gd name="T20" fmla="*/ 117 w 409"/>
              <a:gd name="T21" fmla="*/ 132 h 410"/>
              <a:gd name="T22" fmla="*/ 138 w 409"/>
              <a:gd name="T23" fmla="*/ 153 h 410"/>
              <a:gd name="T24" fmla="*/ 117 w 409"/>
              <a:gd name="T25" fmla="*/ 174 h 410"/>
              <a:gd name="T26" fmla="*/ 96 w 409"/>
              <a:gd name="T27" fmla="*/ 153 h 410"/>
              <a:gd name="T28" fmla="*/ 117 w 409"/>
              <a:gd name="T29" fmla="*/ 132 h 410"/>
              <a:gd name="T30" fmla="*/ 221 w 409"/>
              <a:gd name="T31" fmla="*/ 303 h 410"/>
              <a:gd name="T32" fmla="*/ 242 w 409"/>
              <a:gd name="T33" fmla="*/ 324 h 410"/>
              <a:gd name="T34" fmla="*/ 221 w 409"/>
              <a:gd name="T35" fmla="*/ 345 h 410"/>
              <a:gd name="T36" fmla="*/ 200 w 409"/>
              <a:gd name="T37" fmla="*/ 324 h 410"/>
              <a:gd name="T38" fmla="*/ 221 w 409"/>
              <a:gd name="T39" fmla="*/ 303 h 410"/>
              <a:gd name="T40" fmla="*/ 144 w 409"/>
              <a:gd name="T41" fmla="*/ 216 h 410"/>
              <a:gd name="T42" fmla="*/ 186 w 409"/>
              <a:gd name="T43" fmla="*/ 259 h 410"/>
              <a:gd name="T44" fmla="*/ 144 w 409"/>
              <a:gd name="T45" fmla="*/ 301 h 410"/>
              <a:gd name="T46" fmla="*/ 102 w 409"/>
              <a:gd name="T47" fmla="*/ 259 h 410"/>
              <a:gd name="T48" fmla="*/ 144 w 409"/>
              <a:gd name="T49" fmla="*/ 216 h 410"/>
              <a:gd name="T50" fmla="*/ 144 w 409"/>
              <a:gd name="T51" fmla="*/ 238 h 410"/>
              <a:gd name="T52" fmla="*/ 165 w 409"/>
              <a:gd name="T53" fmla="*/ 259 h 410"/>
              <a:gd name="T54" fmla="*/ 144 w 409"/>
              <a:gd name="T55" fmla="*/ 279 h 410"/>
              <a:gd name="T56" fmla="*/ 123 w 409"/>
              <a:gd name="T57" fmla="*/ 259 h 410"/>
              <a:gd name="T58" fmla="*/ 144 w 409"/>
              <a:gd name="T59" fmla="*/ 238 h 410"/>
              <a:gd name="T60" fmla="*/ 254 w 409"/>
              <a:gd name="T61" fmla="*/ 85 h 410"/>
              <a:gd name="T62" fmla="*/ 316 w 409"/>
              <a:gd name="T63" fmla="*/ 148 h 410"/>
              <a:gd name="T64" fmla="*/ 254 w 409"/>
              <a:gd name="T65" fmla="*/ 210 h 410"/>
              <a:gd name="T66" fmla="*/ 191 w 409"/>
              <a:gd name="T67" fmla="*/ 148 h 410"/>
              <a:gd name="T68" fmla="*/ 254 w 409"/>
              <a:gd name="T69" fmla="*/ 85 h 410"/>
              <a:gd name="T70" fmla="*/ 254 w 409"/>
              <a:gd name="T71" fmla="*/ 106 h 410"/>
              <a:gd name="T72" fmla="*/ 296 w 409"/>
              <a:gd name="T73" fmla="*/ 148 h 410"/>
              <a:gd name="T74" fmla="*/ 254 w 409"/>
              <a:gd name="T75" fmla="*/ 189 h 410"/>
              <a:gd name="T76" fmla="*/ 212 w 409"/>
              <a:gd name="T77" fmla="*/ 148 h 410"/>
              <a:gd name="T78" fmla="*/ 254 w 409"/>
              <a:gd name="T79" fmla="*/ 106 h 410"/>
              <a:gd name="T80" fmla="*/ 205 w 409"/>
              <a:gd name="T81" fmla="*/ 24 h 410"/>
              <a:gd name="T82" fmla="*/ 385 w 409"/>
              <a:gd name="T83" fmla="*/ 205 h 410"/>
              <a:gd name="T84" fmla="*/ 205 w 409"/>
              <a:gd name="T85" fmla="*/ 386 h 410"/>
              <a:gd name="T86" fmla="*/ 24 w 409"/>
              <a:gd name="T87" fmla="*/ 205 h 410"/>
              <a:gd name="T88" fmla="*/ 205 w 409"/>
              <a:gd name="T89" fmla="*/ 24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09" h="410">
                <a:moveTo>
                  <a:pt x="203" y="1"/>
                </a:moveTo>
                <a:cubicBezTo>
                  <a:pt x="315" y="0"/>
                  <a:pt x="408" y="90"/>
                  <a:pt x="409" y="203"/>
                </a:cubicBezTo>
                <a:cubicBezTo>
                  <a:pt x="409" y="315"/>
                  <a:pt x="319" y="408"/>
                  <a:pt x="206" y="409"/>
                </a:cubicBezTo>
                <a:cubicBezTo>
                  <a:pt x="94" y="410"/>
                  <a:pt x="2" y="319"/>
                  <a:pt x="1" y="206"/>
                </a:cubicBezTo>
                <a:cubicBezTo>
                  <a:pt x="0" y="94"/>
                  <a:pt x="90" y="2"/>
                  <a:pt x="203" y="1"/>
                </a:cubicBezTo>
                <a:close/>
                <a:moveTo>
                  <a:pt x="244" y="239"/>
                </a:moveTo>
                <a:cubicBezTo>
                  <a:pt x="251" y="239"/>
                  <a:pt x="257" y="244"/>
                  <a:pt x="257" y="252"/>
                </a:cubicBezTo>
                <a:cubicBezTo>
                  <a:pt x="257" y="259"/>
                  <a:pt x="251" y="265"/>
                  <a:pt x="244" y="265"/>
                </a:cubicBezTo>
                <a:cubicBezTo>
                  <a:pt x="236" y="265"/>
                  <a:pt x="231" y="259"/>
                  <a:pt x="231" y="252"/>
                </a:cubicBezTo>
                <a:cubicBezTo>
                  <a:pt x="231" y="244"/>
                  <a:pt x="236" y="239"/>
                  <a:pt x="244" y="239"/>
                </a:cubicBezTo>
                <a:close/>
                <a:moveTo>
                  <a:pt x="117" y="132"/>
                </a:moveTo>
                <a:cubicBezTo>
                  <a:pt x="129" y="132"/>
                  <a:pt x="138" y="142"/>
                  <a:pt x="138" y="153"/>
                </a:cubicBezTo>
                <a:cubicBezTo>
                  <a:pt x="138" y="165"/>
                  <a:pt x="129" y="174"/>
                  <a:pt x="117" y="174"/>
                </a:cubicBezTo>
                <a:cubicBezTo>
                  <a:pt x="106" y="174"/>
                  <a:pt x="96" y="165"/>
                  <a:pt x="96" y="153"/>
                </a:cubicBezTo>
                <a:cubicBezTo>
                  <a:pt x="96" y="142"/>
                  <a:pt x="106" y="132"/>
                  <a:pt x="117" y="132"/>
                </a:cubicBezTo>
                <a:close/>
                <a:moveTo>
                  <a:pt x="221" y="303"/>
                </a:moveTo>
                <a:cubicBezTo>
                  <a:pt x="232" y="303"/>
                  <a:pt x="242" y="312"/>
                  <a:pt x="242" y="324"/>
                </a:cubicBezTo>
                <a:cubicBezTo>
                  <a:pt x="242" y="335"/>
                  <a:pt x="232" y="345"/>
                  <a:pt x="221" y="345"/>
                </a:cubicBezTo>
                <a:cubicBezTo>
                  <a:pt x="209" y="345"/>
                  <a:pt x="200" y="335"/>
                  <a:pt x="200" y="324"/>
                </a:cubicBezTo>
                <a:cubicBezTo>
                  <a:pt x="200" y="312"/>
                  <a:pt x="209" y="303"/>
                  <a:pt x="221" y="303"/>
                </a:cubicBezTo>
                <a:close/>
                <a:moveTo>
                  <a:pt x="144" y="216"/>
                </a:moveTo>
                <a:cubicBezTo>
                  <a:pt x="167" y="216"/>
                  <a:pt x="186" y="235"/>
                  <a:pt x="186" y="259"/>
                </a:cubicBezTo>
                <a:cubicBezTo>
                  <a:pt x="186" y="282"/>
                  <a:pt x="167" y="301"/>
                  <a:pt x="144" y="301"/>
                </a:cubicBezTo>
                <a:cubicBezTo>
                  <a:pt x="121" y="301"/>
                  <a:pt x="102" y="282"/>
                  <a:pt x="102" y="259"/>
                </a:cubicBezTo>
                <a:cubicBezTo>
                  <a:pt x="102" y="235"/>
                  <a:pt x="121" y="216"/>
                  <a:pt x="144" y="216"/>
                </a:cubicBezTo>
                <a:close/>
                <a:moveTo>
                  <a:pt x="144" y="238"/>
                </a:moveTo>
                <a:cubicBezTo>
                  <a:pt x="155" y="238"/>
                  <a:pt x="165" y="247"/>
                  <a:pt x="165" y="259"/>
                </a:cubicBezTo>
                <a:cubicBezTo>
                  <a:pt x="165" y="270"/>
                  <a:pt x="155" y="279"/>
                  <a:pt x="144" y="279"/>
                </a:cubicBezTo>
                <a:cubicBezTo>
                  <a:pt x="132" y="279"/>
                  <a:pt x="123" y="270"/>
                  <a:pt x="123" y="259"/>
                </a:cubicBezTo>
                <a:cubicBezTo>
                  <a:pt x="123" y="247"/>
                  <a:pt x="132" y="238"/>
                  <a:pt x="144" y="238"/>
                </a:cubicBezTo>
                <a:close/>
                <a:moveTo>
                  <a:pt x="254" y="85"/>
                </a:moveTo>
                <a:cubicBezTo>
                  <a:pt x="288" y="85"/>
                  <a:pt x="316" y="113"/>
                  <a:pt x="316" y="148"/>
                </a:cubicBezTo>
                <a:cubicBezTo>
                  <a:pt x="316" y="182"/>
                  <a:pt x="288" y="210"/>
                  <a:pt x="254" y="210"/>
                </a:cubicBezTo>
                <a:cubicBezTo>
                  <a:pt x="219" y="210"/>
                  <a:pt x="191" y="182"/>
                  <a:pt x="191" y="148"/>
                </a:cubicBezTo>
                <a:cubicBezTo>
                  <a:pt x="191" y="113"/>
                  <a:pt x="219" y="85"/>
                  <a:pt x="254" y="85"/>
                </a:cubicBezTo>
                <a:close/>
                <a:moveTo>
                  <a:pt x="254" y="106"/>
                </a:moveTo>
                <a:cubicBezTo>
                  <a:pt x="277" y="106"/>
                  <a:pt x="296" y="124"/>
                  <a:pt x="296" y="148"/>
                </a:cubicBezTo>
                <a:cubicBezTo>
                  <a:pt x="296" y="171"/>
                  <a:pt x="277" y="189"/>
                  <a:pt x="254" y="189"/>
                </a:cubicBezTo>
                <a:cubicBezTo>
                  <a:pt x="231" y="189"/>
                  <a:pt x="212" y="171"/>
                  <a:pt x="212" y="148"/>
                </a:cubicBezTo>
                <a:cubicBezTo>
                  <a:pt x="212" y="124"/>
                  <a:pt x="231" y="106"/>
                  <a:pt x="254" y="106"/>
                </a:cubicBezTo>
                <a:close/>
                <a:moveTo>
                  <a:pt x="205" y="24"/>
                </a:moveTo>
                <a:cubicBezTo>
                  <a:pt x="304" y="24"/>
                  <a:pt x="385" y="105"/>
                  <a:pt x="385" y="205"/>
                </a:cubicBezTo>
                <a:cubicBezTo>
                  <a:pt x="385" y="305"/>
                  <a:pt x="304" y="386"/>
                  <a:pt x="205" y="386"/>
                </a:cubicBezTo>
                <a:cubicBezTo>
                  <a:pt x="105" y="386"/>
                  <a:pt x="24" y="305"/>
                  <a:pt x="24" y="205"/>
                </a:cubicBezTo>
                <a:cubicBezTo>
                  <a:pt x="24" y="105"/>
                  <a:pt x="105" y="24"/>
                  <a:pt x="205" y="24"/>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7" name="Freeform 276"/>
          <p:cNvSpPr>
            <a:spLocks noEditPoints="1"/>
          </p:cNvSpPr>
          <p:nvPr/>
        </p:nvSpPr>
        <p:spPr bwMode="auto">
          <a:xfrm>
            <a:off x="14595575" y="3195340"/>
            <a:ext cx="318492" cy="315516"/>
          </a:xfrm>
          <a:custGeom>
            <a:avLst/>
            <a:gdLst>
              <a:gd name="T0" fmla="*/ 82 w 383"/>
              <a:gd name="T1" fmla="*/ 204 h 381"/>
              <a:gd name="T2" fmla="*/ 56 w 383"/>
              <a:gd name="T3" fmla="*/ 303 h 381"/>
              <a:gd name="T4" fmla="*/ 50 w 383"/>
              <a:gd name="T5" fmla="*/ 85 h 381"/>
              <a:gd name="T6" fmla="*/ 82 w 383"/>
              <a:gd name="T7" fmla="*/ 189 h 381"/>
              <a:gd name="T8" fmla="*/ 50 w 383"/>
              <a:gd name="T9" fmla="*/ 85 h 381"/>
              <a:gd name="T10" fmla="*/ 100 w 383"/>
              <a:gd name="T11" fmla="*/ 99 h 381"/>
              <a:gd name="T12" fmla="*/ 159 w 383"/>
              <a:gd name="T13" fmla="*/ 17 h 381"/>
              <a:gd name="T14" fmla="*/ 184 w 383"/>
              <a:gd name="T15" fmla="*/ 120 h 381"/>
              <a:gd name="T16" fmla="*/ 184 w 383"/>
              <a:gd name="T17" fmla="*/ 16 h 381"/>
              <a:gd name="T18" fmla="*/ 263 w 383"/>
              <a:gd name="T19" fmla="*/ 284 h 381"/>
              <a:gd name="T20" fmla="*/ 199 w 383"/>
              <a:gd name="T21" fmla="*/ 273 h 381"/>
              <a:gd name="T22" fmla="*/ 283 w 383"/>
              <a:gd name="T23" fmla="*/ 204 h 381"/>
              <a:gd name="T24" fmla="*/ 199 w 383"/>
              <a:gd name="T25" fmla="*/ 258 h 381"/>
              <a:gd name="T26" fmla="*/ 199 w 383"/>
              <a:gd name="T27" fmla="*/ 135 h 381"/>
              <a:gd name="T28" fmla="*/ 284 w 383"/>
              <a:gd name="T29" fmla="*/ 189 h 381"/>
              <a:gd name="T30" fmla="*/ 199 w 383"/>
              <a:gd name="T31" fmla="*/ 135 h 381"/>
              <a:gd name="T32" fmla="*/ 268 w 383"/>
              <a:gd name="T33" fmla="*/ 107 h 381"/>
              <a:gd name="T34" fmla="*/ 199 w 383"/>
              <a:gd name="T35" fmla="*/ 17 h 381"/>
              <a:gd name="T36" fmla="*/ 281 w 383"/>
              <a:gd name="T37" fmla="*/ 102 h 381"/>
              <a:gd name="T38" fmla="*/ 325 w 383"/>
              <a:gd name="T39" fmla="*/ 76 h 381"/>
              <a:gd name="T40" fmla="*/ 368 w 383"/>
              <a:gd name="T41" fmla="*/ 189 h 381"/>
              <a:gd name="T42" fmla="*/ 287 w 383"/>
              <a:gd name="T43" fmla="*/ 116 h 381"/>
              <a:gd name="T44" fmla="*/ 329 w 383"/>
              <a:gd name="T45" fmla="*/ 301 h 381"/>
              <a:gd name="T46" fmla="*/ 298 w 383"/>
              <a:gd name="T47" fmla="*/ 204 h 381"/>
              <a:gd name="T48" fmla="*/ 329 w 383"/>
              <a:gd name="T49" fmla="*/ 301 h 381"/>
              <a:gd name="T50" fmla="*/ 277 w 383"/>
              <a:gd name="T51" fmla="*/ 289 h 381"/>
              <a:gd name="T52" fmla="*/ 221 w 383"/>
              <a:gd name="T53" fmla="*/ 364 h 381"/>
              <a:gd name="T54" fmla="*/ 97 w 383"/>
              <a:gd name="T55" fmla="*/ 189 h 381"/>
              <a:gd name="T56" fmla="*/ 184 w 383"/>
              <a:gd name="T57" fmla="*/ 135 h 381"/>
              <a:gd name="T58" fmla="*/ 184 w 383"/>
              <a:gd name="T59" fmla="*/ 258 h 381"/>
              <a:gd name="T60" fmla="*/ 97 w 383"/>
              <a:gd name="T61" fmla="*/ 204 h 381"/>
              <a:gd name="T62" fmla="*/ 184 w 383"/>
              <a:gd name="T63" fmla="*/ 258 h 381"/>
              <a:gd name="T64" fmla="*/ 119 w 383"/>
              <a:gd name="T65" fmla="*/ 286 h 381"/>
              <a:gd name="T66" fmla="*/ 184 w 383"/>
              <a:gd name="T67" fmla="*/ 365 h 381"/>
              <a:gd name="T68" fmla="*/ 105 w 383"/>
              <a:gd name="T69" fmla="*/ 292 h 381"/>
              <a:gd name="T70" fmla="*/ 66 w 383"/>
              <a:gd name="T71" fmla="*/ 314 h 381"/>
              <a:gd name="T72" fmla="*/ 199 w 383"/>
              <a:gd name="T73" fmla="*/ 381 h 381"/>
              <a:gd name="T74" fmla="*/ 199 w 383"/>
              <a:gd name="T75" fmla="*/ 0 h 381"/>
              <a:gd name="T76" fmla="*/ 181 w 383"/>
              <a:gd name="T77" fmla="*/ 0 h 381"/>
              <a:gd name="T78" fmla="*/ 181 w 383"/>
              <a:gd name="T79" fmla="*/ 38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3" h="381">
                <a:moveTo>
                  <a:pt x="16" y="204"/>
                </a:moveTo>
                <a:lnTo>
                  <a:pt x="82" y="204"/>
                </a:lnTo>
                <a:cubicBezTo>
                  <a:pt x="84" y="230"/>
                  <a:pt x="89" y="255"/>
                  <a:pt x="99" y="278"/>
                </a:cubicBezTo>
                <a:cubicBezTo>
                  <a:pt x="84" y="285"/>
                  <a:pt x="69" y="293"/>
                  <a:pt x="56" y="303"/>
                </a:cubicBezTo>
                <a:cubicBezTo>
                  <a:pt x="32" y="275"/>
                  <a:pt x="18" y="241"/>
                  <a:pt x="16" y="204"/>
                </a:cubicBezTo>
                <a:close/>
                <a:moveTo>
                  <a:pt x="50" y="85"/>
                </a:moveTo>
                <a:cubicBezTo>
                  <a:pt x="64" y="96"/>
                  <a:pt x="79" y="105"/>
                  <a:pt x="95" y="113"/>
                </a:cubicBezTo>
                <a:cubicBezTo>
                  <a:pt x="87" y="137"/>
                  <a:pt x="82" y="163"/>
                  <a:pt x="82" y="189"/>
                </a:cubicBezTo>
                <a:lnTo>
                  <a:pt x="15" y="189"/>
                </a:lnTo>
                <a:cubicBezTo>
                  <a:pt x="15" y="151"/>
                  <a:pt x="27" y="115"/>
                  <a:pt x="50" y="85"/>
                </a:cubicBezTo>
                <a:close/>
                <a:moveTo>
                  <a:pt x="159" y="17"/>
                </a:moveTo>
                <a:cubicBezTo>
                  <a:pt x="134" y="40"/>
                  <a:pt x="114" y="68"/>
                  <a:pt x="100" y="99"/>
                </a:cubicBezTo>
                <a:cubicBezTo>
                  <a:pt x="86" y="92"/>
                  <a:pt x="72" y="84"/>
                  <a:pt x="59" y="74"/>
                </a:cubicBezTo>
                <a:cubicBezTo>
                  <a:pt x="86" y="44"/>
                  <a:pt x="121" y="24"/>
                  <a:pt x="159" y="17"/>
                </a:cubicBezTo>
                <a:close/>
                <a:moveTo>
                  <a:pt x="184" y="16"/>
                </a:moveTo>
                <a:lnTo>
                  <a:pt x="184" y="120"/>
                </a:lnTo>
                <a:cubicBezTo>
                  <a:pt x="160" y="119"/>
                  <a:pt x="136" y="114"/>
                  <a:pt x="114" y="105"/>
                </a:cubicBezTo>
                <a:cubicBezTo>
                  <a:pt x="129" y="70"/>
                  <a:pt x="153" y="39"/>
                  <a:pt x="184" y="16"/>
                </a:cubicBezTo>
                <a:close/>
                <a:moveTo>
                  <a:pt x="199" y="273"/>
                </a:moveTo>
                <a:cubicBezTo>
                  <a:pt x="221" y="273"/>
                  <a:pt x="242" y="277"/>
                  <a:pt x="263" y="284"/>
                </a:cubicBezTo>
                <a:cubicBezTo>
                  <a:pt x="249" y="315"/>
                  <a:pt x="227" y="342"/>
                  <a:pt x="199" y="364"/>
                </a:cubicBezTo>
                <a:lnTo>
                  <a:pt x="199" y="273"/>
                </a:lnTo>
                <a:close/>
                <a:moveTo>
                  <a:pt x="199" y="204"/>
                </a:moveTo>
                <a:lnTo>
                  <a:pt x="283" y="204"/>
                </a:lnTo>
                <a:cubicBezTo>
                  <a:pt x="282" y="227"/>
                  <a:pt x="277" y="249"/>
                  <a:pt x="269" y="270"/>
                </a:cubicBezTo>
                <a:cubicBezTo>
                  <a:pt x="246" y="263"/>
                  <a:pt x="223" y="259"/>
                  <a:pt x="199" y="258"/>
                </a:cubicBezTo>
                <a:lnTo>
                  <a:pt x="199" y="204"/>
                </a:lnTo>
                <a:close/>
                <a:moveTo>
                  <a:pt x="199" y="135"/>
                </a:moveTo>
                <a:cubicBezTo>
                  <a:pt x="224" y="134"/>
                  <a:pt x="249" y="130"/>
                  <a:pt x="273" y="121"/>
                </a:cubicBezTo>
                <a:cubicBezTo>
                  <a:pt x="280" y="143"/>
                  <a:pt x="284" y="166"/>
                  <a:pt x="284" y="189"/>
                </a:cubicBezTo>
                <a:lnTo>
                  <a:pt x="199" y="189"/>
                </a:lnTo>
                <a:lnTo>
                  <a:pt x="199" y="135"/>
                </a:lnTo>
                <a:close/>
                <a:moveTo>
                  <a:pt x="199" y="17"/>
                </a:moveTo>
                <a:cubicBezTo>
                  <a:pt x="230" y="41"/>
                  <a:pt x="253" y="72"/>
                  <a:pt x="268" y="107"/>
                </a:cubicBezTo>
                <a:cubicBezTo>
                  <a:pt x="246" y="115"/>
                  <a:pt x="222" y="120"/>
                  <a:pt x="199" y="120"/>
                </a:cubicBezTo>
                <a:lnTo>
                  <a:pt x="199" y="17"/>
                </a:lnTo>
                <a:close/>
                <a:moveTo>
                  <a:pt x="325" y="76"/>
                </a:moveTo>
                <a:cubicBezTo>
                  <a:pt x="312" y="86"/>
                  <a:pt x="297" y="95"/>
                  <a:pt x="281" y="102"/>
                </a:cubicBezTo>
                <a:cubicBezTo>
                  <a:pt x="268" y="69"/>
                  <a:pt x="247" y="40"/>
                  <a:pt x="221" y="17"/>
                </a:cubicBezTo>
                <a:cubicBezTo>
                  <a:pt x="262" y="24"/>
                  <a:pt x="298" y="44"/>
                  <a:pt x="325" y="76"/>
                </a:cubicBezTo>
                <a:close/>
                <a:moveTo>
                  <a:pt x="335" y="88"/>
                </a:moveTo>
                <a:cubicBezTo>
                  <a:pt x="356" y="118"/>
                  <a:pt x="367" y="153"/>
                  <a:pt x="368" y="189"/>
                </a:cubicBezTo>
                <a:lnTo>
                  <a:pt x="299" y="189"/>
                </a:lnTo>
                <a:cubicBezTo>
                  <a:pt x="299" y="164"/>
                  <a:pt x="294" y="139"/>
                  <a:pt x="287" y="116"/>
                </a:cubicBezTo>
                <a:cubicBezTo>
                  <a:pt x="304" y="108"/>
                  <a:pt x="320" y="99"/>
                  <a:pt x="335" y="88"/>
                </a:cubicBezTo>
                <a:close/>
                <a:moveTo>
                  <a:pt x="329" y="301"/>
                </a:moveTo>
                <a:cubicBezTo>
                  <a:pt x="315" y="290"/>
                  <a:pt x="299" y="282"/>
                  <a:pt x="283" y="275"/>
                </a:cubicBezTo>
                <a:cubicBezTo>
                  <a:pt x="292" y="253"/>
                  <a:pt x="297" y="229"/>
                  <a:pt x="298" y="204"/>
                </a:cubicBezTo>
                <a:lnTo>
                  <a:pt x="367" y="204"/>
                </a:lnTo>
                <a:cubicBezTo>
                  <a:pt x="364" y="240"/>
                  <a:pt x="351" y="273"/>
                  <a:pt x="329" y="301"/>
                </a:cubicBezTo>
                <a:close/>
                <a:moveTo>
                  <a:pt x="221" y="364"/>
                </a:moveTo>
                <a:cubicBezTo>
                  <a:pt x="245" y="343"/>
                  <a:pt x="264" y="318"/>
                  <a:pt x="277" y="289"/>
                </a:cubicBezTo>
                <a:cubicBezTo>
                  <a:pt x="292" y="295"/>
                  <a:pt x="306" y="303"/>
                  <a:pt x="319" y="312"/>
                </a:cubicBezTo>
                <a:cubicBezTo>
                  <a:pt x="293" y="340"/>
                  <a:pt x="258" y="358"/>
                  <a:pt x="221" y="364"/>
                </a:cubicBezTo>
                <a:close/>
                <a:moveTo>
                  <a:pt x="184" y="189"/>
                </a:moveTo>
                <a:lnTo>
                  <a:pt x="97" y="189"/>
                </a:lnTo>
                <a:cubicBezTo>
                  <a:pt x="97" y="165"/>
                  <a:pt x="101" y="141"/>
                  <a:pt x="109" y="119"/>
                </a:cubicBezTo>
                <a:cubicBezTo>
                  <a:pt x="133" y="128"/>
                  <a:pt x="158" y="134"/>
                  <a:pt x="184" y="135"/>
                </a:cubicBezTo>
                <a:lnTo>
                  <a:pt x="184" y="189"/>
                </a:lnTo>
                <a:close/>
                <a:moveTo>
                  <a:pt x="184" y="258"/>
                </a:moveTo>
                <a:cubicBezTo>
                  <a:pt x="159" y="259"/>
                  <a:pt x="135" y="264"/>
                  <a:pt x="113" y="273"/>
                </a:cubicBezTo>
                <a:cubicBezTo>
                  <a:pt x="104" y="251"/>
                  <a:pt x="99" y="228"/>
                  <a:pt x="97" y="204"/>
                </a:cubicBezTo>
                <a:lnTo>
                  <a:pt x="184" y="204"/>
                </a:lnTo>
                <a:lnTo>
                  <a:pt x="184" y="258"/>
                </a:lnTo>
                <a:close/>
                <a:moveTo>
                  <a:pt x="184" y="365"/>
                </a:moveTo>
                <a:cubicBezTo>
                  <a:pt x="156" y="344"/>
                  <a:pt x="133" y="317"/>
                  <a:pt x="119" y="286"/>
                </a:cubicBezTo>
                <a:cubicBezTo>
                  <a:pt x="140" y="278"/>
                  <a:pt x="161" y="274"/>
                  <a:pt x="184" y="273"/>
                </a:cubicBezTo>
                <a:lnTo>
                  <a:pt x="184" y="365"/>
                </a:lnTo>
                <a:close/>
                <a:moveTo>
                  <a:pt x="66" y="314"/>
                </a:moveTo>
                <a:cubicBezTo>
                  <a:pt x="78" y="305"/>
                  <a:pt x="91" y="298"/>
                  <a:pt x="105" y="292"/>
                </a:cubicBezTo>
                <a:cubicBezTo>
                  <a:pt x="118" y="319"/>
                  <a:pt x="136" y="343"/>
                  <a:pt x="159" y="364"/>
                </a:cubicBezTo>
                <a:cubicBezTo>
                  <a:pt x="124" y="357"/>
                  <a:pt x="91" y="340"/>
                  <a:pt x="66" y="314"/>
                </a:cubicBezTo>
                <a:close/>
                <a:moveTo>
                  <a:pt x="181" y="381"/>
                </a:moveTo>
                <a:lnTo>
                  <a:pt x="199" y="381"/>
                </a:lnTo>
                <a:cubicBezTo>
                  <a:pt x="302" y="377"/>
                  <a:pt x="383" y="293"/>
                  <a:pt x="383" y="191"/>
                </a:cubicBezTo>
                <a:cubicBezTo>
                  <a:pt x="383" y="88"/>
                  <a:pt x="302" y="4"/>
                  <a:pt x="199" y="0"/>
                </a:cubicBezTo>
                <a:lnTo>
                  <a:pt x="181" y="0"/>
                </a:lnTo>
                <a:cubicBezTo>
                  <a:pt x="181" y="0"/>
                  <a:pt x="181" y="0"/>
                  <a:pt x="181" y="0"/>
                </a:cubicBezTo>
                <a:cubicBezTo>
                  <a:pt x="80" y="5"/>
                  <a:pt x="0" y="89"/>
                  <a:pt x="0" y="191"/>
                </a:cubicBezTo>
                <a:cubicBezTo>
                  <a:pt x="0" y="292"/>
                  <a:pt x="80" y="376"/>
                  <a:pt x="181" y="381"/>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271" name="Freeform 192"/>
          <p:cNvSpPr>
            <a:spLocks noEditPoints="1"/>
          </p:cNvSpPr>
          <p:nvPr/>
        </p:nvSpPr>
        <p:spPr bwMode="auto">
          <a:xfrm>
            <a:off x="2001739" y="9166325"/>
            <a:ext cx="358675" cy="437555"/>
          </a:xfrm>
          <a:custGeom>
            <a:avLst/>
            <a:gdLst>
              <a:gd name="T0" fmla="*/ 300 w 433"/>
              <a:gd name="T1" fmla="*/ 25 h 530"/>
              <a:gd name="T2" fmla="*/ 404 w 433"/>
              <a:gd name="T3" fmla="*/ 145 h 530"/>
              <a:gd name="T4" fmla="*/ 299 w 433"/>
              <a:gd name="T5" fmla="*/ 145 h 530"/>
              <a:gd name="T6" fmla="*/ 289 w 433"/>
              <a:gd name="T7" fmla="*/ 145 h 530"/>
              <a:gd name="T8" fmla="*/ 317 w 433"/>
              <a:gd name="T9" fmla="*/ 342 h 530"/>
              <a:gd name="T10" fmla="*/ 342 w 433"/>
              <a:gd name="T11" fmla="*/ 386 h 530"/>
              <a:gd name="T12" fmla="*/ 317 w 433"/>
              <a:gd name="T13" fmla="*/ 429 h 530"/>
              <a:gd name="T14" fmla="*/ 266 w 433"/>
              <a:gd name="T15" fmla="*/ 340 h 530"/>
              <a:gd name="T16" fmla="*/ 298 w 433"/>
              <a:gd name="T17" fmla="*/ 416 h 530"/>
              <a:gd name="T18" fmla="*/ 322 w 433"/>
              <a:gd name="T19" fmla="*/ 402 h 530"/>
              <a:gd name="T20" fmla="*/ 316 w 433"/>
              <a:gd name="T21" fmla="*/ 361 h 530"/>
              <a:gd name="T22" fmla="*/ 285 w 433"/>
              <a:gd name="T23" fmla="*/ 355 h 530"/>
              <a:gd name="T24" fmla="*/ 201 w 433"/>
              <a:gd name="T25" fmla="*/ 413 h 530"/>
              <a:gd name="T26" fmla="*/ 232 w 433"/>
              <a:gd name="T27" fmla="*/ 405 h 530"/>
              <a:gd name="T28" fmla="*/ 209 w 433"/>
              <a:gd name="T29" fmla="*/ 391 h 530"/>
              <a:gd name="T30" fmla="*/ 184 w 433"/>
              <a:gd name="T31" fmla="*/ 351 h 530"/>
              <a:gd name="T32" fmla="*/ 239 w 433"/>
              <a:gd name="T33" fmla="*/ 346 h 530"/>
              <a:gd name="T34" fmla="*/ 224 w 433"/>
              <a:gd name="T35" fmla="*/ 357 h 530"/>
              <a:gd name="T36" fmla="*/ 198 w 433"/>
              <a:gd name="T37" fmla="*/ 363 h 530"/>
              <a:gd name="T38" fmla="*/ 237 w 433"/>
              <a:gd name="T39" fmla="*/ 381 h 530"/>
              <a:gd name="T40" fmla="*/ 246 w 433"/>
              <a:gd name="T41" fmla="*/ 419 h 530"/>
              <a:gd name="T42" fmla="*/ 188 w 433"/>
              <a:gd name="T43" fmla="*/ 425 h 530"/>
              <a:gd name="T44" fmla="*/ 97 w 433"/>
              <a:gd name="T45" fmla="*/ 340 h 530"/>
              <a:gd name="T46" fmla="*/ 161 w 433"/>
              <a:gd name="T47" fmla="*/ 350 h 530"/>
              <a:gd name="T48" fmla="*/ 156 w 433"/>
              <a:gd name="T49" fmla="*/ 391 h 530"/>
              <a:gd name="T50" fmla="*/ 115 w 433"/>
              <a:gd name="T51" fmla="*/ 397 h 530"/>
              <a:gd name="T52" fmla="*/ 115 w 433"/>
              <a:gd name="T53" fmla="*/ 355 h 530"/>
              <a:gd name="T54" fmla="*/ 140 w 433"/>
              <a:gd name="T55" fmla="*/ 380 h 530"/>
              <a:gd name="T56" fmla="*/ 144 w 433"/>
              <a:gd name="T57" fmla="*/ 360 h 530"/>
              <a:gd name="T58" fmla="*/ 115 w 433"/>
              <a:gd name="T59" fmla="*/ 355 h 530"/>
              <a:gd name="T60" fmla="*/ 385 w 433"/>
              <a:gd name="T61" fmla="*/ 505 h 530"/>
              <a:gd name="T62" fmla="*/ 25 w 433"/>
              <a:gd name="T63" fmla="*/ 482 h 530"/>
              <a:gd name="T64" fmla="*/ 39 w 433"/>
              <a:gd name="T65" fmla="*/ 26 h 530"/>
              <a:gd name="T66" fmla="*/ 264 w 433"/>
              <a:gd name="T67" fmla="*/ 145 h 530"/>
              <a:gd name="T68" fmla="*/ 408 w 433"/>
              <a:gd name="T69" fmla="*/ 169 h 530"/>
              <a:gd name="T70" fmla="*/ 408 w 433"/>
              <a:gd name="T71" fmla="*/ 176 h 530"/>
              <a:gd name="T72" fmla="*/ 408 w 433"/>
              <a:gd name="T73" fmla="*/ 218 h 530"/>
              <a:gd name="T74" fmla="*/ 408 w 433"/>
              <a:gd name="T75" fmla="*/ 296 h 530"/>
              <a:gd name="T76" fmla="*/ 408 w 433"/>
              <a:gd name="T77" fmla="*/ 383 h 530"/>
              <a:gd name="T78" fmla="*/ 408 w 433"/>
              <a:gd name="T79" fmla="*/ 453 h 530"/>
              <a:gd name="T80" fmla="*/ 408 w 433"/>
              <a:gd name="T81" fmla="*/ 478 h 530"/>
              <a:gd name="T82" fmla="*/ 313 w 433"/>
              <a:gd name="T83" fmla="*/ 0 h 530"/>
              <a:gd name="T84" fmla="*/ 0 w 433"/>
              <a:gd name="T85" fmla="*/ 39 h 530"/>
              <a:gd name="T86" fmla="*/ 39 w 433"/>
              <a:gd name="T87" fmla="*/ 528 h 530"/>
              <a:gd name="T88" fmla="*/ 395 w 433"/>
              <a:gd name="T89" fmla="*/ 528 h 530"/>
              <a:gd name="T90" fmla="*/ 432 w 433"/>
              <a:gd name="T91" fmla="*/ 132 h 530"/>
              <a:gd name="T92" fmla="*/ 323 w 433"/>
              <a:gd name="T93" fmla="*/ 12 h 530"/>
              <a:gd name="T94" fmla="*/ 313 w 433"/>
              <a:gd name="T95"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3" h="530">
                <a:moveTo>
                  <a:pt x="289" y="145"/>
                </a:moveTo>
                <a:lnTo>
                  <a:pt x="289" y="25"/>
                </a:lnTo>
                <a:lnTo>
                  <a:pt x="300" y="25"/>
                </a:lnTo>
                <a:lnTo>
                  <a:pt x="408" y="145"/>
                </a:lnTo>
                <a:lnTo>
                  <a:pt x="407" y="145"/>
                </a:lnTo>
                <a:lnTo>
                  <a:pt x="404" y="145"/>
                </a:lnTo>
                <a:lnTo>
                  <a:pt x="398" y="145"/>
                </a:lnTo>
                <a:cubicBezTo>
                  <a:pt x="368" y="145"/>
                  <a:pt x="338" y="145"/>
                  <a:pt x="307" y="145"/>
                </a:cubicBezTo>
                <a:lnTo>
                  <a:pt x="299" y="145"/>
                </a:lnTo>
                <a:lnTo>
                  <a:pt x="293" y="145"/>
                </a:lnTo>
                <a:lnTo>
                  <a:pt x="290" y="145"/>
                </a:lnTo>
                <a:lnTo>
                  <a:pt x="289" y="145"/>
                </a:lnTo>
                <a:close/>
                <a:moveTo>
                  <a:pt x="266" y="340"/>
                </a:moveTo>
                <a:lnTo>
                  <a:pt x="300" y="340"/>
                </a:lnTo>
                <a:cubicBezTo>
                  <a:pt x="307" y="340"/>
                  <a:pt x="313" y="341"/>
                  <a:pt x="317" y="342"/>
                </a:cubicBezTo>
                <a:cubicBezTo>
                  <a:pt x="322" y="343"/>
                  <a:pt x="327" y="346"/>
                  <a:pt x="331" y="350"/>
                </a:cubicBezTo>
                <a:cubicBezTo>
                  <a:pt x="335" y="354"/>
                  <a:pt x="338" y="359"/>
                  <a:pt x="340" y="365"/>
                </a:cubicBezTo>
                <a:cubicBezTo>
                  <a:pt x="341" y="371"/>
                  <a:pt x="342" y="378"/>
                  <a:pt x="342" y="386"/>
                </a:cubicBezTo>
                <a:cubicBezTo>
                  <a:pt x="342" y="394"/>
                  <a:pt x="342" y="400"/>
                  <a:pt x="340" y="406"/>
                </a:cubicBezTo>
                <a:cubicBezTo>
                  <a:pt x="337" y="412"/>
                  <a:pt x="334" y="418"/>
                  <a:pt x="330" y="422"/>
                </a:cubicBezTo>
                <a:cubicBezTo>
                  <a:pt x="327" y="425"/>
                  <a:pt x="322" y="427"/>
                  <a:pt x="317" y="429"/>
                </a:cubicBezTo>
                <a:cubicBezTo>
                  <a:pt x="313" y="431"/>
                  <a:pt x="308" y="431"/>
                  <a:pt x="301" y="431"/>
                </a:cubicBezTo>
                <a:lnTo>
                  <a:pt x="266" y="431"/>
                </a:lnTo>
                <a:lnTo>
                  <a:pt x="266" y="340"/>
                </a:lnTo>
                <a:close/>
                <a:moveTo>
                  <a:pt x="285" y="355"/>
                </a:moveTo>
                <a:lnTo>
                  <a:pt x="285" y="416"/>
                </a:lnTo>
                <a:lnTo>
                  <a:pt x="298" y="416"/>
                </a:lnTo>
                <a:cubicBezTo>
                  <a:pt x="304" y="416"/>
                  <a:pt x="307" y="415"/>
                  <a:pt x="309" y="415"/>
                </a:cubicBezTo>
                <a:cubicBezTo>
                  <a:pt x="312" y="414"/>
                  <a:pt x="315" y="413"/>
                  <a:pt x="317" y="411"/>
                </a:cubicBezTo>
                <a:cubicBezTo>
                  <a:pt x="319" y="409"/>
                  <a:pt x="320" y="406"/>
                  <a:pt x="322" y="402"/>
                </a:cubicBezTo>
                <a:cubicBezTo>
                  <a:pt x="323" y="398"/>
                  <a:pt x="324" y="393"/>
                  <a:pt x="324" y="386"/>
                </a:cubicBezTo>
                <a:cubicBezTo>
                  <a:pt x="324" y="379"/>
                  <a:pt x="323" y="373"/>
                  <a:pt x="322" y="369"/>
                </a:cubicBezTo>
                <a:cubicBezTo>
                  <a:pt x="320" y="366"/>
                  <a:pt x="319" y="363"/>
                  <a:pt x="316" y="361"/>
                </a:cubicBezTo>
                <a:cubicBezTo>
                  <a:pt x="314" y="359"/>
                  <a:pt x="311" y="357"/>
                  <a:pt x="308" y="356"/>
                </a:cubicBezTo>
                <a:cubicBezTo>
                  <a:pt x="305" y="356"/>
                  <a:pt x="300" y="355"/>
                  <a:pt x="293" y="355"/>
                </a:cubicBezTo>
                <a:lnTo>
                  <a:pt x="285" y="355"/>
                </a:lnTo>
                <a:close/>
                <a:moveTo>
                  <a:pt x="177" y="402"/>
                </a:moveTo>
                <a:lnTo>
                  <a:pt x="195" y="400"/>
                </a:lnTo>
                <a:cubicBezTo>
                  <a:pt x="196" y="406"/>
                  <a:pt x="198" y="410"/>
                  <a:pt x="201" y="413"/>
                </a:cubicBezTo>
                <a:cubicBezTo>
                  <a:pt x="204" y="416"/>
                  <a:pt x="209" y="417"/>
                  <a:pt x="214" y="417"/>
                </a:cubicBezTo>
                <a:cubicBezTo>
                  <a:pt x="220" y="417"/>
                  <a:pt x="225" y="416"/>
                  <a:pt x="228" y="414"/>
                </a:cubicBezTo>
                <a:cubicBezTo>
                  <a:pt x="231" y="411"/>
                  <a:pt x="232" y="408"/>
                  <a:pt x="232" y="405"/>
                </a:cubicBezTo>
                <a:cubicBezTo>
                  <a:pt x="232" y="403"/>
                  <a:pt x="232" y="401"/>
                  <a:pt x="230" y="399"/>
                </a:cubicBezTo>
                <a:cubicBezTo>
                  <a:pt x="229" y="398"/>
                  <a:pt x="227" y="396"/>
                  <a:pt x="224" y="395"/>
                </a:cubicBezTo>
                <a:cubicBezTo>
                  <a:pt x="222" y="395"/>
                  <a:pt x="217" y="393"/>
                  <a:pt x="209" y="391"/>
                </a:cubicBezTo>
                <a:cubicBezTo>
                  <a:pt x="199" y="389"/>
                  <a:pt x="192" y="386"/>
                  <a:pt x="188" y="382"/>
                </a:cubicBezTo>
                <a:cubicBezTo>
                  <a:pt x="183" y="377"/>
                  <a:pt x="180" y="371"/>
                  <a:pt x="180" y="364"/>
                </a:cubicBezTo>
                <a:cubicBezTo>
                  <a:pt x="180" y="359"/>
                  <a:pt x="181" y="355"/>
                  <a:pt x="184" y="351"/>
                </a:cubicBezTo>
                <a:cubicBezTo>
                  <a:pt x="187" y="347"/>
                  <a:pt x="190" y="344"/>
                  <a:pt x="195" y="342"/>
                </a:cubicBezTo>
                <a:cubicBezTo>
                  <a:pt x="200" y="339"/>
                  <a:pt x="206" y="338"/>
                  <a:pt x="213" y="338"/>
                </a:cubicBezTo>
                <a:cubicBezTo>
                  <a:pt x="225" y="338"/>
                  <a:pt x="233" y="341"/>
                  <a:pt x="239" y="346"/>
                </a:cubicBezTo>
                <a:cubicBezTo>
                  <a:pt x="245" y="351"/>
                  <a:pt x="248" y="358"/>
                  <a:pt x="248" y="366"/>
                </a:cubicBezTo>
                <a:lnTo>
                  <a:pt x="230" y="367"/>
                </a:lnTo>
                <a:cubicBezTo>
                  <a:pt x="229" y="362"/>
                  <a:pt x="227" y="359"/>
                  <a:pt x="224" y="357"/>
                </a:cubicBezTo>
                <a:cubicBezTo>
                  <a:pt x="222" y="355"/>
                  <a:pt x="218" y="354"/>
                  <a:pt x="213" y="354"/>
                </a:cubicBezTo>
                <a:cubicBezTo>
                  <a:pt x="208" y="354"/>
                  <a:pt x="203" y="355"/>
                  <a:pt x="200" y="357"/>
                </a:cubicBezTo>
                <a:cubicBezTo>
                  <a:pt x="199" y="358"/>
                  <a:pt x="198" y="360"/>
                  <a:pt x="198" y="363"/>
                </a:cubicBezTo>
                <a:cubicBezTo>
                  <a:pt x="198" y="365"/>
                  <a:pt x="198" y="367"/>
                  <a:pt x="200" y="368"/>
                </a:cubicBezTo>
                <a:cubicBezTo>
                  <a:pt x="203" y="370"/>
                  <a:pt x="208" y="372"/>
                  <a:pt x="217" y="374"/>
                </a:cubicBezTo>
                <a:cubicBezTo>
                  <a:pt x="226" y="376"/>
                  <a:pt x="233" y="379"/>
                  <a:pt x="237" y="381"/>
                </a:cubicBezTo>
                <a:cubicBezTo>
                  <a:pt x="241" y="383"/>
                  <a:pt x="245" y="386"/>
                  <a:pt x="247" y="390"/>
                </a:cubicBezTo>
                <a:cubicBezTo>
                  <a:pt x="249" y="394"/>
                  <a:pt x="251" y="399"/>
                  <a:pt x="251" y="405"/>
                </a:cubicBezTo>
                <a:cubicBezTo>
                  <a:pt x="251" y="410"/>
                  <a:pt x="249" y="415"/>
                  <a:pt x="246" y="419"/>
                </a:cubicBezTo>
                <a:cubicBezTo>
                  <a:pt x="243" y="424"/>
                  <a:pt x="239" y="427"/>
                  <a:pt x="234" y="429"/>
                </a:cubicBezTo>
                <a:cubicBezTo>
                  <a:pt x="229" y="432"/>
                  <a:pt x="222" y="433"/>
                  <a:pt x="214" y="433"/>
                </a:cubicBezTo>
                <a:cubicBezTo>
                  <a:pt x="203" y="433"/>
                  <a:pt x="194" y="430"/>
                  <a:pt x="188" y="425"/>
                </a:cubicBezTo>
                <a:cubicBezTo>
                  <a:pt x="181" y="420"/>
                  <a:pt x="178" y="412"/>
                  <a:pt x="177" y="402"/>
                </a:cubicBezTo>
                <a:close/>
                <a:moveTo>
                  <a:pt x="97" y="431"/>
                </a:moveTo>
                <a:lnTo>
                  <a:pt x="97" y="340"/>
                </a:lnTo>
                <a:lnTo>
                  <a:pt x="126" y="340"/>
                </a:lnTo>
                <a:cubicBezTo>
                  <a:pt x="137" y="340"/>
                  <a:pt x="144" y="341"/>
                  <a:pt x="148" y="341"/>
                </a:cubicBezTo>
                <a:cubicBezTo>
                  <a:pt x="153" y="343"/>
                  <a:pt x="157" y="346"/>
                  <a:pt x="161" y="350"/>
                </a:cubicBezTo>
                <a:cubicBezTo>
                  <a:pt x="165" y="355"/>
                  <a:pt x="166" y="361"/>
                  <a:pt x="166" y="368"/>
                </a:cubicBezTo>
                <a:cubicBezTo>
                  <a:pt x="166" y="374"/>
                  <a:pt x="165" y="378"/>
                  <a:pt x="163" y="382"/>
                </a:cubicBezTo>
                <a:cubicBezTo>
                  <a:pt x="161" y="386"/>
                  <a:pt x="159" y="389"/>
                  <a:pt x="156" y="391"/>
                </a:cubicBezTo>
                <a:cubicBezTo>
                  <a:pt x="152" y="393"/>
                  <a:pt x="149" y="395"/>
                  <a:pt x="146" y="395"/>
                </a:cubicBezTo>
                <a:cubicBezTo>
                  <a:pt x="142" y="396"/>
                  <a:pt x="135" y="397"/>
                  <a:pt x="127" y="397"/>
                </a:cubicBezTo>
                <a:lnTo>
                  <a:pt x="115" y="397"/>
                </a:lnTo>
                <a:lnTo>
                  <a:pt x="115" y="431"/>
                </a:lnTo>
                <a:lnTo>
                  <a:pt x="97" y="431"/>
                </a:lnTo>
                <a:close/>
                <a:moveTo>
                  <a:pt x="115" y="355"/>
                </a:moveTo>
                <a:lnTo>
                  <a:pt x="115" y="381"/>
                </a:lnTo>
                <a:lnTo>
                  <a:pt x="125" y="381"/>
                </a:lnTo>
                <a:cubicBezTo>
                  <a:pt x="132" y="381"/>
                  <a:pt x="137" y="381"/>
                  <a:pt x="140" y="380"/>
                </a:cubicBezTo>
                <a:cubicBezTo>
                  <a:pt x="142" y="379"/>
                  <a:pt x="144" y="378"/>
                  <a:pt x="145" y="375"/>
                </a:cubicBezTo>
                <a:cubicBezTo>
                  <a:pt x="147" y="373"/>
                  <a:pt x="147" y="371"/>
                  <a:pt x="147" y="368"/>
                </a:cubicBezTo>
                <a:cubicBezTo>
                  <a:pt x="147" y="365"/>
                  <a:pt x="146" y="362"/>
                  <a:pt x="144" y="360"/>
                </a:cubicBezTo>
                <a:cubicBezTo>
                  <a:pt x="142" y="358"/>
                  <a:pt x="140" y="357"/>
                  <a:pt x="137" y="356"/>
                </a:cubicBezTo>
                <a:cubicBezTo>
                  <a:pt x="135" y="356"/>
                  <a:pt x="130" y="355"/>
                  <a:pt x="124" y="355"/>
                </a:cubicBezTo>
                <a:lnTo>
                  <a:pt x="115" y="355"/>
                </a:lnTo>
                <a:close/>
                <a:moveTo>
                  <a:pt x="408" y="482"/>
                </a:moveTo>
                <a:cubicBezTo>
                  <a:pt x="406" y="495"/>
                  <a:pt x="404" y="496"/>
                  <a:pt x="394" y="504"/>
                </a:cubicBezTo>
                <a:lnTo>
                  <a:pt x="385" y="505"/>
                </a:lnTo>
                <a:lnTo>
                  <a:pt x="48" y="505"/>
                </a:lnTo>
                <a:cubicBezTo>
                  <a:pt x="38" y="504"/>
                  <a:pt x="30" y="502"/>
                  <a:pt x="26" y="491"/>
                </a:cubicBezTo>
                <a:lnTo>
                  <a:pt x="25" y="482"/>
                </a:lnTo>
                <a:lnTo>
                  <a:pt x="25" y="48"/>
                </a:lnTo>
                <a:lnTo>
                  <a:pt x="26" y="39"/>
                </a:lnTo>
                <a:lnTo>
                  <a:pt x="39" y="26"/>
                </a:lnTo>
                <a:lnTo>
                  <a:pt x="48" y="25"/>
                </a:lnTo>
                <a:lnTo>
                  <a:pt x="264" y="25"/>
                </a:lnTo>
                <a:lnTo>
                  <a:pt x="264" y="145"/>
                </a:lnTo>
                <a:lnTo>
                  <a:pt x="267" y="155"/>
                </a:lnTo>
                <a:cubicBezTo>
                  <a:pt x="274" y="166"/>
                  <a:pt x="276" y="166"/>
                  <a:pt x="289" y="169"/>
                </a:cubicBezTo>
                <a:lnTo>
                  <a:pt x="408" y="169"/>
                </a:lnTo>
                <a:lnTo>
                  <a:pt x="408" y="169"/>
                </a:lnTo>
                <a:lnTo>
                  <a:pt x="408" y="172"/>
                </a:lnTo>
                <a:lnTo>
                  <a:pt x="408" y="176"/>
                </a:lnTo>
                <a:lnTo>
                  <a:pt x="408" y="182"/>
                </a:lnTo>
                <a:lnTo>
                  <a:pt x="408" y="198"/>
                </a:lnTo>
                <a:lnTo>
                  <a:pt x="408" y="218"/>
                </a:lnTo>
                <a:lnTo>
                  <a:pt x="408" y="241"/>
                </a:lnTo>
                <a:lnTo>
                  <a:pt x="408" y="267"/>
                </a:lnTo>
                <a:lnTo>
                  <a:pt x="408" y="296"/>
                </a:lnTo>
                <a:lnTo>
                  <a:pt x="408" y="325"/>
                </a:lnTo>
                <a:lnTo>
                  <a:pt x="408" y="355"/>
                </a:lnTo>
                <a:lnTo>
                  <a:pt x="408" y="383"/>
                </a:lnTo>
                <a:lnTo>
                  <a:pt x="408" y="409"/>
                </a:lnTo>
                <a:lnTo>
                  <a:pt x="408" y="433"/>
                </a:lnTo>
                <a:lnTo>
                  <a:pt x="408" y="453"/>
                </a:lnTo>
                <a:lnTo>
                  <a:pt x="408" y="468"/>
                </a:lnTo>
                <a:lnTo>
                  <a:pt x="408" y="474"/>
                </a:lnTo>
                <a:lnTo>
                  <a:pt x="408" y="478"/>
                </a:lnTo>
                <a:lnTo>
                  <a:pt x="408" y="481"/>
                </a:lnTo>
                <a:lnTo>
                  <a:pt x="408" y="482"/>
                </a:lnTo>
                <a:close/>
                <a:moveTo>
                  <a:pt x="313" y="0"/>
                </a:moveTo>
                <a:lnTo>
                  <a:pt x="48" y="0"/>
                </a:lnTo>
                <a:lnTo>
                  <a:pt x="39" y="0"/>
                </a:lnTo>
                <a:cubicBezTo>
                  <a:pt x="20" y="6"/>
                  <a:pt x="5" y="21"/>
                  <a:pt x="0" y="39"/>
                </a:cubicBezTo>
                <a:lnTo>
                  <a:pt x="0" y="48"/>
                </a:lnTo>
                <a:lnTo>
                  <a:pt x="0" y="482"/>
                </a:lnTo>
                <a:cubicBezTo>
                  <a:pt x="0" y="507"/>
                  <a:pt x="16" y="522"/>
                  <a:pt x="39" y="528"/>
                </a:cubicBezTo>
                <a:lnTo>
                  <a:pt x="48" y="530"/>
                </a:lnTo>
                <a:lnTo>
                  <a:pt x="385" y="530"/>
                </a:lnTo>
                <a:lnTo>
                  <a:pt x="395" y="528"/>
                </a:lnTo>
                <a:cubicBezTo>
                  <a:pt x="420" y="520"/>
                  <a:pt x="429" y="507"/>
                  <a:pt x="433" y="482"/>
                </a:cubicBezTo>
                <a:lnTo>
                  <a:pt x="433" y="133"/>
                </a:lnTo>
                <a:lnTo>
                  <a:pt x="432" y="132"/>
                </a:lnTo>
                <a:lnTo>
                  <a:pt x="427" y="127"/>
                </a:lnTo>
                <a:lnTo>
                  <a:pt x="421" y="120"/>
                </a:lnTo>
                <a:lnTo>
                  <a:pt x="323" y="12"/>
                </a:lnTo>
                <a:lnTo>
                  <a:pt x="318" y="6"/>
                </a:lnTo>
                <a:lnTo>
                  <a:pt x="315" y="2"/>
                </a:lnTo>
                <a:lnTo>
                  <a:pt x="31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1" name="Freeform 250"/>
          <p:cNvSpPr>
            <a:spLocks noEditPoints="1"/>
          </p:cNvSpPr>
          <p:nvPr/>
        </p:nvSpPr>
        <p:spPr bwMode="auto">
          <a:xfrm>
            <a:off x="1966020" y="7929562"/>
            <a:ext cx="370582" cy="369094"/>
          </a:xfrm>
          <a:custGeom>
            <a:avLst/>
            <a:gdLst>
              <a:gd name="T0" fmla="*/ 221 w 446"/>
              <a:gd name="T1" fmla="*/ 1 h 445"/>
              <a:gd name="T2" fmla="*/ 445 w 446"/>
              <a:gd name="T3" fmla="*/ 221 h 445"/>
              <a:gd name="T4" fmla="*/ 225 w 446"/>
              <a:gd name="T5" fmla="*/ 444 h 445"/>
              <a:gd name="T6" fmla="*/ 1 w 446"/>
              <a:gd name="T7" fmla="*/ 224 h 445"/>
              <a:gd name="T8" fmla="*/ 221 w 446"/>
              <a:gd name="T9" fmla="*/ 1 h 445"/>
              <a:gd name="T10" fmla="*/ 193 w 446"/>
              <a:gd name="T11" fmla="*/ 343 h 445"/>
              <a:gd name="T12" fmla="*/ 241 w 446"/>
              <a:gd name="T13" fmla="*/ 343 h 445"/>
              <a:gd name="T14" fmla="*/ 241 w 446"/>
              <a:gd name="T15" fmla="*/ 221 h 445"/>
              <a:gd name="T16" fmla="*/ 275 w 446"/>
              <a:gd name="T17" fmla="*/ 221 h 445"/>
              <a:gd name="T18" fmla="*/ 279 w 446"/>
              <a:gd name="T19" fmla="*/ 181 h 445"/>
              <a:gd name="T20" fmla="*/ 241 w 446"/>
              <a:gd name="T21" fmla="*/ 181 h 445"/>
              <a:gd name="T22" fmla="*/ 241 w 446"/>
              <a:gd name="T23" fmla="*/ 157 h 445"/>
              <a:gd name="T24" fmla="*/ 253 w 446"/>
              <a:gd name="T25" fmla="*/ 144 h 445"/>
              <a:gd name="T26" fmla="*/ 279 w 446"/>
              <a:gd name="T27" fmla="*/ 144 h 445"/>
              <a:gd name="T28" fmla="*/ 279 w 446"/>
              <a:gd name="T29" fmla="*/ 102 h 445"/>
              <a:gd name="T30" fmla="*/ 245 w 446"/>
              <a:gd name="T31" fmla="*/ 102 h 445"/>
              <a:gd name="T32" fmla="*/ 193 w 446"/>
              <a:gd name="T33" fmla="*/ 148 h 445"/>
              <a:gd name="T34" fmla="*/ 193 w 446"/>
              <a:gd name="T35" fmla="*/ 181 h 445"/>
              <a:gd name="T36" fmla="*/ 167 w 446"/>
              <a:gd name="T37" fmla="*/ 181 h 445"/>
              <a:gd name="T38" fmla="*/ 167 w 446"/>
              <a:gd name="T39" fmla="*/ 222 h 445"/>
              <a:gd name="T40" fmla="*/ 193 w 446"/>
              <a:gd name="T41" fmla="*/ 222 h 445"/>
              <a:gd name="T42" fmla="*/ 193 w 446"/>
              <a:gd name="T43" fmla="*/ 343 h 445"/>
              <a:gd name="T44" fmla="*/ 223 w 446"/>
              <a:gd name="T45" fmla="*/ 26 h 445"/>
              <a:gd name="T46" fmla="*/ 420 w 446"/>
              <a:gd name="T47" fmla="*/ 223 h 445"/>
              <a:gd name="T48" fmla="*/ 223 w 446"/>
              <a:gd name="T49" fmla="*/ 419 h 445"/>
              <a:gd name="T50" fmla="*/ 26 w 446"/>
              <a:gd name="T51" fmla="*/ 223 h 445"/>
              <a:gd name="T52" fmla="*/ 223 w 446"/>
              <a:gd name="T53" fmla="*/ 2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6" h="445">
                <a:moveTo>
                  <a:pt x="221" y="1"/>
                </a:moveTo>
                <a:cubicBezTo>
                  <a:pt x="344" y="0"/>
                  <a:pt x="444" y="98"/>
                  <a:pt x="445" y="221"/>
                </a:cubicBezTo>
                <a:cubicBezTo>
                  <a:pt x="446" y="343"/>
                  <a:pt x="348" y="443"/>
                  <a:pt x="225" y="444"/>
                </a:cubicBezTo>
                <a:cubicBezTo>
                  <a:pt x="103" y="445"/>
                  <a:pt x="3" y="347"/>
                  <a:pt x="1" y="224"/>
                </a:cubicBezTo>
                <a:cubicBezTo>
                  <a:pt x="0" y="102"/>
                  <a:pt x="99" y="2"/>
                  <a:pt x="221" y="1"/>
                </a:cubicBezTo>
                <a:close/>
                <a:moveTo>
                  <a:pt x="193" y="343"/>
                </a:moveTo>
                <a:lnTo>
                  <a:pt x="241" y="343"/>
                </a:lnTo>
                <a:lnTo>
                  <a:pt x="241" y="221"/>
                </a:lnTo>
                <a:lnTo>
                  <a:pt x="275" y="221"/>
                </a:lnTo>
                <a:lnTo>
                  <a:pt x="279" y="181"/>
                </a:lnTo>
                <a:lnTo>
                  <a:pt x="241" y="181"/>
                </a:lnTo>
                <a:cubicBezTo>
                  <a:pt x="241" y="181"/>
                  <a:pt x="241" y="165"/>
                  <a:pt x="241" y="157"/>
                </a:cubicBezTo>
                <a:cubicBezTo>
                  <a:pt x="241" y="148"/>
                  <a:pt x="243" y="144"/>
                  <a:pt x="253" y="144"/>
                </a:cubicBezTo>
                <a:cubicBezTo>
                  <a:pt x="260" y="144"/>
                  <a:pt x="279" y="144"/>
                  <a:pt x="279" y="144"/>
                </a:cubicBezTo>
                <a:lnTo>
                  <a:pt x="279" y="102"/>
                </a:lnTo>
                <a:cubicBezTo>
                  <a:pt x="279" y="102"/>
                  <a:pt x="251" y="102"/>
                  <a:pt x="245" y="102"/>
                </a:cubicBezTo>
                <a:cubicBezTo>
                  <a:pt x="209" y="102"/>
                  <a:pt x="193" y="118"/>
                  <a:pt x="193" y="148"/>
                </a:cubicBezTo>
                <a:cubicBezTo>
                  <a:pt x="193" y="175"/>
                  <a:pt x="193" y="181"/>
                  <a:pt x="193" y="181"/>
                </a:cubicBezTo>
                <a:lnTo>
                  <a:pt x="167" y="181"/>
                </a:lnTo>
                <a:lnTo>
                  <a:pt x="167" y="222"/>
                </a:lnTo>
                <a:lnTo>
                  <a:pt x="193" y="222"/>
                </a:lnTo>
                <a:lnTo>
                  <a:pt x="193" y="343"/>
                </a:lnTo>
                <a:close/>
                <a:moveTo>
                  <a:pt x="223" y="26"/>
                </a:moveTo>
                <a:cubicBezTo>
                  <a:pt x="332" y="26"/>
                  <a:pt x="420" y="114"/>
                  <a:pt x="420" y="223"/>
                </a:cubicBezTo>
                <a:cubicBezTo>
                  <a:pt x="420" y="331"/>
                  <a:pt x="332" y="419"/>
                  <a:pt x="223" y="419"/>
                </a:cubicBezTo>
                <a:cubicBezTo>
                  <a:pt x="115" y="419"/>
                  <a:pt x="26" y="331"/>
                  <a:pt x="26" y="223"/>
                </a:cubicBezTo>
                <a:cubicBezTo>
                  <a:pt x="26" y="114"/>
                  <a:pt x="115" y="26"/>
                  <a:pt x="223"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2" name="Freeform 251"/>
          <p:cNvSpPr>
            <a:spLocks noEditPoints="1"/>
          </p:cNvSpPr>
          <p:nvPr/>
        </p:nvSpPr>
        <p:spPr bwMode="auto">
          <a:xfrm>
            <a:off x="2620864" y="7929562"/>
            <a:ext cx="367605" cy="369094"/>
          </a:xfrm>
          <a:custGeom>
            <a:avLst/>
            <a:gdLst>
              <a:gd name="T0" fmla="*/ 444 w 445"/>
              <a:gd name="T1" fmla="*/ 221 h 445"/>
              <a:gd name="T2" fmla="*/ 1 w 445"/>
              <a:gd name="T3" fmla="*/ 224 h 445"/>
              <a:gd name="T4" fmla="*/ 223 w 445"/>
              <a:gd name="T5" fmla="*/ 132 h 445"/>
              <a:gd name="T6" fmla="*/ 163 w 445"/>
              <a:gd name="T7" fmla="*/ 137 h 445"/>
              <a:gd name="T8" fmla="*/ 137 w 445"/>
              <a:gd name="T9" fmla="*/ 163 h 445"/>
              <a:gd name="T10" fmla="*/ 132 w 445"/>
              <a:gd name="T11" fmla="*/ 222 h 445"/>
              <a:gd name="T12" fmla="*/ 137 w 445"/>
              <a:gd name="T13" fmla="*/ 282 h 445"/>
              <a:gd name="T14" fmla="*/ 163 w 445"/>
              <a:gd name="T15" fmla="*/ 308 h 445"/>
              <a:gd name="T16" fmla="*/ 223 w 445"/>
              <a:gd name="T17" fmla="*/ 313 h 445"/>
              <a:gd name="T18" fmla="*/ 282 w 445"/>
              <a:gd name="T19" fmla="*/ 308 h 445"/>
              <a:gd name="T20" fmla="*/ 308 w 445"/>
              <a:gd name="T21" fmla="*/ 282 h 445"/>
              <a:gd name="T22" fmla="*/ 313 w 445"/>
              <a:gd name="T23" fmla="*/ 222 h 445"/>
              <a:gd name="T24" fmla="*/ 308 w 445"/>
              <a:gd name="T25" fmla="*/ 163 h 445"/>
              <a:gd name="T26" fmla="*/ 282 w 445"/>
              <a:gd name="T27" fmla="*/ 137 h 445"/>
              <a:gd name="T28" fmla="*/ 223 w 445"/>
              <a:gd name="T29" fmla="*/ 132 h 445"/>
              <a:gd name="T30" fmla="*/ 271 w 445"/>
              <a:gd name="T31" fmla="*/ 185 h 445"/>
              <a:gd name="T32" fmla="*/ 271 w 445"/>
              <a:gd name="T33" fmla="*/ 163 h 445"/>
              <a:gd name="T34" fmla="*/ 223 w 445"/>
              <a:gd name="T35" fmla="*/ 253 h 445"/>
              <a:gd name="T36" fmla="*/ 223 w 445"/>
              <a:gd name="T37" fmla="*/ 192 h 445"/>
              <a:gd name="T38" fmla="*/ 223 w 445"/>
              <a:gd name="T39" fmla="*/ 253 h 445"/>
              <a:gd name="T40" fmla="*/ 176 w 445"/>
              <a:gd name="T41" fmla="*/ 222 h 445"/>
              <a:gd name="T42" fmla="*/ 269 w 445"/>
              <a:gd name="T43" fmla="*/ 222 h 445"/>
              <a:gd name="T44" fmla="*/ 223 w 445"/>
              <a:gd name="T45" fmla="*/ 148 h 445"/>
              <a:gd name="T46" fmla="*/ 276 w 445"/>
              <a:gd name="T47" fmla="*/ 152 h 445"/>
              <a:gd name="T48" fmla="*/ 293 w 445"/>
              <a:gd name="T49" fmla="*/ 169 h 445"/>
              <a:gd name="T50" fmla="*/ 297 w 445"/>
              <a:gd name="T51" fmla="*/ 222 h 445"/>
              <a:gd name="T52" fmla="*/ 293 w 445"/>
              <a:gd name="T53" fmla="*/ 276 h 445"/>
              <a:gd name="T54" fmla="*/ 276 w 445"/>
              <a:gd name="T55" fmla="*/ 293 h 445"/>
              <a:gd name="T56" fmla="*/ 223 w 445"/>
              <a:gd name="T57" fmla="*/ 297 h 445"/>
              <a:gd name="T58" fmla="*/ 169 w 445"/>
              <a:gd name="T59" fmla="*/ 293 h 445"/>
              <a:gd name="T60" fmla="*/ 152 w 445"/>
              <a:gd name="T61" fmla="*/ 276 h 445"/>
              <a:gd name="T62" fmla="*/ 149 w 445"/>
              <a:gd name="T63" fmla="*/ 222 h 445"/>
              <a:gd name="T64" fmla="*/ 152 w 445"/>
              <a:gd name="T65" fmla="*/ 169 h 445"/>
              <a:gd name="T66" fmla="*/ 169 w 445"/>
              <a:gd name="T67" fmla="*/ 152 h 445"/>
              <a:gd name="T68" fmla="*/ 223 w 445"/>
              <a:gd name="T69" fmla="*/ 148 h 445"/>
              <a:gd name="T70" fmla="*/ 419 w 445"/>
              <a:gd name="T71" fmla="*/ 223 h 445"/>
              <a:gd name="T72" fmla="*/ 26 w 445"/>
              <a:gd name="T73" fmla="*/ 22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5" h="445">
                <a:moveTo>
                  <a:pt x="221" y="1"/>
                </a:moveTo>
                <a:cubicBezTo>
                  <a:pt x="343" y="0"/>
                  <a:pt x="443" y="98"/>
                  <a:pt x="444" y="221"/>
                </a:cubicBezTo>
                <a:cubicBezTo>
                  <a:pt x="445" y="343"/>
                  <a:pt x="347" y="443"/>
                  <a:pt x="225" y="444"/>
                </a:cubicBezTo>
                <a:cubicBezTo>
                  <a:pt x="102" y="445"/>
                  <a:pt x="2" y="347"/>
                  <a:pt x="1" y="224"/>
                </a:cubicBezTo>
                <a:cubicBezTo>
                  <a:pt x="0" y="102"/>
                  <a:pt x="98" y="2"/>
                  <a:pt x="221" y="1"/>
                </a:cubicBezTo>
                <a:close/>
                <a:moveTo>
                  <a:pt x="223" y="132"/>
                </a:moveTo>
                <a:cubicBezTo>
                  <a:pt x="198" y="132"/>
                  <a:pt x="195" y="132"/>
                  <a:pt x="185" y="133"/>
                </a:cubicBezTo>
                <a:cubicBezTo>
                  <a:pt x="176" y="133"/>
                  <a:pt x="169" y="135"/>
                  <a:pt x="163" y="137"/>
                </a:cubicBezTo>
                <a:cubicBezTo>
                  <a:pt x="157" y="139"/>
                  <a:pt x="152" y="142"/>
                  <a:pt x="147" y="147"/>
                </a:cubicBezTo>
                <a:cubicBezTo>
                  <a:pt x="142" y="152"/>
                  <a:pt x="139" y="157"/>
                  <a:pt x="137" y="163"/>
                </a:cubicBezTo>
                <a:cubicBezTo>
                  <a:pt x="135" y="169"/>
                  <a:pt x="133" y="176"/>
                  <a:pt x="133" y="185"/>
                </a:cubicBezTo>
                <a:cubicBezTo>
                  <a:pt x="132" y="195"/>
                  <a:pt x="132" y="198"/>
                  <a:pt x="132" y="222"/>
                </a:cubicBezTo>
                <a:cubicBezTo>
                  <a:pt x="132" y="247"/>
                  <a:pt x="132" y="250"/>
                  <a:pt x="133" y="260"/>
                </a:cubicBezTo>
                <a:cubicBezTo>
                  <a:pt x="133" y="269"/>
                  <a:pt x="135" y="276"/>
                  <a:pt x="137" y="282"/>
                </a:cubicBezTo>
                <a:cubicBezTo>
                  <a:pt x="139" y="288"/>
                  <a:pt x="142" y="293"/>
                  <a:pt x="147" y="298"/>
                </a:cubicBezTo>
                <a:cubicBezTo>
                  <a:pt x="152" y="303"/>
                  <a:pt x="157" y="306"/>
                  <a:pt x="163" y="308"/>
                </a:cubicBezTo>
                <a:cubicBezTo>
                  <a:pt x="169" y="310"/>
                  <a:pt x="176" y="312"/>
                  <a:pt x="185" y="312"/>
                </a:cubicBezTo>
                <a:cubicBezTo>
                  <a:pt x="195" y="313"/>
                  <a:pt x="198" y="313"/>
                  <a:pt x="223" y="313"/>
                </a:cubicBezTo>
                <a:cubicBezTo>
                  <a:pt x="247" y="313"/>
                  <a:pt x="250" y="313"/>
                  <a:pt x="260" y="312"/>
                </a:cubicBezTo>
                <a:cubicBezTo>
                  <a:pt x="269" y="312"/>
                  <a:pt x="276" y="310"/>
                  <a:pt x="282" y="308"/>
                </a:cubicBezTo>
                <a:cubicBezTo>
                  <a:pt x="288" y="306"/>
                  <a:pt x="293" y="303"/>
                  <a:pt x="298" y="298"/>
                </a:cubicBezTo>
                <a:cubicBezTo>
                  <a:pt x="303" y="293"/>
                  <a:pt x="306" y="288"/>
                  <a:pt x="308" y="282"/>
                </a:cubicBezTo>
                <a:cubicBezTo>
                  <a:pt x="310" y="276"/>
                  <a:pt x="312" y="269"/>
                  <a:pt x="312" y="260"/>
                </a:cubicBezTo>
                <a:cubicBezTo>
                  <a:pt x="313" y="250"/>
                  <a:pt x="313" y="247"/>
                  <a:pt x="313" y="222"/>
                </a:cubicBezTo>
                <a:cubicBezTo>
                  <a:pt x="313" y="198"/>
                  <a:pt x="313" y="195"/>
                  <a:pt x="312" y="185"/>
                </a:cubicBezTo>
                <a:cubicBezTo>
                  <a:pt x="312" y="176"/>
                  <a:pt x="310" y="169"/>
                  <a:pt x="308" y="163"/>
                </a:cubicBezTo>
                <a:cubicBezTo>
                  <a:pt x="306" y="157"/>
                  <a:pt x="303" y="152"/>
                  <a:pt x="298" y="147"/>
                </a:cubicBezTo>
                <a:cubicBezTo>
                  <a:pt x="293" y="142"/>
                  <a:pt x="288" y="139"/>
                  <a:pt x="282" y="137"/>
                </a:cubicBezTo>
                <a:cubicBezTo>
                  <a:pt x="276" y="135"/>
                  <a:pt x="269" y="133"/>
                  <a:pt x="260" y="133"/>
                </a:cubicBezTo>
                <a:cubicBezTo>
                  <a:pt x="250" y="132"/>
                  <a:pt x="247" y="132"/>
                  <a:pt x="223" y="132"/>
                </a:cubicBezTo>
                <a:close/>
                <a:moveTo>
                  <a:pt x="282" y="174"/>
                </a:moveTo>
                <a:cubicBezTo>
                  <a:pt x="282" y="180"/>
                  <a:pt x="277" y="185"/>
                  <a:pt x="271" y="185"/>
                </a:cubicBezTo>
                <a:cubicBezTo>
                  <a:pt x="265" y="185"/>
                  <a:pt x="260" y="180"/>
                  <a:pt x="260" y="174"/>
                </a:cubicBezTo>
                <a:cubicBezTo>
                  <a:pt x="260" y="168"/>
                  <a:pt x="265" y="163"/>
                  <a:pt x="271" y="163"/>
                </a:cubicBezTo>
                <a:cubicBezTo>
                  <a:pt x="277" y="163"/>
                  <a:pt x="282" y="168"/>
                  <a:pt x="282" y="174"/>
                </a:cubicBezTo>
                <a:close/>
                <a:moveTo>
                  <a:pt x="223" y="253"/>
                </a:moveTo>
                <a:cubicBezTo>
                  <a:pt x="206" y="253"/>
                  <a:pt x="192" y="239"/>
                  <a:pt x="192" y="222"/>
                </a:cubicBezTo>
                <a:cubicBezTo>
                  <a:pt x="192" y="206"/>
                  <a:pt x="206" y="192"/>
                  <a:pt x="223" y="192"/>
                </a:cubicBezTo>
                <a:cubicBezTo>
                  <a:pt x="239" y="192"/>
                  <a:pt x="253" y="206"/>
                  <a:pt x="253" y="222"/>
                </a:cubicBezTo>
                <a:cubicBezTo>
                  <a:pt x="253" y="239"/>
                  <a:pt x="239" y="253"/>
                  <a:pt x="223" y="253"/>
                </a:cubicBezTo>
                <a:close/>
                <a:moveTo>
                  <a:pt x="223" y="176"/>
                </a:moveTo>
                <a:cubicBezTo>
                  <a:pt x="197" y="176"/>
                  <a:pt x="176" y="197"/>
                  <a:pt x="176" y="222"/>
                </a:cubicBezTo>
                <a:cubicBezTo>
                  <a:pt x="176" y="248"/>
                  <a:pt x="197" y="269"/>
                  <a:pt x="223" y="269"/>
                </a:cubicBezTo>
                <a:cubicBezTo>
                  <a:pt x="248" y="269"/>
                  <a:pt x="269" y="248"/>
                  <a:pt x="269" y="222"/>
                </a:cubicBezTo>
                <a:cubicBezTo>
                  <a:pt x="269" y="197"/>
                  <a:pt x="248" y="176"/>
                  <a:pt x="223" y="176"/>
                </a:cubicBezTo>
                <a:close/>
                <a:moveTo>
                  <a:pt x="223" y="148"/>
                </a:moveTo>
                <a:cubicBezTo>
                  <a:pt x="247" y="148"/>
                  <a:pt x="250" y="149"/>
                  <a:pt x="259" y="149"/>
                </a:cubicBezTo>
                <a:cubicBezTo>
                  <a:pt x="268" y="149"/>
                  <a:pt x="273" y="151"/>
                  <a:pt x="276" y="152"/>
                </a:cubicBezTo>
                <a:cubicBezTo>
                  <a:pt x="280" y="154"/>
                  <a:pt x="283" y="156"/>
                  <a:pt x="286" y="159"/>
                </a:cubicBezTo>
                <a:cubicBezTo>
                  <a:pt x="289" y="162"/>
                  <a:pt x="291" y="165"/>
                  <a:pt x="293" y="169"/>
                </a:cubicBezTo>
                <a:cubicBezTo>
                  <a:pt x="294" y="172"/>
                  <a:pt x="296" y="177"/>
                  <a:pt x="296" y="186"/>
                </a:cubicBezTo>
                <a:cubicBezTo>
                  <a:pt x="297" y="196"/>
                  <a:pt x="297" y="198"/>
                  <a:pt x="297" y="222"/>
                </a:cubicBezTo>
                <a:cubicBezTo>
                  <a:pt x="297" y="247"/>
                  <a:pt x="297" y="249"/>
                  <a:pt x="296" y="259"/>
                </a:cubicBezTo>
                <a:cubicBezTo>
                  <a:pt x="296" y="268"/>
                  <a:pt x="294" y="273"/>
                  <a:pt x="293" y="276"/>
                </a:cubicBezTo>
                <a:cubicBezTo>
                  <a:pt x="291" y="280"/>
                  <a:pt x="289" y="283"/>
                  <a:pt x="286" y="286"/>
                </a:cubicBezTo>
                <a:cubicBezTo>
                  <a:pt x="283" y="289"/>
                  <a:pt x="280" y="291"/>
                  <a:pt x="276" y="293"/>
                </a:cubicBezTo>
                <a:cubicBezTo>
                  <a:pt x="273" y="294"/>
                  <a:pt x="268" y="296"/>
                  <a:pt x="259" y="296"/>
                </a:cubicBezTo>
                <a:cubicBezTo>
                  <a:pt x="250" y="296"/>
                  <a:pt x="247" y="297"/>
                  <a:pt x="223" y="297"/>
                </a:cubicBezTo>
                <a:cubicBezTo>
                  <a:pt x="198" y="297"/>
                  <a:pt x="196" y="296"/>
                  <a:pt x="186" y="296"/>
                </a:cubicBezTo>
                <a:cubicBezTo>
                  <a:pt x="177" y="296"/>
                  <a:pt x="173" y="294"/>
                  <a:pt x="169" y="293"/>
                </a:cubicBezTo>
                <a:cubicBezTo>
                  <a:pt x="165" y="291"/>
                  <a:pt x="162" y="289"/>
                  <a:pt x="159" y="286"/>
                </a:cubicBezTo>
                <a:cubicBezTo>
                  <a:pt x="156" y="283"/>
                  <a:pt x="154" y="280"/>
                  <a:pt x="152" y="276"/>
                </a:cubicBezTo>
                <a:cubicBezTo>
                  <a:pt x="151" y="273"/>
                  <a:pt x="149" y="268"/>
                  <a:pt x="149" y="259"/>
                </a:cubicBezTo>
                <a:cubicBezTo>
                  <a:pt x="149" y="249"/>
                  <a:pt x="149" y="247"/>
                  <a:pt x="149" y="222"/>
                </a:cubicBezTo>
                <a:cubicBezTo>
                  <a:pt x="149" y="198"/>
                  <a:pt x="149" y="196"/>
                  <a:pt x="149" y="186"/>
                </a:cubicBezTo>
                <a:cubicBezTo>
                  <a:pt x="149" y="177"/>
                  <a:pt x="151" y="172"/>
                  <a:pt x="152" y="169"/>
                </a:cubicBezTo>
                <a:cubicBezTo>
                  <a:pt x="154" y="165"/>
                  <a:pt x="156" y="162"/>
                  <a:pt x="159" y="159"/>
                </a:cubicBezTo>
                <a:cubicBezTo>
                  <a:pt x="162" y="156"/>
                  <a:pt x="165" y="154"/>
                  <a:pt x="169" y="152"/>
                </a:cubicBezTo>
                <a:cubicBezTo>
                  <a:pt x="173" y="151"/>
                  <a:pt x="177" y="149"/>
                  <a:pt x="186" y="149"/>
                </a:cubicBezTo>
                <a:cubicBezTo>
                  <a:pt x="196" y="149"/>
                  <a:pt x="198" y="148"/>
                  <a:pt x="223" y="148"/>
                </a:cubicBezTo>
                <a:close/>
                <a:moveTo>
                  <a:pt x="223" y="26"/>
                </a:moveTo>
                <a:cubicBezTo>
                  <a:pt x="331" y="26"/>
                  <a:pt x="419" y="114"/>
                  <a:pt x="419" y="223"/>
                </a:cubicBezTo>
                <a:cubicBezTo>
                  <a:pt x="419" y="331"/>
                  <a:pt x="331" y="419"/>
                  <a:pt x="223" y="419"/>
                </a:cubicBezTo>
                <a:cubicBezTo>
                  <a:pt x="114" y="419"/>
                  <a:pt x="26" y="331"/>
                  <a:pt x="26" y="223"/>
                </a:cubicBezTo>
                <a:cubicBezTo>
                  <a:pt x="26" y="114"/>
                  <a:pt x="114" y="26"/>
                  <a:pt x="223"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3" name="Freeform 252"/>
          <p:cNvSpPr>
            <a:spLocks noEditPoints="1"/>
          </p:cNvSpPr>
          <p:nvPr/>
        </p:nvSpPr>
        <p:spPr bwMode="auto">
          <a:xfrm>
            <a:off x="3298031" y="7929562"/>
            <a:ext cx="370583" cy="369094"/>
          </a:xfrm>
          <a:custGeom>
            <a:avLst/>
            <a:gdLst>
              <a:gd name="T0" fmla="*/ 221 w 446"/>
              <a:gd name="T1" fmla="*/ 1 h 445"/>
              <a:gd name="T2" fmla="*/ 445 w 446"/>
              <a:gd name="T3" fmla="*/ 221 h 445"/>
              <a:gd name="T4" fmla="*/ 225 w 446"/>
              <a:gd name="T5" fmla="*/ 444 h 445"/>
              <a:gd name="T6" fmla="*/ 1 w 446"/>
              <a:gd name="T7" fmla="*/ 224 h 445"/>
              <a:gd name="T8" fmla="*/ 221 w 446"/>
              <a:gd name="T9" fmla="*/ 1 h 445"/>
              <a:gd name="T10" fmla="*/ 140 w 446"/>
              <a:gd name="T11" fmla="*/ 275 h 445"/>
              <a:gd name="T12" fmla="*/ 192 w 446"/>
              <a:gd name="T13" fmla="*/ 290 h 445"/>
              <a:gd name="T14" fmla="*/ 289 w 446"/>
              <a:gd name="T15" fmla="*/ 189 h 445"/>
              <a:gd name="T16" fmla="*/ 306 w 446"/>
              <a:gd name="T17" fmla="*/ 171 h 445"/>
              <a:gd name="T18" fmla="*/ 286 w 446"/>
              <a:gd name="T19" fmla="*/ 176 h 445"/>
              <a:gd name="T20" fmla="*/ 301 w 446"/>
              <a:gd name="T21" fmla="*/ 158 h 445"/>
              <a:gd name="T22" fmla="*/ 280 w 446"/>
              <a:gd name="T23" fmla="*/ 166 h 445"/>
              <a:gd name="T24" fmla="*/ 255 w 446"/>
              <a:gd name="T25" fmla="*/ 155 h 445"/>
              <a:gd name="T26" fmla="*/ 222 w 446"/>
              <a:gd name="T27" fmla="*/ 197 h 445"/>
              <a:gd name="T28" fmla="*/ 152 w 446"/>
              <a:gd name="T29" fmla="*/ 161 h 445"/>
              <a:gd name="T30" fmla="*/ 162 w 446"/>
              <a:gd name="T31" fmla="*/ 207 h 445"/>
              <a:gd name="T32" fmla="*/ 147 w 446"/>
              <a:gd name="T33" fmla="*/ 203 h 445"/>
              <a:gd name="T34" fmla="*/ 174 w 446"/>
              <a:gd name="T35" fmla="*/ 236 h 445"/>
              <a:gd name="T36" fmla="*/ 159 w 446"/>
              <a:gd name="T37" fmla="*/ 237 h 445"/>
              <a:gd name="T38" fmla="*/ 191 w 446"/>
              <a:gd name="T39" fmla="*/ 260 h 445"/>
              <a:gd name="T40" fmla="*/ 140 w 446"/>
              <a:gd name="T41" fmla="*/ 275 h 445"/>
              <a:gd name="T42" fmla="*/ 223 w 446"/>
              <a:gd name="T43" fmla="*/ 26 h 445"/>
              <a:gd name="T44" fmla="*/ 420 w 446"/>
              <a:gd name="T45" fmla="*/ 223 h 445"/>
              <a:gd name="T46" fmla="*/ 223 w 446"/>
              <a:gd name="T47" fmla="*/ 419 h 445"/>
              <a:gd name="T48" fmla="*/ 26 w 446"/>
              <a:gd name="T49" fmla="*/ 223 h 445"/>
              <a:gd name="T50" fmla="*/ 223 w 446"/>
              <a:gd name="T51" fmla="*/ 2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6" h="445">
                <a:moveTo>
                  <a:pt x="221" y="1"/>
                </a:moveTo>
                <a:cubicBezTo>
                  <a:pt x="344" y="0"/>
                  <a:pt x="444" y="98"/>
                  <a:pt x="445" y="221"/>
                </a:cubicBezTo>
                <a:cubicBezTo>
                  <a:pt x="446" y="343"/>
                  <a:pt x="347" y="443"/>
                  <a:pt x="225" y="444"/>
                </a:cubicBezTo>
                <a:cubicBezTo>
                  <a:pt x="103" y="445"/>
                  <a:pt x="2" y="347"/>
                  <a:pt x="1" y="224"/>
                </a:cubicBezTo>
                <a:cubicBezTo>
                  <a:pt x="0" y="102"/>
                  <a:pt x="99" y="2"/>
                  <a:pt x="221" y="1"/>
                </a:cubicBezTo>
                <a:close/>
                <a:moveTo>
                  <a:pt x="140" y="275"/>
                </a:moveTo>
                <a:cubicBezTo>
                  <a:pt x="155" y="284"/>
                  <a:pt x="173" y="290"/>
                  <a:pt x="192" y="290"/>
                </a:cubicBezTo>
                <a:cubicBezTo>
                  <a:pt x="255" y="290"/>
                  <a:pt x="291" y="237"/>
                  <a:pt x="289" y="189"/>
                </a:cubicBezTo>
                <a:cubicBezTo>
                  <a:pt x="296" y="184"/>
                  <a:pt x="301" y="178"/>
                  <a:pt x="306" y="171"/>
                </a:cubicBezTo>
                <a:cubicBezTo>
                  <a:pt x="300" y="174"/>
                  <a:pt x="293" y="176"/>
                  <a:pt x="286" y="176"/>
                </a:cubicBezTo>
                <a:cubicBezTo>
                  <a:pt x="293" y="172"/>
                  <a:pt x="299" y="166"/>
                  <a:pt x="301" y="158"/>
                </a:cubicBezTo>
                <a:cubicBezTo>
                  <a:pt x="295" y="162"/>
                  <a:pt x="287" y="164"/>
                  <a:pt x="280" y="166"/>
                </a:cubicBezTo>
                <a:cubicBezTo>
                  <a:pt x="274" y="159"/>
                  <a:pt x="265" y="155"/>
                  <a:pt x="255" y="155"/>
                </a:cubicBezTo>
                <a:cubicBezTo>
                  <a:pt x="233" y="155"/>
                  <a:pt x="217" y="176"/>
                  <a:pt x="222" y="197"/>
                </a:cubicBezTo>
                <a:cubicBezTo>
                  <a:pt x="194" y="196"/>
                  <a:pt x="169" y="182"/>
                  <a:pt x="152" y="161"/>
                </a:cubicBezTo>
                <a:cubicBezTo>
                  <a:pt x="143" y="177"/>
                  <a:pt x="147" y="197"/>
                  <a:pt x="162" y="207"/>
                </a:cubicBezTo>
                <a:cubicBezTo>
                  <a:pt x="157" y="207"/>
                  <a:pt x="151" y="205"/>
                  <a:pt x="147" y="203"/>
                </a:cubicBezTo>
                <a:cubicBezTo>
                  <a:pt x="147" y="218"/>
                  <a:pt x="158" y="233"/>
                  <a:pt x="174" y="236"/>
                </a:cubicBezTo>
                <a:cubicBezTo>
                  <a:pt x="169" y="238"/>
                  <a:pt x="164" y="238"/>
                  <a:pt x="159" y="237"/>
                </a:cubicBezTo>
                <a:cubicBezTo>
                  <a:pt x="163" y="250"/>
                  <a:pt x="176" y="260"/>
                  <a:pt x="191" y="260"/>
                </a:cubicBezTo>
                <a:cubicBezTo>
                  <a:pt x="176" y="272"/>
                  <a:pt x="158" y="277"/>
                  <a:pt x="140" y="275"/>
                </a:cubicBezTo>
                <a:close/>
                <a:moveTo>
                  <a:pt x="223" y="26"/>
                </a:moveTo>
                <a:cubicBezTo>
                  <a:pt x="332" y="26"/>
                  <a:pt x="420" y="114"/>
                  <a:pt x="420" y="223"/>
                </a:cubicBezTo>
                <a:cubicBezTo>
                  <a:pt x="420" y="331"/>
                  <a:pt x="332" y="419"/>
                  <a:pt x="223" y="419"/>
                </a:cubicBezTo>
                <a:cubicBezTo>
                  <a:pt x="114" y="419"/>
                  <a:pt x="26" y="331"/>
                  <a:pt x="26" y="223"/>
                </a:cubicBezTo>
                <a:cubicBezTo>
                  <a:pt x="26" y="114"/>
                  <a:pt x="114" y="26"/>
                  <a:pt x="223"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4" name="Freeform 253"/>
          <p:cNvSpPr>
            <a:spLocks noEditPoints="1"/>
          </p:cNvSpPr>
          <p:nvPr/>
        </p:nvSpPr>
        <p:spPr bwMode="auto">
          <a:xfrm>
            <a:off x="3952875" y="7929562"/>
            <a:ext cx="367606" cy="369094"/>
          </a:xfrm>
          <a:custGeom>
            <a:avLst/>
            <a:gdLst>
              <a:gd name="T0" fmla="*/ 221 w 445"/>
              <a:gd name="T1" fmla="*/ 1 h 445"/>
              <a:gd name="T2" fmla="*/ 444 w 445"/>
              <a:gd name="T3" fmla="*/ 221 h 445"/>
              <a:gd name="T4" fmla="*/ 224 w 445"/>
              <a:gd name="T5" fmla="*/ 444 h 445"/>
              <a:gd name="T6" fmla="*/ 1 w 445"/>
              <a:gd name="T7" fmla="*/ 224 h 445"/>
              <a:gd name="T8" fmla="*/ 221 w 445"/>
              <a:gd name="T9" fmla="*/ 1 h 445"/>
              <a:gd name="T10" fmla="*/ 224 w 445"/>
              <a:gd name="T11" fmla="*/ 294 h 445"/>
              <a:gd name="T12" fmla="*/ 183 w 445"/>
              <a:gd name="T13" fmla="*/ 282 h 445"/>
              <a:gd name="T14" fmla="*/ 155 w 445"/>
              <a:gd name="T15" fmla="*/ 291 h 445"/>
              <a:gd name="T16" fmla="*/ 164 w 445"/>
              <a:gd name="T17" fmla="*/ 263 h 445"/>
              <a:gd name="T18" fmla="*/ 150 w 445"/>
              <a:gd name="T19" fmla="*/ 220 h 445"/>
              <a:gd name="T20" fmla="*/ 150 w 445"/>
              <a:gd name="T21" fmla="*/ 213 h 445"/>
              <a:gd name="T22" fmla="*/ 224 w 445"/>
              <a:gd name="T23" fmla="*/ 146 h 445"/>
              <a:gd name="T24" fmla="*/ 298 w 445"/>
              <a:gd name="T25" fmla="*/ 214 h 445"/>
              <a:gd name="T26" fmla="*/ 298 w 445"/>
              <a:gd name="T27" fmla="*/ 220 h 445"/>
              <a:gd name="T28" fmla="*/ 224 w 445"/>
              <a:gd name="T29" fmla="*/ 294 h 445"/>
              <a:gd name="T30" fmla="*/ 265 w 445"/>
              <a:gd name="T31" fmla="*/ 238 h 445"/>
              <a:gd name="T32" fmla="*/ 250 w 445"/>
              <a:gd name="T33" fmla="*/ 231 h 445"/>
              <a:gd name="T34" fmla="*/ 245 w 445"/>
              <a:gd name="T35" fmla="*/ 232 h 445"/>
              <a:gd name="T36" fmla="*/ 238 w 445"/>
              <a:gd name="T37" fmla="*/ 240 h 445"/>
              <a:gd name="T38" fmla="*/ 233 w 445"/>
              <a:gd name="T39" fmla="*/ 241 h 445"/>
              <a:gd name="T40" fmla="*/ 216 w 445"/>
              <a:gd name="T41" fmla="*/ 230 h 445"/>
              <a:gd name="T42" fmla="*/ 204 w 445"/>
              <a:gd name="T43" fmla="*/ 215 h 445"/>
              <a:gd name="T44" fmla="*/ 205 w 445"/>
              <a:gd name="T45" fmla="*/ 211 h 445"/>
              <a:gd name="T46" fmla="*/ 208 w 445"/>
              <a:gd name="T47" fmla="*/ 207 h 445"/>
              <a:gd name="T48" fmla="*/ 209 w 445"/>
              <a:gd name="T49" fmla="*/ 206 h 445"/>
              <a:gd name="T50" fmla="*/ 210 w 445"/>
              <a:gd name="T51" fmla="*/ 204 h 445"/>
              <a:gd name="T52" fmla="*/ 210 w 445"/>
              <a:gd name="T53" fmla="*/ 200 h 445"/>
              <a:gd name="T54" fmla="*/ 203 w 445"/>
              <a:gd name="T55" fmla="*/ 184 h 445"/>
              <a:gd name="T56" fmla="*/ 199 w 445"/>
              <a:gd name="T57" fmla="*/ 180 h 445"/>
              <a:gd name="T58" fmla="*/ 194 w 445"/>
              <a:gd name="T59" fmla="*/ 180 h 445"/>
              <a:gd name="T60" fmla="*/ 189 w 445"/>
              <a:gd name="T61" fmla="*/ 183 h 445"/>
              <a:gd name="T62" fmla="*/ 181 w 445"/>
              <a:gd name="T63" fmla="*/ 201 h 445"/>
              <a:gd name="T64" fmla="*/ 182 w 445"/>
              <a:gd name="T65" fmla="*/ 208 h 445"/>
              <a:gd name="T66" fmla="*/ 190 w 445"/>
              <a:gd name="T67" fmla="*/ 223 h 445"/>
              <a:gd name="T68" fmla="*/ 227 w 445"/>
              <a:gd name="T69" fmla="*/ 255 h 445"/>
              <a:gd name="T70" fmla="*/ 253 w 445"/>
              <a:gd name="T71" fmla="*/ 261 h 445"/>
              <a:gd name="T72" fmla="*/ 267 w 445"/>
              <a:gd name="T73" fmla="*/ 251 h 445"/>
              <a:gd name="T74" fmla="*/ 269 w 445"/>
              <a:gd name="T75" fmla="*/ 240 h 445"/>
              <a:gd name="T76" fmla="*/ 265 w 445"/>
              <a:gd name="T77" fmla="*/ 238 h 445"/>
              <a:gd name="T78" fmla="*/ 312 w 445"/>
              <a:gd name="T79" fmla="*/ 218 h 445"/>
              <a:gd name="T80" fmla="*/ 224 w 445"/>
              <a:gd name="T81" fmla="*/ 132 h 445"/>
              <a:gd name="T82" fmla="*/ 136 w 445"/>
              <a:gd name="T83" fmla="*/ 216 h 445"/>
              <a:gd name="T84" fmla="*/ 136 w 445"/>
              <a:gd name="T85" fmla="*/ 220 h 445"/>
              <a:gd name="T86" fmla="*/ 148 w 445"/>
              <a:gd name="T87" fmla="*/ 265 h 445"/>
              <a:gd name="T88" fmla="*/ 133 w 445"/>
              <a:gd name="T89" fmla="*/ 313 h 445"/>
              <a:gd name="T90" fmla="*/ 181 w 445"/>
              <a:gd name="T91" fmla="*/ 297 h 445"/>
              <a:gd name="T92" fmla="*/ 224 w 445"/>
              <a:gd name="T93" fmla="*/ 308 h 445"/>
              <a:gd name="T94" fmla="*/ 312 w 445"/>
              <a:gd name="T95" fmla="*/ 220 h 445"/>
              <a:gd name="T96" fmla="*/ 312 w 445"/>
              <a:gd name="T97" fmla="*/ 218 h 445"/>
              <a:gd name="T98" fmla="*/ 222 w 445"/>
              <a:gd name="T99" fmla="*/ 26 h 445"/>
              <a:gd name="T100" fmla="*/ 419 w 445"/>
              <a:gd name="T101" fmla="*/ 223 h 445"/>
              <a:gd name="T102" fmla="*/ 222 w 445"/>
              <a:gd name="T103" fmla="*/ 419 h 445"/>
              <a:gd name="T104" fmla="*/ 26 w 445"/>
              <a:gd name="T105" fmla="*/ 223 h 445"/>
              <a:gd name="T106" fmla="*/ 222 w 445"/>
              <a:gd name="T107" fmla="*/ 2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45">
                <a:moveTo>
                  <a:pt x="221" y="1"/>
                </a:moveTo>
                <a:cubicBezTo>
                  <a:pt x="343" y="0"/>
                  <a:pt x="443" y="98"/>
                  <a:pt x="444" y="221"/>
                </a:cubicBezTo>
                <a:cubicBezTo>
                  <a:pt x="445" y="343"/>
                  <a:pt x="347" y="443"/>
                  <a:pt x="224" y="444"/>
                </a:cubicBezTo>
                <a:cubicBezTo>
                  <a:pt x="102" y="445"/>
                  <a:pt x="2" y="347"/>
                  <a:pt x="1" y="224"/>
                </a:cubicBezTo>
                <a:cubicBezTo>
                  <a:pt x="0" y="102"/>
                  <a:pt x="98" y="2"/>
                  <a:pt x="221" y="1"/>
                </a:cubicBezTo>
                <a:close/>
                <a:moveTo>
                  <a:pt x="224" y="294"/>
                </a:moveTo>
                <a:cubicBezTo>
                  <a:pt x="209" y="294"/>
                  <a:pt x="195" y="289"/>
                  <a:pt x="183" y="282"/>
                </a:cubicBezTo>
                <a:lnTo>
                  <a:pt x="155" y="291"/>
                </a:lnTo>
                <a:lnTo>
                  <a:pt x="164" y="263"/>
                </a:lnTo>
                <a:cubicBezTo>
                  <a:pt x="155" y="251"/>
                  <a:pt x="150" y="236"/>
                  <a:pt x="150" y="220"/>
                </a:cubicBezTo>
                <a:cubicBezTo>
                  <a:pt x="150" y="218"/>
                  <a:pt x="150" y="215"/>
                  <a:pt x="150" y="213"/>
                </a:cubicBezTo>
                <a:cubicBezTo>
                  <a:pt x="154" y="176"/>
                  <a:pt x="186" y="146"/>
                  <a:pt x="224" y="146"/>
                </a:cubicBezTo>
                <a:cubicBezTo>
                  <a:pt x="263" y="146"/>
                  <a:pt x="295" y="176"/>
                  <a:pt x="298" y="214"/>
                </a:cubicBezTo>
                <a:cubicBezTo>
                  <a:pt x="298" y="216"/>
                  <a:pt x="298" y="218"/>
                  <a:pt x="298" y="220"/>
                </a:cubicBezTo>
                <a:cubicBezTo>
                  <a:pt x="298" y="261"/>
                  <a:pt x="265" y="294"/>
                  <a:pt x="224" y="294"/>
                </a:cubicBezTo>
                <a:close/>
                <a:moveTo>
                  <a:pt x="265" y="238"/>
                </a:moveTo>
                <a:cubicBezTo>
                  <a:pt x="262" y="237"/>
                  <a:pt x="252" y="232"/>
                  <a:pt x="250" y="231"/>
                </a:cubicBezTo>
                <a:cubicBezTo>
                  <a:pt x="248" y="230"/>
                  <a:pt x="246" y="230"/>
                  <a:pt x="245" y="232"/>
                </a:cubicBezTo>
                <a:cubicBezTo>
                  <a:pt x="243" y="234"/>
                  <a:pt x="239" y="239"/>
                  <a:pt x="238" y="240"/>
                </a:cubicBezTo>
                <a:cubicBezTo>
                  <a:pt x="237" y="242"/>
                  <a:pt x="236" y="242"/>
                  <a:pt x="233" y="241"/>
                </a:cubicBezTo>
                <a:cubicBezTo>
                  <a:pt x="231" y="240"/>
                  <a:pt x="224" y="238"/>
                  <a:pt x="216" y="230"/>
                </a:cubicBezTo>
                <a:cubicBezTo>
                  <a:pt x="210" y="225"/>
                  <a:pt x="205" y="218"/>
                  <a:pt x="204" y="215"/>
                </a:cubicBezTo>
                <a:cubicBezTo>
                  <a:pt x="203" y="213"/>
                  <a:pt x="204" y="212"/>
                  <a:pt x="205" y="211"/>
                </a:cubicBezTo>
                <a:cubicBezTo>
                  <a:pt x="206" y="210"/>
                  <a:pt x="207" y="208"/>
                  <a:pt x="208" y="207"/>
                </a:cubicBezTo>
                <a:cubicBezTo>
                  <a:pt x="208" y="207"/>
                  <a:pt x="209" y="207"/>
                  <a:pt x="209" y="206"/>
                </a:cubicBezTo>
                <a:cubicBezTo>
                  <a:pt x="209" y="205"/>
                  <a:pt x="210" y="205"/>
                  <a:pt x="210" y="204"/>
                </a:cubicBezTo>
                <a:cubicBezTo>
                  <a:pt x="211" y="202"/>
                  <a:pt x="211" y="201"/>
                  <a:pt x="210" y="200"/>
                </a:cubicBezTo>
                <a:cubicBezTo>
                  <a:pt x="210" y="199"/>
                  <a:pt x="205" y="188"/>
                  <a:pt x="203" y="184"/>
                </a:cubicBezTo>
                <a:cubicBezTo>
                  <a:pt x="202" y="180"/>
                  <a:pt x="200" y="180"/>
                  <a:pt x="199" y="180"/>
                </a:cubicBezTo>
                <a:cubicBezTo>
                  <a:pt x="197" y="180"/>
                  <a:pt x="196" y="180"/>
                  <a:pt x="194" y="180"/>
                </a:cubicBezTo>
                <a:cubicBezTo>
                  <a:pt x="193" y="180"/>
                  <a:pt x="191" y="181"/>
                  <a:pt x="189" y="183"/>
                </a:cubicBezTo>
                <a:cubicBezTo>
                  <a:pt x="187" y="185"/>
                  <a:pt x="181" y="190"/>
                  <a:pt x="181" y="201"/>
                </a:cubicBezTo>
                <a:cubicBezTo>
                  <a:pt x="181" y="203"/>
                  <a:pt x="181" y="206"/>
                  <a:pt x="182" y="208"/>
                </a:cubicBezTo>
                <a:cubicBezTo>
                  <a:pt x="184" y="216"/>
                  <a:pt x="189" y="222"/>
                  <a:pt x="190" y="223"/>
                </a:cubicBezTo>
                <a:cubicBezTo>
                  <a:pt x="191" y="224"/>
                  <a:pt x="205" y="247"/>
                  <a:pt x="227" y="255"/>
                </a:cubicBezTo>
                <a:cubicBezTo>
                  <a:pt x="249" y="264"/>
                  <a:pt x="249" y="261"/>
                  <a:pt x="253" y="261"/>
                </a:cubicBezTo>
                <a:cubicBezTo>
                  <a:pt x="257" y="260"/>
                  <a:pt x="266" y="256"/>
                  <a:pt x="267" y="251"/>
                </a:cubicBezTo>
                <a:cubicBezTo>
                  <a:pt x="269" y="246"/>
                  <a:pt x="269" y="241"/>
                  <a:pt x="269" y="240"/>
                </a:cubicBezTo>
                <a:cubicBezTo>
                  <a:pt x="268" y="240"/>
                  <a:pt x="267" y="239"/>
                  <a:pt x="265" y="238"/>
                </a:cubicBezTo>
                <a:close/>
                <a:moveTo>
                  <a:pt x="312" y="218"/>
                </a:moveTo>
                <a:cubicBezTo>
                  <a:pt x="311" y="171"/>
                  <a:pt x="272" y="132"/>
                  <a:pt x="224" y="132"/>
                </a:cubicBezTo>
                <a:cubicBezTo>
                  <a:pt x="177" y="132"/>
                  <a:pt x="138" y="170"/>
                  <a:pt x="136" y="216"/>
                </a:cubicBezTo>
                <a:cubicBezTo>
                  <a:pt x="136" y="218"/>
                  <a:pt x="136" y="219"/>
                  <a:pt x="136" y="220"/>
                </a:cubicBezTo>
                <a:cubicBezTo>
                  <a:pt x="136" y="237"/>
                  <a:pt x="140" y="252"/>
                  <a:pt x="148" y="265"/>
                </a:cubicBezTo>
                <a:lnTo>
                  <a:pt x="133" y="313"/>
                </a:lnTo>
                <a:lnTo>
                  <a:pt x="181" y="297"/>
                </a:lnTo>
                <a:cubicBezTo>
                  <a:pt x="194" y="304"/>
                  <a:pt x="209" y="308"/>
                  <a:pt x="224" y="308"/>
                </a:cubicBezTo>
                <a:cubicBezTo>
                  <a:pt x="273" y="308"/>
                  <a:pt x="312" y="269"/>
                  <a:pt x="312" y="220"/>
                </a:cubicBezTo>
                <a:cubicBezTo>
                  <a:pt x="312" y="219"/>
                  <a:pt x="312" y="219"/>
                  <a:pt x="312" y="218"/>
                </a:cubicBezTo>
                <a:close/>
                <a:moveTo>
                  <a:pt x="222" y="26"/>
                </a:moveTo>
                <a:cubicBezTo>
                  <a:pt x="331" y="26"/>
                  <a:pt x="419" y="114"/>
                  <a:pt x="419" y="223"/>
                </a:cubicBezTo>
                <a:cubicBezTo>
                  <a:pt x="419" y="331"/>
                  <a:pt x="331" y="419"/>
                  <a:pt x="222" y="419"/>
                </a:cubicBezTo>
                <a:cubicBezTo>
                  <a:pt x="114" y="419"/>
                  <a:pt x="26" y="331"/>
                  <a:pt x="26" y="223"/>
                </a:cubicBezTo>
                <a:cubicBezTo>
                  <a:pt x="26" y="114"/>
                  <a:pt x="114" y="26"/>
                  <a:pt x="222"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5" name="Freeform 254"/>
          <p:cNvSpPr>
            <a:spLocks noEditPoints="1"/>
          </p:cNvSpPr>
          <p:nvPr/>
        </p:nvSpPr>
        <p:spPr bwMode="auto">
          <a:xfrm>
            <a:off x="4624090" y="7929562"/>
            <a:ext cx="367605" cy="369094"/>
          </a:xfrm>
          <a:custGeom>
            <a:avLst/>
            <a:gdLst>
              <a:gd name="T0" fmla="*/ 221 w 445"/>
              <a:gd name="T1" fmla="*/ 1 h 445"/>
              <a:gd name="T2" fmla="*/ 444 w 445"/>
              <a:gd name="T3" fmla="*/ 221 h 445"/>
              <a:gd name="T4" fmla="*/ 225 w 445"/>
              <a:gd name="T5" fmla="*/ 444 h 445"/>
              <a:gd name="T6" fmla="*/ 1 w 445"/>
              <a:gd name="T7" fmla="*/ 224 h 445"/>
              <a:gd name="T8" fmla="*/ 221 w 445"/>
              <a:gd name="T9" fmla="*/ 1 h 445"/>
              <a:gd name="T10" fmla="*/ 192 w 445"/>
              <a:gd name="T11" fmla="*/ 263 h 445"/>
              <a:gd name="T12" fmla="*/ 194 w 445"/>
              <a:gd name="T13" fmla="*/ 280 h 445"/>
              <a:gd name="T14" fmla="*/ 202 w 445"/>
              <a:gd name="T15" fmla="*/ 291 h 445"/>
              <a:gd name="T16" fmla="*/ 216 w 445"/>
              <a:gd name="T17" fmla="*/ 298 h 445"/>
              <a:gd name="T18" fmla="*/ 235 w 445"/>
              <a:gd name="T19" fmla="*/ 301 h 445"/>
              <a:gd name="T20" fmla="*/ 253 w 445"/>
              <a:gd name="T21" fmla="*/ 299 h 445"/>
              <a:gd name="T22" fmla="*/ 271 w 445"/>
              <a:gd name="T23" fmla="*/ 292 h 445"/>
              <a:gd name="T24" fmla="*/ 271 w 445"/>
              <a:gd name="T25" fmla="*/ 268 h 445"/>
              <a:gd name="T26" fmla="*/ 247 w 445"/>
              <a:gd name="T27" fmla="*/ 276 h 445"/>
              <a:gd name="T28" fmla="*/ 235 w 445"/>
              <a:gd name="T29" fmla="*/ 272 h 445"/>
              <a:gd name="T30" fmla="*/ 230 w 445"/>
              <a:gd name="T31" fmla="*/ 266 h 445"/>
              <a:gd name="T32" fmla="*/ 228 w 445"/>
              <a:gd name="T33" fmla="*/ 249 h 445"/>
              <a:gd name="T34" fmla="*/ 228 w 445"/>
              <a:gd name="T35" fmla="*/ 208 h 445"/>
              <a:gd name="T36" fmla="*/ 266 w 445"/>
              <a:gd name="T37" fmla="*/ 208 h 445"/>
              <a:gd name="T38" fmla="*/ 266 w 445"/>
              <a:gd name="T39" fmla="*/ 184 h 445"/>
              <a:gd name="T40" fmla="*/ 228 w 445"/>
              <a:gd name="T41" fmla="*/ 184 h 445"/>
              <a:gd name="T42" fmla="*/ 228 w 445"/>
              <a:gd name="T43" fmla="*/ 144 h 445"/>
              <a:gd name="T44" fmla="*/ 206 w 445"/>
              <a:gd name="T45" fmla="*/ 144 h 445"/>
              <a:gd name="T46" fmla="*/ 201 w 445"/>
              <a:gd name="T47" fmla="*/ 164 h 445"/>
              <a:gd name="T48" fmla="*/ 190 w 445"/>
              <a:gd name="T49" fmla="*/ 177 h 445"/>
              <a:gd name="T50" fmla="*/ 174 w 445"/>
              <a:gd name="T51" fmla="*/ 186 h 445"/>
              <a:gd name="T52" fmla="*/ 174 w 445"/>
              <a:gd name="T53" fmla="*/ 208 h 445"/>
              <a:gd name="T54" fmla="*/ 192 w 445"/>
              <a:gd name="T55" fmla="*/ 208 h 445"/>
              <a:gd name="T56" fmla="*/ 192 w 445"/>
              <a:gd name="T57" fmla="*/ 263 h 445"/>
              <a:gd name="T58" fmla="*/ 223 w 445"/>
              <a:gd name="T59" fmla="*/ 26 h 445"/>
              <a:gd name="T60" fmla="*/ 419 w 445"/>
              <a:gd name="T61" fmla="*/ 223 h 445"/>
              <a:gd name="T62" fmla="*/ 223 w 445"/>
              <a:gd name="T63" fmla="*/ 419 h 445"/>
              <a:gd name="T64" fmla="*/ 26 w 445"/>
              <a:gd name="T65" fmla="*/ 223 h 445"/>
              <a:gd name="T66" fmla="*/ 223 w 445"/>
              <a:gd name="T67" fmla="*/ 2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5" h="445">
                <a:moveTo>
                  <a:pt x="221" y="1"/>
                </a:moveTo>
                <a:cubicBezTo>
                  <a:pt x="343" y="0"/>
                  <a:pt x="443" y="98"/>
                  <a:pt x="444" y="221"/>
                </a:cubicBezTo>
                <a:cubicBezTo>
                  <a:pt x="445" y="343"/>
                  <a:pt x="347" y="443"/>
                  <a:pt x="225" y="444"/>
                </a:cubicBezTo>
                <a:cubicBezTo>
                  <a:pt x="102" y="445"/>
                  <a:pt x="2" y="347"/>
                  <a:pt x="1" y="224"/>
                </a:cubicBezTo>
                <a:cubicBezTo>
                  <a:pt x="0" y="102"/>
                  <a:pt x="98" y="2"/>
                  <a:pt x="221" y="1"/>
                </a:cubicBezTo>
                <a:close/>
                <a:moveTo>
                  <a:pt x="192" y="263"/>
                </a:moveTo>
                <a:cubicBezTo>
                  <a:pt x="192" y="271"/>
                  <a:pt x="192" y="276"/>
                  <a:pt x="194" y="280"/>
                </a:cubicBezTo>
                <a:cubicBezTo>
                  <a:pt x="195" y="284"/>
                  <a:pt x="198" y="287"/>
                  <a:pt x="202" y="291"/>
                </a:cubicBezTo>
                <a:cubicBezTo>
                  <a:pt x="206" y="294"/>
                  <a:pt x="210" y="296"/>
                  <a:pt x="216" y="298"/>
                </a:cubicBezTo>
                <a:cubicBezTo>
                  <a:pt x="222" y="300"/>
                  <a:pt x="228" y="301"/>
                  <a:pt x="235" y="301"/>
                </a:cubicBezTo>
                <a:cubicBezTo>
                  <a:pt x="241" y="301"/>
                  <a:pt x="247" y="300"/>
                  <a:pt x="253" y="299"/>
                </a:cubicBezTo>
                <a:cubicBezTo>
                  <a:pt x="258" y="298"/>
                  <a:pt x="264" y="296"/>
                  <a:pt x="271" y="292"/>
                </a:cubicBezTo>
                <a:lnTo>
                  <a:pt x="271" y="268"/>
                </a:lnTo>
                <a:cubicBezTo>
                  <a:pt x="263" y="273"/>
                  <a:pt x="255" y="276"/>
                  <a:pt x="247" y="276"/>
                </a:cubicBezTo>
                <a:cubicBezTo>
                  <a:pt x="243" y="276"/>
                  <a:pt x="239" y="274"/>
                  <a:pt x="235" y="272"/>
                </a:cubicBezTo>
                <a:cubicBezTo>
                  <a:pt x="233" y="271"/>
                  <a:pt x="231" y="269"/>
                  <a:pt x="230" y="266"/>
                </a:cubicBezTo>
                <a:cubicBezTo>
                  <a:pt x="229" y="264"/>
                  <a:pt x="228" y="258"/>
                  <a:pt x="228" y="249"/>
                </a:cubicBezTo>
                <a:lnTo>
                  <a:pt x="228" y="208"/>
                </a:lnTo>
                <a:lnTo>
                  <a:pt x="266" y="208"/>
                </a:lnTo>
                <a:lnTo>
                  <a:pt x="266" y="184"/>
                </a:lnTo>
                <a:lnTo>
                  <a:pt x="228" y="184"/>
                </a:lnTo>
                <a:lnTo>
                  <a:pt x="228" y="144"/>
                </a:lnTo>
                <a:lnTo>
                  <a:pt x="206" y="144"/>
                </a:lnTo>
                <a:cubicBezTo>
                  <a:pt x="205" y="152"/>
                  <a:pt x="203" y="159"/>
                  <a:pt x="201" y="164"/>
                </a:cubicBezTo>
                <a:cubicBezTo>
                  <a:pt x="198" y="169"/>
                  <a:pt x="195" y="174"/>
                  <a:pt x="190" y="177"/>
                </a:cubicBezTo>
                <a:cubicBezTo>
                  <a:pt x="186" y="181"/>
                  <a:pt x="181" y="184"/>
                  <a:pt x="174" y="186"/>
                </a:cubicBezTo>
                <a:lnTo>
                  <a:pt x="174" y="208"/>
                </a:lnTo>
                <a:lnTo>
                  <a:pt x="192" y="208"/>
                </a:lnTo>
                <a:lnTo>
                  <a:pt x="192" y="263"/>
                </a:lnTo>
                <a:close/>
                <a:moveTo>
                  <a:pt x="223" y="26"/>
                </a:moveTo>
                <a:cubicBezTo>
                  <a:pt x="331" y="26"/>
                  <a:pt x="419" y="114"/>
                  <a:pt x="419" y="223"/>
                </a:cubicBezTo>
                <a:cubicBezTo>
                  <a:pt x="419" y="331"/>
                  <a:pt x="331" y="419"/>
                  <a:pt x="223" y="419"/>
                </a:cubicBezTo>
                <a:cubicBezTo>
                  <a:pt x="114" y="419"/>
                  <a:pt x="26" y="331"/>
                  <a:pt x="26" y="223"/>
                </a:cubicBezTo>
                <a:cubicBezTo>
                  <a:pt x="26" y="114"/>
                  <a:pt x="114" y="26"/>
                  <a:pt x="223"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6" name="Freeform 255"/>
          <p:cNvSpPr>
            <a:spLocks noEditPoints="1"/>
          </p:cNvSpPr>
          <p:nvPr/>
        </p:nvSpPr>
        <p:spPr bwMode="auto">
          <a:xfrm>
            <a:off x="5275958" y="7929562"/>
            <a:ext cx="370582" cy="369094"/>
          </a:xfrm>
          <a:custGeom>
            <a:avLst/>
            <a:gdLst>
              <a:gd name="T0" fmla="*/ 221 w 446"/>
              <a:gd name="T1" fmla="*/ 1 h 445"/>
              <a:gd name="T2" fmla="*/ 445 w 446"/>
              <a:gd name="T3" fmla="*/ 221 h 445"/>
              <a:gd name="T4" fmla="*/ 225 w 446"/>
              <a:gd name="T5" fmla="*/ 444 h 445"/>
              <a:gd name="T6" fmla="*/ 1 w 446"/>
              <a:gd name="T7" fmla="*/ 224 h 445"/>
              <a:gd name="T8" fmla="*/ 221 w 446"/>
              <a:gd name="T9" fmla="*/ 1 h 445"/>
              <a:gd name="T10" fmla="*/ 224 w 446"/>
              <a:gd name="T11" fmla="*/ 160 h 445"/>
              <a:gd name="T12" fmla="*/ 270 w 446"/>
              <a:gd name="T13" fmla="*/ 186 h 445"/>
              <a:gd name="T14" fmla="*/ 257 w 446"/>
              <a:gd name="T15" fmla="*/ 200 h 445"/>
              <a:gd name="T16" fmla="*/ 221 w 446"/>
              <a:gd name="T17" fmla="*/ 183 h 445"/>
              <a:gd name="T18" fmla="*/ 203 w 446"/>
              <a:gd name="T19" fmla="*/ 196 h 445"/>
              <a:gd name="T20" fmla="*/ 273 w 446"/>
              <a:gd name="T21" fmla="*/ 245 h 445"/>
              <a:gd name="T22" fmla="*/ 226 w 446"/>
              <a:gd name="T23" fmla="*/ 284 h 445"/>
              <a:gd name="T24" fmla="*/ 176 w 446"/>
              <a:gd name="T25" fmla="*/ 253 h 445"/>
              <a:gd name="T26" fmla="*/ 186 w 446"/>
              <a:gd name="T27" fmla="*/ 242 h 445"/>
              <a:gd name="T28" fmla="*/ 224 w 446"/>
              <a:gd name="T29" fmla="*/ 264 h 445"/>
              <a:gd name="T30" fmla="*/ 246 w 446"/>
              <a:gd name="T31" fmla="*/ 248 h 445"/>
              <a:gd name="T32" fmla="*/ 176 w 446"/>
              <a:gd name="T33" fmla="*/ 197 h 445"/>
              <a:gd name="T34" fmla="*/ 224 w 446"/>
              <a:gd name="T35" fmla="*/ 160 h 445"/>
              <a:gd name="T36" fmla="*/ 136 w 446"/>
              <a:gd name="T37" fmla="*/ 223 h 445"/>
              <a:gd name="T38" fmla="*/ 223 w 446"/>
              <a:gd name="T39" fmla="*/ 310 h 445"/>
              <a:gd name="T40" fmla="*/ 239 w 446"/>
              <a:gd name="T41" fmla="*/ 308 h 445"/>
              <a:gd name="T42" fmla="*/ 266 w 446"/>
              <a:gd name="T43" fmla="*/ 316 h 445"/>
              <a:gd name="T44" fmla="*/ 317 w 446"/>
              <a:gd name="T45" fmla="*/ 265 h 445"/>
              <a:gd name="T46" fmla="*/ 309 w 446"/>
              <a:gd name="T47" fmla="*/ 238 h 445"/>
              <a:gd name="T48" fmla="*/ 310 w 446"/>
              <a:gd name="T49" fmla="*/ 223 h 445"/>
              <a:gd name="T50" fmla="*/ 223 w 446"/>
              <a:gd name="T51" fmla="*/ 135 h 445"/>
              <a:gd name="T52" fmla="*/ 207 w 446"/>
              <a:gd name="T53" fmla="*/ 137 h 445"/>
              <a:gd name="T54" fmla="*/ 180 w 446"/>
              <a:gd name="T55" fmla="*/ 129 h 445"/>
              <a:gd name="T56" fmla="*/ 129 w 446"/>
              <a:gd name="T57" fmla="*/ 180 h 445"/>
              <a:gd name="T58" fmla="*/ 137 w 446"/>
              <a:gd name="T59" fmla="*/ 207 h 445"/>
              <a:gd name="T60" fmla="*/ 136 w 446"/>
              <a:gd name="T61" fmla="*/ 223 h 445"/>
              <a:gd name="T62" fmla="*/ 223 w 446"/>
              <a:gd name="T63" fmla="*/ 26 h 445"/>
              <a:gd name="T64" fmla="*/ 420 w 446"/>
              <a:gd name="T65" fmla="*/ 223 h 445"/>
              <a:gd name="T66" fmla="*/ 223 w 446"/>
              <a:gd name="T67" fmla="*/ 419 h 445"/>
              <a:gd name="T68" fmla="*/ 26 w 446"/>
              <a:gd name="T69" fmla="*/ 223 h 445"/>
              <a:gd name="T70" fmla="*/ 223 w 446"/>
              <a:gd name="T71" fmla="*/ 2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6" h="445">
                <a:moveTo>
                  <a:pt x="221" y="1"/>
                </a:moveTo>
                <a:cubicBezTo>
                  <a:pt x="344" y="0"/>
                  <a:pt x="444" y="98"/>
                  <a:pt x="445" y="221"/>
                </a:cubicBezTo>
                <a:cubicBezTo>
                  <a:pt x="446" y="343"/>
                  <a:pt x="347" y="443"/>
                  <a:pt x="225" y="444"/>
                </a:cubicBezTo>
                <a:cubicBezTo>
                  <a:pt x="103" y="445"/>
                  <a:pt x="2" y="347"/>
                  <a:pt x="1" y="224"/>
                </a:cubicBezTo>
                <a:cubicBezTo>
                  <a:pt x="0" y="102"/>
                  <a:pt x="99" y="2"/>
                  <a:pt x="221" y="1"/>
                </a:cubicBezTo>
                <a:close/>
                <a:moveTo>
                  <a:pt x="224" y="160"/>
                </a:moveTo>
                <a:cubicBezTo>
                  <a:pt x="252" y="162"/>
                  <a:pt x="269" y="175"/>
                  <a:pt x="270" y="186"/>
                </a:cubicBezTo>
                <a:cubicBezTo>
                  <a:pt x="271" y="194"/>
                  <a:pt x="266" y="200"/>
                  <a:pt x="257" y="200"/>
                </a:cubicBezTo>
                <a:cubicBezTo>
                  <a:pt x="245" y="200"/>
                  <a:pt x="243" y="183"/>
                  <a:pt x="221" y="183"/>
                </a:cubicBezTo>
                <a:cubicBezTo>
                  <a:pt x="211" y="183"/>
                  <a:pt x="203" y="187"/>
                  <a:pt x="203" y="196"/>
                </a:cubicBezTo>
                <a:cubicBezTo>
                  <a:pt x="203" y="214"/>
                  <a:pt x="273" y="203"/>
                  <a:pt x="273" y="245"/>
                </a:cubicBezTo>
                <a:cubicBezTo>
                  <a:pt x="273" y="268"/>
                  <a:pt x="254" y="284"/>
                  <a:pt x="226" y="284"/>
                </a:cubicBezTo>
                <a:cubicBezTo>
                  <a:pt x="201" y="284"/>
                  <a:pt x="176" y="272"/>
                  <a:pt x="176" y="253"/>
                </a:cubicBezTo>
                <a:cubicBezTo>
                  <a:pt x="176" y="247"/>
                  <a:pt x="181" y="242"/>
                  <a:pt x="186" y="242"/>
                </a:cubicBezTo>
                <a:cubicBezTo>
                  <a:pt x="201" y="242"/>
                  <a:pt x="201" y="264"/>
                  <a:pt x="224" y="264"/>
                </a:cubicBezTo>
                <a:cubicBezTo>
                  <a:pt x="241" y="264"/>
                  <a:pt x="246" y="255"/>
                  <a:pt x="246" y="248"/>
                </a:cubicBezTo>
                <a:cubicBezTo>
                  <a:pt x="246" y="226"/>
                  <a:pt x="176" y="240"/>
                  <a:pt x="176" y="197"/>
                </a:cubicBezTo>
                <a:cubicBezTo>
                  <a:pt x="176" y="175"/>
                  <a:pt x="194" y="159"/>
                  <a:pt x="224" y="160"/>
                </a:cubicBezTo>
                <a:close/>
                <a:moveTo>
                  <a:pt x="136" y="223"/>
                </a:moveTo>
                <a:cubicBezTo>
                  <a:pt x="136" y="271"/>
                  <a:pt x="175" y="310"/>
                  <a:pt x="223" y="310"/>
                </a:cubicBezTo>
                <a:cubicBezTo>
                  <a:pt x="229" y="310"/>
                  <a:pt x="234" y="309"/>
                  <a:pt x="239" y="308"/>
                </a:cubicBezTo>
                <a:cubicBezTo>
                  <a:pt x="247" y="313"/>
                  <a:pt x="256" y="316"/>
                  <a:pt x="266" y="316"/>
                </a:cubicBezTo>
                <a:cubicBezTo>
                  <a:pt x="294" y="316"/>
                  <a:pt x="317" y="293"/>
                  <a:pt x="317" y="265"/>
                </a:cubicBezTo>
                <a:cubicBezTo>
                  <a:pt x="317" y="255"/>
                  <a:pt x="314" y="246"/>
                  <a:pt x="309" y="238"/>
                </a:cubicBezTo>
                <a:cubicBezTo>
                  <a:pt x="310" y="233"/>
                  <a:pt x="310" y="228"/>
                  <a:pt x="310" y="223"/>
                </a:cubicBezTo>
                <a:cubicBezTo>
                  <a:pt x="310" y="174"/>
                  <a:pt x="271" y="135"/>
                  <a:pt x="223" y="135"/>
                </a:cubicBezTo>
                <a:cubicBezTo>
                  <a:pt x="217" y="135"/>
                  <a:pt x="212" y="136"/>
                  <a:pt x="207" y="137"/>
                </a:cubicBezTo>
                <a:cubicBezTo>
                  <a:pt x="199" y="132"/>
                  <a:pt x="190" y="129"/>
                  <a:pt x="180" y="129"/>
                </a:cubicBezTo>
                <a:cubicBezTo>
                  <a:pt x="152" y="129"/>
                  <a:pt x="129" y="152"/>
                  <a:pt x="129" y="180"/>
                </a:cubicBezTo>
                <a:cubicBezTo>
                  <a:pt x="129" y="190"/>
                  <a:pt x="132" y="199"/>
                  <a:pt x="137" y="207"/>
                </a:cubicBezTo>
                <a:cubicBezTo>
                  <a:pt x="136" y="212"/>
                  <a:pt x="136" y="217"/>
                  <a:pt x="136" y="223"/>
                </a:cubicBezTo>
                <a:close/>
                <a:moveTo>
                  <a:pt x="223" y="26"/>
                </a:moveTo>
                <a:cubicBezTo>
                  <a:pt x="332" y="26"/>
                  <a:pt x="420" y="114"/>
                  <a:pt x="420" y="223"/>
                </a:cubicBezTo>
                <a:cubicBezTo>
                  <a:pt x="420" y="331"/>
                  <a:pt x="332" y="419"/>
                  <a:pt x="223" y="419"/>
                </a:cubicBezTo>
                <a:cubicBezTo>
                  <a:pt x="114" y="419"/>
                  <a:pt x="26" y="331"/>
                  <a:pt x="26" y="223"/>
                </a:cubicBezTo>
                <a:cubicBezTo>
                  <a:pt x="26" y="114"/>
                  <a:pt x="114" y="26"/>
                  <a:pt x="223"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7" name="Freeform 256"/>
          <p:cNvSpPr>
            <a:spLocks noEditPoints="1"/>
          </p:cNvSpPr>
          <p:nvPr/>
        </p:nvSpPr>
        <p:spPr bwMode="auto">
          <a:xfrm>
            <a:off x="5954614" y="7929562"/>
            <a:ext cx="370582" cy="369094"/>
          </a:xfrm>
          <a:custGeom>
            <a:avLst/>
            <a:gdLst>
              <a:gd name="T0" fmla="*/ 444 w 445"/>
              <a:gd name="T1" fmla="*/ 221 h 445"/>
              <a:gd name="T2" fmla="*/ 1 w 445"/>
              <a:gd name="T3" fmla="*/ 224 h 445"/>
              <a:gd name="T4" fmla="*/ 143 w 445"/>
              <a:gd name="T5" fmla="*/ 264 h 445"/>
              <a:gd name="T6" fmla="*/ 175 w 445"/>
              <a:gd name="T7" fmla="*/ 229 h 445"/>
              <a:gd name="T8" fmla="*/ 197 w 445"/>
              <a:gd name="T9" fmla="*/ 245 h 445"/>
              <a:gd name="T10" fmla="*/ 175 w 445"/>
              <a:gd name="T11" fmla="*/ 264 h 445"/>
              <a:gd name="T12" fmla="*/ 307 w 445"/>
              <a:gd name="T13" fmla="*/ 162 h 445"/>
              <a:gd name="T14" fmla="*/ 250 w 445"/>
              <a:gd name="T15" fmla="*/ 176 h 445"/>
              <a:gd name="T16" fmla="*/ 307 w 445"/>
              <a:gd name="T17" fmla="*/ 162 h 445"/>
              <a:gd name="T18" fmla="*/ 280 w 445"/>
              <a:gd name="T19" fmla="*/ 208 h 445"/>
              <a:gd name="T20" fmla="*/ 302 w 445"/>
              <a:gd name="T21" fmla="*/ 228 h 445"/>
              <a:gd name="T22" fmla="*/ 265 w 445"/>
              <a:gd name="T23" fmla="*/ 213 h 445"/>
              <a:gd name="T24" fmla="*/ 281 w 445"/>
              <a:gd name="T25" fmla="*/ 290 h 445"/>
              <a:gd name="T26" fmla="*/ 327 w 445"/>
              <a:gd name="T27" fmla="*/ 258 h 445"/>
              <a:gd name="T28" fmla="*/ 296 w 445"/>
              <a:gd name="T29" fmla="*/ 265 h 445"/>
              <a:gd name="T30" fmla="*/ 268 w 445"/>
              <a:gd name="T31" fmla="*/ 266 h 445"/>
              <a:gd name="T32" fmla="*/ 329 w 445"/>
              <a:gd name="T33" fmla="*/ 245 h 445"/>
              <a:gd name="T34" fmla="*/ 320 w 445"/>
              <a:gd name="T35" fmla="*/ 206 h 445"/>
              <a:gd name="T36" fmla="*/ 280 w 445"/>
              <a:gd name="T37" fmla="*/ 187 h 445"/>
              <a:gd name="T38" fmla="*/ 232 w 445"/>
              <a:gd name="T39" fmla="*/ 239 h 445"/>
              <a:gd name="T40" fmla="*/ 143 w 445"/>
              <a:gd name="T41" fmla="*/ 178 h 445"/>
              <a:gd name="T42" fmla="*/ 187 w 445"/>
              <a:gd name="T43" fmla="*/ 180 h 445"/>
              <a:gd name="T44" fmla="*/ 189 w 445"/>
              <a:gd name="T45" fmla="*/ 204 h 445"/>
              <a:gd name="T46" fmla="*/ 143 w 445"/>
              <a:gd name="T47" fmla="*/ 207 h 445"/>
              <a:gd name="T48" fmla="*/ 194 w 445"/>
              <a:gd name="T49" fmla="*/ 285 h 445"/>
              <a:gd name="T50" fmla="*/ 219 w 445"/>
              <a:gd name="T51" fmla="*/ 268 h 445"/>
              <a:gd name="T52" fmla="*/ 219 w 445"/>
              <a:gd name="T53" fmla="*/ 228 h 445"/>
              <a:gd name="T54" fmla="*/ 214 w 445"/>
              <a:gd name="T55" fmla="*/ 208 h 445"/>
              <a:gd name="T56" fmla="*/ 214 w 445"/>
              <a:gd name="T57" fmla="*/ 169 h 445"/>
              <a:gd name="T58" fmla="*/ 116 w 445"/>
              <a:gd name="T59" fmla="*/ 155 h 445"/>
              <a:gd name="T60" fmla="*/ 176 w 445"/>
              <a:gd name="T61" fmla="*/ 287 h 445"/>
              <a:gd name="T62" fmla="*/ 223 w 445"/>
              <a:gd name="T63" fmla="*/ 26 h 445"/>
              <a:gd name="T64" fmla="*/ 223 w 445"/>
              <a:gd name="T65" fmla="*/ 419 h 445"/>
              <a:gd name="T66" fmla="*/ 223 w 445"/>
              <a:gd name="T67" fmla="*/ 2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5" h="445">
                <a:moveTo>
                  <a:pt x="221" y="1"/>
                </a:moveTo>
                <a:cubicBezTo>
                  <a:pt x="343" y="0"/>
                  <a:pt x="443" y="98"/>
                  <a:pt x="444" y="221"/>
                </a:cubicBezTo>
                <a:cubicBezTo>
                  <a:pt x="445" y="343"/>
                  <a:pt x="347" y="443"/>
                  <a:pt x="224" y="444"/>
                </a:cubicBezTo>
                <a:cubicBezTo>
                  <a:pt x="102" y="445"/>
                  <a:pt x="2" y="347"/>
                  <a:pt x="1" y="224"/>
                </a:cubicBezTo>
                <a:cubicBezTo>
                  <a:pt x="0" y="102"/>
                  <a:pt x="98" y="2"/>
                  <a:pt x="221" y="1"/>
                </a:cubicBezTo>
                <a:close/>
                <a:moveTo>
                  <a:pt x="143" y="264"/>
                </a:moveTo>
                <a:lnTo>
                  <a:pt x="143" y="229"/>
                </a:lnTo>
                <a:lnTo>
                  <a:pt x="175" y="229"/>
                </a:lnTo>
                <a:cubicBezTo>
                  <a:pt x="181" y="229"/>
                  <a:pt x="185" y="230"/>
                  <a:pt x="188" y="231"/>
                </a:cubicBezTo>
                <a:cubicBezTo>
                  <a:pt x="194" y="234"/>
                  <a:pt x="197" y="238"/>
                  <a:pt x="197" y="245"/>
                </a:cubicBezTo>
                <a:cubicBezTo>
                  <a:pt x="197" y="253"/>
                  <a:pt x="194" y="259"/>
                  <a:pt x="188" y="262"/>
                </a:cubicBezTo>
                <a:cubicBezTo>
                  <a:pt x="185" y="263"/>
                  <a:pt x="180" y="264"/>
                  <a:pt x="175" y="264"/>
                </a:cubicBezTo>
                <a:lnTo>
                  <a:pt x="143" y="264"/>
                </a:lnTo>
                <a:close/>
                <a:moveTo>
                  <a:pt x="307" y="162"/>
                </a:moveTo>
                <a:lnTo>
                  <a:pt x="250" y="162"/>
                </a:lnTo>
                <a:lnTo>
                  <a:pt x="250" y="176"/>
                </a:lnTo>
                <a:lnTo>
                  <a:pt x="307" y="176"/>
                </a:lnTo>
                <a:lnTo>
                  <a:pt x="307" y="162"/>
                </a:lnTo>
                <a:close/>
                <a:moveTo>
                  <a:pt x="265" y="213"/>
                </a:moveTo>
                <a:cubicBezTo>
                  <a:pt x="269" y="210"/>
                  <a:pt x="274" y="208"/>
                  <a:pt x="280" y="208"/>
                </a:cubicBezTo>
                <a:cubicBezTo>
                  <a:pt x="286" y="208"/>
                  <a:pt x="291" y="209"/>
                  <a:pt x="295" y="213"/>
                </a:cubicBezTo>
                <a:cubicBezTo>
                  <a:pt x="300" y="216"/>
                  <a:pt x="302" y="222"/>
                  <a:pt x="302" y="228"/>
                </a:cubicBezTo>
                <a:lnTo>
                  <a:pt x="258" y="228"/>
                </a:lnTo>
                <a:cubicBezTo>
                  <a:pt x="259" y="222"/>
                  <a:pt x="261" y="217"/>
                  <a:pt x="265" y="213"/>
                </a:cubicBezTo>
                <a:close/>
                <a:moveTo>
                  <a:pt x="247" y="278"/>
                </a:moveTo>
                <a:cubicBezTo>
                  <a:pt x="257" y="286"/>
                  <a:pt x="268" y="290"/>
                  <a:pt x="281" y="290"/>
                </a:cubicBezTo>
                <a:cubicBezTo>
                  <a:pt x="297" y="290"/>
                  <a:pt x="309" y="285"/>
                  <a:pt x="318" y="276"/>
                </a:cubicBezTo>
                <a:cubicBezTo>
                  <a:pt x="324" y="270"/>
                  <a:pt x="327" y="264"/>
                  <a:pt x="327" y="258"/>
                </a:cubicBezTo>
                <a:lnTo>
                  <a:pt x="301" y="258"/>
                </a:lnTo>
                <a:cubicBezTo>
                  <a:pt x="300" y="261"/>
                  <a:pt x="298" y="263"/>
                  <a:pt x="296" y="265"/>
                </a:cubicBezTo>
                <a:cubicBezTo>
                  <a:pt x="292" y="268"/>
                  <a:pt x="288" y="269"/>
                  <a:pt x="282" y="269"/>
                </a:cubicBezTo>
                <a:cubicBezTo>
                  <a:pt x="276" y="269"/>
                  <a:pt x="272" y="268"/>
                  <a:pt x="268" y="266"/>
                </a:cubicBezTo>
                <a:cubicBezTo>
                  <a:pt x="261" y="262"/>
                  <a:pt x="258" y="255"/>
                  <a:pt x="258" y="245"/>
                </a:cubicBezTo>
                <a:lnTo>
                  <a:pt x="329" y="245"/>
                </a:lnTo>
                <a:cubicBezTo>
                  <a:pt x="329" y="237"/>
                  <a:pt x="329" y="230"/>
                  <a:pt x="328" y="226"/>
                </a:cubicBezTo>
                <a:cubicBezTo>
                  <a:pt x="327" y="218"/>
                  <a:pt x="324" y="211"/>
                  <a:pt x="320" y="206"/>
                </a:cubicBezTo>
                <a:cubicBezTo>
                  <a:pt x="316" y="199"/>
                  <a:pt x="310" y="194"/>
                  <a:pt x="303" y="191"/>
                </a:cubicBezTo>
                <a:cubicBezTo>
                  <a:pt x="296" y="188"/>
                  <a:pt x="289" y="187"/>
                  <a:pt x="280" y="187"/>
                </a:cubicBezTo>
                <a:cubicBezTo>
                  <a:pt x="266" y="187"/>
                  <a:pt x="254" y="191"/>
                  <a:pt x="245" y="200"/>
                </a:cubicBezTo>
                <a:cubicBezTo>
                  <a:pt x="236" y="209"/>
                  <a:pt x="232" y="222"/>
                  <a:pt x="232" y="239"/>
                </a:cubicBezTo>
                <a:cubicBezTo>
                  <a:pt x="232" y="257"/>
                  <a:pt x="237" y="270"/>
                  <a:pt x="247" y="278"/>
                </a:cubicBezTo>
                <a:close/>
                <a:moveTo>
                  <a:pt x="143" y="178"/>
                </a:moveTo>
                <a:lnTo>
                  <a:pt x="171" y="178"/>
                </a:lnTo>
                <a:cubicBezTo>
                  <a:pt x="178" y="178"/>
                  <a:pt x="183" y="178"/>
                  <a:pt x="187" y="180"/>
                </a:cubicBezTo>
                <a:cubicBezTo>
                  <a:pt x="192" y="182"/>
                  <a:pt x="194" y="186"/>
                  <a:pt x="194" y="192"/>
                </a:cubicBezTo>
                <a:cubicBezTo>
                  <a:pt x="194" y="198"/>
                  <a:pt x="192" y="201"/>
                  <a:pt x="189" y="204"/>
                </a:cubicBezTo>
                <a:cubicBezTo>
                  <a:pt x="185" y="206"/>
                  <a:pt x="180" y="207"/>
                  <a:pt x="175" y="207"/>
                </a:cubicBezTo>
                <a:lnTo>
                  <a:pt x="143" y="207"/>
                </a:lnTo>
                <a:lnTo>
                  <a:pt x="143" y="178"/>
                </a:lnTo>
                <a:close/>
                <a:moveTo>
                  <a:pt x="194" y="285"/>
                </a:moveTo>
                <a:cubicBezTo>
                  <a:pt x="200" y="284"/>
                  <a:pt x="205" y="282"/>
                  <a:pt x="209" y="278"/>
                </a:cubicBezTo>
                <a:cubicBezTo>
                  <a:pt x="213" y="276"/>
                  <a:pt x="216" y="272"/>
                  <a:pt x="219" y="268"/>
                </a:cubicBezTo>
                <a:cubicBezTo>
                  <a:pt x="223" y="262"/>
                  <a:pt x="225" y="255"/>
                  <a:pt x="225" y="247"/>
                </a:cubicBezTo>
                <a:cubicBezTo>
                  <a:pt x="225" y="239"/>
                  <a:pt x="223" y="233"/>
                  <a:pt x="219" y="228"/>
                </a:cubicBezTo>
                <a:cubicBezTo>
                  <a:pt x="216" y="222"/>
                  <a:pt x="211" y="218"/>
                  <a:pt x="204" y="216"/>
                </a:cubicBezTo>
                <a:cubicBezTo>
                  <a:pt x="209" y="214"/>
                  <a:pt x="212" y="211"/>
                  <a:pt x="214" y="208"/>
                </a:cubicBezTo>
                <a:cubicBezTo>
                  <a:pt x="218" y="204"/>
                  <a:pt x="220" y="197"/>
                  <a:pt x="220" y="189"/>
                </a:cubicBezTo>
                <a:cubicBezTo>
                  <a:pt x="220" y="181"/>
                  <a:pt x="218" y="175"/>
                  <a:pt x="214" y="169"/>
                </a:cubicBezTo>
                <a:cubicBezTo>
                  <a:pt x="208" y="160"/>
                  <a:pt x="196" y="155"/>
                  <a:pt x="180" y="155"/>
                </a:cubicBezTo>
                <a:lnTo>
                  <a:pt x="116" y="155"/>
                </a:lnTo>
                <a:lnTo>
                  <a:pt x="116" y="287"/>
                </a:lnTo>
                <a:lnTo>
                  <a:pt x="176" y="287"/>
                </a:lnTo>
                <a:cubicBezTo>
                  <a:pt x="182" y="287"/>
                  <a:pt x="189" y="286"/>
                  <a:pt x="194" y="285"/>
                </a:cubicBezTo>
                <a:close/>
                <a:moveTo>
                  <a:pt x="223" y="26"/>
                </a:moveTo>
                <a:cubicBezTo>
                  <a:pt x="331" y="26"/>
                  <a:pt x="419" y="114"/>
                  <a:pt x="419" y="223"/>
                </a:cubicBezTo>
                <a:cubicBezTo>
                  <a:pt x="419" y="331"/>
                  <a:pt x="331" y="419"/>
                  <a:pt x="223" y="419"/>
                </a:cubicBezTo>
                <a:cubicBezTo>
                  <a:pt x="114" y="419"/>
                  <a:pt x="26" y="331"/>
                  <a:pt x="26" y="223"/>
                </a:cubicBezTo>
                <a:cubicBezTo>
                  <a:pt x="26" y="114"/>
                  <a:pt x="114" y="26"/>
                  <a:pt x="223"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8" name="Freeform 257"/>
          <p:cNvSpPr>
            <a:spLocks noEditPoints="1"/>
          </p:cNvSpPr>
          <p:nvPr/>
        </p:nvSpPr>
        <p:spPr bwMode="auto">
          <a:xfrm>
            <a:off x="6610946" y="7929562"/>
            <a:ext cx="367606" cy="369094"/>
          </a:xfrm>
          <a:custGeom>
            <a:avLst/>
            <a:gdLst>
              <a:gd name="T0" fmla="*/ 221 w 446"/>
              <a:gd name="T1" fmla="*/ 1 h 445"/>
              <a:gd name="T2" fmla="*/ 445 w 446"/>
              <a:gd name="T3" fmla="*/ 221 h 445"/>
              <a:gd name="T4" fmla="*/ 225 w 446"/>
              <a:gd name="T5" fmla="*/ 444 h 445"/>
              <a:gd name="T6" fmla="*/ 1 w 446"/>
              <a:gd name="T7" fmla="*/ 224 h 445"/>
              <a:gd name="T8" fmla="*/ 221 w 446"/>
              <a:gd name="T9" fmla="*/ 1 h 445"/>
              <a:gd name="T10" fmla="*/ 290 w 446"/>
              <a:gd name="T11" fmla="*/ 210 h 445"/>
              <a:gd name="T12" fmla="*/ 158 w 446"/>
              <a:gd name="T13" fmla="*/ 197 h 445"/>
              <a:gd name="T14" fmla="*/ 145 w 446"/>
              <a:gd name="T15" fmla="*/ 190 h 445"/>
              <a:gd name="T16" fmla="*/ 151 w 446"/>
              <a:gd name="T17" fmla="*/ 177 h 445"/>
              <a:gd name="T18" fmla="*/ 301 w 446"/>
              <a:gd name="T19" fmla="*/ 192 h 445"/>
              <a:gd name="T20" fmla="*/ 305 w 446"/>
              <a:gd name="T21" fmla="*/ 207 h 445"/>
              <a:gd name="T22" fmla="*/ 290 w 446"/>
              <a:gd name="T23" fmla="*/ 210 h 445"/>
              <a:gd name="T24" fmla="*/ 289 w 446"/>
              <a:gd name="T25" fmla="*/ 242 h 445"/>
              <a:gd name="T26" fmla="*/ 277 w 446"/>
              <a:gd name="T27" fmla="*/ 245 h 445"/>
              <a:gd name="T28" fmla="*/ 163 w 446"/>
              <a:gd name="T29" fmla="*/ 232 h 445"/>
              <a:gd name="T30" fmla="*/ 153 w 446"/>
              <a:gd name="T31" fmla="*/ 226 h 445"/>
              <a:gd name="T32" fmla="*/ 158 w 446"/>
              <a:gd name="T33" fmla="*/ 215 h 445"/>
              <a:gd name="T34" fmla="*/ 287 w 446"/>
              <a:gd name="T35" fmla="*/ 231 h 445"/>
              <a:gd name="T36" fmla="*/ 289 w 446"/>
              <a:gd name="T37" fmla="*/ 242 h 445"/>
              <a:gd name="T38" fmla="*/ 276 w 446"/>
              <a:gd name="T39" fmla="*/ 273 h 445"/>
              <a:gd name="T40" fmla="*/ 266 w 446"/>
              <a:gd name="T41" fmla="*/ 276 h 445"/>
              <a:gd name="T42" fmla="*/ 165 w 446"/>
              <a:gd name="T43" fmla="*/ 265 h 445"/>
              <a:gd name="T44" fmla="*/ 157 w 446"/>
              <a:gd name="T45" fmla="*/ 260 h 445"/>
              <a:gd name="T46" fmla="*/ 162 w 446"/>
              <a:gd name="T47" fmla="*/ 251 h 445"/>
              <a:gd name="T48" fmla="*/ 273 w 446"/>
              <a:gd name="T49" fmla="*/ 264 h 445"/>
              <a:gd name="T50" fmla="*/ 276 w 446"/>
              <a:gd name="T51" fmla="*/ 273 h 445"/>
              <a:gd name="T52" fmla="*/ 223 w 446"/>
              <a:gd name="T53" fmla="*/ 108 h 445"/>
              <a:gd name="T54" fmla="*/ 109 w 446"/>
              <a:gd name="T55" fmla="*/ 223 h 445"/>
              <a:gd name="T56" fmla="*/ 223 w 446"/>
              <a:gd name="T57" fmla="*/ 337 h 445"/>
              <a:gd name="T58" fmla="*/ 337 w 446"/>
              <a:gd name="T59" fmla="*/ 223 h 445"/>
              <a:gd name="T60" fmla="*/ 223 w 446"/>
              <a:gd name="T61" fmla="*/ 108 h 445"/>
              <a:gd name="T62" fmla="*/ 223 w 446"/>
              <a:gd name="T63" fmla="*/ 26 h 445"/>
              <a:gd name="T64" fmla="*/ 420 w 446"/>
              <a:gd name="T65" fmla="*/ 223 h 445"/>
              <a:gd name="T66" fmla="*/ 223 w 446"/>
              <a:gd name="T67" fmla="*/ 419 h 445"/>
              <a:gd name="T68" fmla="*/ 26 w 446"/>
              <a:gd name="T69" fmla="*/ 223 h 445"/>
              <a:gd name="T70" fmla="*/ 223 w 446"/>
              <a:gd name="T71" fmla="*/ 2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6" h="445">
                <a:moveTo>
                  <a:pt x="221" y="1"/>
                </a:moveTo>
                <a:cubicBezTo>
                  <a:pt x="343" y="0"/>
                  <a:pt x="444" y="98"/>
                  <a:pt x="445" y="221"/>
                </a:cubicBezTo>
                <a:cubicBezTo>
                  <a:pt x="446" y="343"/>
                  <a:pt x="347" y="443"/>
                  <a:pt x="225" y="444"/>
                </a:cubicBezTo>
                <a:cubicBezTo>
                  <a:pt x="102" y="445"/>
                  <a:pt x="2" y="347"/>
                  <a:pt x="1" y="224"/>
                </a:cubicBezTo>
                <a:cubicBezTo>
                  <a:pt x="0" y="102"/>
                  <a:pt x="99" y="2"/>
                  <a:pt x="221" y="1"/>
                </a:cubicBezTo>
                <a:close/>
                <a:moveTo>
                  <a:pt x="290" y="210"/>
                </a:moveTo>
                <a:cubicBezTo>
                  <a:pt x="254" y="188"/>
                  <a:pt x="193" y="186"/>
                  <a:pt x="158" y="197"/>
                </a:cubicBezTo>
                <a:cubicBezTo>
                  <a:pt x="152" y="198"/>
                  <a:pt x="146" y="195"/>
                  <a:pt x="145" y="190"/>
                </a:cubicBezTo>
                <a:cubicBezTo>
                  <a:pt x="143" y="184"/>
                  <a:pt x="146" y="178"/>
                  <a:pt x="151" y="177"/>
                </a:cubicBezTo>
                <a:cubicBezTo>
                  <a:pt x="192" y="165"/>
                  <a:pt x="259" y="167"/>
                  <a:pt x="301" y="192"/>
                </a:cubicBezTo>
                <a:cubicBezTo>
                  <a:pt x="306" y="195"/>
                  <a:pt x="308" y="202"/>
                  <a:pt x="305" y="207"/>
                </a:cubicBezTo>
                <a:cubicBezTo>
                  <a:pt x="302" y="211"/>
                  <a:pt x="296" y="213"/>
                  <a:pt x="290" y="210"/>
                </a:cubicBezTo>
                <a:close/>
                <a:moveTo>
                  <a:pt x="289" y="242"/>
                </a:moveTo>
                <a:cubicBezTo>
                  <a:pt x="286" y="246"/>
                  <a:pt x="281" y="248"/>
                  <a:pt x="277" y="245"/>
                </a:cubicBezTo>
                <a:cubicBezTo>
                  <a:pt x="246" y="226"/>
                  <a:pt x="199" y="220"/>
                  <a:pt x="163" y="232"/>
                </a:cubicBezTo>
                <a:cubicBezTo>
                  <a:pt x="159" y="233"/>
                  <a:pt x="154" y="231"/>
                  <a:pt x="153" y="226"/>
                </a:cubicBezTo>
                <a:cubicBezTo>
                  <a:pt x="151" y="221"/>
                  <a:pt x="154" y="216"/>
                  <a:pt x="158" y="215"/>
                </a:cubicBezTo>
                <a:cubicBezTo>
                  <a:pt x="200" y="202"/>
                  <a:pt x="252" y="209"/>
                  <a:pt x="287" y="231"/>
                </a:cubicBezTo>
                <a:cubicBezTo>
                  <a:pt x="290" y="232"/>
                  <a:pt x="292" y="238"/>
                  <a:pt x="289" y="242"/>
                </a:cubicBezTo>
                <a:close/>
                <a:moveTo>
                  <a:pt x="276" y="273"/>
                </a:moveTo>
                <a:cubicBezTo>
                  <a:pt x="273" y="277"/>
                  <a:pt x="269" y="278"/>
                  <a:pt x="266" y="276"/>
                </a:cubicBezTo>
                <a:cubicBezTo>
                  <a:pt x="239" y="259"/>
                  <a:pt x="205" y="256"/>
                  <a:pt x="165" y="265"/>
                </a:cubicBezTo>
                <a:cubicBezTo>
                  <a:pt x="161" y="266"/>
                  <a:pt x="158" y="263"/>
                  <a:pt x="157" y="260"/>
                </a:cubicBezTo>
                <a:cubicBezTo>
                  <a:pt x="155" y="256"/>
                  <a:pt x="158" y="252"/>
                  <a:pt x="162" y="251"/>
                </a:cubicBezTo>
                <a:cubicBezTo>
                  <a:pt x="205" y="241"/>
                  <a:pt x="243" y="245"/>
                  <a:pt x="273" y="264"/>
                </a:cubicBezTo>
                <a:cubicBezTo>
                  <a:pt x="277" y="265"/>
                  <a:pt x="277" y="270"/>
                  <a:pt x="276" y="273"/>
                </a:cubicBezTo>
                <a:close/>
                <a:moveTo>
                  <a:pt x="223" y="108"/>
                </a:moveTo>
                <a:cubicBezTo>
                  <a:pt x="160" y="108"/>
                  <a:pt x="109" y="159"/>
                  <a:pt x="109" y="223"/>
                </a:cubicBezTo>
                <a:cubicBezTo>
                  <a:pt x="109" y="286"/>
                  <a:pt x="160" y="337"/>
                  <a:pt x="223" y="337"/>
                </a:cubicBezTo>
                <a:cubicBezTo>
                  <a:pt x="286" y="337"/>
                  <a:pt x="337" y="286"/>
                  <a:pt x="337" y="223"/>
                </a:cubicBezTo>
                <a:cubicBezTo>
                  <a:pt x="337" y="159"/>
                  <a:pt x="286" y="108"/>
                  <a:pt x="223" y="108"/>
                </a:cubicBezTo>
                <a:close/>
                <a:moveTo>
                  <a:pt x="223" y="26"/>
                </a:moveTo>
                <a:cubicBezTo>
                  <a:pt x="332" y="26"/>
                  <a:pt x="420" y="114"/>
                  <a:pt x="420" y="223"/>
                </a:cubicBezTo>
                <a:cubicBezTo>
                  <a:pt x="420" y="331"/>
                  <a:pt x="332" y="419"/>
                  <a:pt x="223" y="419"/>
                </a:cubicBezTo>
                <a:cubicBezTo>
                  <a:pt x="114" y="419"/>
                  <a:pt x="26" y="331"/>
                  <a:pt x="26" y="223"/>
                </a:cubicBezTo>
                <a:cubicBezTo>
                  <a:pt x="26" y="114"/>
                  <a:pt x="114" y="26"/>
                  <a:pt x="223"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59" name="Freeform 258"/>
          <p:cNvSpPr>
            <a:spLocks noEditPoints="1"/>
          </p:cNvSpPr>
          <p:nvPr/>
        </p:nvSpPr>
        <p:spPr bwMode="auto">
          <a:xfrm>
            <a:off x="7264302" y="7929562"/>
            <a:ext cx="366117" cy="369094"/>
          </a:xfrm>
          <a:custGeom>
            <a:avLst/>
            <a:gdLst>
              <a:gd name="T0" fmla="*/ 220 w 445"/>
              <a:gd name="T1" fmla="*/ 1 h 445"/>
              <a:gd name="T2" fmla="*/ 444 w 445"/>
              <a:gd name="T3" fmla="*/ 221 h 445"/>
              <a:gd name="T4" fmla="*/ 224 w 445"/>
              <a:gd name="T5" fmla="*/ 444 h 445"/>
              <a:gd name="T6" fmla="*/ 1 w 445"/>
              <a:gd name="T7" fmla="*/ 224 h 445"/>
              <a:gd name="T8" fmla="*/ 220 w 445"/>
              <a:gd name="T9" fmla="*/ 1 h 445"/>
              <a:gd name="T10" fmla="*/ 144 w 445"/>
              <a:gd name="T11" fmla="*/ 304 h 445"/>
              <a:gd name="T12" fmla="*/ 178 w 445"/>
              <a:gd name="T13" fmla="*/ 304 h 445"/>
              <a:gd name="T14" fmla="*/ 178 w 445"/>
              <a:gd name="T15" fmla="*/ 195 h 445"/>
              <a:gd name="T16" fmla="*/ 144 w 445"/>
              <a:gd name="T17" fmla="*/ 195 h 445"/>
              <a:gd name="T18" fmla="*/ 144 w 445"/>
              <a:gd name="T19" fmla="*/ 304 h 445"/>
              <a:gd name="T20" fmla="*/ 232 w 445"/>
              <a:gd name="T21" fmla="*/ 247 h 445"/>
              <a:gd name="T22" fmla="*/ 252 w 445"/>
              <a:gd name="T23" fmla="*/ 223 h 445"/>
              <a:gd name="T24" fmla="*/ 270 w 445"/>
              <a:gd name="T25" fmla="*/ 247 h 445"/>
              <a:gd name="T26" fmla="*/ 270 w 445"/>
              <a:gd name="T27" fmla="*/ 304 h 445"/>
              <a:gd name="T28" fmla="*/ 304 w 445"/>
              <a:gd name="T29" fmla="*/ 304 h 445"/>
              <a:gd name="T30" fmla="*/ 304 w 445"/>
              <a:gd name="T31" fmla="*/ 235 h 445"/>
              <a:gd name="T32" fmla="*/ 264 w 445"/>
              <a:gd name="T33" fmla="*/ 192 h 445"/>
              <a:gd name="T34" fmla="*/ 232 w 445"/>
              <a:gd name="T35" fmla="*/ 210 h 445"/>
              <a:gd name="T36" fmla="*/ 232 w 445"/>
              <a:gd name="T37" fmla="*/ 195 h 445"/>
              <a:gd name="T38" fmla="*/ 199 w 445"/>
              <a:gd name="T39" fmla="*/ 195 h 445"/>
              <a:gd name="T40" fmla="*/ 199 w 445"/>
              <a:gd name="T41" fmla="*/ 304 h 445"/>
              <a:gd name="T42" fmla="*/ 232 w 445"/>
              <a:gd name="T43" fmla="*/ 304 h 445"/>
              <a:gd name="T44" fmla="*/ 232 w 445"/>
              <a:gd name="T45" fmla="*/ 247 h 445"/>
              <a:gd name="T46" fmla="*/ 161 w 445"/>
              <a:gd name="T47" fmla="*/ 181 h 445"/>
              <a:gd name="T48" fmla="*/ 181 w 445"/>
              <a:gd name="T49" fmla="*/ 161 h 445"/>
              <a:gd name="T50" fmla="*/ 161 w 445"/>
              <a:gd name="T51" fmla="*/ 141 h 445"/>
              <a:gd name="T52" fmla="*/ 141 w 445"/>
              <a:gd name="T53" fmla="*/ 161 h 445"/>
              <a:gd name="T54" fmla="*/ 161 w 445"/>
              <a:gd name="T55" fmla="*/ 181 h 445"/>
              <a:gd name="T56" fmla="*/ 222 w 445"/>
              <a:gd name="T57" fmla="*/ 26 h 445"/>
              <a:gd name="T58" fmla="*/ 419 w 445"/>
              <a:gd name="T59" fmla="*/ 223 h 445"/>
              <a:gd name="T60" fmla="*/ 222 w 445"/>
              <a:gd name="T61" fmla="*/ 419 h 445"/>
              <a:gd name="T62" fmla="*/ 26 w 445"/>
              <a:gd name="T63" fmla="*/ 223 h 445"/>
              <a:gd name="T64" fmla="*/ 222 w 445"/>
              <a:gd name="T65" fmla="*/ 2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5" h="445">
                <a:moveTo>
                  <a:pt x="220" y="1"/>
                </a:moveTo>
                <a:cubicBezTo>
                  <a:pt x="343" y="0"/>
                  <a:pt x="443" y="98"/>
                  <a:pt x="444" y="221"/>
                </a:cubicBezTo>
                <a:cubicBezTo>
                  <a:pt x="445" y="343"/>
                  <a:pt x="347" y="443"/>
                  <a:pt x="224" y="444"/>
                </a:cubicBezTo>
                <a:cubicBezTo>
                  <a:pt x="102" y="445"/>
                  <a:pt x="2" y="347"/>
                  <a:pt x="1" y="224"/>
                </a:cubicBezTo>
                <a:cubicBezTo>
                  <a:pt x="0" y="102"/>
                  <a:pt x="98" y="2"/>
                  <a:pt x="220" y="1"/>
                </a:cubicBezTo>
                <a:close/>
                <a:moveTo>
                  <a:pt x="144" y="304"/>
                </a:moveTo>
                <a:lnTo>
                  <a:pt x="178" y="304"/>
                </a:lnTo>
                <a:lnTo>
                  <a:pt x="178" y="195"/>
                </a:lnTo>
                <a:lnTo>
                  <a:pt x="144" y="195"/>
                </a:lnTo>
                <a:lnTo>
                  <a:pt x="144" y="304"/>
                </a:lnTo>
                <a:close/>
                <a:moveTo>
                  <a:pt x="232" y="247"/>
                </a:moveTo>
                <a:cubicBezTo>
                  <a:pt x="232" y="232"/>
                  <a:pt x="239" y="223"/>
                  <a:pt x="252" y="223"/>
                </a:cubicBezTo>
                <a:cubicBezTo>
                  <a:pt x="264" y="223"/>
                  <a:pt x="270" y="231"/>
                  <a:pt x="270" y="247"/>
                </a:cubicBezTo>
                <a:cubicBezTo>
                  <a:pt x="270" y="263"/>
                  <a:pt x="270" y="304"/>
                  <a:pt x="270" y="304"/>
                </a:cubicBezTo>
                <a:lnTo>
                  <a:pt x="304" y="304"/>
                </a:lnTo>
                <a:cubicBezTo>
                  <a:pt x="304" y="304"/>
                  <a:pt x="304" y="264"/>
                  <a:pt x="304" y="235"/>
                </a:cubicBezTo>
                <a:cubicBezTo>
                  <a:pt x="304" y="206"/>
                  <a:pt x="287" y="192"/>
                  <a:pt x="264" y="192"/>
                </a:cubicBezTo>
                <a:cubicBezTo>
                  <a:pt x="241" y="192"/>
                  <a:pt x="232" y="210"/>
                  <a:pt x="232" y="210"/>
                </a:cubicBezTo>
                <a:lnTo>
                  <a:pt x="232" y="195"/>
                </a:lnTo>
                <a:lnTo>
                  <a:pt x="199" y="195"/>
                </a:lnTo>
                <a:lnTo>
                  <a:pt x="199" y="304"/>
                </a:lnTo>
                <a:lnTo>
                  <a:pt x="232" y="304"/>
                </a:lnTo>
                <a:cubicBezTo>
                  <a:pt x="232" y="304"/>
                  <a:pt x="232" y="264"/>
                  <a:pt x="232" y="247"/>
                </a:cubicBezTo>
                <a:close/>
                <a:moveTo>
                  <a:pt x="161" y="181"/>
                </a:moveTo>
                <a:cubicBezTo>
                  <a:pt x="172" y="181"/>
                  <a:pt x="181" y="172"/>
                  <a:pt x="181" y="161"/>
                </a:cubicBezTo>
                <a:cubicBezTo>
                  <a:pt x="181" y="150"/>
                  <a:pt x="172" y="141"/>
                  <a:pt x="161" y="141"/>
                </a:cubicBezTo>
                <a:cubicBezTo>
                  <a:pt x="150" y="141"/>
                  <a:pt x="141" y="150"/>
                  <a:pt x="141" y="161"/>
                </a:cubicBezTo>
                <a:cubicBezTo>
                  <a:pt x="141" y="172"/>
                  <a:pt x="150" y="181"/>
                  <a:pt x="161" y="181"/>
                </a:cubicBezTo>
                <a:close/>
                <a:moveTo>
                  <a:pt x="222" y="26"/>
                </a:moveTo>
                <a:cubicBezTo>
                  <a:pt x="331" y="26"/>
                  <a:pt x="419" y="114"/>
                  <a:pt x="419" y="223"/>
                </a:cubicBezTo>
                <a:cubicBezTo>
                  <a:pt x="419" y="331"/>
                  <a:pt x="331" y="419"/>
                  <a:pt x="222" y="419"/>
                </a:cubicBezTo>
                <a:cubicBezTo>
                  <a:pt x="114" y="419"/>
                  <a:pt x="26" y="331"/>
                  <a:pt x="26" y="223"/>
                </a:cubicBezTo>
                <a:cubicBezTo>
                  <a:pt x="26" y="114"/>
                  <a:pt x="114" y="26"/>
                  <a:pt x="222"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0" name="Freeform 259"/>
          <p:cNvSpPr>
            <a:spLocks noEditPoints="1"/>
          </p:cNvSpPr>
          <p:nvPr/>
        </p:nvSpPr>
        <p:spPr bwMode="auto">
          <a:xfrm>
            <a:off x="8341817" y="7929562"/>
            <a:ext cx="367605" cy="369094"/>
          </a:xfrm>
          <a:custGeom>
            <a:avLst/>
            <a:gdLst>
              <a:gd name="T0" fmla="*/ 289 w 446"/>
              <a:gd name="T1" fmla="*/ 141 h 445"/>
              <a:gd name="T2" fmla="*/ 236 w 446"/>
              <a:gd name="T3" fmla="*/ 185 h 445"/>
              <a:gd name="T4" fmla="*/ 250 w 446"/>
              <a:gd name="T5" fmla="*/ 182 h 445"/>
              <a:gd name="T6" fmla="*/ 263 w 446"/>
              <a:gd name="T7" fmla="*/ 198 h 445"/>
              <a:gd name="T8" fmla="*/ 250 w 446"/>
              <a:gd name="T9" fmla="*/ 227 h 445"/>
              <a:gd name="T10" fmla="*/ 233 w 446"/>
              <a:gd name="T11" fmla="*/ 245 h 445"/>
              <a:gd name="T12" fmla="*/ 219 w 446"/>
              <a:gd name="T13" fmla="*/ 217 h 445"/>
              <a:gd name="T14" fmla="*/ 211 w 446"/>
              <a:gd name="T15" fmla="*/ 174 h 445"/>
              <a:gd name="T16" fmla="*/ 184 w 446"/>
              <a:gd name="T17" fmla="*/ 144 h 445"/>
              <a:gd name="T18" fmla="*/ 156 w 446"/>
              <a:gd name="T19" fmla="*/ 161 h 445"/>
              <a:gd name="T20" fmla="*/ 129 w 446"/>
              <a:gd name="T21" fmla="*/ 185 h 445"/>
              <a:gd name="T22" fmla="*/ 138 w 446"/>
              <a:gd name="T23" fmla="*/ 196 h 445"/>
              <a:gd name="T24" fmla="*/ 153 w 446"/>
              <a:gd name="T25" fmla="*/ 188 h 445"/>
              <a:gd name="T26" fmla="*/ 171 w 446"/>
              <a:gd name="T27" fmla="*/ 218 h 445"/>
              <a:gd name="T28" fmla="*/ 186 w 446"/>
              <a:gd name="T29" fmla="*/ 273 h 445"/>
              <a:gd name="T30" fmla="*/ 213 w 446"/>
              <a:gd name="T31" fmla="*/ 304 h 445"/>
              <a:gd name="T32" fmla="*/ 278 w 446"/>
              <a:gd name="T33" fmla="*/ 254 h 445"/>
              <a:gd name="T34" fmla="*/ 316 w 446"/>
              <a:gd name="T35" fmla="*/ 179 h 445"/>
              <a:gd name="T36" fmla="*/ 289 w 446"/>
              <a:gd name="T37" fmla="*/ 141 h 445"/>
              <a:gd name="T38" fmla="*/ 221 w 446"/>
              <a:gd name="T39" fmla="*/ 1 h 445"/>
              <a:gd name="T40" fmla="*/ 444 w 446"/>
              <a:gd name="T41" fmla="*/ 221 h 445"/>
              <a:gd name="T42" fmla="*/ 225 w 446"/>
              <a:gd name="T43" fmla="*/ 444 h 445"/>
              <a:gd name="T44" fmla="*/ 1 w 446"/>
              <a:gd name="T45" fmla="*/ 224 h 445"/>
              <a:gd name="T46" fmla="*/ 221 w 446"/>
              <a:gd name="T47" fmla="*/ 1 h 445"/>
              <a:gd name="T48" fmla="*/ 223 w 446"/>
              <a:gd name="T49" fmla="*/ 26 h 445"/>
              <a:gd name="T50" fmla="*/ 419 w 446"/>
              <a:gd name="T51" fmla="*/ 223 h 445"/>
              <a:gd name="T52" fmla="*/ 223 w 446"/>
              <a:gd name="T53" fmla="*/ 419 h 445"/>
              <a:gd name="T54" fmla="*/ 26 w 446"/>
              <a:gd name="T55" fmla="*/ 223 h 445"/>
              <a:gd name="T56" fmla="*/ 223 w 446"/>
              <a:gd name="T57" fmla="*/ 2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6" h="445">
                <a:moveTo>
                  <a:pt x="289" y="141"/>
                </a:moveTo>
                <a:cubicBezTo>
                  <a:pt x="263" y="141"/>
                  <a:pt x="246" y="155"/>
                  <a:pt x="236" y="185"/>
                </a:cubicBezTo>
                <a:cubicBezTo>
                  <a:pt x="241" y="183"/>
                  <a:pt x="246" y="182"/>
                  <a:pt x="250" y="182"/>
                </a:cubicBezTo>
                <a:cubicBezTo>
                  <a:pt x="260" y="182"/>
                  <a:pt x="264" y="188"/>
                  <a:pt x="263" y="198"/>
                </a:cubicBezTo>
                <a:cubicBezTo>
                  <a:pt x="262" y="205"/>
                  <a:pt x="258" y="214"/>
                  <a:pt x="250" y="227"/>
                </a:cubicBezTo>
                <a:cubicBezTo>
                  <a:pt x="242" y="239"/>
                  <a:pt x="236" y="245"/>
                  <a:pt x="233" y="245"/>
                </a:cubicBezTo>
                <a:cubicBezTo>
                  <a:pt x="227" y="245"/>
                  <a:pt x="223" y="236"/>
                  <a:pt x="219" y="217"/>
                </a:cubicBezTo>
                <a:cubicBezTo>
                  <a:pt x="217" y="211"/>
                  <a:pt x="215" y="197"/>
                  <a:pt x="211" y="174"/>
                </a:cubicBezTo>
                <a:cubicBezTo>
                  <a:pt x="208" y="152"/>
                  <a:pt x="199" y="142"/>
                  <a:pt x="184" y="144"/>
                </a:cubicBezTo>
                <a:cubicBezTo>
                  <a:pt x="178" y="144"/>
                  <a:pt x="169" y="150"/>
                  <a:pt x="156" y="161"/>
                </a:cubicBezTo>
                <a:cubicBezTo>
                  <a:pt x="147" y="169"/>
                  <a:pt x="138" y="177"/>
                  <a:pt x="129" y="185"/>
                </a:cubicBezTo>
                <a:lnTo>
                  <a:pt x="138" y="196"/>
                </a:lnTo>
                <a:cubicBezTo>
                  <a:pt x="146" y="191"/>
                  <a:pt x="151" y="188"/>
                  <a:pt x="153" y="188"/>
                </a:cubicBezTo>
                <a:cubicBezTo>
                  <a:pt x="159" y="188"/>
                  <a:pt x="165" y="198"/>
                  <a:pt x="171" y="218"/>
                </a:cubicBezTo>
                <a:cubicBezTo>
                  <a:pt x="176" y="236"/>
                  <a:pt x="181" y="255"/>
                  <a:pt x="186" y="273"/>
                </a:cubicBezTo>
                <a:cubicBezTo>
                  <a:pt x="193" y="294"/>
                  <a:pt x="203" y="304"/>
                  <a:pt x="213" y="304"/>
                </a:cubicBezTo>
                <a:cubicBezTo>
                  <a:pt x="231" y="304"/>
                  <a:pt x="253" y="287"/>
                  <a:pt x="278" y="254"/>
                </a:cubicBezTo>
                <a:cubicBezTo>
                  <a:pt x="303" y="222"/>
                  <a:pt x="316" y="197"/>
                  <a:pt x="316" y="179"/>
                </a:cubicBezTo>
                <a:cubicBezTo>
                  <a:pt x="318" y="154"/>
                  <a:pt x="308" y="142"/>
                  <a:pt x="289" y="141"/>
                </a:cubicBezTo>
                <a:close/>
                <a:moveTo>
                  <a:pt x="221" y="1"/>
                </a:moveTo>
                <a:cubicBezTo>
                  <a:pt x="343" y="0"/>
                  <a:pt x="443" y="98"/>
                  <a:pt x="444" y="221"/>
                </a:cubicBezTo>
                <a:cubicBezTo>
                  <a:pt x="446" y="343"/>
                  <a:pt x="347" y="443"/>
                  <a:pt x="225" y="444"/>
                </a:cubicBezTo>
                <a:cubicBezTo>
                  <a:pt x="102" y="445"/>
                  <a:pt x="2" y="347"/>
                  <a:pt x="1" y="224"/>
                </a:cubicBezTo>
                <a:cubicBezTo>
                  <a:pt x="0" y="102"/>
                  <a:pt x="98" y="2"/>
                  <a:pt x="221" y="1"/>
                </a:cubicBezTo>
                <a:close/>
                <a:moveTo>
                  <a:pt x="223" y="26"/>
                </a:moveTo>
                <a:cubicBezTo>
                  <a:pt x="331" y="26"/>
                  <a:pt x="419" y="114"/>
                  <a:pt x="419" y="223"/>
                </a:cubicBezTo>
                <a:cubicBezTo>
                  <a:pt x="419" y="331"/>
                  <a:pt x="331" y="419"/>
                  <a:pt x="223" y="419"/>
                </a:cubicBezTo>
                <a:cubicBezTo>
                  <a:pt x="114" y="419"/>
                  <a:pt x="26" y="331"/>
                  <a:pt x="26" y="223"/>
                </a:cubicBezTo>
                <a:cubicBezTo>
                  <a:pt x="26" y="114"/>
                  <a:pt x="114" y="26"/>
                  <a:pt x="223" y="26"/>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1" name="Freeform 260"/>
          <p:cNvSpPr>
            <a:spLocks noEditPoints="1"/>
          </p:cNvSpPr>
          <p:nvPr/>
        </p:nvSpPr>
        <p:spPr bwMode="auto">
          <a:xfrm>
            <a:off x="8850809" y="7929562"/>
            <a:ext cx="370582" cy="369094"/>
          </a:xfrm>
          <a:custGeom>
            <a:avLst/>
            <a:gdLst>
              <a:gd name="T0" fmla="*/ 247 w 445"/>
              <a:gd name="T1" fmla="*/ 217 h 445"/>
              <a:gd name="T2" fmla="*/ 240 w 445"/>
              <a:gd name="T3" fmla="*/ 202 h 445"/>
              <a:gd name="T4" fmla="*/ 289 w 445"/>
              <a:gd name="T5" fmla="*/ 166 h 445"/>
              <a:gd name="T6" fmla="*/ 310 w 445"/>
              <a:gd name="T7" fmla="*/ 218 h 445"/>
              <a:gd name="T8" fmla="*/ 247 w 445"/>
              <a:gd name="T9" fmla="*/ 217 h 445"/>
              <a:gd name="T10" fmla="*/ 220 w 445"/>
              <a:gd name="T11" fmla="*/ 1 h 445"/>
              <a:gd name="T12" fmla="*/ 444 w 445"/>
              <a:gd name="T13" fmla="*/ 221 h 445"/>
              <a:gd name="T14" fmla="*/ 224 w 445"/>
              <a:gd name="T15" fmla="*/ 444 h 445"/>
              <a:gd name="T16" fmla="*/ 1 w 445"/>
              <a:gd name="T17" fmla="*/ 224 h 445"/>
              <a:gd name="T18" fmla="*/ 220 w 445"/>
              <a:gd name="T19" fmla="*/ 1 h 445"/>
              <a:gd name="T20" fmla="*/ 222 w 445"/>
              <a:gd name="T21" fmla="*/ 26 h 445"/>
              <a:gd name="T22" fmla="*/ 419 w 445"/>
              <a:gd name="T23" fmla="*/ 223 h 445"/>
              <a:gd name="T24" fmla="*/ 222 w 445"/>
              <a:gd name="T25" fmla="*/ 419 h 445"/>
              <a:gd name="T26" fmla="*/ 26 w 445"/>
              <a:gd name="T27" fmla="*/ 223 h 445"/>
              <a:gd name="T28" fmla="*/ 222 w 445"/>
              <a:gd name="T29" fmla="*/ 26 h 445"/>
              <a:gd name="T30" fmla="*/ 271 w 445"/>
              <a:gd name="T31" fmla="*/ 295 h 445"/>
              <a:gd name="T32" fmla="*/ 254 w 445"/>
              <a:gd name="T33" fmla="*/ 234 h 445"/>
              <a:gd name="T34" fmla="*/ 309 w 445"/>
              <a:gd name="T35" fmla="*/ 236 h 445"/>
              <a:gd name="T36" fmla="*/ 271 w 445"/>
              <a:gd name="T37" fmla="*/ 295 h 445"/>
              <a:gd name="T38" fmla="*/ 222 w 445"/>
              <a:gd name="T39" fmla="*/ 310 h 445"/>
              <a:gd name="T40" fmla="*/ 169 w 445"/>
              <a:gd name="T41" fmla="*/ 291 h 445"/>
              <a:gd name="T42" fmla="*/ 236 w 445"/>
              <a:gd name="T43" fmla="*/ 238 h 445"/>
              <a:gd name="T44" fmla="*/ 254 w 445"/>
              <a:gd name="T45" fmla="*/ 304 h 445"/>
              <a:gd name="T46" fmla="*/ 222 w 445"/>
              <a:gd name="T47" fmla="*/ 310 h 445"/>
              <a:gd name="T48" fmla="*/ 135 w 445"/>
              <a:gd name="T49" fmla="*/ 222 h 445"/>
              <a:gd name="T50" fmla="*/ 135 w 445"/>
              <a:gd name="T51" fmla="*/ 220 h 445"/>
              <a:gd name="T52" fmla="*/ 223 w 445"/>
              <a:gd name="T53" fmla="*/ 209 h 445"/>
              <a:gd name="T54" fmla="*/ 229 w 445"/>
              <a:gd name="T55" fmla="*/ 221 h 445"/>
              <a:gd name="T56" fmla="*/ 155 w 445"/>
              <a:gd name="T57" fmla="*/ 278 h 445"/>
              <a:gd name="T58" fmla="*/ 135 w 445"/>
              <a:gd name="T59" fmla="*/ 222 h 445"/>
              <a:gd name="T60" fmla="*/ 183 w 445"/>
              <a:gd name="T61" fmla="*/ 145 h 445"/>
              <a:gd name="T62" fmla="*/ 214 w 445"/>
              <a:gd name="T63" fmla="*/ 192 h 445"/>
              <a:gd name="T64" fmla="*/ 138 w 445"/>
              <a:gd name="T65" fmla="*/ 202 h 445"/>
              <a:gd name="T66" fmla="*/ 183 w 445"/>
              <a:gd name="T67" fmla="*/ 145 h 445"/>
              <a:gd name="T68" fmla="*/ 222 w 445"/>
              <a:gd name="T69" fmla="*/ 135 h 445"/>
              <a:gd name="T70" fmla="*/ 276 w 445"/>
              <a:gd name="T71" fmla="*/ 153 h 445"/>
              <a:gd name="T72" fmla="*/ 232 w 445"/>
              <a:gd name="T73" fmla="*/ 186 h 445"/>
              <a:gd name="T74" fmla="*/ 201 w 445"/>
              <a:gd name="T75" fmla="*/ 138 h 445"/>
              <a:gd name="T76" fmla="*/ 222 w 445"/>
              <a:gd name="T77" fmla="*/ 135 h 445"/>
              <a:gd name="T78" fmla="*/ 222 w 445"/>
              <a:gd name="T79" fmla="*/ 117 h 445"/>
              <a:gd name="T80" fmla="*/ 117 w 445"/>
              <a:gd name="T81" fmla="*/ 223 h 445"/>
              <a:gd name="T82" fmla="*/ 222 w 445"/>
              <a:gd name="T83" fmla="*/ 328 h 445"/>
              <a:gd name="T84" fmla="*/ 328 w 445"/>
              <a:gd name="T85" fmla="*/ 223 h 445"/>
              <a:gd name="T86" fmla="*/ 222 w 445"/>
              <a:gd name="T87" fmla="*/ 117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5" h="445">
                <a:moveTo>
                  <a:pt x="247" y="217"/>
                </a:moveTo>
                <a:cubicBezTo>
                  <a:pt x="245" y="212"/>
                  <a:pt x="243" y="207"/>
                  <a:pt x="240" y="202"/>
                </a:cubicBezTo>
                <a:cubicBezTo>
                  <a:pt x="261" y="193"/>
                  <a:pt x="277" y="181"/>
                  <a:pt x="289" y="166"/>
                </a:cubicBezTo>
                <a:cubicBezTo>
                  <a:pt x="301" y="180"/>
                  <a:pt x="308" y="198"/>
                  <a:pt x="310" y="218"/>
                </a:cubicBezTo>
                <a:cubicBezTo>
                  <a:pt x="287" y="214"/>
                  <a:pt x="266" y="214"/>
                  <a:pt x="247" y="217"/>
                </a:cubicBezTo>
                <a:close/>
                <a:moveTo>
                  <a:pt x="220" y="1"/>
                </a:moveTo>
                <a:cubicBezTo>
                  <a:pt x="343" y="0"/>
                  <a:pt x="443" y="98"/>
                  <a:pt x="444" y="221"/>
                </a:cubicBezTo>
                <a:cubicBezTo>
                  <a:pt x="445" y="343"/>
                  <a:pt x="347" y="443"/>
                  <a:pt x="224" y="444"/>
                </a:cubicBezTo>
                <a:cubicBezTo>
                  <a:pt x="102" y="445"/>
                  <a:pt x="2" y="347"/>
                  <a:pt x="1" y="224"/>
                </a:cubicBezTo>
                <a:cubicBezTo>
                  <a:pt x="0" y="102"/>
                  <a:pt x="98" y="2"/>
                  <a:pt x="220" y="1"/>
                </a:cubicBezTo>
                <a:close/>
                <a:moveTo>
                  <a:pt x="222" y="26"/>
                </a:moveTo>
                <a:cubicBezTo>
                  <a:pt x="331" y="26"/>
                  <a:pt x="419" y="114"/>
                  <a:pt x="419" y="223"/>
                </a:cubicBezTo>
                <a:cubicBezTo>
                  <a:pt x="419" y="331"/>
                  <a:pt x="331" y="419"/>
                  <a:pt x="222" y="419"/>
                </a:cubicBezTo>
                <a:cubicBezTo>
                  <a:pt x="114" y="419"/>
                  <a:pt x="26" y="331"/>
                  <a:pt x="26" y="223"/>
                </a:cubicBezTo>
                <a:cubicBezTo>
                  <a:pt x="26" y="114"/>
                  <a:pt x="114" y="26"/>
                  <a:pt x="222" y="26"/>
                </a:cubicBezTo>
                <a:close/>
                <a:moveTo>
                  <a:pt x="271" y="295"/>
                </a:moveTo>
                <a:cubicBezTo>
                  <a:pt x="267" y="274"/>
                  <a:pt x="261" y="254"/>
                  <a:pt x="254" y="234"/>
                </a:cubicBezTo>
                <a:cubicBezTo>
                  <a:pt x="271" y="232"/>
                  <a:pt x="289" y="233"/>
                  <a:pt x="309" y="236"/>
                </a:cubicBezTo>
                <a:cubicBezTo>
                  <a:pt x="305" y="261"/>
                  <a:pt x="291" y="282"/>
                  <a:pt x="271" y="295"/>
                </a:cubicBezTo>
                <a:close/>
                <a:moveTo>
                  <a:pt x="222" y="310"/>
                </a:moveTo>
                <a:cubicBezTo>
                  <a:pt x="202" y="310"/>
                  <a:pt x="184" y="303"/>
                  <a:pt x="169" y="291"/>
                </a:cubicBezTo>
                <a:cubicBezTo>
                  <a:pt x="186" y="264"/>
                  <a:pt x="208" y="246"/>
                  <a:pt x="236" y="238"/>
                </a:cubicBezTo>
                <a:cubicBezTo>
                  <a:pt x="244" y="260"/>
                  <a:pt x="250" y="281"/>
                  <a:pt x="254" y="304"/>
                </a:cubicBezTo>
                <a:cubicBezTo>
                  <a:pt x="244" y="308"/>
                  <a:pt x="233" y="310"/>
                  <a:pt x="222" y="310"/>
                </a:cubicBezTo>
                <a:close/>
                <a:moveTo>
                  <a:pt x="135" y="222"/>
                </a:moveTo>
                <a:cubicBezTo>
                  <a:pt x="135" y="222"/>
                  <a:pt x="135" y="221"/>
                  <a:pt x="135" y="220"/>
                </a:cubicBezTo>
                <a:cubicBezTo>
                  <a:pt x="169" y="220"/>
                  <a:pt x="198" y="216"/>
                  <a:pt x="223" y="209"/>
                </a:cubicBezTo>
                <a:cubicBezTo>
                  <a:pt x="225" y="213"/>
                  <a:pt x="227" y="217"/>
                  <a:pt x="229" y="221"/>
                </a:cubicBezTo>
                <a:cubicBezTo>
                  <a:pt x="199" y="231"/>
                  <a:pt x="174" y="250"/>
                  <a:pt x="155" y="278"/>
                </a:cubicBezTo>
                <a:cubicBezTo>
                  <a:pt x="143" y="263"/>
                  <a:pt x="135" y="244"/>
                  <a:pt x="135" y="222"/>
                </a:cubicBezTo>
                <a:close/>
                <a:moveTo>
                  <a:pt x="183" y="145"/>
                </a:moveTo>
                <a:cubicBezTo>
                  <a:pt x="195" y="160"/>
                  <a:pt x="205" y="176"/>
                  <a:pt x="214" y="192"/>
                </a:cubicBezTo>
                <a:cubicBezTo>
                  <a:pt x="193" y="198"/>
                  <a:pt x="167" y="202"/>
                  <a:pt x="138" y="202"/>
                </a:cubicBezTo>
                <a:cubicBezTo>
                  <a:pt x="144" y="177"/>
                  <a:pt x="161" y="156"/>
                  <a:pt x="183" y="145"/>
                </a:cubicBezTo>
                <a:close/>
                <a:moveTo>
                  <a:pt x="222" y="135"/>
                </a:moveTo>
                <a:cubicBezTo>
                  <a:pt x="242" y="135"/>
                  <a:pt x="261" y="142"/>
                  <a:pt x="276" y="153"/>
                </a:cubicBezTo>
                <a:cubicBezTo>
                  <a:pt x="265" y="167"/>
                  <a:pt x="250" y="178"/>
                  <a:pt x="232" y="186"/>
                </a:cubicBezTo>
                <a:cubicBezTo>
                  <a:pt x="223" y="169"/>
                  <a:pt x="213" y="153"/>
                  <a:pt x="201" y="138"/>
                </a:cubicBezTo>
                <a:cubicBezTo>
                  <a:pt x="208" y="136"/>
                  <a:pt x="215" y="135"/>
                  <a:pt x="222" y="135"/>
                </a:cubicBezTo>
                <a:close/>
                <a:moveTo>
                  <a:pt x="222" y="117"/>
                </a:moveTo>
                <a:cubicBezTo>
                  <a:pt x="164" y="117"/>
                  <a:pt x="117" y="164"/>
                  <a:pt x="117" y="223"/>
                </a:cubicBezTo>
                <a:cubicBezTo>
                  <a:pt x="117" y="281"/>
                  <a:pt x="164" y="328"/>
                  <a:pt x="222" y="328"/>
                </a:cubicBezTo>
                <a:cubicBezTo>
                  <a:pt x="281" y="328"/>
                  <a:pt x="328" y="281"/>
                  <a:pt x="328" y="223"/>
                </a:cubicBezTo>
                <a:cubicBezTo>
                  <a:pt x="328" y="164"/>
                  <a:pt x="281" y="117"/>
                  <a:pt x="222" y="117"/>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2" name="Freeform 261"/>
          <p:cNvSpPr>
            <a:spLocks noEditPoints="1"/>
          </p:cNvSpPr>
          <p:nvPr/>
        </p:nvSpPr>
        <p:spPr bwMode="auto">
          <a:xfrm>
            <a:off x="9333012" y="7929562"/>
            <a:ext cx="367605" cy="369094"/>
          </a:xfrm>
          <a:custGeom>
            <a:avLst/>
            <a:gdLst>
              <a:gd name="T0" fmla="*/ 129 w 445"/>
              <a:gd name="T1" fmla="*/ 173 h 445"/>
              <a:gd name="T2" fmla="*/ 176 w 445"/>
              <a:gd name="T3" fmla="*/ 203 h 445"/>
              <a:gd name="T4" fmla="*/ 129 w 445"/>
              <a:gd name="T5" fmla="*/ 232 h 445"/>
              <a:gd name="T6" fmla="*/ 176 w 445"/>
              <a:gd name="T7" fmla="*/ 262 h 445"/>
              <a:gd name="T8" fmla="*/ 222 w 445"/>
              <a:gd name="T9" fmla="*/ 232 h 445"/>
              <a:gd name="T10" fmla="*/ 269 w 445"/>
              <a:gd name="T11" fmla="*/ 262 h 445"/>
              <a:gd name="T12" fmla="*/ 315 w 445"/>
              <a:gd name="T13" fmla="*/ 232 h 445"/>
              <a:gd name="T14" fmla="*/ 269 w 445"/>
              <a:gd name="T15" fmla="*/ 203 h 445"/>
              <a:gd name="T16" fmla="*/ 315 w 445"/>
              <a:gd name="T17" fmla="*/ 173 h 445"/>
              <a:gd name="T18" fmla="*/ 269 w 445"/>
              <a:gd name="T19" fmla="*/ 144 h 445"/>
              <a:gd name="T20" fmla="*/ 222 w 445"/>
              <a:gd name="T21" fmla="*/ 173 h 445"/>
              <a:gd name="T22" fmla="*/ 176 w 445"/>
              <a:gd name="T23" fmla="*/ 144 h 445"/>
              <a:gd name="T24" fmla="*/ 129 w 445"/>
              <a:gd name="T25" fmla="*/ 173 h 445"/>
              <a:gd name="T26" fmla="*/ 220 w 445"/>
              <a:gd name="T27" fmla="*/ 1 h 445"/>
              <a:gd name="T28" fmla="*/ 444 w 445"/>
              <a:gd name="T29" fmla="*/ 221 h 445"/>
              <a:gd name="T30" fmla="*/ 224 w 445"/>
              <a:gd name="T31" fmla="*/ 444 h 445"/>
              <a:gd name="T32" fmla="*/ 1 w 445"/>
              <a:gd name="T33" fmla="*/ 224 h 445"/>
              <a:gd name="T34" fmla="*/ 220 w 445"/>
              <a:gd name="T35" fmla="*/ 1 h 445"/>
              <a:gd name="T36" fmla="*/ 222 w 445"/>
              <a:gd name="T37" fmla="*/ 26 h 445"/>
              <a:gd name="T38" fmla="*/ 419 w 445"/>
              <a:gd name="T39" fmla="*/ 223 h 445"/>
              <a:gd name="T40" fmla="*/ 222 w 445"/>
              <a:gd name="T41" fmla="*/ 419 h 445"/>
              <a:gd name="T42" fmla="*/ 26 w 445"/>
              <a:gd name="T43" fmla="*/ 223 h 445"/>
              <a:gd name="T44" fmla="*/ 222 w 445"/>
              <a:gd name="T45" fmla="*/ 26 h 445"/>
              <a:gd name="T46" fmla="*/ 176 w 445"/>
              <a:gd name="T47" fmla="*/ 272 h 445"/>
              <a:gd name="T48" fmla="*/ 223 w 445"/>
              <a:gd name="T49" fmla="*/ 301 h 445"/>
              <a:gd name="T50" fmla="*/ 269 w 445"/>
              <a:gd name="T51" fmla="*/ 272 h 445"/>
              <a:gd name="T52" fmla="*/ 223 w 445"/>
              <a:gd name="T53" fmla="*/ 242 h 445"/>
              <a:gd name="T54" fmla="*/ 176 w 445"/>
              <a:gd name="T55" fmla="*/ 272 h 445"/>
              <a:gd name="T56" fmla="*/ 222 w 445"/>
              <a:gd name="T57" fmla="*/ 232 h 445"/>
              <a:gd name="T58" fmla="*/ 176 w 445"/>
              <a:gd name="T59" fmla="*/ 203 h 445"/>
              <a:gd name="T60" fmla="*/ 222 w 445"/>
              <a:gd name="T61" fmla="*/ 173 h 445"/>
              <a:gd name="T62" fmla="*/ 269 w 445"/>
              <a:gd name="T63" fmla="*/ 203 h 445"/>
              <a:gd name="T64" fmla="*/ 222 w 445"/>
              <a:gd name="T65" fmla="*/ 23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5" h="445">
                <a:moveTo>
                  <a:pt x="129" y="173"/>
                </a:moveTo>
                <a:lnTo>
                  <a:pt x="176" y="203"/>
                </a:lnTo>
                <a:lnTo>
                  <a:pt x="129" y="232"/>
                </a:lnTo>
                <a:lnTo>
                  <a:pt x="176" y="262"/>
                </a:lnTo>
                <a:lnTo>
                  <a:pt x="222" y="232"/>
                </a:lnTo>
                <a:lnTo>
                  <a:pt x="269" y="262"/>
                </a:lnTo>
                <a:lnTo>
                  <a:pt x="315" y="232"/>
                </a:lnTo>
                <a:lnTo>
                  <a:pt x="269" y="203"/>
                </a:lnTo>
                <a:lnTo>
                  <a:pt x="315" y="173"/>
                </a:lnTo>
                <a:lnTo>
                  <a:pt x="269" y="144"/>
                </a:lnTo>
                <a:lnTo>
                  <a:pt x="222" y="173"/>
                </a:lnTo>
                <a:lnTo>
                  <a:pt x="176" y="144"/>
                </a:lnTo>
                <a:lnTo>
                  <a:pt x="129" y="173"/>
                </a:lnTo>
                <a:close/>
                <a:moveTo>
                  <a:pt x="220" y="1"/>
                </a:moveTo>
                <a:cubicBezTo>
                  <a:pt x="343" y="0"/>
                  <a:pt x="443" y="98"/>
                  <a:pt x="444" y="221"/>
                </a:cubicBezTo>
                <a:cubicBezTo>
                  <a:pt x="445" y="343"/>
                  <a:pt x="347" y="443"/>
                  <a:pt x="224" y="444"/>
                </a:cubicBezTo>
                <a:cubicBezTo>
                  <a:pt x="102" y="445"/>
                  <a:pt x="2" y="347"/>
                  <a:pt x="1" y="224"/>
                </a:cubicBezTo>
                <a:cubicBezTo>
                  <a:pt x="0" y="102"/>
                  <a:pt x="98" y="2"/>
                  <a:pt x="220" y="1"/>
                </a:cubicBezTo>
                <a:close/>
                <a:moveTo>
                  <a:pt x="222" y="26"/>
                </a:moveTo>
                <a:cubicBezTo>
                  <a:pt x="331" y="26"/>
                  <a:pt x="419" y="114"/>
                  <a:pt x="419" y="223"/>
                </a:cubicBezTo>
                <a:cubicBezTo>
                  <a:pt x="419" y="331"/>
                  <a:pt x="331" y="419"/>
                  <a:pt x="222" y="419"/>
                </a:cubicBezTo>
                <a:cubicBezTo>
                  <a:pt x="114" y="419"/>
                  <a:pt x="26" y="331"/>
                  <a:pt x="26" y="223"/>
                </a:cubicBezTo>
                <a:cubicBezTo>
                  <a:pt x="26" y="114"/>
                  <a:pt x="114" y="26"/>
                  <a:pt x="222" y="26"/>
                </a:cubicBezTo>
                <a:close/>
                <a:moveTo>
                  <a:pt x="176" y="272"/>
                </a:moveTo>
                <a:lnTo>
                  <a:pt x="223" y="301"/>
                </a:lnTo>
                <a:lnTo>
                  <a:pt x="269" y="272"/>
                </a:lnTo>
                <a:lnTo>
                  <a:pt x="223" y="242"/>
                </a:lnTo>
                <a:lnTo>
                  <a:pt x="176" y="272"/>
                </a:lnTo>
                <a:close/>
                <a:moveTo>
                  <a:pt x="222" y="232"/>
                </a:moveTo>
                <a:lnTo>
                  <a:pt x="176" y="203"/>
                </a:lnTo>
                <a:lnTo>
                  <a:pt x="222" y="173"/>
                </a:lnTo>
                <a:lnTo>
                  <a:pt x="269" y="203"/>
                </a:lnTo>
                <a:lnTo>
                  <a:pt x="222" y="232"/>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3" name="Freeform 262"/>
          <p:cNvSpPr>
            <a:spLocks noEditPoints="1"/>
          </p:cNvSpPr>
          <p:nvPr/>
        </p:nvSpPr>
        <p:spPr bwMode="auto">
          <a:xfrm>
            <a:off x="7837289" y="7929562"/>
            <a:ext cx="370583" cy="369094"/>
          </a:xfrm>
          <a:custGeom>
            <a:avLst/>
            <a:gdLst>
              <a:gd name="T0" fmla="*/ 329 w 445"/>
              <a:gd name="T1" fmla="*/ 169 h 445"/>
              <a:gd name="T2" fmla="*/ 309 w 445"/>
              <a:gd name="T3" fmla="*/ 149 h 445"/>
              <a:gd name="T4" fmla="*/ 222 w 445"/>
              <a:gd name="T5" fmla="*/ 144 h 445"/>
              <a:gd name="T6" fmla="*/ 136 w 445"/>
              <a:gd name="T7" fmla="*/ 149 h 445"/>
              <a:gd name="T8" fmla="*/ 116 w 445"/>
              <a:gd name="T9" fmla="*/ 169 h 445"/>
              <a:gd name="T10" fmla="*/ 112 w 445"/>
              <a:gd name="T11" fmla="*/ 223 h 445"/>
              <a:gd name="T12" fmla="*/ 116 w 445"/>
              <a:gd name="T13" fmla="*/ 276 h 445"/>
              <a:gd name="T14" fmla="*/ 136 w 445"/>
              <a:gd name="T15" fmla="*/ 296 h 445"/>
              <a:gd name="T16" fmla="*/ 222 w 445"/>
              <a:gd name="T17" fmla="*/ 301 h 445"/>
              <a:gd name="T18" fmla="*/ 309 w 445"/>
              <a:gd name="T19" fmla="*/ 296 h 445"/>
              <a:gd name="T20" fmla="*/ 329 w 445"/>
              <a:gd name="T21" fmla="*/ 276 h 445"/>
              <a:gd name="T22" fmla="*/ 333 w 445"/>
              <a:gd name="T23" fmla="*/ 223 h 445"/>
              <a:gd name="T24" fmla="*/ 329 w 445"/>
              <a:gd name="T25" fmla="*/ 169 h 445"/>
              <a:gd name="T26" fmla="*/ 221 w 445"/>
              <a:gd name="T27" fmla="*/ 1 h 445"/>
              <a:gd name="T28" fmla="*/ 444 w 445"/>
              <a:gd name="T29" fmla="*/ 221 h 445"/>
              <a:gd name="T30" fmla="*/ 224 w 445"/>
              <a:gd name="T31" fmla="*/ 444 h 445"/>
              <a:gd name="T32" fmla="*/ 1 w 445"/>
              <a:gd name="T33" fmla="*/ 224 h 445"/>
              <a:gd name="T34" fmla="*/ 221 w 445"/>
              <a:gd name="T35" fmla="*/ 1 h 445"/>
              <a:gd name="T36" fmla="*/ 222 w 445"/>
              <a:gd name="T37" fmla="*/ 26 h 445"/>
              <a:gd name="T38" fmla="*/ 419 w 445"/>
              <a:gd name="T39" fmla="*/ 223 h 445"/>
              <a:gd name="T40" fmla="*/ 222 w 445"/>
              <a:gd name="T41" fmla="*/ 419 h 445"/>
              <a:gd name="T42" fmla="*/ 26 w 445"/>
              <a:gd name="T43" fmla="*/ 223 h 445"/>
              <a:gd name="T44" fmla="*/ 222 w 445"/>
              <a:gd name="T45" fmla="*/ 26 h 445"/>
              <a:gd name="T46" fmla="*/ 200 w 445"/>
              <a:gd name="T47" fmla="*/ 255 h 445"/>
              <a:gd name="T48" fmla="*/ 200 w 445"/>
              <a:gd name="T49" fmla="*/ 190 h 445"/>
              <a:gd name="T50" fmla="*/ 258 w 445"/>
              <a:gd name="T51" fmla="*/ 223 h 445"/>
              <a:gd name="T52" fmla="*/ 200 w 445"/>
              <a:gd name="T53" fmla="*/ 25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5" h="445">
                <a:moveTo>
                  <a:pt x="329" y="169"/>
                </a:moveTo>
                <a:cubicBezTo>
                  <a:pt x="326" y="159"/>
                  <a:pt x="319" y="152"/>
                  <a:pt x="309" y="149"/>
                </a:cubicBezTo>
                <a:cubicBezTo>
                  <a:pt x="292" y="144"/>
                  <a:pt x="222" y="144"/>
                  <a:pt x="222" y="144"/>
                </a:cubicBezTo>
                <a:cubicBezTo>
                  <a:pt x="222" y="144"/>
                  <a:pt x="153" y="144"/>
                  <a:pt x="136" y="149"/>
                </a:cubicBezTo>
                <a:cubicBezTo>
                  <a:pt x="126" y="152"/>
                  <a:pt x="119" y="159"/>
                  <a:pt x="116" y="169"/>
                </a:cubicBezTo>
                <a:cubicBezTo>
                  <a:pt x="112" y="186"/>
                  <a:pt x="112" y="223"/>
                  <a:pt x="112" y="223"/>
                </a:cubicBezTo>
                <a:cubicBezTo>
                  <a:pt x="112" y="223"/>
                  <a:pt x="112" y="259"/>
                  <a:pt x="116" y="276"/>
                </a:cubicBezTo>
                <a:cubicBezTo>
                  <a:pt x="119" y="286"/>
                  <a:pt x="126" y="293"/>
                  <a:pt x="136" y="296"/>
                </a:cubicBezTo>
                <a:cubicBezTo>
                  <a:pt x="153" y="301"/>
                  <a:pt x="222" y="301"/>
                  <a:pt x="222" y="301"/>
                </a:cubicBezTo>
                <a:cubicBezTo>
                  <a:pt x="222" y="301"/>
                  <a:pt x="292" y="301"/>
                  <a:pt x="309" y="296"/>
                </a:cubicBezTo>
                <a:cubicBezTo>
                  <a:pt x="319" y="293"/>
                  <a:pt x="326" y="286"/>
                  <a:pt x="329" y="276"/>
                </a:cubicBezTo>
                <a:cubicBezTo>
                  <a:pt x="333" y="259"/>
                  <a:pt x="333" y="223"/>
                  <a:pt x="333" y="223"/>
                </a:cubicBezTo>
                <a:cubicBezTo>
                  <a:pt x="333" y="223"/>
                  <a:pt x="333" y="186"/>
                  <a:pt x="329" y="169"/>
                </a:cubicBezTo>
                <a:close/>
                <a:moveTo>
                  <a:pt x="221" y="1"/>
                </a:moveTo>
                <a:cubicBezTo>
                  <a:pt x="343" y="0"/>
                  <a:pt x="443" y="98"/>
                  <a:pt x="444" y="221"/>
                </a:cubicBezTo>
                <a:cubicBezTo>
                  <a:pt x="445" y="343"/>
                  <a:pt x="347" y="443"/>
                  <a:pt x="224" y="444"/>
                </a:cubicBezTo>
                <a:cubicBezTo>
                  <a:pt x="102" y="445"/>
                  <a:pt x="2" y="347"/>
                  <a:pt x="1" y="224"/>
                </a:cubicBezTo>
                <a:cubicBezTo>
                  <a:pt x="0" y="102"/>
                  <a:pt x="98" y="2"/>
                  <a:pt x="221" y="1"/>
                </a:cubicBezTo>
                <a:close/>
                <a:moveTo>
                  <a:pt x="222" y="26"/>
                </a:moveTo>
                <a:cubicBezTo>
                  <a:pt x="331" y="26"/>
                  <a:pt x="419" y="114"/>
                  <a:pt x="419" y="223"/>
                </a:cubicBezTo>
                <a:cubicBezTo>
                  <a:pt x="419" y="331"/>
                  <a:pt x="331" y="419"/>
                  <a:pt x="222" y="419"/>
                </a:cubicBezTo>
                <a:cubicBezTo>
                  <a:pt x="114" y="419"/>
                  <a:pt x="26" y="331"/>
                  <a:pt x="26" y="223"/>
                </a:cubicBezTo>
                <a:cubicBezTo>
                  <a:pt x="26" y="114"/>
                  <a:pt x="114" y="26"/>
                  <a:pt x="222" y="26"/>
                </a:cubicBezTo>
                <a:close/>
                <a:moveTo>
                  <a:pt x="200" y="255"/>
                </a:moveTo>
                <a:lnTo>
                  <a:pt x="200" y="190"/>
                </a:lnTo>
                <a:lnTo>
                  <a:pt x="258" y="223"/>
                </a:lnTo>
                <a:lnTo>
                  <a:pt x="200" y="255"/>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4" name="Freeform 263"/>
          <p:cNvSpPr>
            <a:spLocks noEditPoints="1"/>
          </p:cNvSpPr>
          <p:nvPr/>
        </p:nvSpPr>
        <p:spPr bwMode="auto">
          <a:xfrm>
            <a:off x="1974950" y="8536782"/>
            <a:ext cx="352722" cy="355700"/>
          </a:xfrm>
          <a:custGeom>
            <a:avLst/>
            <a:gdLst>
              <a:gd name="T0" fmla="*/ 22 w 427"/>
              <a:gd name="T1" fmla="*/ 0 h 430"/>
              <a:gd name="T2" fmla="*/ 404 w 427"/>
              <a:gd name="T3" fmla="*/ 0 h 430"/>
              <a:gd name="T4" fmla="*/ 427 w 427"/>
              <a:gd name="T5" fmla="*/ 22 h 430"/>
              <a:gd name="T6" fmla="*/ 427 w 427"/>
              <a:gd name="T7" fmla="*/ 407 h 430"/>
              <a:gd name="T8" fmla="*/ 404 w 427"/>
              <a:gd name="T9" fmla="*/ 430 h 430"/>
              <a:gd name="T10" fmla="*/ 22 w 427"/>
              <a:gd name="T11" fmla="*/ 430 h 430"/>
              <a:gd name="T12" fmla="*/ 0 w 427"/>
              <a:gd name="T13" fmla="*/ 407 h 430"/>
              <a:gd name="T14" fmla="*/ 0 w 427"/>
              <a:gd name="T15" fmla="*/ 22 h 430"/>
              <a:gd name="T16" fmla="*/ 22 w 427"/>
              <a:gd name="T17" fmla="*/ 0 h 430"/>
              <a:gd name="T18" fmla="*/ 183 w 427"/>
              <a:gd name="T19" fmla="*/ 336 h 430"/>
              <a:gd name="T20" fmla="*/ 231 w 427"/>
              <a:gd name="T21" fmla="*/ 336 h 430"/>
              <a:gd name="T22" fmla="*/ 231 w 427"/>
              <a:gd name="T23" fmla="*/ 214 h 430"/>
              <a:gd name="T24" fmla="*/ 265 w 427"/>
              <a:gd name="T25" fmla="*/ 214 h 430"/>
              <a:gd name="T26" fmla="*/ 269 w 427"/>
              <a:gd name="T27" fmla="*/ 173 h 430"/>
              <a:gd name="T28" fmla="*/ 231 w 427"/>
              <a:gd name="T29" fmla="*/ 173 h 430"/>
              <a:gd name="T30" fmla="*/ 231 w 427"/>
              <a:gd name="T31" fmla="*/ 150 h 430"/>
              <a:gd name="T32" fmla="*/ 243 w 427"/>
              <a:gd name="T33" fmla="*/ 136 h 430"/>
              <a:gd name="T34" fmla="*/ 269 w 427"/>
              <a:gd name="T35" fmla="*/ 136 h 430"/>
              <a:gd name="T36" fmla="*/ 269 w 427"/>
              <a:gd name="T37" fmla="*/ 94 h 430"/>
              <a:gd name="T38" fmla="*/ 235 w 427"/>
              <a:gd name="T39" fmla="*/ 94 h 430"/>
              <a:gd name="T40" fmla="*/ 183 w 427"/>
              <a:gd name="T41" fmla="*/ 140 h 430"/>
              <a:gd name="T42" fmla="*/ 183 w 427"/>
              <a:gd name="T43" fmla="*/ 173 h 430"/>
              <a:gd name="T44" fmla="*/ 157 w 427"/>
              <a:gd name="T45" fmla="*/ 173 h 430"/>
              <a:gd name="T46" fmla="*/ 157 w 427"/>
              <a:gd name="T47" fmla="*/ 214 h 430"/>
              <a:gd name="T48" fmla="*/ 183 w 427"/>
              <a:gd name="T49" fmla="*/ 214 h 430"/>
              <a:gd name="T50" fmla="*/ 183 w 427"/>
              <a:gd name="T51" fmla="*/ 336 h 430"/>
              <a:gd name="T52" fmla="*/ 39 w 427"/>
              <a:gd name="T53" fmla="*/ 18 h 430"/>
              <a:gd name="T54" fmla="*/ 387 w 427"/>
              <a:gd name="T55" fmla="*/ 18 h 430"/>
              <a:gd name="T56" fmla="*/ 408 w 427"/>
              <a:gd name="T57" fmla="*/ 39 h 430"/>
              <a:gd name="T58" fmla="*/ 408 w 427"/>
              <a:gd name="T59" fmla="*/ 390 h 430"/>
              <a:gd name="T60" fmla="*/ 387 w 427"/>
              <a:gd name="T61" fmla="*/ 411 h 430"/>
              <a:gd name="T62" fmla="*/ 39 w 427"/>
              <a:gd name="T63" fmla="*/ 411 h 430"/>
              <a:gd name="T64" fmla="*/ 18 w 427"/>
              <a:gd name="T65" fmla="*/ 390 h 430"/>
              <a:gd name="T66" fmla="*/ 18 w 427"/>
              <a:gd name="T67" fmla="*/ 39 h 430"/>
              <a:gd name="T68" fmla="*/ 39 w 427"/>
              <a:gd name="T69"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430">
                <a:moveTo>
                  <a:pt x="22" y="0"/>
                </a:moveTo>
                <a:lnTo>
                  <a:pt x="404" y="0"/>
                </a:lnTo>
                <a:cubicBezTo>
                  <a:pt x="417" y="0"/>
                  <a:pt x="427" y="10"/>
                  <a:pt x="427" y="22"/>
                </a:cubicBezTo>
                <a:lnTo>
                  <a:pt x="427" y="407"/>
                </a:lnTo>
                <a:cubicBezTo>
                  <a:pt x="427" y="420"/>
                  <a:pt x="417" y="430"/>
                  <a:pt x="404" y="430"/>
                </a:cubicBezTo>
                <a:lnTo>
                  <a:pt x="22" y="430"/>
                </a:lnTo>
                <a:cubicBezTo>
                  <a:pt x="10" y="430"/>
                  <a:pt x="0" y="420"/>
                  <a:pt x="0" y="407"/>
                </a:cubicBezTo>
                <a:lnTo>
                  <a:pt x="0" y="22"/>
                </a:lnTo>
                <a:cubicBezTo>
                  <a:pt x="0" y="10"/>
                  <a:pt x="10" y="0"/>
                  <a:pt x="22" y="0"/>
                </a:cubicBezTo>
                <a:close/>
                <a:moveTo>
                  <a:pt x="183" y="336"/>
                </a:moveTo>
                <a:lnTo>
                  <a:pt x="231" y="336"/>
                </a:lnTo>
                <a:lnTo>
                  <a:pt x="231" y="214"/>
                </a:lnTo>
                <a:lnTo>
                  <a:pt x="265" y="214"/>
                </a:lnTo>
                <a:lnTo>
                  <a:pt x="269" y="173"/>
                </a:lnTo>
                <a:lnTo>
                  <a:pt x="231" y="173"/>
                </a:lnTo>
                <a:cubicBezTo>
                  <a:pt x="231" y="173"/>
                  <a:pt x="231" y="158"/>
                  <a:pt x="231" y="150"/>
                </a:cubicBezTo>
                <a:cubicBezTo>
                  <a:pt x="231" y="140"/>
                  <a:pt x="233" y="136"/>
                  <a:pt x="243" y="136"/>
                </a:cubicBezTo>
                <a:cubicBezTo>
                  <a:pt x="250" y="136"/>
                  <a:pt x="269" y="136"/>
                  <a:pt x="269" y="136"/>
                </a:cubicBezTo>
                <a:lnTo>
                  <a:pt x="269" y="94"/>
                </a:lnTo>
                <a:cubicBezTo>
                  <a:pt x="269" y="94"/>
                  <a:pt x="241" y="94"/>
                  <a:pt x="235" y="94"/>
                </a:cubicBezTo>
                <a:cubicBezTo>
                  <a:pt x="199" y="94"/>
                  <a:pt x="183" y="110"/>
                  <a:pt x="183" y="140"/>
                </a:cubicBezTo>
                <a:cubicBezTo>
                  <a:pt x="183" y="167"/>
                  <a:pt x="183" y="173"/>
                  <a:pt x="183" y="173"/>
                </a:cubicBezTo>
                <a:lnTo>
                  <a:pt x="157" y="173"/>
                </a:lnTo>
                <a:lnTo>
                  <a:pt x="157" y="214"/>
                </a:lnTo>
                <a:lnTo>
                  <a:pt x="183" y="214"/>
                </a:lnTo>
                <a:lnTo>
                  <a:pt x="183" y="336"/>
                </a:lnTo>
                <a:close/>
                <a:moveTo>
                  <a:pt x="39" y="18"/>
                </a:moveTo>
                <a:lnTo>
                  <a:pt x="387" y="18"/>
                </a:lnTo>
                <a:cubicBezTo>
                  <a:pt x="399" y="18"/>
                  <a:pt x="408" y="28"/>
                  <a:pt x="408" y="39"/>
                </a:cubicBezTo>
                <a:lnTo>
                  <a:pt x="408" y="390"/>
                </a:lnTo>
                <a:cubicBezTo>
                  <a:pt x="408" y="402"/>
                  <a:pt x="399" y="411"/>
                  <a:pt x="387" y="411"/>
                </a:cubicBezTo>
                <a:lnTo>
                  <a:pt x="39" y="411"/>
                </a:lnTo>
                <a:cubicBezTo>
                  <a:pt x="28" y="411"/>
                  <a:pt x="18" y="402"/>
                  <a:pt x="18" y="390"/>
                </a:cubicBezTo>
                <a:lnTo>
                  <a:pt x="18" y="39"/>
                </a:lnTo>
                <a:cubicBezTo>
                  <a:pt x="18" y="28"/>
                  <a:pt x="28" y="18"/>
                  <a:pt x="39"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5" name="Freeform 264"/>
          <p:cNvSpPr>
            <a:spLocks noEditPoints="1"/>
          </p:cNvSpPr>
          <p:nvPr/>
        </p:nvSpPr>
        <p:spPr bwMode="auto">
          <a:xfrm>
            <a:off x="2626817" y="8536782"/>
            <a:ext cx="355699" cy="355700"/>
          </a:xfrm>
          <a:custGeom>
            <a:avLst/>
            <a:gdLst>
              <a:gd name="T0" fmla="*/ 404 w 427"/>
              <a:gd name="T1" fmla="*/ 0 h 430"/>
              <a:gd name="T2" fmla="*/ 427 w 427"/>
              <a:gd name="T3" fmla="*/ 407 h 430"/>
              <a:gd name="T4" fmla="*/ 23 w 427"/>
              <a:gd name="T5" fmla="*/ 430 h 430"/>
              <a:gd name="T6" fmla="*/ 0 w 427"/>
              <a:gd name="T7" fmla="*/ 22 h 430"/>
              <a:gd name="T8" fmla="*/ 214 w 427"/>
              <a:gd name="T9" fmla="*/ 124 h 430"/>
              <a:gd name="T10" fmla="*/ 154 w 427"/>
              <a:gd name="T11" fmla="*/ 129 h 430"/>
              <a:gd name="T12" fmla="*/ 128 w 427"/>
              <a:gd name="T13" fmla="*/ 156 h 430"/>
              <a:gd name="T14" fmla="*/ 123 w 427"/>
              <a:gd name="T15" fmla="*/ 215 h 430"/>
              <a:gd name="T16" fmla="*/ 128 w 427"/>
              <a:gd name="T17" fmla="*/ 274 h 430"/>
              <a:gd name="T18" fmla="*/ 154 w 427"/>
              <a:gd name="T19" fmla="*/ 300 h 430"/>
              <a:gd name="T20" fmla="*/ 214 w 427"/>
              <a:gd name="T21" fmla="*/ 305 h 430"/>
              <a:gd name="T22" fmla="*/ 273 w 427"/>
              <a:gd name="T23" fmla="*/ 300 h 430"/>
              <a:gd name="T24" fmla="*/ 299 w 427"/>
              <a:gd name="T25" fmla="*/ 274 h 430"/>
              <a:gd name="T26" fmla="*/ 304 w 427"/>
              <a:gd name="T27" fmla="*/ 215 h 430"/>
              <a:gd name="T28" fmla="*/ 299 w 427"/>
              <a:gd name="T29" fmla="*/ 156 h 430"/>
              <a:gd name="T30" fmla="*/ 273 w 427"/>
              <a:gd name="T31" fmla="*/ 129 h 430"/>
              <a:gd name="T32" fmla="*/ 214 w 427"/>
              <a:gd name="T33" fmla="*/ 124 h 430"/>
              <a:gd name="T34" fmla="*/ 262 w 427"/>
              <a:gd name="T35" fmla="*/ 177 h 430"/>
              <a:gd name="T36" fmla="*/ 262 w 427"/>
              <a:gd name="T37" fmla="*/ 156 h 430"/>
              <a:gd name="T38" fmla="*/ 214 w 427"/>
              <a:gd name="T39" fmla="*/ 245 h 430"/>
              <a:gd name="T40" fmla="*/ 214 w 427"/>
              <a:gd name="T41" fmla="*/ 185 h 430"/>
              <a:gd name="T42" fmla="*/ 214 w 427"/>
              <a:gd name="T43" fmla="*/ 245 h 430"/>
              <a:gd name="T44" fmla="*/ 167 w 427"/>
              <a:gd name="T45" fmla="*/ 215 h 430"/>
              <a:gd name="T46" fmla="*/ 260 w 427"/>
              <a:gd name="T47" fmla="*/ 215 h 430"/>
              <a:gd name="T48" fmla="*/ 214 w 427"/>
              <a:gd name="T49" fmla="*/ 141 h 430"/>
              <a:gd name="T50" fmla="*/ 267 w 427"/>
              <a:gd name="T51" fmla="*/ 144 h 430"/>
              <a:gd name="T52" fmla="*/ 284 w 427"/>
              <a:gd name="T53" fmla="*/ 162 h 430"/>
              <a:gd name="T54" fmla="*/ 288 w 427"/>
              <a:gd name="T55" fmla="*/ 215 h 430"/>
              <a:gd name="T56" fmla="*/ 284 w 427"/>
              <a:gd name="T57" fmla="*/ 268 h 430"/>
              <a:gd name="T58" fmla="*/ 267 w 427"/>
              <a:gd name="T59" fmla="*/ 285 h 430"/>
              <a:gd name="T60" fmla="*/ 214 w 427"/>
              <a:gd name="T61" fmla="*/ 289 h 430"/>
              <a:gd name="T62" fmla="*/ 160 w 427"/>
              <a:gd name="T63" fmla="*/ 285 h 430"/>
              <a:gd name="T64" fmla="*/ 143 w 427"/>
              <a:gd name="T65" fmla="*/ 268 h 430"/>
              <a:gd name="T66" fmla="*/ 140 w 427"/>
              <a:gd name="T67" fmla="*/ 215 h 430"/>
              <a:gd name="T68" fmla="*/ 143 w 427"/>
              <a:gd name="T69" fmla="*/ 162 h 430"/>
              <a:gd name="T70" fmla="*/ 160 w 427"/>
              <a:gd name="T71" fmla="*/ 144 h 430"/>
              <a:gd name="T72" fmla="*/ 214 w 427"/>
              <a:gd name="T73" fmla="*/ 141 h 430"/>
              <a:gd name="T74" fmla="*/ 388 w 427"/>
              <a:gd name="T75" fmla="*/ 18 h 430"/>
              <a:gd name="T76" fmla="*/ 408 w 427"/>
              <a:gd name="T77" fmla="*/ 390 h 430"/>
              <a:gd name="T78" fmla="*/ 39 w 427"/>
              <a:gd name="T79" fmla="*/ 411 h 430"/>
              <a:gd name="T80" fmla="*/ 19 w 427"/>
              <a:gd name="T81" fmla="*/ 39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7" h="430">
                <a:moveTo>
                  <a:pt x="23" y="0"/>
                </a:moveTo>
                <a:lnTo>
                  <a:pt x="404" y="0"/>
                </a:lnTo>
                <a:cubicBezTo>
                  <a:pt x="417" y="0"/>
                  <a:pt x="427" y="10"/>
                  <a:pt x="427" y="22"/>
                </a:cubicBezTo>
                <a:lnTo>
                  <a:pt x="427" y="407"/>
                </a:lnTo>
                <a:cubicBezTo>
                  <a:pt x="427" y="420"/>
                  <a:pt x="417" y="430"/>
                  <a:pt x="404" y="430"/>
                </a:cubicBezTo>
                <a:lnTo>
                  <a:pt x="23" y="430"/>
                </a:lnTo>
                <a:cubicBezTo>
                  <a:pt x="10" y="430"/>
                  <a:pt x="0" y="420"/>
                  <a:pt x="0" y="407"/>
                </a:cubicBezTo>
                <a:lnTo>
                  <a:pt x="0" y="22"/>
                </a:lnTo>
                <a:cubicBezTo>
                  <a:pt x="0" y="10"/>
                  <a:pt x="10" y="0"/>
                  <a:pt x="23" y="0"/>
                </a:cubicBezTo>
                <a:close/>
                <a:moveTo>
                  <a:pt x="214" y="124"/>
                </a:moveTo>
                <a:cubicBezTo>
                  <a:pt x="189" y="124"/>
                  <a:pt x="186" y="125"/>
                  <a:pt x="176" y="125"/>
                </a:cubicBezTo>
                <a:cubicBezTo>
                  <a:pt x="167" y="125"/>
                  <a:pt x="160" y="127"/>
                  <a:pt x="154" y="129"/>
                </a:cubicBezTo>
                <a:cubicBezTo>
                  <a:pt x="148" y="131"/>
                  <a:pt x="143" y="135"/>
                  <a:pt x="138" y="140"/>
                </a:cubicBezTo>
                <a:cubicBezTo>
                  <a:pt x="133" y="145"/>
                  <a:pt x="130" y="150"/>
                  <a:pt x="128" y="156"/>
                </a:cubicBezTo>
                <a:cubicBezTo>
                  <a:pt x="126" y="161"/>
                  <a:pt x="124" y="168"/>
                  <a:pt x="124" y="178"/>
                </a:cubicBezTo>
                <a:cubicBezTo>
                  <a:pt x="123" y="187"/>
                  <a:pt x="123" y="190"/>
                  <a:pt x="123" y="215"/>
                </a:cubicBezTo>
                <a:cubicBezTo>
                  <a:pt x="123" y="239"/>
                  <a:pt x="123" y="242"/>
                  <a:pt x="124" y="252"/>
                </a:cubicBezTo>
                <a:cubicBezTo>
                  <a:pt x="124" y="262"/>
                  <a:pt x="126" y="268"/>
                  <a:pt x="128" y="274"/>
                </a:cubicBezTo>
                <a:cubicBezTo>
                  <a:pt x="130" y="280"/>
                  <a:pt x="133" y="285"/>
                  <a:pt x="138" y="290"/>
                </a:cubicBezTo>
                <a:cubicBezTo>
                  <a:pt x="143" y="295"/>
                  <a:pt x="148" y="298"/>
                  <a:pt x="154" y="300"/>
                </a:cubicBezTo>
                <a:cubicBezTo>
                  <a:pt x="160" y="303"/>
                  <a:pt x="167" y="304"/>
                  <a:pt x="176" y="305"/>
                </a:cubicBezTo>
                <a:cubicBezTo>
                  <a:pt x="186" y="305"/>
                  <a:pt x="189" y="305"/>
                  <a:pt x="214" y="305"/>
                </a:cubicBezTo>
                <a:cubicBezTo>
                  <a:pt x="238" y="305"/>
                  <a:pt x="241" y="305"/>
                  <a:pt x="251" y="305"/>
                </a:cubicBezTo>
                <a:cubicBezTo>
                  <a:pt x="260" y="304"/>
                  <a:pt x="267" y="303"/>
                  <a:pt x="273" y="300"/>
                </a:cubicBezTo>
                <a:cubicBezTo>
                  <a:pt x="279" y="298"/>
                  <a:pt x="284" y="295"/>
                  <a:pt x="289" y="290"/>
                </a:cubicBezTo>
                <a:cubicBezTo>
                  <a:pt x="294" y="285"/>
                  <a:pt x="297" y="280"/>
                  <a:pt x="299" y="274"/>
                </a:cubicBezTo>
                <a:cubicBezTo>
                  <a:pt x="301" y="268"/>
                  <a:pt x="303" y="262"/>
                  <a:pt x="303" y="252"/>
                </a:cubicBezTo>
                <a:cubicBezTo>
                  <a:pt x="304" y="242"/>
                  <a:pt x="304" y="239"/>
                  <a:pt x="304" y="215"/>
                </a:cubicBezTo>
                <a:cubicBezTo>
                  <a:pt x="304" y="190"/>
                  <a:pt x="304" y="187"/>
                  <a:pt x="303" y="178"/>
                </a:cubicBezTo>
                <a:cubicBezTo>
                  <a:pt x="303" y="168"/>
                  <a:pt x="301" y="161"/>
                  <a:pt x="299" y="156"/>
                </a:cubicBezTo>
                <a:cubicBezTo>
                  <a:pt x="297" y="150"/>
                  <a:pt x="294" y="145"/>
                  <a:pt x="289" y="140"/>
                </a:cubicBezTo>
                <a:cubicBezTo>
                  <a:pt x="284" y="135"/>
                  <a:pt x="279" y="131"/>
                  <a:pt x="273" y="129"/>
                </a:cubicBezTo>
                <a:cubicBezTo>
                  <a:pt x="267" y="127"/>
                  <a:pt x="260" y="125"/>
                  <a:pt x="251" y="125"/>
                </a:cubicBezTo>
                <a:cubicBezTo>
                  <a:pt x="241" y="125"/>
                  <a:pt x="238" y="124"/>
                  <a:pt x="214" y="124"/>
                </a:cubicBezTo>
                <a:close/>
                <a:moveTo>
                  <a:pt x="273" y="167"/>
                </a:moveTo>
                <a:cubicBezTo>
                  <a:pt x="273" y="173"/>
                  <a:pt x="268" y="177"/>
                  <a:pt x="262" y="177"/>
                </a:cubicBezTo>
                <a:cubicBezTo>
                  <a:pt x="256" y="177"/>
                  <a:pt x="251" y="173"/>
                  <a:pt x="251" y="167"/>
                </a:cubicBezTo>
                <a:cubicBezTo>
                  <a:pt x="251" y="161"/>
                  <a:pt x="256" y="156"/>
                  <a:pt x="262" y="156"/>
                </a:cubicBezTo>
                <a:cubicBezTo>
                  <a:pt x="268" y="156"/>
                  <a:pt x="273" y="161"/>
                  <a:pt x="273" y="167"/>
                </a:cubicBezTo>
                <a:close/>
                <a:moveTo>
                  <a:pt x="214" y="245"/>
                </a:moveTo>
                <a:cubicBezTo>
                  <a:pt x="197" y="245"/>
                  <a:pt x="183" y="231"/>
                  <a:pt x="183" y="215"/>
                </a:cubicBezTo>
                <a:cubicBezTo>
                  <a:pt x="183" y="198"/>
                  <a:pt x="197" y="185"/>
                  <a:pt x="214" y="185"/>
                </a:cubicBezTo>
                <a:cubicBezTo>
                  <a:pt x="230" y="185"/>
                  <a:pt x="244" y="198"/>
                  <a:pt x="244" y="215"/>
                </a:cubicBezTo>
                <a:cubicBezTo>
                  <a:pt x="244" y="231"/>
                  <a:pt x="230" y="245"/>
                  <a:pt x="214" y="245"/>
                </a:cubicBezTo>
                <a:close/>
                <a:moveTo>
                  <a:pt x="214" y="168"/>
                </a:moveTo>
                <a:cubicBezTo>
                  <a:pt x="188" y="168"/>
                  <a:pt x="167" y="189"/>
                  <a:pt x="167" y="215"/>
                </a:cubicBezTo>
                <a:cubicBezTo>
                  <a:pt x="167" y="240"/>
                  <a:pt x="188" y="261"/>
                  <a:pt x="214" y="261"/>
                </a:cubicBezTo>
                <a:cubicBezTo>
                  <a:pt x="239" y="261"/>
                  <a:pt x="260" y="240"/>
                  <a:pt x="260" y="215"/>
                </a:cubicBezTo>
                <a:cubicBezTo>
                  <a:pt x="260" y="189"/>
                  <a:pt x="239" y="168"/>
                  <a:pt x="214" y="168"/>
                </a:cubicBezTo>
                <a:close/>
                <a:moveTo>
                  <a:pt x="214" y="141"/>
                </a:moveTo>
                <a:cubicBezTo>
                  <a:pt x="238" y="141"/>
                  <a:pt x="241" y="141"/>
                  <a:pt x="250" y="141"/>
                </a:cubicBezTo>
                <a:cubicBezTo>
                  <a:pt x="259" y="142"/>
                  <a:pt x="264" y="143"/>
                  <a:pt x="267" y="144"/>
                </a:cubicBezTo>
                <a:cubicBezTo>
                  <a:pt x="271" y="146"/>
                  <a:pt x="274" y="148"/>
                  <a:pt x="277" y="151"/>
                </a:cubicBezTo>
                <a:cubicBezTo>
                  <a:pt x="280" y="154"/>
                  <a:pt x="282" y="157"/>
                  <a:pt x="284" y="162"/>
                </a:cubicBezTo>
                <a:cubicBezTo>
                  <a:pt x="285" y="165"/>
                  <a:pt x="287" y="169"/>
                  <a:pt x="287" y="178"/>
                </a:cubicBezTo>
                <a:cubicBezTo>
                  <a:pt x="288" y="188"/>
                  <a:pt x="288" y="191"/>
                  <a:pt x="288" y="215"/>
                </a:cubicBezTo>
                <a:cubicBezTo>
                  <a:pt x="288" y="239"/>
                  <a:pt x="288" y="242"/>
                  <a:pt x="287" y="251"/>
                </a:cubicBezTo>
                <a:cubicBezTo>
                  <a:pt x="287" y="260"/>
                  <a:pt x="285" y="265"/>
                  <a:pt x="284" y="268"/>
                </a:cubicBezTo>
                <a:cubicBezTo>
                  <a:pt x="282" y="272"/>
                  <a:pt x="280" y="275"/>
                  <a:pt x="277" y="278"/>
                </a:cubicBezTo>
                <a:cubicBezTo>
                  <a:pt x="274" y="282"/>
                  <a:pt x="271" y="284"/>
                  <a:pt x="267" y="285"/>
                </a:cubicBezTo>
                <a:cubicBezTo>
                  <a:pt x="264" y="286"/>
                  <a:pt x="259" y="288"/>
                  <a:pt x="250" y="288"/>
                </a:cubicBezTo>
                <a:cubicBezTo>
                  <a:pt x="241" y="289"/>
                  <a:pt x="238" y="289"/>
                  <a:pt x="214" y="289"/>
                </a:cubicBezTo>
                <a:cubicBezTo>
                  <a:pt x="189" y="289"/>
                  <a:pt x="187" y="289"/>
                  <a:pt x="177" y="288"/>
                </a:cubicBezTo>
                <a:cubicBezTo>
                  <a:pt x="168" y="288"/>
                  <a:pt x="164" y="286"/>
                  <a:pt x="160" y="285"/>
                </a:cubicBezTo>
                <a:cubicBezTo>
                  <a:pt x="156" y="284"/>
                  <a:pt x="153" y="282"/>
                  <a:pt x="150" y="278"/>
                </a:cubicBezTo>
                <a:cubicBezTo>
                  <a:pt x="147" y="275"/>
                  <a:pt x="145" y="272"/>
                  <a:pt x="143" y="268"/>
                </a:cubicBezTo>
                <a:cubicBezTo>
                  <a:pt x="142" y="265"/>
                  <a:pt x="140" y="260"/>
                  <a:pt x="140" y="251"/>
                </a:cubicBezTo>
                <a:cubicBezTo>
                  <a:pt x="140" y="242"/>
                  <a:pt x="140" y="239"/>
                  <a:pt x="140" y="215"/>
                </a:cubicBezTo>
                <a:cubicBezTo>
                  <a:pt x="140" y="191"/>
                  <a:pt x="140" y="188"/>
                  <a:pt x="140" y="178"/>
                </a:cubicBezTo>
                <a:cubicBezTo>
                  <a:pt x="140" y="169"/>
                  <a:pt x="142" y="165"/>
                  <a:pt x="143" y="162"/>
                </a:cubicBezTo>
                <a:cubicBezTo>
                  <a:pt x="145" y="157"/>
                  <a:pt x="147" y="154"/>
                  <a:pt x="150" y="151"/>
                </a:cubicBezTo>
                <a:cubicBezTo>
                  <a:pt x="153" y="148"/>
                  <a:pt x="156" y="146"/>
                  <a:pt x="160" y="144"/>
                </a:cubicBezTo>
                <a:cubicBezTo>
                  <a:pt x="164" y="143"/>
                  <a:pt x="168" y="142"/>
                  <a:pt x="177" y="141"/>
                </a:cubicBezTo>
                <a:cubicBezTo>
                  <a:pt x="187" y="141"/>
                  <a:pt x="189" y="141"/>
                  <a:pt x="214" y="141"/>
                </a:cubicBezTo>
                <a:close/>
                <a:moveTo>
                  <a:pt x="39" y="18"/>
                </a:moveTo>
                <a:lnTo>
                  <a:pt x="388" y="18"/>
                </a:lnTo>
                <a:cubicBezTo>
                  <a:pt x="399" y="18"/>
                  <a:pt x="408" y="28"/>
                  <a:pt x="408" y="39"/>
                </a:cubicBezTo>
                <a:lnTo>
                  <a:pt x="408" y="390"/>
                </a:lnTo>
                <a:cubicBezTo>
                  <a:pt x="408" y="402"/>
                  <a:pt x="399" y="411"/>
                  <a:pt x="388" y="411"/>
                </a:cubicBezTo>
                <a:lnTo>
                  <a:pt x="39" y="411"/>
                </a:lnTo>
                <a:cubicBezTo>
                  <a:pt x="28" y="411"/>
                  <a:pt x="19" y="402"/>
                  <a:pt x="19" y="390"/>
                </a:cubicBezTo>
                <a:lnTo>
                  <a:pt x="19" y="39"/>
                </a:lnTo>
                <a:cubicBezTo>
                  <a:pt x="19" y="28"/>
                  <a:pt x="28" y="18"/>
                  <a:pt x="39"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6" name="Freeform 265"/>
          <p:cNvSpPr>
            <a:spLocks noEditPoints="1"/>
          </p:cNvSpPr>
          <p:nvPr/>
        </p:nvSpPr>
        <p:spPr bwMode="auto">
          <a:xfrm>
            <a:off x="3306961" y="8536782"/>
            <a:ext cx="352723" cy="355700"/>
          </a:xfrm>
          <a:custGeom>
            <a:avLst/>
            <a:gdLst>
              <a:gd name="T0" fmla="*/ 23 w 428"/>
              <a:gd name="T1" fmla="*/ 0 h 430"/>
              <a:gd name="T2" fmla="*/ 405 w 428"/>
              <a:gd name="T3" fmla="*/ 0 h 430"/>
              <a:gd name="T4" fmla="*/ 428 w 428"/>
              <a:gd name="T5" fmla="*/ 22 h 430"/>
              <a:gd name="T6" fmla="*/ 428 w 428"/>
              <a:gd name="T7" fmla="*/ 407 h 430"/>
              <a:gd name="T8" fmla="*/ 405 w 428"/>
              <a:gd name="T9" fmla="*/ 430 h 430"/>
              <a:gd name="T10" fmla="*/ 23 w 428"/>
              <a:gd name="T11" fmla="*/ 430 h 430"/>
              <a:gd name="T12" fmla="*/ 0 w 428"/>
              <a:gd name="T13" fmla="*/ 407 h 430"/>
              <a:gd name="T14" fmla="*/ 0 w 428"/>
              <a:gd name="T15" fmla="*/ 22 h 430"/>
              <a:gd name="T16" fmla="*/ 23 w 428"/>
              <a:gd name="T17" fmla="*/ 0 h 430"/>
              <a:gd name="T18" fmla="*/ 131 w 428"/>
              <a:gd name="T19" fmla="*/ 267 h 430"/>
              <a:gd name="T20" fmla="*/ 183 w 428"/>
              <a:gd name="T21" fmla="*/ 282 h 430"/>
              <a:gd name="T22" fmla="*/ 280 w 428"/>
              <a:gd name="T23" fmla="*/ 181 h 430"/>
              <a:gd name="T24" fmla="*/ 297 w 428"/>
              <a:gd name="T25" fmla="*/ 163 h 430"/>
              <a:gd name="T26" fmla="*/ 277 w 428"/>
              <a:gd name="T27" fmla="*/ 169 h 430"/>
              <a:gd name="T28" fmla="*/ 292 w 428"/>
              <a:gd name="T29" fmla="*/ 150 h 430"/>
              <a:gd name="T30" fmla="*/ 271 w 428"/>
              <a:gd name="T31" fmla="*/ 158 h 430"/>
              <a:gd name="T32" fmla="*/ 246 w 428"/>
              <a:gd name="T33" fmla="*/ 147 h 430"/>
              <a:gd name="T34" fmla="*/ 213 w 428"/>
              <a:gd name="T35" fmla="*/ 189 h 430"/>
              <a:gd name="T36" fmla="*/ 143 w 428"/>
              <a:gd name="T37" fmla="*/ 154 h 430"/>
              <a:gd name="T38" fmla="*/ 153 w 428"/>
              <a:gd name="T39" fmla="*/ 199 h 430"/>
              <a:gd name="T40" fmla="*/ 138 w 428"/>
              <a:gd name="T41" fmla="*/ 195 h 430"/>
              <a:gd name="T42" fmla="*/ 165 w 428"/>
              <a:gd name="T43" fmla="*/ 229 h 430"/>
              <a:gd name="T44" fmla="*/ 150 w 428"/>
              <a:gd name="T45" fmla="*/ 229 h 430"/>
              <a:gd name="T46" fmla="*/ 182 w 428"/>
              <a:gd name="T47" fmla="*/ 253 h 430"/>
              <a:gd name="T48" fmla="*/ 131 w 428"/>
              <a:gd name="T49" fmla="*/ 267 h 430"/>
              <a:gd name="T50" fmla="*/ 40 w 428"/>
              <a:gd name="T51" fmla="*/ 18 h 430"/>
              <a:gd name="T52" fmla="*/ 388 w 428"/>
              <a:gd name="T53" fmla="*/ 18 h 430"/>
              <a:gd name="T54" fmla="*/ 409 w 428"/>
              <a:gd name="T55" fmla="*/ 39 h 430"/>
              <a:gd name="T56" fmla="*/ 409 w 428"/>
              <a:gd name="T57" fmla="*/ 390 h 430"/>
              <a:gd name="T58" fmla="*/ 388 w 428"/>
              <a:gd name="T59" fmla="*/ 411 h 430"/>
              <a:gd name="T60" fmla="*/ 40 w 428"/>
              <a:gd name="T61" fmla="*/ 411 h 430"/>
              <a:gd name="T62" fmla="*/ 19 w 428"/>
              <a:gd name="T63" fmla="*/ 390 h 430"/>
              <a:gd name="T64" fmla="*/ 19 w 428"/>
              <a:gd name="T65" fmla="*/ 39 h 430"/>
              <a:gd name="T66" fmla="*/ 40 w 428"/>
              <a:gd name="T67"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430">
                <a:moveTo>
                  <a:pt x="23" y="0"/>
                </a:moveTo>
                <a:lnTo>
                  <a:pt x="405" y="0"/>
                </a:lnTo>
                <a:cubicBezTo>
                  <a:pt x="417" y="0"/>
                  <a:pt x="428" y="10"/>
                  <a:pt x="428" y="22"/>
                </a:cubicBezTo>
                <a:lnTo>
                  <a:pt x="428" y="407"/>
                </a:lnTo>
                <a:cubicBezTo>
                  <a:pt x="428" y="420"/>
                  <a:pt x="417" y="430"/>
                  <a:pt x="405" y="430"/>
                </a:cubicBezTo>
                <a:lnTo>
                  <a:pt x="23" y="430"/>
                </a:lnTo>
                <a:cubicBezTo>
                  <a:pt x="11" y="430"/>
                  <a:pt x="0" y="420"/>
                  <a:pt x="0" y="407"/>
                </a:cubicBezTo>
                <a:lnTo>
                  <a:pt x="0" y="22"/>
                </a:lnTo>
                <a:cubicBezTo>
                  <a:pt x="0" y="10"/>
                  <a:pt x="11" y="0"/>
                  <a:pt x="23" y="0"/>
                </a:cubicBezTo>
                <a:close/>
                <a:moveTo>
                  <a:pt x="131" y="267"/>
                </a:moveTo>
                <a:cubicBezTo>
                  <a:pt x="146" y="276"/>
                  <a:pt x="164" y="282"/>
                  <a:pt x="183" y="282"/>
                </a:cubicBezTo>
                <a:cubicBezTo>
                  <a:pt x="246" y="282"/>
                  <a:pt x="282" y="229"/>
                  <a:pt x="280" y="181"/>
                </a:cubicBezTo>
                <a:cubicBezTo>
                  <a:pt x="287" y="176"/>
                  <a:pt x="292" y="170"/>
                  <a:pt x="297" y="163"/>
                </a:cubicBezTo>
                <a:cubicBezTo>
                  <a:pt x="291" y="166"/>
                  <a:pt x="284" y="168"/>
                  <a:pt x="277" y="169"/>
                </a:cubicBezTo>
                <a:cubicBezTo>
                  <a:pt x="284" y="165"/>
                  <a:pt x="290" y="158"/>
                  <a:pt x="292" y="150"/>
                </a:cubicBezTo>
                <a:cubicBezTo>
                  <a:pt x="286" y="154"/>
                  <a:pt x="278" y="157"/>
                  <a:pt x="271" y="158"/>
                </a:cubicBezTo>
                <a:cubicBezTo>
                  <a:pt x="265" y="152"/>
                  <a:pt x="256" y="147"/>
                  <a:pt x="246" y="147"/>
                </a:cubicBezTo>
                <a:cubicBezTo>
                  <a:pt x="224" y="147"/>
                  <a:pt x="208" y="168"/>
                  <a:pt x="213" y="189"/>
                </a:cubicBezTo>
                <a:cubicBezTo>
                  <a:pt x="185" y="188"/>
                  <a:pt x="160" y="174"/>
                  <a:pt x="143" y="154"/>
                </a:cubicBezTo>
                <a:cubicBezTo>
                  <a:pt x="134" y="169"/>
                  <a:pt x="138" y="189"/>
                  <a:pt x="153" y="199"/>
                </a:cubicBezTo>
                <a:cubicBezTo>
                  <a:pt x="148" y="199"/>
                  <a:pt x="142" y="197"/>
                  <a:pt x="138" y="195"/>
                </a:cubicBezTo>
                <a:cubicBezTo>
                  <a:pt x="138" y="211"/>
                  <a:pt x="149" y="225"/>
                  <a:pt x="165" y="229"/>
                </a:cubicBezTo>
                <a:cubicBezTo>
                  <a:pt x="160" y="230"/>
                  <a:pt x="155" y="230"/>
                  <a:pt x="150" y="229"/>
                </a:cubicBezTo>
                <a:cubicBezTo>
                  <a:pt x="154" y="243"/>
                  <a:pt x="167" y="252"/>
                  <a:pt x="182" y="253"/>
                </a:cubicBezTo>
                <a:cubicBezTo>
                  <a:pt x="167" y="264"/>
                  <a:pt x="149" y="269"/>
                  <a:pt x="131" y="267"/>
                </a:cubicBezTo>
                <a:close/>
                <a:moveTo>
                  <a:pt x="40" y="18"/>
                </a:moveTo>
                <a:lnTo>
                  <a:pt x="388" y="18"/>
                </a:lnTo>
                <a:cubicBezTo>
                  <a:pt x="400" y="18"/>
                  <a:pt x="409" y="28"/>
                  <a:pt x="409" y="39"/>
                </a:cubicBezTo>
                <a:lnTo>
                  <a:pt x="409" y="390"/>
                </a:lnTo>
                <a:cubicBezTo>
                  <a:pt x="409" y="402"/>
                  <a:pt x="400" y="411"/>
                  <a:pt x="388" y="411"/>
                </a:cubicBezTo>
                <a:lnTo>
                  <a:pt x="40" y="411"/>
                </a:lnTo>
                <a:cubicBezTo>
                  <a:pt x="29" y="411"/>
                  <a:pt x="19" y="402"/>
                  <a:pt x="19" y="390"/>
                </a:cubicBezTo>
                <a:lnTo>
                  <a:pt x="19" y="39"/>
                </a:lnTo>
                <a:cubicBezTo>
                  <a:pt x="19" y="28"/>
                  <a:pt x="29" y="18"/>
                  <a:pt x="40"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7" name="Freeform 266"/>
          <p:cNvSpPr>
            <a:spLocks noEditPoints="1"/>
          </p:cNvSpPr>
          <p:nvPr/>
        </p:nvSpPr>
        <p:spPr bwMode="auto">
          <a:xfrm>
            <a:off x="3961805" y="8536782"/>
            <a:ext cx="352723" cy="355700"/>
          </a:xfrm>
          <a:custGeom>
            <a:avLst/>
            <a:gdLst>
              <a:gd name="T0" fmla="*/ 23 w 427"/>
              <a:gd name="T1" fmla="*/ 0 h 430"/>
              <a:gd name="T2" fmla="*/ 404 w 427"/>
              <a:gd name="T3" fmla="*/ 0 h 430"/>
              <a:gd name="T4" fmla="*/ 427 w 427"/>
              <a:gd name="T5" fmla="*/ 22 h 430"/>
              <a:gd name="T6" fmla="*/ 427 w 427"/>
              <a:gd name="T7" fmla="*/ 407 h 430"/>
              <a:gd name="T8" fmla="*/ 404 w 427"/>
              <a:gd name="T9" fmla="*/ 430 h 430"/>
              <a:gd name="T10" fmla="*/ 23 w 427"/>
              <a:gd name="T11" fmla="*/ 430 h 430"/>
              <a:gd name="T12" fmla="*/ 0 w 427"/>
              <a:gd name="T13" fmla="*/ 407 h 430"/>
              <a:gd name="T14" fmla="*/ 0 w 427"/>
              <a:gd name="T15" fmla="*/ 22 h 430"/>
              <a:gd name="T16" fmla="*/ 23 w 427"/>
              <a:gd name="T17" fmla="*/ 0 h 430"/>
              <a:gd name="T18" fmla="*/ 215 w 427"/>
              <a:gd name="T19" fmla="*/ 286 h 430"/>
              <a:gd name="T20" fmla="*/ 174 w 427"/>
              <a:gd name="T21" fmla="*/ 274 h 430"/>
              <a:gd name="T22" fmla="*/ 146 w 427"/>
              <a:gd name="T23" fmla="*/ 283 h 430"/>
              <a:gd name="T24" fmla="*/ 155 w 427"/>
              <a:gd name="T25" fmla="*/ 256 h 430"/>
              <a:gd name="T26" fmla="*/ 141 w 427"/>
              <a:gd name="T27" fmla="*/ 212 h 430"/>
              <a:gd name="T28" fmla="*/ 141 w 427"/>
              <a:gd name="T29" fmla="*/ 205 h 430"/>
              <a:gd name="T30" fmla="*/ 215 w 427"/>
              <a:gd name="T31" fmla="*/ 139 h 430"/>
              <a:gd name="T32" fmla="*/ 289 w 427"/>
              <a:gd name="T33" fmla="*/ 207 h 430"/>
              <a:gd name="T34" fmla="*/ 289 w 427"/>
              <a:gd name="T35" fmla="*/ 212 h 430"/>
              <a:gd name="T36" fmla="*/ 215 w 427"/>
              <a:gd name="T37" fmla="*/ 286 h 430"/>
              <a:gd name="T38" fmla="*/ 256 w 427"/>
              <a:gd name="T39" fmla="*/ 230 h 430"/>
              <a:gd name="T40" fmla="*/ 241 w 427"/>
              <a:gd name="T41" fmla="*/ 223 h 430"/>
              <a:gd name="T42" fmla="*/ 236 w 427"/>
              <a:gd name="T43" fmla="*/ 224 h 430"/>
              <a:gd name="T44" fmla="*/ 229 w 427"/>
              <a:gd name="T45" fmla="*/ 233 h 430"/>
              <a:gd name="T46" fmla="*/ 224 w 427"/>
              <a:gd name="T47" fmla="*/ 233 h 430"/>
              <a:gd name="T48" fmla="*/ 207 w 427"/>
              <a:gd name="T49" fmla="*/ 223 h 430"/>
              <a:gd name="T50" fmla="*/ 195 w 427"/>
              <a:gd name="T51" fmla="*/ 208 h 430"/>
              <a:gd name="T52" fmla="*/ 196 w 427"/>
              <a:gd name="T53" fmla="*/ 203 h 430"/>
              <a:gd name="T54" fmla="*/ 199 w 427"/>
              <a:gd name="T55" fmla="*/ 200 h 430"/>
              <a:gd name="T56" fmla="*/ 200 w 427"/>
              <a:gd name="T57" fmla="*/ 198 h 430"/>
              <a:gd name="T58" fmla="*/ 201 w 427"/>
              <a:gd name="T59" fmla="*/ 196 h 430"/>
              <a:gd name="T60" fmla="*/ 201 w 427"/>
              <a:gd name="T61" fmla="*/ 192 h 430"/>
              <a:gd name="T62" fmla="*/ 194 w 427"/>
              <a:gd name="T63" fmla="*/ 176 h 430"/>
              <a:gd name="T64" fmla="*/ 190 w 427"/>
              <a:gd name="T65" fmla="*/ 173 h 430"/>
              <a:gd name="T66" fmla="*/ 185 w 427"/>
              <a:gd name="T67" fmla="*/ 172 h 430"/>
              <a:gd name="T68" fmla="*/ 180 w 427"/>
              <a:gd name="T69" fmla="*/ 175 h 430"/>
              <a:gd name="T70" fmla="*/ 172 w 427"/>
              <a:gd name="T71" fmla="*/ 193 h 430"/>
              <a:gd name="T72" fmla="*/ 173 w 427"/>
              <a:gd name="T73" fmla="*/ 200 h 430"/>
              <a:gd name="T74" fmla="*/ 181 w 427"/>
              <a:gd name="T75" fmla="*/ 215 h 430"/>
              <a:gd name="T76" fmla="*/ 218 w 427"/>
              <a:gd name="T77" fmla="*/ 248 h 430"/>
              <a:gd name="T78" fmla="*/ 244 w 427"/>
              <a:gd name="T79" fmla="*/ 253 h 430"/>
              <a:gd name="T80" fmla="*/ 258 w 427"/>
              <a:gd name="T81" fmla="*/ 243 h 430"/>
              <a:gd name="T82" fmla="*/ 260 w 427"/>
              <a:gd name="T83" fmla="*/ 233 h 430"/>
              <a:gd name="T84" fmla="*/ 256 w 427"/>
              <a:gd name="T85" fmla="*/ 230 h 430"/>
              <a:gd name="T86" fmla="*/ 303 w 427"/>
              <a:gd name="T87" fmla="*/ 210 h 430"/>
              <a:gd name="T88" fmla="*/ 215 w 427"/>
              <a:gd name="T89" fmla="*/ 125 h 430"/>
              <a:gd name="T90" fmla="*/ 127 w 427"/>
              <a:gd name="T91" fmla="*/ 209 h 430"/>
              <a:gd name="T92" fmla="*/ 127 w 427"/>
              <a:gd name="T93" fmla="*/ 212 h 430"/>
              <a:gd name="T94" fmla="*/ 139 w 427"/>
              <a:gd name="T95" fmla="*/ 258 h 430"/>
              <a:gd name="T96" fmla="*/ 124 w 427"/>
              <a:gd name="T97" fmla="*/ 305 h 430"/>
              <a:gd name="T98" fmla="*/ 172 w 427"/>
              <a:gd name="T99" fmla="*/ 289 h 430"/>
              <a:gd name="T100" fmla="*/ 215 w 427"/>
              <a:gd name="T101" fmla="*/ 300 h 430"/>
              <a:gd name="T102" fmla="*/ 303 w 427"/>
              <a:gd name="T103" fmla="*/ 212 h 430"/>
              <a:gd name="T104" fmla="*/ 303 w 427"/>
              <a:gd name="T105" fmla="*/ 210 h 430"/>
              <a:gd name="T106" fmla="*/ 39 w 427"/>
              <a:gd name="T107" fmla="*/ 18 h 430"/>
              <a:gd name="T108" fmla="*/ 388 w 427"/>
              <a:gd name="T109" fmla="*/ 18 h 430"/>
              <a:gd name="T110" fmla="*/ 408 w 427"/>
              <a:gd name="T111" fmla="*/ 39 h 430"/>
              <a:gd name="T112" fmla="*/ 408 w 427"/>
              <a:gd name="T113" fmla="*/ 390 h 430"/>
              <a:gd name="T114" fmla="*/ 388 w 427"/>
              <a:gd name="T115" fmla="*/ 411 h 430"/>
              <a:gd name="T116" fmla="*/ 39 w 427"/>
              <a:gd name="T117" fmla="*/ 411 h 430"/>
              <a:gd name="T118" fmla="*/ 19 w 427"/>
              <a:gd name="T119" fmla="*/ 390 h 430"/>
              <a:gd name="T120" fmla="*/ 19 w 427"/>
              <a:gd name="T121" fmla="*/ 39 h 430"/>
              <a:gd name="T122" fmla="*/ 39 w 427"/>
              <a:gd name="T123"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7" h="430">
                <a:moveTo>
                  <a:pt x="23" y="0"/>
                </a:moveTo>
                <a:lnTo>
                  <a:pt x="404" y="0"/>
                </a:lnTo>
                <a:cubicBezTo>
                  <a:pt x="417" y="0"/>
                  <a:pt x="427" y="10"/>
                  <a:pt x="427" y="22"/>
                </a:cubicBezTo>
                <a:lnTo>
                  <a:pt x="427" y="407"/>
                </a:lnTo>
                <a:cubicBezTo>
                  <a:pt x="427" y="420"/>
                  <a:pt x="417" y="430"/>
                  <a:pt x="404" y="430"/>
                </a:cubicBezTo>
                <a:lnTo>
                  <a:pt x="23" y="430"/>
                </a:lnTo>
                <a:cubicBezTo>
                  <a:pt x="10" y="430"/>
                  <a:pt x="0" y="420"/>
                  <a:pt x="0" y="407"/>
                </a:cubicBezTo>
                <a:lnTo>
                  <a:pt x="0" y="22"/>
                </a:lnTo>
                <a:cubicBezTo>
                  <a:pt x="0" y="10"/>
                  <a:pt x="10" y="0"/>
                  <a:pt x="23" y="0"/>
                </a:cubicBezTo>
                <a:close/>
                <a:moveTo>
                  <a:pt x="215" y="286"/>
                </a:moveTo>
                <a:cubicBezTo>
                  <a:pt x="200" y="286"/>
                  <a:pt x="186" y="282"/>
                  <a:pt x="174" y="274"/>
                </a:cubicBezTo>
                <a:lnTo>
                  <a:pt x="146" y="283"/>
                </a:lnTo>
                <a:lnTo>
                  <a:pt x="155" y="256"/>
                </a:lnTo>
                <a:cubicBezTo>
                  <a:pt x="146" y="244"/>
                  <a:pt x="141" y="229"/>
                  <a:pt x="141" y="212"/>
                </a:cubicBezTo>
                <a:cubicBezTo>
                  <a:pt x="141" y="210"/>
                  <a:pt x="141" y="208"/>
                  <a:pt x="141" y="205"/>
                </a:cubicBezTo>
                <a:cubicBezTo>
                  <a:pt x="145" y="168"/>
                  <a:pt x="177" y="139"/>
                  <a:pt x="215" y="139"/>
                </a:cubicBezTo>
                <a:cubicBezTo>
                  <a:pt x="254" y="139"/>
                  <a:pt x="286" y="169"/>
                  <a:pt x="289" y="207"/>
                </a:cubicBezTo>
                <a:cubicBezTo>
                  <a:pt x="289" y="209"/>
                  <a:pt x="289" y="211"/>
                  <a:pt x="289" y="212"/>
                </a:cubicBezTo>
                <a:cubicBezTo>
                  <a:pt x="289" y="253"/>
                  <a:pt x="256" y="286"/>
                  <a:pt x="215" y="286"/>
                </a:cubicBezTo>
                <a:close/>
                <a:moveTo>
                  <a:pt x="256" y="230"/>
                </a:moveTo>
                <a:cubicBezTo>
                  <a:pt x="253" y="229"/>
                  <a:pt x="243" y="224"/>
                  <a:pt x="241" y="223"/>
                </a:cubicBezTo>
                <a:cubicBezTo>
                  <a:pt x="239" y="222"/>
                  <a:pt x="237" y="222"/>
                  <a:pt x="236" y="224"/>
                </a:cubicBezTo>
                <a:cubicBezTo>
                  <a:pt x="234" y="226"/>
                  <a:pt x="230" y="231"/>
                  <a:pt x="229" y="233"/>
                </a:cubicBezTo>
                <a:cubicBezTo>
                  <a:pt x="228" y="234"/>
                  <a:pt x="227" y="234"/>
                  <a:pt x="224" y="233"/>
                </a:cubicBezTo>
                <a:cubicBezTo>
                  <a:pt x="222" y="232"/>
                  <a:pt x="215" y="230"/>
                  <a:pt x="207" y="223"/>
                </a:cubicBezTo>
                <a:cubicBezTo>
                  <a:pt x="201" y="217"/>
                  <a:pt x="196" y="210"/>
                  <a:pt x="195" y="208"/>
                </a:cubicBezTo>
                <a:cubicBezTo>
                  <a:pt x="194" y="206"/>
                  <a:pt x="195" y="204"/>
                  <a:pt x="196" y="203"/>
                </a:cubicBezTo>
                <a:cubicBezTo>
                  <a:pt x="197" y="202"/>
                  <a:pt x="198" y="201"/>
                  <a:pt x="199" y="200"/>
                </a:cubicBezTo>
                <a:cubicBezTo>
                  <a:pt x="199" y="199"/>
                  <a:pt x="200" y="199"/>
                  <a:pt x="200" y="198"/>
                </a:cubicBezTo>
                <a:cubicBezTo>
                  <a:pt x="200" y="198"/>
                  <a:pt x="201" y="197"/>
                  <a:pt x="201" y="196"/>
                </a:cubicBezTo>
                <a:cubicBezTo>
                  <a:pt x="202" y="194"/>
                  <a:pt x="202" y="193"/>
                  <a:pt x="201" y="192"/>
                </a:cubicBezTo>
                <a:cubicBezTo>
                  <a:pt x="201" y="191"/>
                  <a:pt x="196" y="180"/>
                  <a:pt x="194" y="176"/>
                </a:cubicBezTo>
                <a:cubicBezTo>
                  <a:pt x="193" y="172"/>
                  <a:pt x="191" y="173"/>
                  <a:pt x="190" y="173"/>
                </a:cubicBezTo>
                <a:cubicBezTo>
                  <a:pt x="188" y="173"/>
                  <a:pt x="187" y="172"/>
                  <a:pt x="185" y="172"/>
                </a:cubicBezTo>
                <a:cubicBezTo>
                  <a:pt x="184" y="172"/>
                  <a:pt x="182" y="173"/>
                  <a:pt x="180" y="175"/>
                </a:cubicBezTo>
                <a:cubicBezTo>
                  <a:pt x="178" y="177"/>
                  <a:pt x="172" y="182"/>
                  <a:pt x="172" y="193"/>
                </a:cubicBezTo>
                <a:cubicBezTo>
                  <a:pt x="172" y="196"/>
                  <a:pt x="172" y="198"/>
                  <a:pt x="173" y="200"/>
                </a:cubicBezTo>
                <a:cubicBezTo>
                  <a:pt x="175" y="208"/>
                  <a:pt x="180" y="214"/>
                  <a:pt x="181" y="215"/>
                </a:cubicBezTo>
                <a:cubicBezTo>
                  <a:pt x="182" y="217"/>
                  <a:pt x="196" y="239"/>
                  <a:pt x="218" y="248"/>
                </a:cubicBezTo>
                <a:cubicBezTo>
                  <a:pt x="240" y="256"/>
                  <a:pt x="240" y="253"/>
                  <a:pt x="244" y="253"/>
                </a:cubicBezTo>
                <a:cubicBezTo>
                  <a:pt x="248" y="253"/>
                  <a:pt x="257" y="248"/>
                  <a:pt x="258" y="243"/>
                </a:cubicBezTo>
                <a:cubicBezTo>
                  <a:pt x="260" y="238"/>
                  <a:pt x="260" y="234"/>
                  <a:pt x="260" y="233"/>
                </a:cubicBezTo>
                <a:cubicBezTo>
                  <a:pt x="259" y="232"/>
                  <a:pt x="258" y="231"/>
                  <a:pt x="256" y="230"/>
                </a:cubicBezTo>
                <a:close/>
                <a:moveTo>
                  <a:pt x="303" y="210"/>
                </a:moveTo>
                <a:cubicBezTo>
                  <a:pt x="302" y="163"/>
                  <a:pt x="263" y="125"/>
                  <a:pt x="215" y="125"/>
                </a:cubicBezTo>
                <a:cubicBezTo>
                  <a:pt x="168" y="125"/>
                  <a:pt x="129" y="162"/>
                  <a:pt x="127" y="209"/>
                </a:cubicBezTo>
                <a:cubicBezTo>
                  <a:pt x="127" y="210"/>
                  <a:pt x="127" y="211"/>
                  <a:pt x="127" y="212"/>
                </a:cubicBezTo>
                <a:cubicBezTo>
                  <a:pt x="127" y="229"/>
                  <a:pt x="131" y="245"/>
                  <a:pt x="139" y="258"/>
                </a:cubicBezTo>
                <a:lnTo>
                  <a:pt x="124" y="305"/>
                </a:lnTo>
                <a:lnTo>
                  <a:pt x="172" y="289"/>
                </a:lnTo>
                <a:cubicBezTo>
                  <a:pt x="185" y="296"/>
                  <a:pt x="200" y="300"/>
                  <a:pt x="215" y="300"/>
                </a:cubicBezTo>
                <a:cubicBezTo>
                  <a:pt x="264" y="300"/>
                  <a:pt x="303" y="261"/>
                  <a:pt x="303" y="212"/>
                </a:cubicBezTo>
                <a:cubicBezTo>
                  <a:pt x="303" y="212"/>
                  <a:pt x="303" y="211"/>
                  <a:pt x="303" y="210"/>
                </a:cubicBezTo>
                <a:close/>
                <a:moveTo>
                  <a:pt x="39" y="18"/>
                </a:moveTo>
                <a:lnTo>
                  <a:pt x="388" y="18"/>
                </a:lnTo>
                <a:cubicBezTo>
                  <a:pt x="399" y="18"/>
                  <a:pt x="408" y="28"/>
                  <a:pt x="408" y="39"/>
                </a:cubicBezTo>
                <a:lnTo>
                  <a:pt x="408" y="390"/>
                </a:lnTo>
                <a:cubicBezTo>
                  <a:pt x="408" y="402"/>
                  <a:pt x="399" y="411"/>
                  <a:pt x="388" y="411"/>
                </a:cubicBezTo>
                <a:lnTo>
                  <a:pt x="39" y="411"/>
                </a:lnTo>
                <a:cubicBezTo>
                  <a:pt x="28" y="411"/>
                  <a:pt x="19" y="402"/>
                  <a:pt x="19" y="390"/>
                </a:cubicBezTo>
                <a:lnTo>
                  <a:pt x="19" y="39"/>
                </a:lnTo>
                <a:cubicBezTo>
                  <a:pt x="19" y="28"/>
                  <a:pt x="28" y="18"/>
                  <a:pt x="39"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8" name="Freeform 267"/>
          <p:cNvSpPr>
            <a:spLocks noEditPoints="1"/>
          </p:cNvSpPr>
          <p:nvPr/>
        </p:nvSpPr>
        <p:spPr bwMode="auto">
          <a:xfrm>
            <a:off x="4630043" y="8536782"/>
            <a:ext cx="355699" cy="355700"/>
          </a:xfrm>
          <a:custGeom>
            <a:avLst/>
            <a:gdLst>
              <a:gd name="T0" fmla="*/ 23 w 427"/>
              <a:gd name="T1" fmla="*/ 0 h 430"/>
              <a:gd name="T2" fmla="*/ 404 w 427"/>
              <a:gd name="T3" fmla="*/ 0 h 430"/>
              <a:gd name="T4" fmla="*/ 427 w 427"/>
              <a:gd name="T5" fmla="*/ 22 h 430"/>
              <a:gd name="T6" fmla="*/ 427 w 427"/>
              <a:gd name="T7" fmla="*/ 407 h 430"/>
              <a:gd name="T8" fmla="*/ 404 w 427"/>
              <a:gd name="T9" fmla="*/ 430 h 430"/>
              <a:gd name="T10" fmla="*/ 23 w 427"/>
              <a:gd name="T11" fmla="*/ 430 h 430"/>
              <a:gd name="T12" fmla="*/ 0 w 427"/>
              <a:gd name="T13" fmla="*/ 407 h 430"/>
              <a:gd name="T14" fmla="*/ 0 w 427"/>
              <a:gd name="T15" fmla="*/ 22 h 430"/>
              <a:gd name="T16" fmla="*/ 23 w 427"/>
              <a:gd name="T17" fmla="*/ 0 h 430"/>
              <a:gd name="T18" fmla="*/ 183 w 427"/>
              <a:gd name="T19" fmla="*/ 256 h 430"/>
              <a:gd name="T20" fmla="*/ 185 w 427"/>
              <a:gd name="T21" fmla="*/ 272 h 430"/>
              <a:gd name="T22" fmla="*/ 193 w 427"/>
              <a:gd name="T23" fmla="*/ 283 h 430"/>
              <a:gd name="T24" fmla="*/ 207 w 427"/>
              <a:gd name="T25" fmla="*/ 291 h 430"/>
              <a:gd name="T26" fmla="*/ 226 w 427"/>
              <a:gd name="T27" fmla="*/ 293 h 430"/>
              <a:gd name="T28" fmla="*/ 244 w 427"/>
              <a:gd name="T29" fmla="*/ 291 h 430"/>
              <a:gd name="T30" fmla="*/ 262 w 427"/>
              <a:gd name="T31" fmla="*/ 285 h 430"/>
              <a:gd name="T32" fmla="*/ 262 w 427"/>
              <a:gd name="T33" fmla="*/ 260 h 430"/>
              <a:gd name="T34" fmla="*/ 238 w 427"/>
              <a:gd name="T35" fmla="*/ 268 h 430"/>
              <a:gd name="T36" fmla="*/ 226 w 427"/>
              <a:gd name="T37" fmla="*/ 265 h 430"/>
              <a:gd name="T38" fmla="*/ 221 w 427"/>
              <a:gd name="T39" fmla="*/ 258 h 430"/>
              <a:gd name="T40" fmla="*/ 219 w 427"/>
              <a:gd name="T41" fmla="*/ 241 h 430"/>
              <a:gd name="T42" fmla="*/ 219 w 427"/>
              <a:gd name="T43" fmla="*/ 201 h 430"/>
              <a:gd name="T44" fmla="*/ 257 w 427"/>
              <a:gd name="T45" fmla="*/ 201 h 430"/>
              <a:gd name="T46" fmla="*/ 257 w 427"/>
              <a:gd name="T47" fmla="*/ 176 h 430"/>
              <a:gd name="T48" fmla="*/ 219 w 427"/>
              <a:gd name="T49" fmla="*/ 176 h 430"/>
              <a:gd name="T50" fmla="*/ 219 w 427"/>
              <a:gd name="T51" fmla="*/ 136 h 430"/>
              <a:gd name="T52" fmla="*/ 197 w 427"/>
              <a:gd name="T53" fmla="*/ 136 h 430"/>
              <a:gd name="T54" fmla="*/ 192 w 427"/>
              <a:gd name="T55" fmla="*/ 156 h 430"/>
              <a:gd name="T56" fmla="*/ 181 w 427"/>
              <a:gd name="T57" fmla="*/ 170 h 430"/>
              <a:gd name="T58" fmla="*/ 165 w 427"/>
              <a:gd name="T59" fmla="*/ 178 h 430"/>
              <a:gd name="T60" fmla="*/ 165 w 427"/>
              <a:gd name="T61" fmla="*/ 201 h 430"/>
              <a:gd name="T62" fmla="*/ 183 w 427"/>
              <a:gd name="T63" fmla="*/ 201 h 430"/>
              <a:gd name="T64" fmla="*/ 183 w 427"/>
              <a:gd name="T65" fmla="*/ 256 h 430"/>
              <a:gd name="T66" fmla="*/ 40 w 427"/>
              <a:gd name="T67" fmla="*/ 18 h 430"/>
              <a:gd name="T68" fmla="*/ 388 w 427"/>
              <a:gd name="T69" fmla="*/ 18 h 430"/>
              <a:gd name="T70" fmla="*/ 408 w 427"/>
              <a:gd name="T71" fmla="*/ 39 h 430"/>
              <a:gd name="T72" fmla="*/ 408 w 427"/>
              <a:gd name="T73" fmla="*/ 390 h 430"/>
              <a:gd name="T74" fmla="*/ 388 w 427"/>
              <a:gd name="T75" fmla="*/ 411 h 430"/>
              <a:gd name="T76" fmla="*/ 40 w 427"/>
              <a:gd name="T77" fmla="*/ 411 h 430"/>
              <a:gd name="T78" fmla="*/ 19 w 427"/>
              <a:gd name="T79" fmla="*/ 390 h 430"/>
              <a:gd name="T80" fmla="*/ 19 w 427"/>
              <a:gd name="T81" fmla="*/ 39 h 430"/>
              <a:gd name="T82" fmla="*/ 40 w 427"/>
              <a:gd name="T83"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7" h="430">
                <a:moveTo>
                  <a:pt x="23" y="0"/>
                </a:moveTo>
                <a:lnTo>
                  <a:pt x="404" y="0"/>
                </a:lnTo>
                <a:cubicBezTo>
                  <a:pt x="417" y="0"/>
                  <a:pt x="427" y="10"/>
                  <a:pt x="427" y="22"/>
                </a:cubicBezTo>
                <a:lnTo>
                  <a:pt x="427" y="407"/>
                </a:lnTo>
                <a:cubicBezTo>
                  <a:pt x="427" y="420"/>
                  <a:pt x="417" y="430"/>
                  <a:pt x="404" y="430"/>
                </a:cubicBezTo>
                <a:lnTo>
                  <a:pt x="23" y="430"/>
                </a:lnTo>
                <a:cubicBezTo>
                  <a:pt x="10" y="430"/>
                  <a:pt x="0" y="420"/>
                  <a:pt x="0" y="407"/>
                </a:cubicBezTo>
                <a:lnTo>
                  <a:pt x="0" y="22"/>
                </a:lnTo>
                <a:cubicBezTo>
                  <a:pt x="0" y="10"/>
                  <a:pt x="10" y="0"/>
                  <a:pt x="23" y="0"/>
                </a:cubicBezTo>
                <a:close/>
                <a:moveTo>
                  <a:pt x="183" y="256"/>
                </a:moveTo>
                <a:cubicBezTo>
                  <a:pt x="183" y="263"/>
                  <a:pt x="183" y="268"/>
                  <a:pt x="185" y="272"/>
                </a:cubicBezTo>
                <a:cubicBezTo>
                  <a:pt x="186" y="276"/>
                  <a:pt x="189" y="279"/>
                  <a:pt x="193" y="283"/>
                </a:cubicBezTo>
                <a:cubicBezTo>
                  <a:pt x="197" y="286"/>
                  <a:pt x="201" y="289"/>
                  <a:pt x="207" y="291"/>
                </a:cubicBezTo>
                <a:cubicBezTo>
                  <a:pt x="213" y="292"/>
                  <a:pt x="219" y="293"/>
                  <a:pt x="226" y="293"/>
                </a:cubicBezTo>
                <a:cubicBezTo>
                  <a:pt x="232" y="293"/>
                  <a:pt x="238" y="293"/>
                  <a:pt x="244" y="291"/>
                </a:cubicBezTo>
                <a:cubicBezTo>
                  <a:pt x="249" y="290"/>
                  <a:pt x="255" y="288"/>
                  <a:pt x="262" y="285"/>
                </a:cubicBezTo>
                <a:lnTo>
                  <a:pt x="262" y="260"/>
                </a:lnTo>
                <a:cubicBezTo>
                  <a:pt x="254" y="265"/>
                  <a:pt x="246" y="268"/>
                  <a:pt x="238" y="268"/>
                </a:cubicBezTo>
                <a:cubicBezTo>
                  <a:pt x="234" y="268"/>
                  <a:pt x="230" y="267"/>
                  <a:pt x="226" y="265"/>
                </a:cubicBezTo>
                <a:cubicBezTo>
                  <a:pt x="224" y="263"/>
                  <a:pt x="222" y="261"/>
                  <a:pt x="221" y="258"/>
                </a:cubicBezTo>
                <a:cubicBezTo>
                  <a:pt x="220" y="256"/>
                  <a:pt x="219" y="250"/>
                  <a:pt x="219" y="241"/>
                </a:cubicBezTo>
                <a:lnTo>
                  <a:pt x="219" y="201"/>
                </a:lnTo>
                <a:lnTo>
                  <a:pt x="257" y="201"/>
                </a:lnTo>
                <a:lnTo>
                  <a:pt x="257" y="176"/>
                </a:lnTo>
                <a:lnTo>
                  <a:pt x="219" y="176"/>
                </a:lnTo>
                <a:lnTo>
                  <a:pt x="219" y="136"/>
                </a:lnTo>
                <a:lnTo>
                  <a:pt x="197" y="136"/>
                </a:lnTo>
                <a:cubicBezTo>
                  <a:pt x="196" y="144"/>
                  <a:pt x="194" y="151"/>
                  <a:pt x="192" y="156"/>
                </a:cubicBezTo>
                <a:cubicBezTo>
                  <a:pt x="189" y="162"/>
                  <a:pt x="186" y="166"/>
                  <a:pt x="181" y="170"/>
                </a:cubicBezTo>
                <a:cubicBezTo>
                  <a:pt x="177" y="173"/>
                  <a:pt x="172" y="176"/>
                  <a:pt x="165" y="178"/>
                </a:cubicBezTo>
                <a:lnTo>
                  <a:pt x="165" y="201"/>
                </a:lnTo>
                <a:lnTo>
                  <a:pt x="183" y="201"/>
                </a:lnTo>
                <a:lnTo>
                  <a:pt x="183" y="256"/>
                </a:lnTo>
                <a:close/>
                <a:moveTo>
                  <a:pt x="40" y="18"/>
                </a:moveTo>
                <a:lnTo>
                  <a:pt x="388" y="18"/>
                </a:lnTo>
                <a:cubicBezTo>
                  <a:pt x="399" y="18"/>
                  <a:pt x="408" y="28"/>
                  <a:pt x="408" y="39"/>
                </a:cubicBezTo>
                <a:lnTo>
                  <a:pt x="408" y="390"/>
                </a:lnTo>
                <a:cubicBezTo>
                  <a:pt x="408" y="402"/>
                  <a:pt x="399" y="411"/>
                  <a:pt x="388" y="411"/>
                </a:cubicBezTo>
                <a:lnTo>
                  <a:pt x="40" y="411"/>
                </a:lnTo>
                <a:cubicBezTo>
                  <a:pt x="28" y="411"/>
                  <a:pt x="19" y="402"/>
                  <a:pt x="19" y="390"/>
                </a:cubicBezTo>
                <a:lnTo>
                  <a:pt x="19" y="39"/>
                </a:lnTo>
                <a:cubicBezTo>
                  <a:pt x="19" y="28"/>
                  <a:pt x="28" y="18"/>
                  <a:pt x="40"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69" name="Freeform 268"/>
          <p:cNvSpPr>
            <a:spLocks noEditPoints="1"/>
          </p:cNvSpPr>
          <p:nvPr/>
        </p:nvSpPr>
        <p:spPr bwMode="auto">
          <a:xfrm>
            <a:off x="5284888" y="8536782"/>
            <a:ext cx="352722" cy="355700"/>
          </a:xfrm>
          <a:custGeom>
            <a:avLst/>
            <a:gdLst>
              <a:gd name="T0" fmla="*/ 23 w 428"/>
              <a:gd name="T1" fmla="*/ 0 h 430"/>
              <a:gd name="T2" fmla="*/ 405 w 428"/>
              <a:gd name="T3" fmla="*/ 0 h 430"/>
              <a:gd name="T4" fmla="*/ 428 w 428"/>
              <a:gd name="T5" fmla="*/ 22 h 430"/>
              <a:gd name="T6" fmla="*/ 428 w 428"/>
              <a:gd name="T7" fmla="*/ 407 h 430"/>
              <a:gd name="T8" fmla="*/ 405 w 428"/>
              <a:gd name="T9" fmla="*/ 430 h 430"/>
              <a:gd name="T10" fmla="*/ 23 w 428"/>
              <a:gd name="T11" fmla="*/ 430 h 430"/>
              <a:gd name="T12" fmla="*/ 0 w 428"/>
              <a:gd name="T13" fmla="*/ 407 h 430"/>
              <a:gd name="T14" fmla="*/ 0 w 428"/>
              <a:gd name="T15" fmla="*/ 22 h 430"/>
              <a:gd name="T16" fmla="*/ 23 w 428"/>
              <a:gd name="T17" fmla="*/ 0 h 430"/>
              <a:gd name="T18" fmla="*/ 215 w 428"/>
              <a:gd name="T19" fmla="*/ 153 h 430"/>
              <a:gd name="T20" fmla="*/ 261 w 428"/>
              <a:gd name="T21" fmla="*/ 178 h 430"/>
              <a:gd name="T22" fmla="*/ 248 w 428"/>
              <a:gd name="T23" fmla="*/ 192 h 430"/>
              <a:gd name="T24" fmla="*/ 212 w 428"/>
              <a:gd name="T25" fmla="*/ 175 h 430"/>
              <a:gd name="T26" fmla="*/ 194 w 428"/>
              <a:gd name="T27" fmla="*/ 188 h 430"/>
              <a:gd name="T28" fmla="*/ 264 w 428"/>
              <a:gd name="T29" fmla="*/ 237 h 430"/>
              <a:gd name="T30" fmla="*/ 217 w 428"/>
              <a:gd name="T31" fmla="*/ 276 h 430"/>
              <a:gd name="T32" fmla="*/ 167 w 428"/>
              <a:gd name="T33" fmla="*/ 245 h 430"/>
              <a:gd name="T34" fmla="*/ 177 w 428"/>
              <a:gd name="T35" fmla="*/ 234 h 430"/>
              <a:gd name="T36" fmla="*/ 215 w 428"/>
              <a:gd name="T37" fmla="*/ 256 h 430"/>
              <a:gd name="T38" fmla="*/ 237 w 428"/>
              <a:gd name="T39" fmla="*/ 241 h 430"/>
              <a:gd name="T40" fmla="*/ 167 w 428"/>
              <a:gd name="T41" fmla="*/ 190 h 430"/>
              <a:gd name="T42" fmla="*/ 215 w 428"/>
              <a:gd name="T43" fmla="*/ 153 h 430"/>
              <a:gd name="T44" fmla="*/ 127 w 428"/>
              <a:gd name="T45" fmla="*/ 215 h 430"/>
              <a:gd name="T46" fmla="*/ 214 w 428"/>
              <a:gd name="T47" fmla="*/ 302 h 430"/>
              <a:gd name="T48" fmla="*/ 230 w 428"/>
              <a:gd name="T49" fmla="*/ 301 h 430"/>
              <a:gd name="T50" fmla="*/ 257 w 428"/>
              <a:gd name="T51" fmla="*/ 308 h 430"/>
              <a:gd name="T52" fmla="*/ 308 w 428"/>
              <a:gd name="T53" fmla="*/ 257 h 430"/>
              <a:gd name="T54" fmla="*/ 300 w 428"/>
              <a:gd name="T55" fmla="*/ 230 h 430"/>
              <a:gd name="T56" fmla="*/ 301 w 428"/>
              <a:gd name="T57" fmla="*/ 215 h 430"/>
              <a:gd name="T58" fmla="*/ 214 w 428"/>
              <a:gd name="T59" fmla="*/ 127 h 430"/>
              <a:gd name="T60" fmla="*/ 198 w 428"/>
              <a:gd name="T61" fmla="*/ 129 h 430"/>
              <a:gd name="T62" fmla="*/ 171 w 428"/>
              <a:gd name="T63" fmla="*/ 122 h 430"/>
              <a:gd name="T64" fmla="*/ 120 w 428"/>
              <a:gd name="T65" fmla="*/ 173 h 430"/>
              <a:gd name="T66" fmla="*/ 128 w 428"/>
              <a:gd name="T67" fmla="*/ 199 h 430"/>
              <a:gd name="T68" fmla="*/ 127 w 428"/>
              <a:gd name="T69" fmla="*/ 215 h 430"/>
              <a:gd name="T70" fmla="*/ 40 w 428"/>
              <a:gd name="T71" fmla="*/ 18 h 430"/>
              <a:gd name="T72" fmla="*/ 388 w 428"/>
              <a:gd name="T73" fmla="*/ 18 h 430"/>
              <a:gd name="T74" fmla="*/ 409 w 428"/>
              <a:gd name="T75" fmla="*/ 39 h 430"/>
              <a:gd name="T76" fmla="*/ 409 w 428"/>
              <a:gd name="T77" fmla="*/ 390 h 430"/>
              <a:gd name="T78" fmla="*/ 388 w 428"/>
              <a:gd name="T79" fmla="*/ 411 h 430"/>
              <a:gd name="T80" fmla="*/ 40 w 428"/>
              <a:gd name="T81" fmla="*/ 411 h 430"/>
              <a:gd name="T82" fmla="*/ 19 w 428"/>
              <a:gd name="T83" fmla="*/ 390 h 430"/>
              <a:gd name="T84" fmla="*/ 19 w 428"/>
              <a:gd name="T85" fmla="*/ 39 h 430"/>
              <a:gd name="T86" fmla="*/ 40 w 428"/>
              <a:gd name="T87"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8" h="430">
                <a:moveTo>
                  <a:pt x="23" y="0"/>
                </a:moveTo>
                <a:lnTo>
                  <a:pt x="405" y="0"/>
                </a:lnTo>
                <a:cubicBezTo>
                  <a:pt x="417" y="0"/>
                  <a:pt x="428" y="10"/>
                  <a:pt x="428" y="22"/>
                </a:cubicBezTo>
                <a:lnTo>
                  <a:pt x="428" y="407"/>
                </a:lnTo>
                <a:cubicBezTo>
                  <a:pt x="428" y="420"/>
                  <a:pt x="417" y="430"/>
                  <a:pt x="405" y="430"/>
                </a:cubicBezTo>
                <a:lnTo>
                  <a:pt x="23" y="430"/>
                </a:lnTo>
                <a:cubicBezTo>
                  <a:pt x="11" y="430"/>
                  <a:pt x="0" y="420"/>
                  <a:pt x="0" y="407"/>
                </a:cubicBezTo>
                <a:lnTo>
                  <a:pt x="0" y="22"/>
                </a:lnTo>
                <a:cubicBezTo>
                  <a:pt x="0" y="10"/>
                  <a:pt x="11" y="0"/>
                  <a:pt x="23" y="0"/>
                </a:cubicBezTo>
                <a:close/>
                <a:moveTo>
                  <a:pt x="215" y="153"/>
                </a:moveTo>
                <a:cubicBezTo>
                  <a:pt x="243" y="154"/>
                  <a:pt x="260" y="167"/>
                  <a:pt x="261" y="178"/>
                </a:cubicBezTo>
                <a:cubicBezTo>
                  <a:pt x="262" y="186"/>
                  <a:pt x="257" y="192"/>
                  <a:pt x="248" y="192"/>
                </a:cubicBezTo>
                <a:cubicBezTo>
                  <a:pt x="236" y="192"/>
                  <a:pt x="234" y="175"/>
                  <a:pt x="212" y="175"/>
                </a:cubicBezTo>
                <a:cubicBezTo>
                  <a:pt x="202" y="175"/>
                  <a:pt x="194" y="179"/>
                  <a:pt x="194" y="188"/>
                </a:cubicBezTo>
                <a:cubicBezTo>
                  <a:pt x="194" y="207"/>
                  <a:pt x="264" y="196"/>
                  <a:pt x="264" y="237"/>
                </a:cubicBezTo>
                <a:cubicBezTo>
                  <a:pt x="264" y="261"/>
                  <a:pt x="245" y="276"/>
                  <a:pt x="217" y="276"/>
                </a:cubicBezTo>
                <a:cubicBezTo>
                  <a:pt x="192" y="276"/>
                  <a:pt x="167" y="265"/>
                  <a:pt x="167" y="245"/>
                </a:cubicBezTo>
                <a:cubicBezTo>
                  <a:pt x="167" y="239"/>
                  <a:pt x="172" y="234"/>
                  <a:pt x="177" y="234"/>
                </a:cubicBezTo>
                <a:cubicBezTo>
                  <a:pt x="192" y="234"/>
                  <a:pt x="192" y="256"/>
                  <a:pt x="215" y="256"/>
                </a:cubicBezTo>
                <a:cubicBezTo>
                  <a:pt x="232" y="256"/>
                  <a:pt x="237" y="247"/>
                  <a:pt x="237" y="241"/>
                </a:cubicBezTo>
                <a:cubicBezTo>
                  <a:pt x="237" y="218"/>
                  <a:pt x="167" y="232"/>
                  <a:pt x="167" y="190"/>
                </a:cubicBezTo>
                <a:cubicBezTo>
                  <a:pt x="167" y="167"/>
                  <a:pt x="185" y="151"/>
                  <a:pt x="215" y="153"/>
                </a:cubicBezTo>
                <a:close/>
                <a:moveTo>
                  <a:pt x="127" y="215"/>
                </a:moveTo>
                <a:cubicBezTo>
                  <a:pt x="127" y="263"/>
                  <a:pt x="166" y="302"/>
                  <a:pt x="214" y="302"/>
                </a:cubicBezTo>
                <a:cubicBezTo>
                  <a:pt x="220" y="302"/>
                  <a:pt x="225" y="302"/>
                  <a:pt x="230" y="301"/>
                </a:cubicBezTo>
                <a:cubicBezTo>
                  <a:pt x="238" y="305"/>
                  <a:pt x="247" y="308"/>
                  <a:pt x="257" y="308"/>
                </a:cubicBezTo>
                <a:cubicBezTo>
                  <a:pt x="285" y="308"/>
                  <a:pt x="308" y="285"/>
                  <a:pt x="308" y="257"/>
                </a:cubicBezTo>
                <a:cubicBezTo>
                  <a:pt x="308" y="247"/>
                  <a:pt x="305" y="238"/>
                  <a:pt x="300" y="230"/>
                </a:cubicBezTo>
                <a:cubicBezTo>
                  <a:pt x="301" y="225"/>
                  <a:pt x="301" y="220"/>
                  <a:pt x="301" y="215"/>
                </a:cubicBezTo>
                <a:cubicBezTo>
                  <a:pt x="301" y="167"/>
                  <a:pt x="262" y="127"/>
                  <a:pt x="214" y="127"/>
                </a:cubicBezTo>
                <a:cubicBezTo>
                  <a:pt x="208" y="127"/>
                  <a:pt x="203" y="128"/>
                  <a:pt x="198" y="129"/>
                </a:cubicBezTo>
                <a:cubicBezTo>
                  <a:pt x="190" y="124"/>
                  <a:pt x="181" y="122"/>
                  <a:pt x="171" y="122"/>
                </a:cubicBezTo>
                <a:cubicBezTo>
                  <a:pt x="143" y="122"/>
                  <a:pt x="120" y="144"/>
                  <a:pt x="120" y="173"/>
                </a:cubicBezTo>
                <a:cubicBezTo>
                  <a:pt x="120" y="182"/>
                  <a:pt x="123" y="192"/>
                  <a:pt x="128" y="199"/>
                </a:cubicBezTo>
                <a:cubicBezTo>
                  <a:pt x="127" y="204"/>
                  <a:pt x="127" y="210"/>
                  <a:pt x="127" y="215"/>
                </a:cubicBezTo>
                <a:close/>
                <a:moveTo>
                  <a:pt x="40" y="18"/>
                </a:moveTo>
                <a:lnTo>
                  <a:pt x="388" y="18"/>
                </a:lnTo>
                <a:cubicBezTo>
                  <a:pt x="400" y="18"/>
                  <a:pt x="409" y="28"/>
                  <a:pt x="409" y="39"/>
                </a:cubicBezTo>
                <a:lnTo>
                  <a:pt x="409" y="390"/>
                </a:lnTo>
                <a:cubicBezTo>
                  <a:pt x="409" y="402"/>
                  <a:pt x="400" y="411"/>
                  <a:pt x="388" y="411"/>
                </a:cubicBezTo>
                <a:lnTo>
                  <a:pt x="40" y="411"/>
                </a:lnTo>
                <a:cubicBezTo>
                  <a:pt x="29" y="411"/>
                  <a:pt x="19" y="402"/>
                  <a:pt x="19" y="390"/>
                </a:cubicBezTo>
                <a:lnTo>
                  <a:pt x="19" y="39"/>
                </a:lnTo>
                <a:cubicBezTo>
                  <a:pt x="19" y="28"/>
                  <a:pt x="29" y="18"/>
                  <a:pt x="40"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0" name="Freeform 269"/>
          <p:cNvSpPr>
            <a:spLocks noEditPoints="1"/>
          </p:cNvSpPr>
          <p:nvPr/>
        </p:nvSpPr>
        <p:spPr bwMode="auto">
          <a:xfrm>
            <a:off x="5963544" y="8536782"/>
            <a:ext cx="352722" cy="355700"/>
          </a:xfrm>
          <a:custGeom>
            <a:avLst/>
            <a:gdLst>
              <a:gd name="T0" fmla="*/ 404 w 427"/>
              <a:gd name="T1" fmla="*/ 0 h 430"/>
              <a:gd name="T2" fmla="*/ 427 w 427"/>
              <a:gd name="T3" fmla="*/ 407 h 430"/>
              <a:gd name="T4" fmla="*/ 23 w 427"/>
              <a:gd name="T5" fmla="*/ 430 h 430"/>
              <a:gd name="T6" fmla="*/ 0 w 427"/>
              <a:gd name="T7" fmla="*/ 22 h 430"/>
              <a:gd name="T8" fmla="*/ 134 w 427"/>
              <a:gd name="T9" fmla="*/ 256 h 430"/>
              <a:gd name="T10" fmla="*/ 166 w 427"/>
              <a:gd name="T11" fmla="*/ 221 h 430"/>
              <a:gd name="T12" fmla="*/ 188 w 427"/>
              <a:gd name="T13" fmla="*/ 237 h 430"/>
              <a:gd name="T14" fmla="*/ 166 w 427"/>
              <a:gd name="T15" fmla="*/ 256 h 430"/>
              <a:gd name="T16" fmla="*/ 298 w 427"/>
              <a:gd name="T17" fmla="*/ 155 h 430"/>
              <a:gd name="T18" fmla="*/ 241 w 427"/>
              <a:gd name="T19" fmla="*/ 168 h 430"/>
              <a:gd name="T20" fmla="*/ 298 w 427"/>
              <a:gd name="T21" fmla="*/ 155 h 430"/>
              <a:gd name="T22" fmla="*/ 271 w 427"/>
              <a:gd name="T23" fmla="*/ 200 h 430"/>
              <a:gd name="T24" fmla="*/ 293 w 427"/>
              <a:gd name="T25" fmla="*/ 221 h 430"/>
              <a:gd name="T26" fmla="*/ 256 w 427"/>
              <a:gd name="T27" fmla="*/ 206 h 430"/>
              <a:gd name="T28" fmla="*/ 272 w 427"/>
              <a:gd name="T29" fmla="*/ 282 h 430"/>
              <a:gd name="T30" fmla="*/ 318 w 427"/>
              <a:gd name="T31" fmla="*/ 251 h 430"/>
              <a:gd name="T32" fmla="*/ 287 w 427"/>
              <a:gd name="T33" fmla="*/ 257 h 430"/>
              <a:gd name="T34" fmla="*/ 259 w 427"/>
              <a:gd name="T35" fmla="*/ 258 h 430"/>
              <a:gd name="T36" fmla="*/ 320 w 427"/>
              <a:gd name="T37" fmla="*/ 237 h 430"/>
              <a:gd name="T38" fmla="*/ 311 w 427"/>
              <a:gd name="T39" fmla="*/ 198 h 430"/>
              <a:gd name="T40" fmla="*/ 271 w 427"/>
              <a:gd name="T41" fmla="*/ 179 h 430"/>
              <a:gd name="T42" fmla="*/ 223 w 427"/>
              <a:gd name="T43" fmla="*/ 231 h 430"/>
              <a:gd name="T44" fmla="*/ 134 w 427"/>
              <a:gd name="T45" fmla="*/ 170 h 430"/>
              <a:gd name="T46" fmla="*/ 178 w 427"/>
              <a:gd name="T47" fmla="*/ 172 h 430"/>
              <a:gd name="T48" fmla="*/ 180 w 427"/>
              <a:gd name="T49" fmla="*/ 196 h 430"/>
              <a:gd name="T50" fmla="*/ 134 w 427"/>
              <a:gd name="T51" fmla="*/ 199 h 430"/>
              <a:gd name="T52" fmla="*/ 185 w 427"/>
              <a:gd name="T53" fmla="*/ 277 h 430"/>
              <a:gd name="T54" fmla="*/ 210 w 427"/>
              <a:gd name="T55" fmla="*/ 260 h 430"/>
              <a:gd name="T56" fmla="*/ 210 w 427"/>
              <a:gd name="T57" fmla="*/ 220 h 430"/>
              <a:gd name="T58" fmla="*/ 205 w 427"/>
              <a:gd name="T59" fmla="*/ 201 h 430"/>
              <a:gd name="T60" fmla="*/ 205 w 427"/>
              <a:gd name="T61" fmla="*/ 161 h 430"/>
              <a:gd name="T62" fmla="*/ 107 w 427"/>
              <a:gd name="T63" fmla="*/ 147 h 430"/>
              <a:gd name="T64" fmla="*/ 167 w 427"/>
              <a:gd name="T65" fmla="*/ 279 h 430"/>
              <a:gd name="T66" fmla="*/ 39 w 427"/>
              <a:gd name="T67" fmla="*/ 18 h 430"/>
              <a:gd name="T68" fmla="*/ 408 w 427"/>
              <a:gd name="T69" fmla="*/ 39 h 430"/>
              <a:gd name="T70" fmla="*/ 388 w 427"/>
              <a:gd name="T71" fmla="*/ 411 h 430"/>
              <a:gd name="T72" fmla="*/ 19 w 427"/>
              <a:gd name="T73" fmla="*/ 390 h 430"/>
              <a:gd name="T74" fmla="*/ 39 w 427"/>
              <a:gd name="T75"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7" h="430">
                <a:moveTo>
                  <a:pt x="23" y="0"/>
                </a:moveTo>
                <a:lnTo>
                  <a:pt x="404" y="0"/>
                </a:lnTo>
                <a:cubicBezTo>
                  <a:pt x="417" y="0"/>
                  <a:pt x="427" y="10"/>
                  <a:pt x="427" y="22"/>
                </a:cubicBezTo>
                <a:lnTo>
                  <a:pt x="427" y="407"/>
                </a:lnTo>
                <a:cubicBezTo>
                  <a:pt x="427" y="420"/>
                  <a:pt x="417" y="430"/>
                  <a:pt x="404" y="430"/>
                </a:cubicBezTo>
                <a:lnTo>
                  <a:pt x="23" y="430"/>
                </a:lnTo>
                <a:cubicBezTo>
                  <a:pt x="10" y="430"/>
                  <a:pt x="0" y="420"/>
                  <a:pt x="0" y="407"/>
                </a:cubicBezTo>
                <a:lnTo>
                  <a:pt x="0" y="22"/>
                </a:lnTo>
                <a:cubicBezTo>
                  <a:pt x="0" y="10"/>
                  <a:pt x="10" y="0"/>
                  <a:pt x="23" y="0"/>
                </a:cubicBezTo>
                <a:close/>
                <a:moveTo>
                  <a:pt x="134" y="256"/>
                </a:moveTo>
                <a:lnTo>
                  <a:pt x="134" y="221"/>
                </a:lnTo>
                <a:lnTo>
                  <a:pt x="166" y="221"/>
                </a:lnTo>
                <a:cubicBezTo>
                  <a:pt x="172" y="221"/>
                  <a:pt x="176" y="222"/>
                  <a:pt x="179" y="223"/>
                </a:cubicBezTo>
                <a:cubicBezTo>
                  <a:pt x="185" y="226"/>
                  <a:pt x="188" y="231"/>
                  <a:pt x="188" y="237"/>
                </a:cubicBezTo>
                <a:cubicBezTo>
                  <a:pt x="188" y="246"/>
                  <a:pt x="185" y="251"/>
                  <a:pt x="179" y="254"/>
                </a:cubicBezTo>
                <a:cubicBezTo>
                  <a:pt x="176" y="255"/>
                  <a:pt x="171" y="256"/>
                  <a:pt x="166" y="256"/>
                </a:cubicBezTo>
                <a:lnTo>
                  <a:pt x="134" y="256"/>
                </a:lnTo>
                <a:close/>
                <a:moveTo>
                  <a:pt x="298" y="155"/>
                </a:moveTo>
                <a:lnTo>
                  <a:pt x="241" y="155"/>
                </a:lnTo>
                <a:lnTo>
                  <a:pt x="241" y="168"/>
                </a:lnTo>
                <a:lnTo>
                  <a:pt x="298" y="168"/>
                </a:lnTo>
                <a:lnTo>
                  <a:pt x="298" y="155"/>
                </a:lnTo>
                <a:close/>
                <a:moveTo>
                  <a:pt x="256" y="206"/>
                </a:moveTo>
                <a:cubicBezTo>
                  <a:pt x="260" y="202"/>
                  <a:pt x="265" y="200"/>
                  <a:pt x="271" y="200"/>
                </a:cubicBezTo>
                <a:cubicBezTo>
                  <a:pt x="277" y="200"/>
                  <a:pt x="282" y="202"/>
                  <a:pt x="286" y="205"/>
                </a:cubicBezTo>
                <a:cubicBezTo>
                  <a:pt x="291" y="209"/>
                  <a:pt x="293" y="214"/>
                  <a:pt x="293" y="221"/>
                </a:cubicBezTo>
                <a:lnTo>
                  <a:pt x="249" y="221"/>
                </a:lnTo>
                <a:cubicBezTo>
                  <a:pt x="250" y="214"/>
                  <a:pt x="252" y="209"/>
                  <a:pt x="256" y="206"/>
                </a:cubicBezTo>
                <a:close/>
                <a:moveTo>
                  <a:pt x="238" y="270"/>
                </a:moveTo>
                <a:cubicBezTo>
                  <a:pt x="248" y="278"/>
                  <a:pt x="259" y="282"/>
                  <a:pt x="272" y="282"/>
                </a:cubicBezTo>
                <a:cubicBezTo>
                  <a:pt x="288" y="282"/>
                  <a:pt x="300" y="278"/>
                  <a:pt x="309" y="268"/>
                </a:cubicBezTo>
                <a:cubicBezTo>
                  <a:pt x="315" y="262"/>
                  <a:pt x="318" y="256"/>
                  <a:pt x="318" y="251"/>
                </a:cubicBezTo>
                <a:lnTo>
                  <a:pt x="292" y="251"/>
                </a:lnTo>
                <a:cubicBezTo>
                  <a:pt x="291" y="253"/>
                  <a:pt x="289" y="256"/>
                  <a:pt x="287" y="257"/>
                </a:cubicBezTo>
                <a:cubicBezTo>
                  <a:pt x="283" y="260"/>
                  <a:pt x="279" y="262"/>
                  <a:pt x="273" y="262"/>
                </a:cubicBezTo>
                <a:cubicBezTo>
                  <a:pt x="267" y="262"/>
                  <a:pt x="263" y="261"/>
                  <a:pt x="259" y="258"/>
                </a:cubicBezTo>
                <a:cubicBezTo>
                  <a:pt x="252" y="254"/>
                  <a:pt x="249" y="247"/>
                  <a:pt x="249" y="237"/>
                </a:cubicBezTo>
                <a:lnTo>
                  <a:pt x="320" y="237"/>
                </a:lnTo>
                <a:cubicBezTo>
                  <a:pt x="320" y="229"/>
                  <a:pt x="320" y="223"/>
                  <a:pt x="319" y="218"/>
                </a:cubicBezTo>
                <a:cubicBezTo>
                  <a:pt x="318" y="210"/>
                  <a:pt x="315" y="204"/>
                  <a:pt x="311" y="198"/>
                </a:cubicBezTo>
                <a:cubicBezTo>
                  <a:pt x="307" y="191"/>
                  <a:pt x="301" y="187"/>
                  <a:pt x="294" y="183"/>
                </a:cubicBezTo>
                <a:cubicBezTo>
                  <a:pt x="287" y="180"/>
                  <a:pt x="280" y="179"/>
                  <a:pt x="271" y="179"/>
                </a:cubicBezTo>
                <a:cubicBezTo>
                  <a:pt x="257" y="179"/>
                  <a:pt x="245" y="183"/>
                  <a:pt x="236" y="192"/>
                </a:cubicBezTo>
                <a:cubicBezTo>
                  <a:pt x="227" y="201"/>
                  <a:pt x="223" y="214"/>
                  <a:pt x="223" y="231"/>
                </a:cubicBezTo>
                <a:cubicBezTo>
                  <a:pt x="223" y="249"/>
                  <a:pt x="228" y="262"/>
                  <a:pt x="238" y="270"/>
                </a:cubicBezTo>
                <a:close/>
                <a:moveTo>
                  <a:pt x="134" y="170"/>
                </a:moveTo>
                <a:lnTo>
                  <a:pt x="162" y="170"/>
                </a:lnTo>
                <a:cubicBezTo>
                  <a:pt x="169" y="170"/>
                  <a:pt x="174" y="171"/>
                  <a:pt x="178" y="172"/>
                </a:cubicBezTo>
                <a:cubicBezTo>
                  <a:pt x="183" y="174"/>
                  <a:pt x="185" y="178"/>
                  <a:pt x="185" y="184"/>
                </a:cubicBezTo>
                <a:cubicBezTo>
                  <a:pt x="185" y="190"/>
                  <a:pt x="183" y="194"/>
                  <a:pt x="180" y="196"/>
                </a:cubicBezTo>
                <a:cubicBezTo>
                  <a:pt x="176" y="198"/>
                  <a:pt x="171" y="199"/>
                  <a:pt x="166" y="199"/>
                </a:cubicBezTo>
                <a:lnTo>
                  <a:pt x="134" y="199"/>
                </a:lnTo>
                <a:lnTo>
                  <a:pt x="134" y="170"/>
                </a:lnTo>
                <a:close/>
                <a:moveTo>
                  <a:pt x="185" y="277"/>
                </a:moveTo>
                <a:cubicBezTo>
                  <a:pt x="191" y="276"/>
                  <a:pt x="196" y="274"/>
                  <a:pt x="200" y="271"/>
                </a:cubicBezTo>
                <a:cubicBezTo>
                  <a:pt x="204" y="268"/>
                  <a:pt x="207" y="264"/>
                  <a:pt x="210" y="260"/>
                </a:cubicBezTo>
                <a:cubicBezTo>
                  <a:pt x="214" y="254"/>
                  <a:pt x="216" y="247"/>
                  <a:pt x="216" y="239"/>
                </a:cubicBezTo>
                <a:cubicBezTo>
                  <a:pt x="216" y="232"/>
                  <a:pt x="214" y="225"/>
                  <a:pt x="210" y="220"/>
                </a:cubicBezTo>
                <a:cubicBezTo>
                  <a:pt x="207" y="215"/>
                  <a:pt x="202" y="211"/>
                  <a:pt x="195" y="208"/>
                </a:cubicBezTo>
                <a:cubicBezTo>
                  <a:pt x="200" y="206"/>
                  <a:pt x="203" y="204"/>
                  <a:pt x="205" y="201"/>
                </a:cubicBezTo>
                <a:cubicBezTo>
                  <a:pt x="209" y="196"/>
                  <a:pt x="211" y="189"/>
                  <a:pt x="211" y="181"/>
                </a:cubicBezTo>
                <a:cubicBezTo>
                  <a:pt x="211" y="174"/>
                  <a:pt x="209" y="167"/>
                  <a:pt x="205" y="161"/>
                </a:cubicBezTo>
                <a:cubicBezTo>
                  <a:pt x="199" y="152"/>
                  <a:pt x="187" y="147"/>
                  <a:pt x="171" y="147"/>
                </a:cubicBezTo>
                <a:lnTo>
                  <a:pt x="107" y="147"/>
                </a:lnTo>
                <a:lnTo>
                  <a:pt x="107" y="279"/>
                </a:lnTo>
                <a:lnTo>
                  <a:pt x="167" y="279"/>
                </a:lnTo>
                <a:cubicBezTo>
                  <a:pt x="173" y="279"/>
                  <a:pt x="180" y="279"/>
                  <a:pt x="185" y="277"/>
                </a:cubicBezTo>
                <a:close/>
                <a:moveTo>
                  <a:pt x="39" y="18"/>
                </a:moveTo>
                <a:lnTo>
                  <a:pt x="388" y="18"/>
                </a:lnTo>
                <a:cubicBezTo>
                  <a:pt x="399" y="18"/>
                  <a:pt x="408" y="28"/>
                  <a:pt x="408" y="39"/>
                </a:cubicBezTo>
                <a:lnTo>
                  <a:pt x="408" y="390"/>
                </a:lnTo>
                <a:cubicBezTo>
                  <a:pt x="408" y="402"/>
                  <a:pt x="399" y="411"/>
                  <a:pt x="388" y="411"/>
                </a:cubicBezTo>
                <a:lnTo>
                  <a:pt x="39" y="411"/>
                </a:lnTo>
                <a:cubicBezTo>
                  <a:pt x="28" y="411"/>
                  <a:pt x="19" y="402"/>
                  <a:pt x="19" y="390"/>
                </a:cubicBezTo>
                <a:lnTo>
                  <a:pt x="19" y="39"/>
                </a:lnTo>
                <a:cubicBezTo>
                  <a:pt x="19" y="28"/>
                  <a:pt x="28" y="18"/>
                  <a:pt x="39"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1" name="Freeform 270"/>
          <p:cNvSpPr>
            <a:spLocks noEditPoints="1"/>
          </p:cNvSpPr>
          <p:nvPr/>
        </p:nvSpPr>
        <p:spPr bwMode="auto">
          <a:xfrm>
            <a:off x="6616899" y="8536782"/>
            <a:ext cx="355700" cy="355700"/>
          </a:xfrm>
          <a:custGeom>
            <a:avLst/>
            <a:gdLst>
              <a:gd name="T0" fmla="*/ 23 w 428"/>
              <a:gd name="T1" fmla="*/ 0 h 430"/>
              <a:gd name="T2" fmla="*/ 405 w 428"/>
              <a:gd name="T3" fmla="*/ 0 h 430"/>
              <a:gd name="T4" fmla="*/ 428 w 428"/>
              <a:gd name="T5" fmla="*/ 22 h 430"/>
              <a:gd name="T6" fmla="*/ 428 w 428"/>
              <a:gd name="T7" fmla="*/ 407 h 430"/>
              <a:gd name="T8" fmla="*/ 405 w 428"/>
              <a:gd name="T9" fmla="*/ 430 h 430"/>
              <a:gd name="T10" fmla="*/ 23 w 428"/>
              <a:gd name="T11" fmla="*/ 430 h 430"/>
              <a:gd name="T12" fmla="*/ 0 w 428"/>
              <a:gd name="T13" fmla="*/ 407 h 430"/>
              <a:gd name="T14" fmla="*/ 0 w 428"/>
              <a:gd name="T15" fmla="*/ 22 h 430"/>
              <a:gd name="T16" fmla="*/ 23 w 428"/>
              <a:gd name="T17" fmla="*/ 0 h 430"/>
              <a:gd name="T18" fmla="*/ 281 w 428"/>
              <a:gd name="T19" fmla="*/ 202 h 430"/>
              <a:gd name="T20" fmla="*/ 149 w 428"/>
              <a:gd name="T21" fmla="*/ 189 h 430"/>
              <a:gd name="T22" fmla="*/ 136 w 428"/>
              <a:gd name="T23" fmla="*/ 182 h 430"/>
              <a:gd name="T24" fmla="*/ 142 w 428"/>
              <a:gd name="T25" fmla="*/ 169 h 430"/>
              <a:gd name="T26" fmla="*/ 292 w 428"/>
              <a:gd name="T27" fmla="*/ 184 h 430"/>
              <a:gd name="T28" fmla="*/ 296 w 428"/>
              <a:gd name="T29" fmla="*/ 199 h 430"/>
              <a:gd name="T30" fmla="*/ 281 w 428"/>
              <a:gd name="T31" fmla="*/ 202 h 430"/>
              <a:gd name="T32" fmla="*/ 280 w 428"/>
              <a:gd name="T33" fmla="*/ 234 h 430"/>
              <a:gd name="T34" fmla="*/ 268 w 428"/>
              <a:gd name="T35" fmla="*/ 237 h 430"/>
              <a:gd name="T36" fmla="*/ 154 w 428"/>
              <a:gd name="T37" fmla="*/ 224 h 430"/>
              <a:gd name="T38" fmla="*/ 144 w 428"/>
              <a:gd name="T39" fmla="*/ 218 h 430"/>
              <a:gd name="T40" fmla="*/ 149 w 428"/>
              <a:gd name="T41" fmla="*/ 207 h 430"/>
              <a:gd name="T42" fmla="*/ 278 w 428"/>
              <a:gd name="T43" fmla="*/ 223 h 430"/>
              <a:gd name="T44" fmla="*/ 280 w 428"/>
              <a:gd name="T45" fmla="*/ 234 h 430"/>
              <a:gd name="T46" fmla="*/ 267 w 428"/>
              <a:gd name="T47" fmla="*/ 266 h 430"/>
              <a:gd name="T48" fmla="*/ 257 w 428"/>
              <a:gd name="T49" fmla="*/ 268 h 430"/>
              <a:gd name="T50" fmla="*/ 156 w 428"/>
              <a:gd name="T51" fmla="*/ 257 h 430"/>
              <a:gd name="T52" fmla="*/ 148 w 428"/>
              <a:gd name="T53" fmla="*/ 252 h 430"/>
              <a:gd name="T54" fmla="*/ 153 w 428"/>
              <a:gd name="T55" fmla="*/ 243 h 430"/>
              <a:gd name="T56" fmla="*/ 264 w 428"/>
              <a:gd name="T57" fmla="*/ 256 h 430"/>
              <a:gd name="T58" fmla="*/ 267 w 428"/>
              <a:gd name="T59" fmla="*/ 266 h 430"/>
              <a:gd name="T60" fmla="*/ 214 w 428"/>
              <a:gd name="T61" fmla="*/ 100 h 430"/>
              <a:gd name="T62" fmla="*/ 100 w 428"/>
              <a:gd name="T63" fmla="*/ 215 h 430"/>
              <a:gd name="T64" fmla="*/ 214 w 428"/>
              <a:gd name="T65" fmla="*/ 329 h 430"/>
              <a:gd name="T66" fmla="*/ 328 w 428"/>
              <a:gd name="T67" fmla="*/ 215 h 430"/>
              <a:gd name="T68" fmla="*/ 214 w 428"/>
              <a:gd name="T69" fmla="*/ 100 h 430"/>
              <a:gd name="T70" fmla="*/ 40 w 428"/>
              <a:gd name="T71" fmla="*/ 18 h 430"/>
              <a:gd name="T72" fmla="*/ 388 w 428"/>
              <a:gd name="T73" fmla="*/ 18 h 430"/>
              <a:gd name="T74" fmla="*/ 409 w 428"/>
              <a:gd name="T75" fmla="*/ 39 h 430"/>
              <a:gd name="T76" fmla="*/ 409 w 428"/>
              <a:gd name="T77" fmla="*/ 390 h 430"/>
              <a:gd name="T78" fmla="*/ 388 w 428"/>
              <a:gd name="T79" fmla="*/ 411 h 430"/>
              <a:gd name="T80" fmla="*/ 40 w 428"/>
              <a:gd name="T81" fmla="*/ 411 h 430"/>
              <a:gd name="T82" fmla="*/ 19 w 428"/>
              <a:gd name="T83" fmla="*/ 390 h 430"/>
              <a:gd name="T84" fmla="*/ 19 w 428"/>
              <a:gd name="T85" fmla="*/ 39 h 430"/>
              <a:gd name="T86" fmla="*/ 40 w 428"/>
              <a:gd name="T87"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8" h="430">
                <a:moveTo>
                  <a:pt x="23" y="0"/>
                </a:moveTo>
                <a:lnTo>
                  <a:pt x="405" y="0"/>
                </a:lnTo>
                <a:cubicBezTo>
                  <a:pt x="417" y="0"/>
                  <a:pt x="428" y="10"/>
                  <a:pt x="428" y="22"/>
                </a:cubicBezTo>
                <a:lnTo>
                  <a:pt x="428" y="407"/>
                </a:lnTo>
                <a:cubicBezTo>
                  <a:pt x="428" y="420"/>
                  <a:pt x="417" y="430"/>
                  <a:pt x="405" y="430"/>
                </a:cubicBezTo>
                <a:lnTo>
                  <a:pt x="23" y="430"/>
                </a:lnTo>
                <a:cubicBezTo>
                  <a:pt x="11" y="430"/>
                  <a:pt x="0" y="420"/>
                  <a:pt x="0" y="407"/>
                </a:cubicBezTo>
                <a:lnTo>
                  <a:pt x="0" y="22"/>
                </a:lnTo>
                <a:cubicBezTo>
                  <a:pt x="0" y="10"/>
                  <a:pt x="11" y="0"/>
                  <a:pt x="23" y="0"/>
                </a:cubicBezTo>
                <a:close/>
                <a:moveTo>
                  <a:pt x="281" y="202"/>
                </a:moveTo>
                <a:cubicBezTo>
                  <a:pt x="245" y="180"/>
                  <a:pt x="184" y="178"/>
                  <a:pt x="149" y="189"/>
                </a:cubicBezTo>
                <a:cubicBezTo>
                  <a:pt x="143" y="191"/>
                  <a:pt x="137" y="187"/>
                  <a:pt x="136" y="182"/>
                </a:cubicBezTo>
                <a:cubicBezTo>
                  <a:pt x="134" y="176"/>
                  <a:pt x="137" y="171"/>
                  <a:pt x="142" y="169"/>
                </a:cubicBezTo>
                <a:cubicBezTo>
                  <a:pt x="183" y="157"/>
                  <a:pt x="250" y="159"/>
                  <a:pt x="292" y="184"/>
                </a:cubicBezTo>
                <a:cubicBezTo>
                  <a:pt x="297" y="187"/>
                  <a:pt x="299" y="194"/>
                  <a:pt x="296" y="199"/>
                </a:cubicBezTo>
                <a:cubicBezTo>
                  <a:pt x="293" y="203"/>
                  <a:pt x="287" y="205"/>
                  <a:pt x="281" y="202"/>
                </a:cubicBezTo>
                <a:close/>
                <a:moveTo>
                  <a:pt x="280" y="234"/>
                </a:moveTo>
                <a:cubicBezTo>
                  <a:pt x="277" y="238"/>
                  <a:pt x="272" y="240"/>
                  <a:pt x="268" y="237"/>
                </a:cubicBezTo>
                <a:cubicBezTo>
                  <a:pt x="237" y="218"/>
                  <a:pt x="190" y="212"/>
                  <a:pt x="154" y="224"/>
                </a:cubicBezTo>
                <a:cubicBezTo>
                  <a:pt x="150" y="225"/>
                  <a:pt x="145" y="223"/>
                  <a:pt x="144" y="218"/>
                </a:cubicBezTo>
                <a:cubicBezTo>
                  <a:pt x="142" y="214"/>
                  <a:pt x="145" y="208"/>
                  <a:pt x="149" y="207"/>
                </a:cubicBezTo>
                <a:cubicBezTo>
                  <a:pt x="191" y="195"/>
                  <a:pt x="243" y="201"/>
                  <a:pt x="278" y="223"/>
                </a:cubicBezTo>
                <a:cubicBezTo>
                  <a:pt x="281" y="225"/>
                  <a:pt x="283" y="230"/>
                  <a:pt x="280" y="234"/>
                </a:cubicBezTo>
                <a:close/>
                <a:moveTo>
                  <a:pt x="267" y="266"/>
                </a:moveTo>
                <a:cubicBezTo>
                  <a:pt x="264" y="269"/>
                  <a:pt x="260" y="270"/>
                  <a:pt x="257" y="268"/>
                </a:cubicBezTo>
                <a:cubicBezTo>
                  <a:pt x="230" y="251"/>
                  <a:pt x="196" y="248"/>
                  <a:pt x="156" y="257"/>
                </a:cubicBezTo>
                <a:cubicBezTo>
                  <a:pt x="152" y="258"/>
                  <a:pt x="149" y="255"/>
                  <a:pt x="148" y="252"/>
                </a:cubicBezTo>
                <a:cubicBezTo>
                  <a:pt x="146" y="248"/>
                  <a:pt x="149" y="245"/>
                  <a:pt x="153" y="243"/>
                </a:cubicBezTo>
                <a:cubicBezTo>
                  <a:pt x="196" y="234"/>
                  <a:pt x="234" y="238"/>
                  <a:pt x="264" y="256"/>
                </a:cubicBezTo>
                <a:cubicBezTo>
                  <a:pt x="268" y="258"/>
                  <a:pt x="268" y="262"/>
                  <a:pt x="267" y="266"/>
                </a:cubicBezTo>
                <a:close/>
                <a:moveTo>
                  <a:pt x="214" y="100"/>
                </a:moveTo>
                <a:cubicBezTo>
                  <a:pt x="151" y="100"/>
                  <a:pt x="100" y="152"/>
                  <a:pt x="100" y="215"/>
                </a:cubicBezTo>
                <a:cubicBezTo>
                  <a:pt x="100" y="278"/>
                  <a:pt x="151" y="329"/>
                  <a:pt x="214" y="329"/>
                </a:cubicBezTo>
                <a:cubicBezTo>
                  <a:pt x="277" y="329"/>
                  <a:pt x="328" y="278"/>
                  <a:pt x="328" y="215"/>
                </a:cubicBezTo>
                <a:cubicBezTo>
                  <a:pt x="328" y="152"/>
                  <a:pt x="277" y="100"/>
                  <a:pt x="214" y="100"/>
                </a:cubicBezTo>
                <a:close/>
                <a:moveTo>
                  <a:pt x="40" y="18"/>
                </a:moveTo>
                <a:lnTo>
                  <a:pt x="388" y="18"/>
                </a:lnTo>
                <a:cubicBezTo>
                  <a:pt x="399" y="18"/>
                  <a:pt x="409" y="28"/>
                  <a:pt x="409" y="39"/>
                </a:cubicBezTo>
                <a:lnTo>
                  <a:pt x="409" y="390"/>
                </a:lnTo>
                <a:cubicBezTo>
                  <a:pt x="409" y="402"/>
                  <a:pt x="399" y="411"/>
                  <a:pt x="388" y="411"/>
                </a:cubicBezTo>
                <a:lnTo>
                  <a:pt x="40" y="411"/>
                </a:lnTo>
                <a:cubicBezTo>
                  <a:pt x="28" y="411"/>
                  <a:pt x="19" y="402"/>
                  <a:pt x="19" y="390"/>
                </a:cubicBezTo>
                <a:lnTo>
                  <a:pt x="19" y="39"/>
                </a:lnTo>
                <a:cubicBezTo>
                  <a:pt x="19" y="28"/>
                  <a:pt x="28" y="18"/>
                  <a:pt x="40"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2" name="Freeform 271"/>
          <p:cNvSpPr>
            <a:spLocks noEditPoints="1"/>
          </p:cNvSpPr>
          <p:nvPr/>
        </p:nvSpPr>
        <p:spPr bwMode="auto">
          <a:xfrm>
            <a:off x="7268766" y="8536782"/>
            <a:ext cx="355700" cy="355700"/>
          </a:xfrm>
          <a:custGeom>
            <a:avLst/>
            <a:gdLst>
              <a:gd name="T0" fmla="*/ 23 w 427"/>
              <a:gd name="T1" fmla="*/ 0 h 430"/>
              <a:gd name="T2" fmla="*/ 404 w 427"/>
              <a:gd name="T3" fmla="*/ 0 h 430"/>
              <a:gd name="T4" fmla="*/ 427 w 427"/>
              <a:gd name="T5" fmla="*/ 22 h 430"/>
              <a:gd name="T6" fmla="*/ 427 w 427"/>
              <a:gd name="T7" fmla="*/ 407 h 430"/>
              <a:gd name="T8" fmla="*/ 404 w 427"/>
              <a:gd name="T9" fmla="*/ 430 h 430"/>
              <a:gd name="T10" fmla="*/ 23 w 427"/>
              <a:gd name="T11" fmla="*/ 430 h 430"/>
              <a:gd name="T12" fmla="*/ 0 w 427"/>
              <a:gd name="T13" fmla="*/ 407 h 430"/>
              <a:gd name="T14" fmla="*/ 0 w 427"/>
              <a:gd name="T15" fmla="*/ 22 h 430"/>
              <a:gd name="T16" fmla="*/ 23 w 427"/>
              <a:gd name="T17" fmla="*/ 0 h 430"/>
              <a:gd name="T18" fmla="*/ 135 w 427"/>
              <a:gd name="T19" fmla="*/ 296 h 430"/>
              <a:gd name="T20" fmla="*/ 169 w 427"/>
              <a:gd name="T21" fmla="*/ 296 h 430"/>
              <a:gd name="T22" fmla="*/ 169 w 427"/>
              <a:gd name="T23" fmla="*/ 188 h 430"/>
              <a:gd name="T24" fmla="*/ 135 w 427"/>
              <a:gd name="T25" fmla="*/ 188 h 430"/>
              <a:gd name="T26" fmla="*/ 135 w 427"/>
              <a:gd name="T27" fmla="*/ 296 h 430"/>
              <a:gd name="T28" fmla="*/ 223 w 427"/>
              <a:gd name="T29" fmla="*/ 239 h 430"/>
              <a:gd name="T30" fmla="*/ 243 w 427"/>
              <a:gd name="T31" fmla="*/ 215 h 430"/>
              <a:gd name="T32" fmla="*/ 261 w 427"/>
              <a:gd name="T33" fmla="*/ 239 h 430"/>
              <a:gd name="T34" fmla="*/ 261 w 427"/>
              <a:gd name="T35" fmla="*/ 296 h 430"/>
              <a:gd name="T36" fmla="*/ 295 w 427"/>
              <a:gd name="T37" fmla="*/ 296 h 430"/>
              <a:gd name="T38" fmla="*/ 295 w 427"/>
              <a:gd name="T39" fmla="*/ 227 h 430"/>
              <a:gd name="T40" fmla="*/ 255 w 427"/>
              <a:gd name="T41" fmla="*/ 184 h 430"/>
              <a:gd name="T42" fmla="*/ 223 w 427"/>
              <a:gd name="T43" fmla="*/ 202 h 430"/>
              <a:gd name="T44" fmla="*/ 223 w 427"/>
              <a:gd name="T45" fmla="*/ 188 h 430"/>
              <a:gd name="T46" fmla="*/ 190 w 427"/>
              <a:gd name="T47" fmla="*/ 188 h 430"/>
              <a:gd name="T48" fmla="*/ 190 w 427"/>
              <a:gd name="T49" fmla="*/ 296 h 430"/>
              <a:gd name="T50" fmla="*/ 223 w 427"/>
              <a:gd name="T51" fmla="*/ 296 h 430"/>
              <a:gd name="T52" fmla="*/ 223 w 427"/>
              <a:gd name="T53" fmla="*/ 239 h 430"/>
              <a:gd name="T54" fmla="*/ 152 w 427"/>
              <a:gd name="T55" fmla="*/ 173 h 430"/>
              <a:gd name="T56" fmla="*/ 172 w 427"/>
              <a:gd name="T57" fmla="*/ 153 h 430"/>
              <a:gd name="T58" fmla="*/ 152 w 427"/>
              <a:gd name="T59" fmla="*/ 133 h 430"/>
              <a:gd name="T60" fmla="*/ 132 w 427"/>
              <a:gd name="T61" fmla="*/ 153 h 430"/>
              <a:gd name="T62" fmla="*/ 152 w 427"/>
              <a:gd name="T63" fmla="*/ 173 h 430"/>
              <a:gd name="T64" fmla="*/ 39 w 427"/>
              <a:gd name="T65" fmla="*/ 18 h 430"/>
              <a:gd name="T66" fmla="*/ 387 w 427"/>
              <a:gd name="T67" fmla="*/ 18 h 430"/>
              <a:gd name="T68" fmla="*/ 408 w 427"/>
              <a:gd name="T69" fmla="*/ 39 h 430"/>
              <a:gd name="T70" fmla="*/ 408 w 427"/>
              <a:gd name="T71" fmla="*/ 390 h 430"/>
              <a:gd name="T72" fmla="*/ 387 w 427"/>
              <a:gd name="T73" fmla="*/ 411 h 430"/>
              <a:gd name="T74" fmla="*/ 39 w 427"/>
              <a:gd name="T75" fmla="*/ 411 h 430"/>
              <a:gd name="T76" fmla="*/ 18 w 427"/>
              <a:gd name="T77" fmla="*/ 390 h 430"/>
              <a:gd name="T78" fmla="*/ 18 w 427"/>
              <a:gd name="T79" fmla="*/ 39 h 430"/>
              <a:gd name="T80" fmla="*/ 39 w 427"/>
              <a:gd name="T81"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7" h="430">
                <a:moveTo>
                  <a:pt x="23" y="0"/>
                </a:moveTo>
                <a:lnTo>
                  <a:pt x="404" y="0"/>
                </a:lnTo>
                <a:cubicBezTo>
                  <a:pt x="417" y="0"/>
                  <a:pt x="427" y="10"/>
                  <a:pt x="427" y="22"/>
                </a:cubicBezTo>
                <a:lnTo>
                  <a:pt x="427" y="407"/>
                </a:lnTo>
                <a:cubicBezTo>
                  <a:pt x="427" y="420"/>
                  <a:pt x="417" y="430"/>
                  <a:pt x="404" y="430"/>
                </a:cubicBezTo>
                <a:lnTo>
                  <a:pt x="23" y="430"/>
                </a:lnTo>
                <a:cubicBezTo>
                  <a:pt x="10" y="430"/>
                  <a:pt x="0" y="420"/>
                  <a:pt x="0" y="407"/>
                </a:cubicBezTo>
                <a:lnTo>
                  <a:pt x="0" y="22"/>
                </a:lnTo>
                <a:cubicBezTo>
                  <a:pt x="0" y="10"/>
                  <a:pt x="10" y="0"/>
                  <a:pt x="23" y="0"/>
                </a:cubicBezTo>
                <a:close/>
                <a:moveTo>
                  <a:pt x="135" y="296"/>
                </a:moveTo>
                <a:lnTo>
                  <a:pt x="169" y="296"/>
                </a:lnTo>
                <a:lnTo>
                  <a:pt x="169" y="188"/>
                </a:lnTo>
                <a:lnTo>
                  <a:pt x="135" y="188"/>
                </a:lnTo>
                <a:lnTo>
                  <a:pt x="135" y="296"/>
                </a:lnTo>
                <a:close/>
                <a:moveTo>
                  <a:pt x="223" y="239"/>
                </a:moveTo>
                <a:cubicBezTo>
                  <a:pt x="223" y="224"/>
                  <a:pt x="230" y="215"/>
                  <a:pt x="243" y="215"/>
                </a:cubicBezTo>
                <a:cubicBezTo>
                  <a:pt x="255" y="215"/>
                  <a:pt x="261" y="224"/>
                  <a:pt x="261" y="239"/>
                </a:cubicBezTo>
                <a:cubicBezTo>
                  <a:pt x="261" y="255"/>
                  <a:pt x="261" y="296"/>
                  <a:pt x="261" y="296"/>
                </a:cubicBezTo>
                <a:lnTo>
                  <a:pt x="295" y="296"/>
                </a:lnTo>
                <a:cubicBezTo>
                  <a:pt x="295" y="296"/>
                  <a:pt x="295" y="257"/>
                  <a:pt x="295" y="227"/>
                </a:cubicBezTo>
                <a:cubicBezTo>
                  <a:pt x="295" y="198"/>
                  <a:pt x="278" y="184"/>
                  <a:pt x="255" y="184"/>
                </a:cubicBezTo>
                <a:cubicBezTo>
                  <a:pt x="232" y="184"/>
                  <a:pt x="223" y="202"/>
                  <a:pt x="223" y="202"/>
                </a:cubicBezTo>
                <a:lnTo>
                  <a:pt x="223" y="188"/>
                </a:lnTo>
                <a:lnTo>
                  <a:pt x="190" y="188"/>
                </a:lnTo>
                <a:lnTo>
                  <a:pt x="190" y="296"/>
                </a:lnTo>
                <a:lnTo>
                  <a:pt x="223" y="296"/>
                </a:lnTo>
                <a:cubicBezTo>
                  <a:pt x="223" y="296"/>
                  <a:pt x="223" y="256"/>
                  <a:pt x="223" y="239"/>
                </a:cubicBezTo>
                <a:close/>
                <a:moveTo>
                  <a:pt x="152" y="173"/>
                </a:moveTo>
                <a:cubicBezTo>
                  <a:pt x="163" y="173"/>
                  <a:pt x="172" y="164"/>
                  <a:pt x="172" y="153"/>
                </a:cubicBezTo>
                <a:cubicBezTo>
                  <a:pt x="172" y="142"/>
                  <a:pt x="163" y="133"/>
                  <a:pt x="152" y="133"/>
                </a:cubicBezTo>
                <a:cubicBezTo>
                  <a:pt x="141" y="133"/>
                  <a:pt x="132" y="142"/>
                  <a:pt x="132" y="153"/>
                </a:cubicBezTo>
                <a:cubicBezTo>
                  <a:pt x="132" y="164"/>
                  <a:pt x="141" y="173"/>
                  <a:pt x="152" y="173"/>
                </a:cubicBezTo>
                <a:close/>
                <a:moveTo>
                  <a:pt x="39" y="18"/>
                </a:moveTo>
                <a:lnTo>
                  <a:pt x="387" y="18"/>
                </a:lnTo>
                <a:cubicBezTo>
                  <a:pt x="399" y="18"/>
                  <a:pt x="408" y="28"/>
                  <a:pt x="408" y="39"/>
                </a:cubicBezTo>
                <a:lnTo>
                  <a:pt x="408" y="390"/>
                </a:lnTo>
                <a:cubicBezTo>
                  <a:pt x="408" y="402"/>
                  <a:pt x="399" y="411"/>
                  <a:pt x="387" y="411"/>
                </a:cubicBezTo>
                <a:lnTo>
                  <a:pt x="39" y="411"/>
                </a:lnTo>
                <a:cubicBezTo>
                  <a:pt x="28" y="411"/>
                  <a:pt x="18" y="402"/>
                  <a:pt x="18" y="390"/>
                </a:cubicBezTo>
                <a:lnTo>
                  <a:pt x="18" y="39"/>
                </a:lnTo>
                <a:cubicBezTo>
                  <a:pt x="18" y="28"/>
                  <a:pt x="28" y="18"/>
                  <a:pt x="39"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3" name="Freeform 272"/>
          <p:cNvSpPr>
            <a:spLocks noEditPoints="1"/>
          </p:cNvSpPr>
          <p:nvPr/>
        </p:nvSpPr>
        <p:spPr bwMode="auto">
          <a:xfrm>
            <a:off x="7846219" y="8536782"/>
            <a:ext cx="352723" cy="355700"/>
          </a:xfrm>
          <a:custGeom>
            <a:avLst/>
            <a:gdLst>
              <a:gd name="T0" fmla="*/ 23 w 427"/>
              <a:gd name="T1" fmla="*/ 0 h 430"/>
              <a:gd name="T2" fmla="*/ 404 w 427"/>
              <a:gd name="T3" fmla="*/ 0 h 430"/>
              <a:gd name="T4" fmla="*/ 427 w 427"/>
              <a:gd name="T5" fmla="*/ 22 h 430"/>
              <a:gd name="T6" fmla="*/ 427 w 427"/>
              <a:gd name="T7" fmla="*/ 407 h 430"/>
              <a:gd name="T8" fmla="*/ 404 w 427"/>
              <a:gd name="T9" fmla="*/ 430 h 430"/>
              <a:gd name="T10" fmla="*/ 23 w 427"/>
              <a:gd name="T11" fmla="*/ 430 h 430"/>
              <a:gd name="T12" fmla="*/ 0 w 427"/>
              <a:gd name="T13" fmla="*/ 407 h 430"/>
              <a:gd name="T14" fmla="*/ 0 w 427"/>
              <a:gd name="T15" fmla="*/ 22 h 430"/>
              <a:gd name="T16" fmla="*/ 23 w 427"/>
              <a:gd name="T17" fmla="*/ 0 h 430"/>
              <a:gd name="T18" fmla="*/ 320 w 427"/>
              <a:gd name="T19" fmla="*/ 161 h 430"/>
              <a:gd name="T20" fmla="*/ 300 w 427"/>
              <a:gd name="T21" fmla="*/ 141 h 430"/>
              <a:gd name="T22" fmla="*/ 213 w 427"/>
              <a:gd name="T23" fmla="*/ 137 h 430"/>
              <a:gd name="T24" fmla="*/ 127 w 427"/>
              <a:gd name="T25" fmla="*/ 141 h 430"/>
              <a:gd name="T26" fmla="*/ 107 w 427"/>
              <a:gd name="T27" fmla="*/ 161 h 430"/>
              <a:gd name="T28" fmla="*/ 103 w 427"/>
              <a:gd name="T29" fmla="*/ 215 h 430"/>
              <a:gd name="T30" fmla="*/ 107 w 427"/>
              <a:gd name="T31" fmla="*/ 268 h 430"/>
              <a:gd name="T32" fmla="*/ 127 w 427"/>
              <a:gd name="T33" fmla="*/ 288 h 430"/>
              <a:gd name="T34" fmla="*/ 213 w 427"/>
              <a:gd name="T35" fmla="*/ 293 h 430"/>
              <a:gd name="T36" fmla="*/ 300 w 427"/>
              <a:gd name="T37" fmla="*/ 288 h 430"/>
              <a:gd name="T38" fmla="*/ 320 w 427"/>
              <a:gd name="T39" fmla="*/ 268 h 430"/>
              <a:gd name="T40" fmla="*/ 324 w 427"/>
              <a:gd name="T41" fmla="*/ 215 h 430"/>
              <a:gd name="T42" fmla="*/ 320 w 427"/>
              <a:gd name="T43" fmla="*/ 161 h 430"/>
              <a:gd name="T44" fmla="*/ 191 w 427"/>
              <a:gd name="T45" fmla="*/ 248 h 430"/>
              <a:gd name="T46" fmla="*/ 191 w 427"/>
              <a:gd name="T47" fmla="*/ 182 h 430"/>
              <a:gd name="T48" fmla="*/ 249 w 427"/>
              <a:gd name="T49" fmla="*/ 215 h 430"/>
              <a:gd name="T50" fmla="*/ 191 w 427"/>
              <a:gd name="T51" fmla="*/ 248 h 430"/>
              <a:gd name="T52" fmla="*/ 39 w 427"/>
              <a:gd name="T53" fmla="*/ 18 h 430"/>
              <a:gd name="T54" fmla="*/ 388 w 427"/>
              <a:gd name="T55" fmla="*/ 18 h 430"/>
              <a:gd name="T56" fmla="*/ 408 w 427"/>
              <a:gd name="T57" fmla="*/ 39 h 430"/>
              <a:gd name="T58" fmla="*/ 408 w 427"/>
              <a:gd name="T59" fmla="*/ 390 h 430"/>
              <a:gd name="T60" fmla="*/ 388 w 427"/>
              <a:gd name="T61" fmla="*/ 411 h 430"/>
              <a:gd name="T62" fmla="*/ 39 w 427"/>
              <a:gd name="T63" fmla="*/ 411 h 430"/>
              <a:gd name="T64" fmla="*/ 19 w 427"/>
              <a:gd name="T65" fmla="*/ 390 h 430"/>
              <a:gd name="T66" fmla="*/ 19 w 427"/>
              <a:gd name="T67" fmla="*/ 39 h 430"/>
              <a:gd name="T68" fmla="*/ 39 w 427"/>
              <a:gd name="T69"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430">
                <a:moveTo>
                  <a:pt x="23" y="0"/>
                </a:moveTo>
                <a:lnTo>
                  <a:pt x="404" y="0"/>
                </a:lnTo>
                <a:cubicBezTo>
                  <a:pt x="417" y="0"/>
                  <a:pt x="427" y="10"/>
                  <a:pt x="427" y="22"/>
                </a:cubicBezTo>
                <a:lnTo>
                  <a:pt x="427" y="407"/>
                </a:lnTo>
                <a:cubicBezTo>
                  <a:pt x="427" y="420"/>
                  <a:pt x="417" y="430"/>
                  <a:pt x="404" y="430"/>
                </a:cubicBezTo>
                <a:lnTo>
                  <a:pt x="23" y="430"/>
                </a:lnTo>
                <a:cubicBezTo>
                  <a:pt x="10" y="430"/>
                  <a:pt x="0" y="420"/>
                  <a:pt x="0" y="407"/>
                </a:cubicBezTo>
                <a:lnTo>
                  <a:pt x="0" y="22"/>
                </a:lnTo>
                <a:cubicBezTo>
                  <a:pt x="0" y="10"/>
                  <a:pt x="10" y="0"/>
                  <a:pt x="23" y="0"/>
                </a:cubicBezTo>
                <a:close/>
                <a:moveTo>
                  <a:pt x="320" y="161"/>
                </a:moveTo>
                <a:cubicBezTo>
                  <a:pt x="317" y="152"/>
                  <a:pt x="310" y="144"/>
                  <a:pt x="300" y="141"/>
                </a:cubicBezTo>
                <a:cubicBezTo>
                  <a:pt x="283" y="137"/>
                  <a:pt x="213" y="137"/>
                  <a:pt x="213" y="137"/>
                </a:cubicBezTo>
                <a:cubicBezTo>
                  <a:pt x="213" y="137"/>
                  <a:pt x="144" y="137"/>
                  <a:pt x="127" y="141"/>
                </a:cubicBezTo>
                <a:cubicBezTo>
                  <a:pt x="117" y="144"/>
                  <a:pt x="110" y="152"/>
                  <a:pt x="107" y="161"/>
                </a:cubicBezTo>
                <a:cubicBezTo>
                  <a:pt x="103" y="179"/>
                  <a:pt x="103" y="215"/>
                  <a:pt x="103" y="215"/>
                </a:cubicBezTo>
                <a:cubicBezTo>
                  <a:pt x="103" y="215"/>
                  <a:pt x="103" y="251"/>
                  <a:pt x="107" y="268"/>
                </a:cubicBezTo>
                <a:cubicBezTo>
                  <a:pt x="110" y="278"/>
                  <a:pt x="117" y="286"/>
                  <a:pt x="127" y="288"/>
                </a:cubicBezTo>
                <a:cubicBezTo>
                  <a:pt x="144" y="293"/>
                  <a:pt x="213" y="293"/>
                  <a:pt x="213" y="293"/>
                </a:cubicBezTo>
                <a:cubicBezTo>
                  <a:pt x="213" y="293"/>
                  <a:pt x="283" y="293"/>
                  <a:pt x="300" y="288"/>
                </a:cubicBezTo>
                <a:cubicBezTo>
                  <a:pt x="310" y="286"/>
                  <a:pt x="317" y="278"/>
                  <a:pt x="320" y="268"/>
                </a:cubicBezTo>
                <a:cubicBezTo>
                  <a:pt x="324" y="251"/>
                  <a:pt x="324" y="215"/>
                  <a:pt x="324" y="215"/>
                </a:cubicBezTo>
                <a:cubicBezTo>
                  <a:pt x="324" y="215"/>
                  <a:pt x="324" y="179"/>
                  <a:pt x="320" y="161"/>
                </a:cubicBezTo>
                <a:close/>
                <a:moveTo>
                  <a:pt x="191" y="248"/>
                </a:moveTo>
                <a:lnTo>
                  <a:pt x="191" y="182"/>
                </a:lnTo>
                <a:lnTo>
                  <a:pt x="249" y="215"/>
                </a:lnTo>
                <a:lnTo>
                  <a:pt x="191" y="248"/>
                </a:lnTo>
                <a:close/>
                <a:moveTo>
                  <a:pt x="39" y="18"/>
                </a:moveTo>
                <a:lnTo>
                  <a:pt x="388" y="18"/>
                </a:lnTo>
                <a:cubicBezTo>
                  <a:pt x="399" y="18"/>
                  <a:pt x="408" y="28"/>
                  <a:pt x="408" y="39"/>
                </a:cubicBezTo>
                <a:lnTo>
                  <a:pt x="408" y="390"/>
                </a:lnTo>
                <a:cubicBezTo>
                  <a:pt x="408" y="402"/>
                  <a:pt x="399" y="411"/>
                  <a:pt x="388" y="411"/>
                </a:cubicBezTo>
                <a:lnTo>
                  <a:pt x="39" y="411"/>
                </a:lnTo>
                <a:cubicBezTo>
                  <a:pt x="28" y="411"/>
                  <a:pt x="19" y="402"/>
                  <a:pt x="19" y="390"/>
                </a:cubicBezTo>
                <a:lnTo>
                  <a:pt x="19" y="39"/>
                </a:lnTo>
                <a:cubicBezTo>
                  <a:pt x="19" y="28"/>
                  <a:pt x="28" y="18"/>
                  <a:pt x="39"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4" name="Freeform 273"/>
          <p:cNvSpPr>
            <a:spLocks noEditPoints="1"/>
          </p:cNvSpPr>
          <p:nvPr/>
        </p:nvSpPr>
        <p:spPr bwMode="auto">
          <a:xfrm>
            <a:off x="8347770" y="8536782"/>
            <a:ext cx="355699" cy="355700"/>
          </a:xfrm>
          <a:custGeom>
            <a:avLst/>
            <a:gdLst>
              <a:gd name="T0" fmla="*/ 23 w 427"/>
              <a:gd name="T1" fmla="*/ 0 h 430"/>
              <a:gd name="T2" fmla="*/ 405 w 427"/>
              <a:gd name="T3" fmla="*/ 0 h 430"/>
              <a:gd name="T4" fmla="*/ 427 w 427"/>
              <a:gd name="T5" fmla="*/ 22 h 430"/>
              <a:gd name="T6" fmla="*/ 427 w 427"/>
              <a:gd name="T7" fmla="*/ 407 h 430"/>
              <a:gd name="T8" fmla="*/ 405 w 427"/>
              <a:gd name="T9" fmla="*/ 430 h 430"/>
              <a:gd name="T10" fmla="*/ 23 w 427"/>
              <a:gd name="T11" fmla="*/ 430 h 430"/>
              <a:gd name="T12" fmla="*/ 0 w 427"/>
              <a:gd name="T13" fmla="*/ 407 h 430"/>
              <a:gd name="T14" fmla="*/ 0 w 427"/>
              <a:gd name="T15" fmla="*/ 22 h 430"/>
              <a:gd name="T16" fmla="*/ 23 w 427"/>
              <a:gd name="T17" fmla="*/ 0 h 430"/>
              <a:gd name="T18" fmla="*/ 280 w 427"/>
              <a:gd name="T19" fmla="*/ 134 h 430"/>
              <a:gd name="T20" fmla="*/ 227 w 427"/>
              <a:gd name="T21" fmla="*/ 178 h 430"/>
              <a:gd name="T22" fmla="*/ 241 w 427"/>
              <a:gd name="T23" fmla="*/ 175 h 430"/>
              <a:gd name="T24" fmla="*/ 254 w 427"/>
              <a:gd name="T25" fmla="*/ 191 h 430"/>
              <a:gd name="T26" fmla="*/ 241 w 427"/>
              <a:gd name="T27" fmla="*/ 219 h 430"/>
              <a:gd name="T28" fmla="*/ 224 w 427"/>
              <a:gd name="T29" fmla="*/ 238 h 430"/>
              <a:gd name="T30" fmla="*/ 210 w 427"/>
              <a:gd name="T31" fmla="*/ 209 h 430"/>
              <a:gd name="T32" fmla="*/ 202 w 427"/>
              <a:gd name="T33" fmla="*/ 166 h 430"/>
              <a:gd name="T34" fmla="*/ 175 w 427"/>
              <a:gd name="T35" fmla="*/ 136 h 430"/>
              <a:gd name="T36" fmla="*/ 147 w 427"/>
              <a:gd name="T37" fmla="*/ 153 h 430"/>
              <a:gd name="T38" fmla="*/ 120 w 427"/>
              <a:gd name="T39" fmla="*/ 177 h 430"/>
              <a:gd name="T40" fmla="*/ 129 w 427"/>
              <a:gd name="T41" fmla="*/ 189 h 430"/>
              <a:gd name="T42" fmla="*/ 144 w 427"/>
              <a:gd name="T43" fmla="*/ 180 h 430"/>
              <a:gd name="T44" fmla="*/ 162 w 427"/>
              <a:gd name="T45" fmla="*/ 210 h 430"/>
              <a:gd name="T46" fmla="*/ 177 w 427"/>
              <a:gd name="T47" fmla="*/ 266 h 430"/>
              <a:gd name="T48" fmla="*/ 204 w 427"/>
              <a:gd name="T49" fmla="*/ 296 h 430"/>
              <a:gd name="T50" fmla="*/ 269 w 427"/>
              <a:gd name="T51" fmla="*/ 246 h 430"/>
              <a:gd name="T52" fmla="*/ 307 w 427"/>
              <a:gd name="T53" fmla="*/ 171 h 430"/>
              <a:gd name="T54" fmla="*/ 280 w 427"/>
              <a:gd name="T55" fmla="*/ 134 h 430"/>
              <a:gd name="T56" fmla="*/ 40 w 427"/>
              <a:gd name="T57" fmla="*/ 18 h 430"/>
              <a:gd name="T58" fmla="*/ 388 w 427"/>
              <a:gd name="T59" fmla="*/ 18 h 430"/>
              <a:gd name="T60" fmla="*/ 409 w 427"/>
              <a:gd name="T61" fmla="*/ 39 h 430"/>
              <a:gd name="T62" fmla="*/ 409 w 427"/>
              <a:gd name="T63" fmla="*/ 390 h 430"/>
              <a:gd name="T64" fmla="*/ 388 w 427"/>
              <a:gd name="T65" fmla="*/ 411 h 430"/>
              <a:gd name="T66" fmla="*/ 40 w 427"/>
              <a:gd name="T67" fmla="*/ 411 h 430"/>
              <a:gd name="T68" fmla="*/ 19 w 427"/>
              <a:gd name="T69" fmla="*/ 390 h 430"/>
              <a:gd name="T70" fmla="*/ 19 w 427"/>
              <a:gd name="T71" fmla="*/ 39 h 430"/>
              <a:gd name="T72" fmla="*/ 40 w 427"/>
              <a:gd name="T73"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7" h="430">
                <a:moveTo>
                  <a:pt x="23" y="0"/>
                </a:moveTo>
                <a:lnTo>
                  <a:pt x="405" y="0"/>
                </a:lnTo>
                <a:cubicBezTo>
                  <a:pt x="417" y="0"/>
                  <a:pt x="427" y="10"/>
                  <a:pt x="427" y="22"/>
                </a:cubicBezTo>
                <a:lnTo>
                  <a:pt x="427" y="407"/>
                </a:lnTo>
                <a:cubicBezTo>
                  <a:pt x="427" y="420"/>
                  <a:pt x="417" y="430"/>
                  <a:pt x="405" y="430"/>
                </a:cubicBezTo>
                <a:lnTo>
                  <a:pt x="23" y="430"/>
                </a:lnTo>
                <a:cubicBezTo>
                  <a:pt x="10" y="430"/>
                  <a:pt x="0" y="420"/>
                  <a:pt x="0" y="407"/>
                </a:cubicBezTo>
                <a:lnTo>
                  <a:pt x="0" y="22"/>
                </a:lnTo>
                <a:cubicBezTo>
                  <a:pt x="0" y="10"/>
                  <a:pt x="10" y="0"/>
                  <a:pt x="23" y="0"/>
                </a:cubicBezTo>
                <a:close/>
                <a:moveTo>
                  <a:pt x="280" y="134"/>
                </a:moveTo>
                <a:cubicBezTo>
                  <a:pt x="254" y="133"/>
                  <a:pt x="237" y="148"/>
                  <a:pt x="227" y="178"/>
                </a:cubicBezTo>
                <a:cubicBezTo>
                  <a:pt x="232" y="176"/>
                  <a:pt x="237" y="175"/>
                  <a:pt x="241" y="175"/>
                </a:cubicBezTo>
                <a:cubicBezTo>
                  <a:pt x="251" y="175"/>
                  <a:pt x="255" y="180"/>
                  <a:pt x="254" y="191"/>
                </a:cubicBezTo>
                <a:cubicBezTo>
                  <a:pt x="253" y="197"/>
                  <a:pt x="249" y="207"/>
                  <a:pt x="241" y="219"/>
                </a:cubicBezTo>
                <a:cubicBezTo>
                  <a:pt x="233" y="231"/>
                  <a:pt x="227" y="238"/>
                  <a:pt x="224" y="238"/>
                </a:cubicBezTo>
                <a:cubicBezTo>
                  <a:pt x="218" y="238"/>
                  <a:pt x="214" y="228"/>
                  <a:pt x="210" y="209"/>
                </a:cubicBezTo>
                <a:cubicBezTo>
                  <a:pt x="208" y="203"/>
                  <a:pt x="206" y="189"/>
                  <a:pt x="202" y="166"/>
                </a:cubicBezTo>
                <a:cubicBezTo>
                  <a:pt x="199" y="145"/>
                  <a:pt x="190" y="135"/>
                  <a:pt x="175" y="136"/>
                </a:cubicBezTo>
                <a:cubicBezTo>
                  <a:pt x="169" y="137"/>
                  <a:pt x="160" y="142"/>
                  <a:pt x="147" y="153"/>
                </a:cubicBezTo>
                <a:cubicBezTo>
                  <a:pt x="138" y="161"/>
                  <a:pt x="129" y="169"/>
                  <a:pt x="120" y="177"/>
                </a:cubicBezTo>
                <a:lnTo>
                  <a:pt x="129" y="189"/>
                </a:lnTo>
                <a:cubicBezTo>
                  <a:pt x="137" y="183"/>
                  <a:pt x="142" y="180"/>
                  <a:pt x="144" y="180"/>
                </a:cubicBezTo>
                <a:cubicBezTo>
                  <a:pt x="150" y="180"/>
                  <a:pt x="156" y="190"/>
                  <a:pt x="162" y="210"/>
                </a:cubicBezTo>
                <a:cubicBezTo>
                  <a:pt x="167" y="229"/>
                  <a:pt x="172" y="247"/>
                  <a:pt x="177" y="266"/>
                </a:cubicBezTo>
                <a:cubicBezTo>
                  <a:pt x="184" y="286"/>
                  <a:pt x="194" y="296"/>
                  <a:pt x="204" y="296"/>
                </a:cubicBezTo>
                <a:cubicBezTo>
                  <a:pt x="222" y="296"/>
                  <a:pt x="244" y="279"/>
                  <a:pt x="269" y="246"/>
                </a:cubicBezTo>
                <a:cubicBezTo>
                  <a:pt x="294" y="214"/>
                  <a:pt x="307" y="189"/>
                  <a:pt x="307" y="171"/>
                </a:cubicBezTo>
                <a:cubicBezTo>
                  <a:pt x="309" y="147"/>
                  <a:pt x="299" y="134"/>
                  <a:pt x="280" y="134"/>
                </a:cubicBezTo>
                <a:close/>
                <a:moveTo>
                  <a:pt x="40" y="18"/>
                </a:moveTo>
                <a:lnTo>
                  <a:pt x="388" y="18"/>
                </a:lnTo>
                <a:cubicBezTo>
                  <a:pt x="399" y="18"/>
                  <a:pt x="409" y="28"/>
                  <a:pt x="409" y="39"/>
                </a:cubicBezTo>
                <a:lnTo>
                  <a:pt x="409" y="390"/>
                </a:lnTo>
                <a:cubicBezTo>
                  <a:pt x="409" y="402"/>
                  <a:pt x="399" y="411"/>
                  <a:pt x="388" y="411"/>
                </a:cubicBezTo>
                <a:lnTo>
                  <a:pt x="40" y="411"/>
                </a:lnTo>
                <a:cubicBezTo>
                  <a:pt x="28" y="411"/>
                  <a:pt x="19" y="402"/>
                  <a:pt x="19" y="390"/>
                </a:cubicBezTo>
                <a:lnTo>
                  <a:pt x="19" y="39"/>
                </a:lnTo>
                <a:cubicBezTo>
                  <a:pt x="19" y="28"/>
                  <a:pt x="28" y="18"/>
                  <a:pt x="40"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5" name="Freeform 274"/>
          <p:cNvSpPr>
            <a:spLocks noEditPoints="1"/>
          </p:cNvSpPr>
          <p:nvPr/>
        </p:nvSpPr>
        <p:spPr bwMode="auto">
          <a:xfrm>
            <a:off x="8859739" y="8536782"/>
            <a:ext cx="352722" cy="355700"/>
          </a:xfrm>
          <a:custGeom>
            <a:avLst/>
            <a:gdLst>
              <a:gd name="T0" fmla="*/ 23 w 427"/>
              <a:gd name="T1" fmla="*/ 0 h 430"/>
              <a:gd name="T2" fmla="*/ 404 w 427"/>
              <a:gd name="T3" fmla="*/ 0 h 430"/>
              <a:gd name="T4" fmla="*/ 427 w 427"/>
              <a:gd name="T5" fmla="*/ 22 h 430"/>
              <a:gd name="T6" fmla="*/ 427 w 427"/>
              <a:gd name="T7" fmla="*/ 407 h 430"/>
              <a:gd name="T8" fmla="*/ 404 w 427"/>
              <a:gd name="T9" fmla="*/ 430 h 430"/>
              <a:gd name="T10" fmla="*/ 23 w 427"/>
              <a:gd name="T11" fmla="*/ 430 h 430"/>
              <a:gd name="T12" fmla="*/ 0 w 427"/>
              <a:gd name="T13" fmla="*/ 407 h 430"/>
              <a:gd name="T14" fmla="*/ 0 w 427"/>
              <a:gd name="T15" fmla="*/ 22 h 430"/>
              <a:gd name="T16" fmla="*/ 23 w 427"/>
              <a:gd name="T17" fmla="*/ 0 h 430"/>
              <a:gd name="T18" fmla="*/ 238 w 427"/>
              <a:gd name="T19" fmla="*/ 209 h 430"/>
              <a:gd name="T20" fmla="*/ 231 w 427"/>
              <a:gd name="T21" fmla="*/ 194 h 430"/>
              <a:gd name="T22" fmla="*/ 280 w 427"/>
              <a:gd name="T23" fmla="*/ 158 h 430"/>
              <a:gd name="T24" fmla="*/ 301 w 427"/>
              <a:gd name="T25" fmla="*/ 210 h 430"/>
              <a:gd name="T26" fmla="*/ 238 w 427"/>
              <a:gd name="T27" fmla="*/ 209 h 430"/>
              <a:gd name="T28" fmla="*/ 262 w 427"/>
              <a:gd name="T29" fmla="*/ 287 h 430"/>
              <a:gd name="T30" fmla="*/ 245 w 427"/>
              <a:gd name="T31" fmla="*/ 227 h 430"/>
              <a:gd name="T32" fmla="*/ 300 w 427"/>
              <a:gd name="T33" fmla="*/ 228 h 430"/>
              <a:gd name="T34" fmla="*/ 262 w 427"/>
              <a:gd name="T35" fmla="*/ 287 h 430"/>
              <a:gd name="T36" fmla="*/ 213 w 427"/>
              <a:gd name="T37" fmla="*/ 302 h 430"/>
              <a:gd name="T38" fmla="*/ 160 w 427"/>
              <a:gd name="T39" fmla="*/ 284 h 430"/>
              <a:gd name="T40" fmla="*/ 227 w 427"/>
              <a:gd name="T41" fmla="*/ 230 h 430"/>
              <a:gd name="T42" fmla="*/ 245 w 427"/>
              <a:gd name="T43" fmla="*/ 296 h 430"/>
              <a:gd name="T44" fmla="*/ 213 w 427"/>
              <a:gd name="T45" fmla="*/ 302 h 430"/>
              <a:gd name="T46" fmla="*/ 126 w 427"/>
              <a:gd name="T47" fmla="*/ 215 h 430"/>
              <a:gd name="T48" fmla="*/ 126 w 427"/>
              <a:gd name="T49" fmla="*/ 213 h 430"/>
              <a:gd name="T50" fmla="*/ 214 w 427"/>
              <a:gd name="T51" fmla="*/ 201 h 430"/>
              <a:gd name="T52" fmla="*/ 220 w 427"/>
              <a:gd name="T53" fmla="*/ 213 h 430"/>
              <a:gd name="T54" fmla="*/ 146 w 427"/>
              <a:gd name="T55" fmla="*/ 271 h 430"/>
              <a:gd name="T56" fmla="*/ 126 w 427"/>
              <a:gd name="T57" fmla="*/ 215 h 430"/>
              <a:gd name="T58" fmla="*/ 174 w 427"/>
              <a:gd name="T59" fmla="*/ 137 h 430"/>
              <a:gd name="T60" fmla="*/ 205 w 427"/>
              <a:gd name="T61" fmla="*/ 184 h 430"/>
              <a:gd name="T62" fmla="*/ 129 w 427"/>
              <a:gd name="T63" fmla="*/ 194 h 430"/>
              <a:gd name="T64" fmla="*/ 174 w 427"/>
              <a:gd name="T65" fmla="*/ 137 h 430"/>
              <a:gd name="T66" fmla="*/ 213 w 427"/>
              <a:gd name="T67" fmla="*/ 127 h 430"/>
              <a:gd name="T68" fmla="*/ 267 w 427"/>
              <a:gd name="T69" fmla="*/ 146 h 430"/>
              <a:gd name="T70" fmla="*/ 223 w 427"/>
              <a:gd name="T71" fmla="*/ 178 h 430"/>
              <a:gd name="T72" fmla="*/ 192 w 427"/>
              <a:gd name="T73" fmla="*/ 130 h 430"/>
              <a:gd name="T74" fmla="*/ 213 w 427"/>
              <a:gd name="T75" fmla="*/ 127 h 430"/>
              <a:gd name="T76" fmla="*/ 213 w 427"/>
              <a:gd name="T77" fmla="*/ 109 h 430"/>
              <a:gd name="T78" fmla="*/ 108 w 427"/>
              <a:gd name="T79" fmla="*/ 215 h 430"/>
              <a:gd name="T80" fmla="*/ 213 w 427"/>
              <a:gd name="T81" fmla="*/ 321 h 430"/>
              <a:gd name="T82" fmla="*/ 319 w 427"/>
              <a:gd name="T83" fmla="*/ 215 h 430"/>
              <a:gd name="T84" fmla="*/ 213 w 427"/>
              <a:gd name="T85" fmla="*/ 109 h 430"/>
              <a:gd name="T86" fmla="*/ 39 w 427"/>
              <a:gd name="T87" fmla="*/ 18 h 430"/>
              <a:gd name="T88" fmla="*/ 388 w 427"/>
              <a:gd name="T89" fmla="*/ 18 h 430"/>
              <a:gd name="T90" fmla="*/ 408 w 427"/>
              <a:gd name="T91" fmla="*/ 39 h 430"/>
              <a:gd name="T92" fmla="*/ 408 w 427"/>
              <a:gd name="T93" fmla="*/ 390 h 430"/>
              <a:gd name="T94" fmla="*/ 388 w 427"/>
              <a:gd name="T95" fmla="*/ 411 h 430"/>
              <a:gd name="T96" fmla="*/ 39 w 427"/>
              <a:gd name="T97" fmla="*/ 411 h 430"/>
              <a:gd name="T98" fmla="*/ 19 w 427"/>
              <a:gd name="T99" fmla="*/ 390 h 430"/>
              <a:gd name="T100" fmla="*/ 19 w 427"/>
              <a:gd name="T101" fmla="*/ 39 h 430"/>
              <a:gd name="T102" fmla="*/ 39 w 427"/>
              <a:gd name="T103"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430">
                <a:moveTo>
                  <a:pt x="23" y="0"/>
                </a:moveTo>
                <a:lnTo>
                  <a:pt x="404" y="0"/>
                </a:lnTo>
                <a:cubicBezTo>
                  <a:pt x="417" y="0"/>
                  <a:pt x="427" y="10"/>
                  <a:pt x="427" y="22"/>
                </a:cubicBezTo>
                <a:lnTo>
                  <a:pt x="427" y="407"/>
                </a:lnTo>
                <a:cubicBezTo>
                  <a:pt x="427" y="420"/>
                  <a:pt x="417" y="430"/>
                  <a:pt x="404" y="430"/>
                </a:cubicBezTo>
                <a:lnTo>
                  <a:pt x="23" y="430"/>
                </a:lnTo>
                <a:cubicBezTo>
                  <a:pt x="10" y="430"/>
                  <a:pt x="0" y="420"/>
                  <a:pt x="0" y="407"/>
                </a:cubicBezTo>
                <a:lnTo>
                  <a:pt x="0" y="22"/>
                </a:lnTo>
                <a:cubicBezTo>
                  <a:pt x="0" y="10"/>
                  <a:pt x="10" y="0"/>
                  <a:pt x="23" y="0"/>
                </a:cubicBezTo>
                <a:close/>
                <a:moveTo>
                  <a:pt x="238" y="209"/>
                </a:moveTo>
                <a:cubicBezTo>
                  <a:pt x="236" y="204"/>
                  <a:pt x="234" y="199"/>
                  <a:pt x="231" y="194"/>
                </a:cubicBezTo>
                <a:cubicBezTo>
                  <a:pt x="252" y="186"/>
                  <a:pt x="268" y="174"/>
                  <a:pt x="280" y="158"/>
                </a:cubicBezTo>
                <a:cubicBezTo>
                  <a:pt x="292" y="172"/>
                  <a:pt x="299" y="190"/>
                  <a:pt x="301" y="210"/>
                </a:cubicBezTo>
                <a:cubicBezTo>
                  <a:pt x="278" y="206"/>
                  <a:pt x="257" y="206"/>
                  <a:pt x="238" y="209"/>
                </a:cubicBezTo>
                <a:close/>
                <a:moveTo>
                  <a:pt x="262" y="287"/>
                </a:moveTo>
                <a:cubicBezTo>
                  <a:pt x="258" y="267"/>
                  <a:pt x="252" y="246"/>
                  <a:pt x="245" y="227"/>
                </a:cubicBezTo>
                <a:cubicBezTo>
                  <a:pt x="262" y="224"/>
                  <a:pt x="280" y="225"/>
                  <a:pt x="300" y="228"/>
                </a:cubicBezTo>
                <a:cubicBezTo>
                  <a:pt x="296" y="253"/>
                  <a:pt x="282" y="274"/>
                  <a:pt x="262" y="287"/>
                </a:cubicBezTo>
                <a:close/>
                <a:moveTo>
                  <a:pt x="213" y="302"/>
                </a:moveTo>
                <a:cubicBezTo>
                  <a:pt x="193" y="302"/>
                  <a:pt x="175" y="295"/>
                  <a:pt x="160" y="284"/>
                </a:cubicBezTo>
                <a:cubicBezTo>
                  <a:pt x="177" y="256"/>
                  <a:pt x="199" y="239"/>
                  <a:pt x="227" y="230"/>
                </a:cubicBezTo>
                <a:cubicBezTo>
                  <a:pt x="235" y="252"/>
                  <a:pt x="241" y="274"/>
                  <a:pt x="245" y="296"/>
                </a:cubicBezTo>
                <a:cubicBezTo>
                  <a:pt x="235" y="300"/>
                  <a:pt x="224" y="302"/>
                  <a:pt x="213" y="302"/>
                </a:cubicBezTo>
                <a:close/>
                <a:moveTo>
                  <a:pt x="126" y="215"/>
                </a:moveTo>
                <a:cubicBezTo>
                  <a:pt x="126" y="214"/>
                  <a:pt x="126" y="213"/>
                  <a:pt x="126" y="213"/>
                </a:cubicBezTo>
                <a:cubicBezTo>
                  <a:pt x="160" y="212"/>
                  <a:pt x="189" y="209"/>
                  <a:pt x="214" y="201"/>
                </a:cubicBezTo>
                <a:cubicBezTo>
                  <a:pt x="216" y="205"/>
                  <a:pt x="218" y="209"/>
                  <a:pt x="220" y="213"/>
                </a:cubicBezTo>
                <a:cubicBezTo>
                  <a:pt x="190" y="223"/>
                  <a:pt x="165" y="242"/>
                  <a:pt x="146" y="271"/>
                </a:cubicBezTo>
                <a:cubicBezTo>
                  <a:pt x="134" y="255"/>
                  <a:pt x="126" y="236"/>
                  <a:pt x="126" y="215"/>
                </a:cubicBezTo>
                <a:close/>
                <a:moveTo>
                  <a:pt x="174" y="137"/>
                </a:moveTo>
                <a:cubicBezTo>
                  <a:pt x="186" y="152"/>
                  <a:pt x="196" y="168"/>
                  <a:pt x="205" y="184"/>
                </a:cubicBezTo>
                <a:cubicBezTo>
                  <a:pt x="184" y="191"/>
                  <a:pt x="158" y="194"/>
                  <a:pt x="129" y="194"/>
                </a:cubicBezTo>
                <a:cubicBezTo>
                  <a:pt x="135" y="169"/>
                  <a:pt x="152" y="148"/>
                  <a:pt x="174" y="137"/>
                </a:cubicBezTo>
                <a:close/>
                <a:moveTo>
                  <a:pt x="213" y="127"/>
                </a:moveTo>
                <a:cubicBezTo>
                  <a:pt x="233" y="127"/>
                  <a:pt x="252" y="134"/>
                  <a:pt x="267" y="146"/>
                </a:cubicBezTo>
                <a:cubicBezTo>
                  <a:pt x="256" y="159"/>
                  <a:pt x="241" y="170"/>
                  <a:pt x="223" y="178"/>
                </a:cubicBezTo>
                <a:cubicBezTo>
                  <a:pt x="214" y="162"/>
                  <a:pt x="204" y="146"/>
                  <a:pt x="192" y="130"/>
                </a:cubicBezTo>
                <a:cubicBezTo>
                  <a:pt x="199" y="128"/>
                  <a:pt x="206" y="127"/>
                  <a:pt x="213" y="127"/>
                </a:cubicBezTo>
                <a:close/>
                <a:moveTo>
                  <a:pt x="213" y="109"/>
                </a:moveTo>
                <a:cubicBezTo>
                  <a:pt x="155" y="109"/>
                  <a:pt x="108" y="156"/>
                  <a:pt x="108" y="215"/>
                </a:cubicBezTo>
                <a:cubicBezTo>
                  <a:pt x="108" y="273"/>
                  <a:pt x="155" y="321"/>
                  <a:pt x="213" y="321"/>
                </a:cubicBezTo>
                <a:cubicBezTo>
                  <a:pt x="272" y="321"/>
                  <a:pt x="319" y="273"/>
                  <a:pt x="319" y="215"/>
                </a:cubicBezTo>
                <a:cubicBezTo>
                  <a:pt x="319" y="156"/>
                  <a:pt x="272" y="109"/>
                  <a:pt x="213" y="109"/>
                </a:cubicBezTo>
                <a:close/>
                <a:moveTo>
                  <a:pt x="39" y="18"/>
                </a:moveTo>
                <a:lnTo>
                  <a:pt x="388" y="18"/>
                </a:lnTo>
                <a:cubicBezTo>
                  <a:pt x="399" y="18"/>
                  <a:pt x="408" y="28"/>
                  <a:pt x="408" y="39"/>
                </a:cubicBezTo>
                <a:lnTo>
                  <a:pt x="408" y="390"/>
                </a:lnTo>
                <a:cubicBezTo>
                  <a:pt x="408" y="402"/>
                  <a:pt x="399" y="411"/>
                  <a:pt x="388" y="411"/>
                </a:cubicBezTo>
                <a:lnTo>
                  <a:pt x="39" y="411"/>
                </a:lnTo>
                <a:cubicBezTo>
                  <a:pt x="28" y="411"/>
                  <a:pt x="19" y="402"/>
                  <a:pt x="19" y="390"/>
                </a:cubicBezTo>
                <a:lnTo>
                  <a:pt x="19" y="39"/>
                </a:lnTo>
                <a:cubicBezTo>
                  <a:pt x="19" y="28"/>
                  <a:pt x="28" y="18"/>
                  <a:pt x="39"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6" name="Freeform 275"/>
          <p:cNvSpPr>
            <a:spLocks noEditPoints="1"/>
          </p:cNvSpPr>
          <p:nvPr/>
        </p:nvSpPr>
        <p:spPr bwMode="auto">
          <a:xfrm>
            <a:off x="9338965" y="8536782"/>
            <a:ext cx="355699" cy="355700"/>
          </a:xfrm>
          <a:custGeom>
            <a:avLst/>
            <a:gdLst>
              <a:gd name="T0" fmla="*/ 23 w 427"/>
              <a:gd name="T1" fmla="*/ 0 h 430"/>
              <a:gd name="T2" fmla="*/ 404 w 427"/>
              <a:gd name="T3" fmla="*/ 0 h 430"/>
              <a:gd name="T4" fmla="*/ 427 w 427"/>
              <a:gd name="T5" fmla="*/ 22 h 430"/>
              <a:gd name="T6" fmla="*/ 427 w 427"/>
              <a:gd name="T7" fmla="*/ 407 h 430"/>
              <a:gd name="T8" fmla="*/ 404 w 427"/>
              <a:gd name="T9" fmla="*/ 430 h 430"/>
              <a:gd name="T10" fmla="*/ 23 w 427"/>
              <a:gd name="T11" fmla="*/ 430 h 430"/>
              <a:gd name="T12" fmla="*/ 0 w 427"/>
              <a:gd name="T13" fmla="*/ 407 h 430"/>
              <a:gd name="T14" fmla="*/ 0 w 427"/>
              <a:gd name="T15" fmla="*/ 22 h 430"/>
              <a:gd name="T16" fmla="*/ 23 w 427"/>
              <a:gd name="T17" fmla="*/ 0 h 430"/>
              <a:gd name="T18" fmla="*/ 120 w 427"/>
              <a:gd name="T19" fmla="*/ 166 h 430"/>
              <a:gd name="T20" fmla="*/ 167 w 427"/>
              <a:gd name="T21" fmla="*/ 195 h 430"/>
              <a:gd name="T22" fmla="*/ 120 w 427"/>
              <a:gd name="T23" fmla="*/ 224 h 430"/>
              <a:gd name="T24" fmla="*/ 167 w 427"/>
              <a:gd name="T25" fmla="*/ 254 h 430"/>
              <a:gd name="T26" fmla="*/ 213 w 427"/>
              <a:gd name="T27" fmla="*/ 224 h 430"/>
              <a:gd name="T28" fmla="*/ 260 w 427"/>
              <a:gd name="T29" fmla="*/ 254 h 430"/>
              <a:gd name="T30" fmla="*/ 306 w 427"/>
              <a:gd name="T31" fmla="*/ 224 h 430"/>
              <a:gd name="T32" fmla="*/ 260 w 427"/>
              <a:gd name="T33" fmla="*/ 195 h 430"/>
              <a:gd name="T34" fmla="*/ 306 w 427"/>
              <a:gd name="T35" fmla="*/ 166 h 430"/>
              <a:gd name="T36" fmla="*/ 260 w 427"/>
              <a:gd name="T37" fmla="*/ 136 h 430"/>
              <a:gd name="T38" fmla="*/ 213 w 427"/>
              <a:gd name="T39" fmla="*/ 166 h 430"/>
              <a:gd name="T40" fmla="*/ 167 w 427"/>
              <a:gd name="T41" fmla="*/ 136 h 430"/>
              <a:gd name="T42" fmla="*/ 120 w 427"/>
              <a:gd name="T43" fmla="*/ 166 h 430"/>
              <a:gd name="T44" fmla="*/ 167 w 427"/>
              <a:gd name="T45" fmla="*/ 264 h 430"/>
              <a:gd name="T46" fmla="*/ 214 w 427"/>
              <a:gd name="T47" fmla="*/ 294 h 430"/>
              <a:gd name="T48" fmla="*/ 260 w 427"/>
              <a:gd name="T49" fmla="*/ 264 h 430"/>
              <a:gd name="T50" fmla="*/ 214 w 427"/>
              <a:gd name="T51" fmla="*/ 234 h 430"/>
              <a:gd name="T52" fmla="*/ 167 w 427"/>
              <a:gd name="T53" fmla="*/ 264 h 430"/>
              <a:gd name="T54" fmla="*/ 213 w 427"/>
              <a:gd name="T55" fmla="*/ 224 h 430"/>
              <a:gd name="T56" fmla="*/ 167 w 427"/>
              <a:gd name="T57" fmla="*/ 195 h 430"/>
              <a:gd name="T58" fmla="*/ 213 w 427"/>
              <a:gd name="T59" fmla="*/ 166 h 430"/>
              <a:gd name="T60" fmla="*/ 260 w 427"/>
              <a:gd name="T61" fmla="*/ 195 h 430"/>
              <a:gd name="T62" fmla="*/ 213 w 427"/>
              <a:gd name="T63" fmla="*/ 224 h 430"/>
              <a:gd name="T64" fmla="*/ 39 w 427"/>
              <a:gd name="T65" fmla="*/ 18 h 430"/>
              <a:gd name="T66" fmla="*/ 387 w 427"/>
              <a:gd name="T67" fmla="*/ 18 h 430"/>
              <a:gd name="T68" fmla="*/ 408 w 427"/>
              <a:gd name="T69" fmla="*/ 39 h 430"/>
              <a:gd name="T70" fmla="*/ 408 w 427"/>
              <a:gd name="T71" fmla="*/ 390 h 430"/>
              <a:gd name="T72" fmla="*/ 387 w 427"/>
              <a:gd name="T73" fmla="*/ 411 h 430"/>
              <a:gd name="T74" fmla="*/ 39 w 427"/>
              <a:gd name="T75" fmla="*/ 411 h 430"/>
              <a:gd name="T76" fmla="*/ 19 w 427"/>
              <a:gd name="T77" fmla="*/ 390 h 430"/>
              <a:gd name="T78" fmla="*/ 19 w 427"/>
              <a:gd name="T79" fmla="*/ 39 h 430"/>
              <a:gd name="T80" fmla="*/ 39 w 427"/>
              <a:gd name="T81" fmla="*/ 1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7" h="430">
                <a:moveTo>
                  <a:pt x="23" y="0"/>
                </a:moveTo>
                <a:lnTo>
                  <a:pt x="404" y="0"/>
                </a:lnTo>
                <a:cubicBezTo>
                  <a:pt x="417" y="0"/>
                  <a:pt x="427" y="10"/>
                  <a:pt x="427" y="22"/>
                </a:cubicBezTo>
                <a:lnTo>
                  <a:pt x="427" y="407"/>
                </a:lnTo>
                <a:cubicBezTo>
                  <a:pt x="427" y="420"/>
                  <a:pt x="417" y="430"/>
                  <a:pt x="404" y="430"/>
                </a:cubicBezTo>
                <a:lnTo>
                  <a:pt x="23" y="430"/>
                </a:lnTo>
                <a:cubicBezTo>
                  <a:pt x="10" y="430"/>
                  <a:pt x="0" y="420"/>
                  <a:pt x="0" y="407"/>
                </a:cubicBezTo>
                <a:lnTo>
                  <a:pt x="0" y="22"/>
                </a:lnTo>
                <a:cubicBezTo>
                  <a:pt x="0" y="10"/>
                  <a:pt x="10" y="0"/>
                  <a:pt x="23" y="0"/>
                </a:cubicBezTo>
                <a:close/>
                <a:moveTo>
                  <a:pt x="120" y="166"/>
                </a:moveTo>
                <a:lnTo>
                  <a:pt x="167" y="195"/>
                </a:lnTo>
                <a:lnTo>
                  <a:pt x="120" y="224"/>
                </a:lnTo>
                <a:lnTo>
                  <a:pt x="167" y="254"/>
                </a:lnTo>
                <a:lnTo>
                  <a:pt x="213" y="224"/>
                </a:lnTo>
                <a:lnTo>
                  <a:pt x="260" y="254"/>
                </a:lnTo>
                <a:lnTo>
                  <a:pt x="306" y="224"/>
                </a:lnTo>
                <a:lnTo>
                  <a:pt x="260" y="195"/>
                </a:lnTo>
                <a:lnTo>
                  <a:pt x="306" y="166"/>
                </a:lnTo>
                <a:lnTo>
                  <a:pt x="260" y="136"/>
                </a:lnTo>
                <a:lnTo>
                  <a:pt x="213" y="166"/>
                </a:lnTo>
                <a:lnTo>
                  <a:pt x="167" y="136"/>
                </a:lnTo>
                <a:lnTo>
                  <a:pt x="120" y="166"/>
                </a:lnTo>
                <a:close/>
                <a:moveTo>
                  <a:pt x="167" y="264"/>
                </a:moveTo>
                <a:lnTo>
                  <a:pt x="214" y="294"/>
                </a:lnTo>
                <a:lnTo>
                  <a:pt x="260" y="264"/>
                </a:lnTo>
                <a:lnTo>
                  <a:pt x="214" y="234"/>
                </a:lnTo>
                <a:lnTo>
                  <a:pt x="167" y="264"/>
                </a:lnTo>
                <a:close/>
                <a:moveTo>
                  <a:pt x="213" y="224"/>
                </a:moveTo>
                <a:lnTo>
                  <a:pt x="167" y="195"/>
                </a:lnTo>
                <a:lnTo>
                  <a:pt x="213" y="166"/>
                </a:lnTo>
                <a:lnTo>
                  <a:pt x="260" y="195"/>
                </a:lnTo>
                <a:lnTo>
                  <a:pt x="213" y="224"/>
                </a:lnTo>
                <a:close/>
                <a:moveTo>
                  <a:pt x="39" y="18"/>
                </a:moveTo>
                <a:lnTo>
                  <a:pt x="387" y="18"/>
                </a:lnTo>
                <a:cubicBezTo>
                  <a:pt x="399" y="18"/>
                  <a:pt x="408" y="28"/>
                  <a:pt x="408" y="39"/>
                </a:cubicBezTo>
                <a:lnTo>
                  <a:pt x="408" y="390"/>
                </a:lnTo>
                <a:cubicBezTo>
                  <a:pt x="408" y="402"/>
                  <a:pt x="399" y="411"/>
                  <a:pt x="387" y="411"/>
                </a:cubicBezTo>
                <a:lnTo>
                  <a:pt x="39" y="411"/>
                </a:lnTo>
                <a:cubicBezTo>
                  <a:pt x="28" y="411"/>
                  <a:pt x="19" y="402"/>
                  <a:pt x="19" y="390"/>
                </a:cubicBezTo>
                <a:lnTo>
                  <a:pt x="19" y="39"/>
                </a:lnTo>
                <a:cubicBezTo>
                  <a:pt x="19" y="28"/>
                  <a:pt x="28" y="18"/>
                  <a:pt x="39" y="18"/>
                </a:cubicBez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8" name="Freeform 277"/>
          <p:cNvSpPr>
            <a:spLocks noEditPoints="1"/>
          </p:cNvSpPr>
          <p:nvPr/>
        </p:nvSpPr>
        <p:spPr bwMode="auto">
          <a:xfrm>
            <a:off x="2632771" y="9166325"/>
            <a:ext cx="358675" cy="437555"/>
          </a:xfrm>
          <a:custGeom>
            <a:avLst/>
            <a:gdLst>
              <a:gd name="T0" fmla="*/ 289 w 433"/>
              <a:gd name="T1" fmla="*/ 25 h 530"/>
              <a:gd name="T2" fmla="*/ 408 w 433"/>
              <a:gd name="T3" fmla="*/ 145 h 530"/>
              <a:gd name="T4" fmla="*/ 404 w 433"/>
              <a:gd name="T5" fmla="*/ 145 h 530"/>
              <a:gd name="T6" fmla="*/ 307 w 433"/>
              <a:gd name="T7" fmla="*/ 145 h 530"/>
              <a:gd name="T8" fmla="*/ 293 w 433"/>
              <a:gd name="T9" fmla="*/ 145 h 530"/>
              <a:gd name="T10" fmla="*/ 289 w 433"/>
              <a:gd name="T11" fmla="*/ 145 h 530"/>
              <a:gd name="T12" fmla="*/ 255 w 433"/>
              <a:gd name="T13" fmla="*/ 340 h 530"/>
              <a:gd name="T14" fmla="*/ 273 w 433"/>
              <a:gd name="T15" fmla="*/ 431 h 530"/>
              <a:gd name="T16" fmla="*/ 246 w 433"/>
              <a:gd name="T17" fmla="*/ 431 h 530"/>
              <a:gd name="T18" fmla="*/ 218 w 433"/>
              <a:gd name="T19" fmla="*/ 410 h 530"/>
              <a:gd name="T20" fmla="*/ 174 w 433"/>
              <a:gd name="T21" fmla="*/ 431 h 530"/>
              <a:gd name="T22" fmla="*/ 190 w 433"/>
              <a:gd name="T23" fmla="*/ 340 h 530"/>
              <a:gd name="T24" fmla="*/ 246 w 433"/>
              <a:gd name="T25" fmla="*/ 431 h 530"/>
              <a:gd name="T26" fmla="*/ 199 w 433"/>
              <a:gd name="T27" fmla="*/ 361 h 530"/>
              <a:gd name="T28" fmla="*/ 212 w 433"/>
              <a:gd name="T29" fmla="*/ 395 h 530"/>
              <a:gd name="T30" fmla="*/ 394 w 433"/>
              <a:gd name="T31" fmla="*/ 504 h 530"/>
              <a:gd name="T32" fmla="*/ 48 w 433"/>
              <a:gd name="T33" fmla="*/ 505 h 530"/>
              <a:gd name="T34" fmla="*/ 25 w 433"/>
              <a:gd name="T35" fmla="*/ 482 h 530"/>
              <a:gd name="T36" fmla="*/ 26 w 433"/>
              <a:gd name="T37" fmla="*/ 39 h 530"/>
              <a:gd name="T38" fmla="*/ 48 w 433"/>
              <a:gd name="T39" fmla="*/ 25 h 530"/>
              <a:gd name="T40" fmla="*/ 264 w 433"/>
              <a:gd name="T41" fmla="*/ 145 h 530"/>
              <a:gd name="T42" fmla="*/ 289 w 433"/>
              <a:gd name="T43" fmla="*/ 169 h 530"/>
              <a:gd name="T44" fmla="*/ 408 w 433"/>
              <a:gd name="T45" fmla="*/ 169 h 530"/>
              <a:gd name="T46" fmla="*/ 408 w 433"/>
              <a:gd name="T47" fmla="*/ 176 h 530"/>
              <a:gd name="T48" fmla="*/ 408 w 433"/>
              <a:gd name="T49" fmla="*/ 198 h 530"/>
              <a:gd name="T50" fmla="*/ 408 w 433"/>
              <a:gd name="T51" fmla="*/ 241 h 530"/>
              <a:gd name="T52" fmla="*/ 408 w 433"/>
              <a:gd name="T53" fmla="*/ 296 h 530"/>
              <a:gd name="T54" fmla="*/ 408 w 433"/>
              <a:gd name="T55" fmla="*/ 355 h 530"/>
              <a:gd name="T56" fmla="*/ 408 w 433"/>
              <a:gd name="T57" fmla="*/ 409 h 530"/>
              <a:gd name="T58" fmla="*/ 408 w 433"/>
              <a:gd name="T59" fmla="*/ 453 h 530"/>
              <a:gd name="T60" fmla="*/ 408 w 433"/>
              <a:gd name="T61" fmla="*/ 474 h 530"/>
              <a:gd name="T62" fmla="*/ 408 w 433"/>
              <a:gd name="T63" fmla="*/ 481 h 530"/>
              <a:gd name="T64" fmla="*/ 313 w 433"/>
              <a:gd name="T65" fmla="*/ 0 h 530"/>
              <a:gd name="T66" fmla="*/ 39 w 433"/>
              <a:gd name="T67" fmla="*/ 0 h 530"/>
              <a:gd name="T68" fmla="*/ 0 w 433"/>
              <a:gd name="T69" fmla="*/ 48 h 530"/>
              <a:gd name="T70" fmla="*/ 39 w 433"/>
              <a:gd name="T71" fmla="*/ 528 h 530"/>
              <a:gd name="T72" fmla="*/ 385 w 433"/>
              <a:gd name="T73" fmla="*/ 530 h 530"/>
              <a:gd name="T74" fmla="*/ 433 w 433"/>
              <a:gd name="T75" fmla="*/ 482 h 530"/>
              <a:gd name="T76" fmla="*/ 432 w 433"/>
              <a:gd name="T77" fmla="*/ 132 h 530"/>
              <a:gd name="T78" fmla="*/ 421 w 433"/>
              <a:gd name="T79" fmla="*/ 120 h 530"/>
              <a:gd name="T80" fmla="*/ 318 w 433"/>
              <a:gd name="T81" fmla="*/ 6 h 530"/>
              <a:gd name="T82" fmla="*/ 313 w 433"/>
              <a:gd name="T83"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3" h="530">
                <a:moveTo>
                  <a:pt x="289" y="145"/>
                </a:moveTo>
                <a:lnTo>
                  <a:pt x="289" y="25"/>
                </a:lnTo>
                <a:lnTo>
                  <a:pt x="300" y="25"/>
                </a:lnTo>
                <a:lnTo>
                  <a:pt x="408" y="145"/>
                </a:lnTo>
                <a:lnTo>
                  <a:pt x="407" y="145"/>
                </a:lnTo>
                <a:lnTo>
                  <a:pt x="404" y="145"/>
                </a:lnTo>
                <a:lnTo>
                  <a:pt x="398" y="145"/>
                </a:lnTo>
                <a:cubicBezTo>
                  <a:pt x="368" y="145"/>
                  <a:pt x="338" y="145"/>
                  <a:pt x="307" y="145"/>
                </a:cubicBezTo>
                <a:lnTo>
                  <a:pt x="299" y="145"/>
                </a:lnTo>
                <a:lnTo>
                  <a:pt x="293" y="145"/>
                </a:lnTo>
                <a:lnTo>
                  <a:pt x="290" y="145"/>
                </a:lnTo>
                <a:lnTo>
                  <a:pt x="289" y="145"/>
                </a:lnTo>
                <a:close/>
                <a:moveTo>
                  <a:pt x="255" y="431"/>
                </a:moveTo>
                <a:lnTo>
                  <a:pt x="255" y="340"/>
                </a:lnTo>
                <a:lnTo>
                  <a:pt x="273" y="340"/>
                </a:lnTo>
                <a:lnTo>
                  <a:pt x="273" y="431"/>
                </a:lnTo>
                <a:lnTo>
                  <a:pt x="255" y="431"/>
                </a:lnTo>
                <a:close/>
                <a:moveTo>
                  <a:pt x="246" y="431"/>
                </a:moveTo>
                <a:lnTo>
                  <a:pt x="226" y="431"/>
                </a:lnTo>
                <a:lnTo>
                  <a:pt x="218" y="410"/>
                </a:lnTo>
                <a:lnTo>
                  <a:pt x="182" y="410"/>
                </a:lnTo>
                <a:lnTo>
                  <a:pt x="174" y="431"/>
                </a:lnTo>
                <a:lnTo>
                  <a:pt x="154" y="431"/>
                </a:lnTo>
                <a:lnTo>
                  <a:pt x="190" y="340"/>
                </a:lnTo>
                <a:lnTo>
                  <a:pt x="209" y="340"/>
                </a:lnTo>
                <a:lnTo>
                  <a:pt x="246" y="431"/>
                </a:lnTo>
                <a:close/>
                <a:moveTo>
                  <a:pt x="212" y="395"/>
                </a:moveTo>
                <a:lnTo>
                  <a:pt x="199" y="361"/>
                </a:lnTo>
                <a:lnTo>
                  <a:pt x="187" y="395"/>
                </a:lnTo>
                <a:lnTo>
                  <a:pt x="212" y="395"/>
                </a:lnTo>
                <a:close/>
                <a:moveTo>
                  <a:pt x="408" y="482"/>
                </a:moveTo>
                <a:cubicBezTo>
                  <a:pt x="406" y="495"/>
                  <a:pt x="404" y="496"/>
                  <a:pt x="394" y="504"/>
                </a:cubicBezTo>
                <a:lnTo>
                  <a:pt x="385" y="505"/>
                </a:lnTo>
                <a:lnTo>
                  <a:pt x="48" y="505"/>
                </a:lnTo>
                <a:cubicBezTo>
                  <a:pt x="38" y="504"/>
                  <a:pt x="30" y="502"/>
                  <a:pt x="26" y="491"/>
                </a:cubicBezTo>
                <a:lnTo>
                  <a:pt x="25" y="482"/>
                </a:lnTo>
                <a:lnTo>
                  <a:pt x="25" y="48"/>
                </a:lnTo>
                <a:lnTo>
                  <a:pt x="26" y="39"/>
                </a:lnTo>
                <a:lnTo>
                  <a:pt x="39" y="26"/>
                </a:lnTo>
                <a:lnTo>
                  <a:pt x="48" y="25"/>
                </a:lnTo>
                <a:lnTo>
                  <a:pt x="264" y="25"/>
                </a:lnTo>
                <a:lnTo>
                  <a:pt x="264" y="145"/>
                </a:lnTo>
                <a:lnTo>
                  <a:pt x="267" y="155"/>
                </a:lnTo>
                <a:cubicBezTo>
                  <a:pt x="274" y="166"/>
                  <a:pt x="276" y="166"/>
                  <a:pt x="289" y="169"/>
                </a:cubicBezTo>
                <a:lnTo>
                  <a:pt x="408" y="169"/>
                </a:lnTo>
                <a:lnTo>
                  <a:pt x="408" y="169"/>
                </a:lnTo>
                <a:lnTo>
                  <a:pt x="408" y="172"/>
                </a:lnTo>
                <a:lnTo>
                  <a:pt x="408" y="176"/>
                </a:lnTo>
                <a:lnTo>
                  <a:pt x="408" y="182"/>
                </a:lnTo>
                <a:lnTo>
                  <a:pt x="408" y="198"/>
                </a:lnTo>
                <a:lnTo>
                  <a:pt x="408" y="218"/>
                </a:lnTo>
                <a:lnTo>
                  <a:pt x="408" y="241"/>
                </a:lnTo>
                <a:lnTo>
                  <a:pt x="408" y="267"/>
                </a:lnTo>
                <a:lnTo>
                  <a:pt x="408" y="296"/>
                </a:lnTo>
                <a:lnTo>
                  <a:pt x="408" y="325"/>
                </a:lnTo>
                <a:lnTo>
                  <a:pt x="408" y="355"/>
                </a:lnTo>
                <a:lnTo>
                  <a:pt x="408" y="383"/>
                </a:lnTo>
                <a:lnTo>
                  <a:pt x="408" y="409"/>
                </a:lnTo>
                <a:lnTo>
                  <a:pt x="408" y="433"/>
                </a:lnTo>
                <a:lnTo>
                  <a:pt x="408" y="453"/>
                </a:lnTo>
                <a:lnTo>
                  <a:pt x="408" y="468"/>
                </a:lnTo>
                <a:lnTo>
                  <a:pt x="408" y="474"/>
                </a:lnTo>
                <a:lnTo>
                  <a:pt x="408" y="478"/>
                </a:lnTo>
                <a:lnTo>
                  <a:pt x="408" y="481"/>
                </a:lnTo>
                <a:lnTo>
                  <a:pt x="408" y="482"/>
                </a:lnTo>
                <a:close/>
                <a:moveTo>
                  <a:pt x="313" y="0"/>
                </a:moveTo>
                <a:lnTo>
                  <a:pt x="48" y="0"/>
                </a:lnTo>
                <a:lnTo>
                  <a:pt x="39" y="0"/>
                </a:lnTo>
                <a:cubicBezTo>
                  <a:pt x="20" y="6"/>
                  <a:pt x="5" y="21"/>
                  <a:pt x="0" y="39"/>
                </a:cubicBezTo>
                <a:lnTo>
                  <a:pt x="0" y="48"/>
                </a:lnTo>
                <a:lnTo>
                  <a:pt x="0" y="482"/>
                </a:lnTo>
                <a:cubicBezTo>
                  <a:pt x="0" y="507"/>
                  <a:pt x="16" y="522"/>
                  <a:pt x="39" y="528"/>
                </a:cubicBezTo>
                <a:lnTo>
                  <a:pt x="48" y="530"/>
                </a:lnTo>
                <a:lnTo>
                  <a:pt x="385" y="530"/>
                </a:lnTo>
                <a:lnTo>
                  <a:pt x="395" y="528"/>
                </a:lnTo>
                <a:cubicBezTo>
                  <a:pt x="420" y="520"/>
                  <a:pt x="429" y="507"/>
                  <a:pt x="433" y="482"/>
                </a:cubicBezTo>
                <a:lnTo>
                  <a:pt x="433" y="133"/>
                </a:lnTo>
                <a:lnTo>
                  <a:pt x="432" y="132"/>
                </a:lnTo>
                <a:lnTo>
                  <a:pt x="427" y="127"/>
                </a:lnTo>
                <a:lnTo>
                  <a:pt x="421" y="120"/>
                </a:lnTo>
                <a:lnTo>
                  <a:pt x="323" y="12"/>
                </a:lnTo>
                <a:lnTo>
                  <a:pt x="318" y="6"/>
                </a:lnTo>
                <a:lnTo>
                  <a:pt x="315" y="2"/>
                </a:lnTo>
                <a:lnTo>
                  <a:pt x="31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79" name="Freeform 278"/>
          <p:cNvSpPr>
            <a:spLocks noEditPoints="1"/>
          </p:cNvSpPr>
          <p:nvPr/>
        </p:nvSpPr>
        <p:spPr bwMode="auto">
          <a:xfrm>
            <a:off x="3332263" y="9166325"/>
            <a:ext cx="358675" cy="437555"/>
          </a:xfrm>
          <a:custGeom>
            <a:avLst/>
            <a:gdLst>
              <a:gd name="T0" fmla="*/ 288 w 433"/>
              <a:gd name="T1" fmla="*/ 25 h 530"/>
              <a:gd name="T2" fmla="*/ 408 w 433"/>
              <a:gd name="T3" fmla="*/ 145 h 530"/>
              <a:gd name="T4" fmla="*/ 404 w 433"/>
              <a:gd name="T5" fmla="*/ 145 h 530"/>
              <a:gd name="T6" fmla="*/ 307 w 433"/>
              <a:gd name="T7" fmla="*/ 145 h 530"/>
              <a:gd name="T8" fmla="*/ 293 w 433"/>
              <a:gd name="T9" fmla="*/ 145 h 530"/>
              <a:gd name="T10" fmla="*/ 288 w 433"/>
              <a:gd name="T11" fmla="*/ 145 h 530"/>
              <a:gd name="T12" fmla="*/ 255 w 433"/>
              <a:gd name="T13" fmla="*/ 340 h 530"/>
              <a:gd name="T14" fmla="*/ 318 w 433"/>
              <a:gd name="T15" fmla="*/ 355 h 530"/>
              <a:gd name="T16" fmla="*/ 274 w 433"/>
              <a:gd name="T17" fmla="*/ 377 h 530"/>
              <a:gd name="T18" fmla="*/ 312 w 433"/>
              <a:gd name="T19" fmla="*/ 392 h 530"/>
              <a:gd name="T20" fmla="*/ 274 w 433"/>
              <a:gd name="T21" fmla="*/ 431 h 530"/>
              <a:gd name="T22" fmla="*/ 219 w 433"/>
              <a:gd name="T23" fmla="*/ 431 h 530"/>
              <a:gd name="T24" fmla="*/ 238 w 433"/>
              <a:gd name="T25" fmla="*/ 340 h 530"/>
              <a:gd name="T26" fmla="*/ 219 w 433"/>
              <a:gd name="T27" fmla="*/ 431 h 530"/>
              <a:gd name="T28" fmla="*/ 163 w 433"/>
              <a:gd name="T29" fmla="*/ 382 h 530"/>
              <a:gd name="T30" fmla="*/ 203 w 433"/>
              <a:gd name="T31" fmla="*/ 419 h 530"/>
              <a:gd name="T32" fmla="*/ 164 w 433"/>
              <a:gd name="T33" fmla="*/ 433 h 530"/>
              <a:gd name="T34" fmla="*/ 123 w 433"/>
              <a:gd name="T35" fmla="*/ 410 h 530"/>
              <a:gd name="T36" fmla="*/ 124 w 433"/>
              <a:gd name="T37" fmla="*/ 360 h 530"/>
              <a:gd name="T38" fmla="*/ 163 w 433"/>
              <a:gd name="T39" fmla="*/ 338 h 530"/>
              <a:gd name="T40" fmla="*/ 202 w 433"/>
              <a:gd name="T41" fmla="*/ 365 h 530"/>
              <a:gd name="T42" fmla="*/ 176 w 433"/>
              <a:gd name="T43" fmla="*/ 358 h 530"/>
              <a:gd name="T44" fmla="*/ 144 w 433"/>
              <a:gd name="T45" fmla="*/ 362 h 530"/>
              <a:gd name="T46" fmla="*/ 144 w 433"/>
              <a:gd name="T47" fmla="*/ 409 h 530"/>
              <a:gd name="T48" fmla="*/ 174 w 433"/>
              <a:gd name="T49" fmla="*/ 415 h 530"/>
              <a:gd name="T50" fmla="*/ 184 w 433"/>
              <a:gd name="T51" fmla="*/ 398 h 530"/>
              <a:gd name="T52" fmla="*/ 408 w 433"/>
              <a:gd name="T53" fmla="*/ 482 h 530"/>
              <a:gd name="T54" fmla="*/ 385 w 433"/>
              <a:gd name="T55" fmla="*/ 505 h 530"/>
              <a:gd name="T56" fmla="*/ 26 w 433"/>
              <a:gd name="T57" fmla="*/ 491 h 530"/>
              <a:gd name="T58" fmla="*/ 24 w 433"/>
              <a:gd name="T59" fmla="*/ 48 h 530"/>
              <a:gd name="T60" fmla="*/ 39 w 433"/>
              <a:gd name="T61" fmla="*/ 26 h 530"/>
              <a:gd name="T62" fmla="*/ 264 w 433"/>
              <a:gd name="T63" fmla="*/ 25 h 530"/>
              <a:gd name="T64" fmla="*/ 267 w 433"/>
              <a:gd name="T65" fmla="*/ 155 h 530"/>
              <a:gd name="T66" fmla="*/ 408 w 433"/>
              <a:gd name="T67" fmla="*/ 169 h 530"/>
              <a:gd name="T68" fmla="*/ 408 w 433"/>
              <a:gd name="T69" fmla="*/ 172 h 530"/>
              <a:gd name="T70" fmla="*/ 408 w 433"/>
              <a:gd name="T71" fmla="*/ 182 h 530"/>
              <a:gd name="T72" fmla="*/ 408 w 433"/>
              <a:gd name="T73" fmla="*/ 218 h 530"/>
              <a:gd name="T74" fmla="*/ 408 w 433"/>
              <a:gd name="T75" fmla="*/ 267 h 530"/>
              <a:gd name="T76" fmla="*/ 408 w 433"/>
              <a:gd name="T77" fmla="*/ 325 h 530"/>
              <a:gd name="T78" fmla="*/ 408 w 433"/>
              <a:gd name="T79" fmla="*/ 383 h 530"/>
              <a:gd name="T80" fmla="*/ 408 w 433"/>
              <a:gd name="T81" fmla="*/ 433 h 530"/>
              <a:gd name="T82" fmla="*/ 408 w 433"/>
              <a:gd name="T83" fmla="*/ 468 h 530"/>
              <a:gd name="T84" fmla="*/ 408 w 433"/>
              <a:gd name="T85" fmla="*/ 478 h 530"/>
              <a:gd name="T86" fmla="*/ 408 w 433"/>
              <a:gd name="T87" fmla="*/ 482 h 530"/>
              <a:gd name="T88" fmla="*/ 47 w 433"/>
              <a:gd name="T89" fmla="*/ 0 h 530"/>
              <a:gd name="T90" fmla="*/ 0 w 433"/>
              <a:gd name="T91" fmla="*/ 39 h 530"/>
              <a:gd name="T92" fmla="*/ 0 w 433"/>
              <a:gd name="T93" fmla="*/ 482 h 530"/>
              <a:gd name="T94" fmla="*/ 47 w 433"/>
              <a:gd name="T95" fmla="*/ 530 h 530"/>
              <a:gd name="T96" fmla="*/ 395 w 433"/>
              <a:gd name="T97" fmla="*/ 528 h 530"/>
              <a:gd name="T98" fmla="*/ 433 w 433"/>
              <a:gd name="T99" fmla="*/ 133 h 530"/>
              <a:gd name="T100" fmla="*/ 427 w 433"/>
              <a:gd name="T101" fmla="*/ 127 h 530"/>
              <a:gd name="T102" fmla="*/ 323 w 433"/>
              <a:gd name="T103" fmla="*/ 12 h 530"/>
              <a:gd name="T104" fmla="*/ 314 w 433"/>
              <a:gd name="T105" fmla="*/ 2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3" h="530">
                <a:moveTo>
                  <a:pt x="288" y="145"/>
                </a:moveTo>
                <a:lnTo>
                  <a:pt x="288" y="25"/>
                </a:lnTo>
                <a:lnTo>
                  <a:pt x="300" y="25"/>
                </a:lnTo>
                <a:lnTo>
                  <a:pt x="408" y="145"/>
                </a:lnTo>
                <a:lnTo>
                  <a:pt x="407" y="145"/>
                </a:lnTo>
                <a:lnTo>
                  <a:pt x="404" y="145"/>
                </a:lnTo>
                <a:lnTo>
                  <a:pt x="398" y="145"/>
                </a:lnTo>
                <a:cubicBezTo>
                  <a:pt x="368" y="145"/>
                  <a:pt x="337" y="145"/>
                  <a:pt x="307" y="145"/>
                </a:cubicBezTo>
                <a:lnTo>
                  <a:pt x="298" y="145"/>
                </a:lnTo>
                <a:lnTo>
                  <a:pt x="293" y="145"/>
                </a:lnTo>
                <a:lnTo>
                  <a:pt x="290" y="145"/>
                </a:lnTo>
                <a:lnTo>
                  <a:pt x="288" y="145"/>
                </a:lnTo>
                <a:close/>
                <a:moveTo>
                  <a:pt x="255" y="431"/>
                </a:moveTo>
                <a:lnTo>
                  <a:pt x="255" y="340"/>
                </a:lnTo>
                <a:lnTo>
                  <a:pt x="318" y="340"/>
                </a:lnTo>
                <a:lnTo>
                  <a:pt x="318" y="355"/>
                </a:lnTo>
                <a:lnTo>
                  <a:pt x="274" y="355"/>
                </a:lnTo>
                <a:lnTo>
                  <a:pt x="274" y="377"/>
                </a:lnTo>
                <a:lnTo>
                  <a:pt x="312" y="377"/>
                </a:lnTo>
                <a:lnTo>
                  <a:pt x="312" y="392"/>
                </a:lnTo>
                <a:lnTo>
                  <a:pt x="274" y="392"/>
                </a:lnTo>
                <a:lnTo>
                  <a:pt x="274" y="431"/>
                </a:lnTo>
                <a:lnTo>
                  <a:pt x="255" y="431"/>
                </a:lnTo>
                <a:close/>
                <a:moveTo>
                  <a:pt x="219" y="431"/>
                </a:moveTo>
                <a:lnTo>
                  <a:pt x="219" y="340"/>
                </a:lnTo>
                <a:lnTo>
                  <a:pt x="238" y="340"/>
                </a:lnTo>
                <a:lnTo>
                  <a:pt x="238" y="431"/>
                </a:lnTo>
                <a:lnTo>
                  <a:pt x="219" y="431"/>
                </a:lnTo>
                <a:close/>
                <a:moveTo>
                  <a:pt x="163" y="398"/>
                </a:moveTo>
                <a:lnTo>
                  <a:pt x="163" y="382"/>
                </a:lnTo>
                <a:lnTo>
                  <a:pt x="203" y="382"/>
                </a:lnTo>
                <a:lnTo>
                  <a:pt x="203" y="419"/>
                </a:lnTo>
                <a:cubicBezTo>
                  <a:pt x="199" y="422"/>
                  <a:pt x="193" y="426"/>
                  <a:pt x="186" y="429"/>
                </a:cubicBezTo>
                <a:cubicBezTo>
                  <a:pt x="179" y="431"/>
                  <a:pt x="171" y="433"/>
                  <a:pt x="164" y="433"/>
                </a:cubicBezTo>
                <a:cubicBezTo>
                  <a:pt x="154" y="433"/>
                  <a:pt x="146" y="431"/>
                  <a:pt x="139" y="427"/>
                </a:cubicBezTo>
                <a:cubicBezTo>
                  <a:pt x="132" y="423"/>
                  <a:pt x="127" y="417"/>
                  <a:pt x="123" y="410"/>
                </a:cubicBezTo>
                <a:cubicBezTo>
                  <a:pt x="120" y="402"/>
                  <a:pt x="118" y="394"/>
                  <a:pt x="118" y="385"/>
                </a:cubicBezTo>
                <a:cubicBezTo>
                  <a:pt x="118" y="376"/>
                  <a:pt x="120" y="367"/>
                  <a:pt x="124" y="360"/>
                </a:cubicBezTo>
                <a:cubicBezTo>
                  <a:pt x="128" y="353"/>
                  <a:pt x="133" y="347"/>
                  <a:pt x="141" y="343"/>
                </a:cubicBezTo>
                <a:cubicBezTo>
                  <a:pt x="147" y="340"/>
                  <a:pt x="154" y="338"/>
                  <a:pt x="163" y="338"/>
                </a:cubicBezTo>
                <a:cubicBezTo>
                  <a:pt x="174" y="338"/>
                  <a:pt x="183" y="341"/>
                  <a:pt x="189" y="346"/>
                </a:cubicBezTo>
                <a:cubicBezTo>
                  <a:pt x="196" y="350"/>
                  <a:pt x="200" y="357"/>
                  <a:pt x="202" y="365"/>
                </a:cubicBezTo>
                <a:lnTo>
                  <a:pt x="183" y="369"/>
                </a:lnTo>
                <a:cubicBezTo>
                  <a:pt x="182" y="364"/>
                  <a:pt x="180" y="361"/>
                  <a:pt x="176" y="358"/>
                </a:cubicBezTo>
                <a:cubicBezTo>
                  <a:pt x="173" y="355"/>
                  <a:pt x="168" y="354"/>
                  <a:pt x="163" y="354"/>
                </a:cubicBezTo>
                <a:cubicBezTo>
                  <a:pt x="155" y="354"/>
                  <a:pt x="149" y="357"/>
                  <a:pt x="144" y="362"/>
                </a:cubicBezTo>
                <a:cubicBezTo>
                  <a:pt x="139" y="367"/>
                  <a:pt x="137" y="375"/>
                  <a:pt x="137" y="385"/>
                </a:cubicBezTo>
                <a:cubicBezTo>
                  <a:pt x="137" y="395"/>
                  <a:pt x="139" y="404"/>
                  <a:pt x="144" y="409"/>
                </a:cubicBezTo>
                <a:cubicBezTo>
                  <a:pt x="149" y="414"/>
                  <a:pt x="155" y="417"/>
                  <a:pt x="163" y="417"/>
                </a:cubicBezTo>
                <a:cubicBezTo>
                  <a:pt x="167" y="417"/>
                  <a:pt x="170" y="416"/>
                  <a:pt x="174" y="415"/>
                </a:cubicBezTo>
                <a:cubicBezTo>
                  <a:pt x="178" y="413"/>
                  <a:pt x="181" y="411"/>
                  <a:pt x="184" y="409"/>
                </a:cubicBezTo>
                <a:lnTo>
                  <a:pt x="184" y="398"/>
                </a:lnTo>
                <a:lnTo>
                  <a:pt x="163" y="398"/>
                </a:lnTo>
                <a:close/>
                <a:moveTo>
                  <a:pt x="408" y="482"/>
                </a:moveTo>
                <a:cubicBezTo>
                  <a:pt x="406" y="495"/>
                  <a:pt x="403" y="496"/>
                  <a:pt x="394" y="504"/>
                </a:cubicBezTo>
                <a:lnTo>
                  <a:pt x="385" y="505"/>
                </a:lnTo>
                <a:lnTo>
                  <a:pt x="47" y="505"/>
                </a:lnTo>
                <a:cubicBezTo>
                  <a:pt x="37" y="504"/>
                  <a:pt x="30" y="502"/>
                  <a:pt x="26" y="491"/>
                </a:cubicBezTo>
                <a:lnTo>
                  <a:pt x="24" y="482"/>
                </a:lnTo>
                <a:lnTo>
                  <a:pt x="24" y="48"/>
                </a:lnTo>
                <a:lnTo>
                  <a:pt x="26" y="39"/>
                </a:lnTo>
                <a:lnTo>
                  <a:pt x="39" y="26"/>
                </a:lnTo>
                <a:lnTo>
                  <a:pt x="47" y="25"/>
                </a:lnTo>
                <a:lnTo>
                  <a:pt x="264" y="25"/>
                </a:lnTo>
                <a:lnTo>
                  <a:pt x="264" y="145"/>
                </a:lnTo>
                <a:lnTo>
                  <a:pt x="267" y="155"/>
                </a:lnTo>
                <a:cubicBezTo>
                  <a:pt x="273" y="166"/>
                  <a:pt x="276" y="166"/>
                  <a:pt x="288" y="169"/>
                </a:cubicBezTo>
                <a:lnTo>
                  <a:pt x="408" y="169"/>
                </a:lnTo>
                <a:lnTo>
                  <a:pt x="408" y="169"/>
                </a:lnTo>
                <a:lnTo>
                  <a:pt x="408" y="172"/>
                </a:lnTo>
                <a:lnTo>
                  <a:pt x="408" y="176"/>
                </a:lnTo>
                <a:lnTo>
                  <a:pt x="408" y="182"/>
                </a:lnTo>
                <a:lnTo>
                  <a:pt x="408" y="198"/>
                </a:lnTo>
                <a:lnTo>
                  <a:pt x="408" y="218"/>
                </a:lnTo>
                <a:lnTo>
                  <a:pt x="408" y="241"/>
                </a:lnTo>
                <a:lnTo>
                  <a:pt x="408" y="267"/>
                </a:lnTo>
                <a:lnTo>
                  <a:pt x="408" y="296"/>
                </a:lnTo>
                <a:lnTo>
                  <a:pt x="408" y="325"/>
                </a:lnTo>
                <a:lnTo>
                  <a:pt x="408" y="355"/>
                </a:lnTo>
                <a:lnTo>
                  <a:pt x="408" y="383"/>
                </a:lnTo>
                <a:lnTo>
                  <a:pt x="408" y="409"/>
                </a:lnTo>
                <a:lnTo>
                  <a:pt x="408" y="433"/>
                </a:lnTo>
                <a:lnTo>
                  <a:pt x="408" y="453"/>
                </a:lnTo>
                <a:lnTo>
                  <a:pt x="408" y="468"/>
                </a:lnTo>
                <a:lnTo>
                  <a:pt x="408" y="474"/>
                </a:lnTo>
                <a:lnTo>
                  <a:pt x="408" y="478"/>
                </a:lnTo>
                <a:lnTo>
                  <a:pt x="408" y="481"/>
                </a:lnTo>
                <a:lnTo>
                  <a:pt x="408" y="482"/>
                </a:lnTo>
                <a:close/>
                <a:moveTo>
                  <a:pt x="313" y="0"/>
                </a:moveTo>
                <a:lnTo>
                  <a:pt x="47" y="0"/>
                </a:lnTo>
                <a:lnTo>
                  <a:pt x="39" y="0"/>
                </a:lnTo>
                <a:cubicBezTo>
                  <a:pt x="20" y="6"/>
                  <a:pt x="5" y="21"/>
                  <a:pt x="0" y="39"/>
                </a:cubicBezTo>
                <a:lnTo>
                  <a:pt x="0" y="48"/>
                </a:lnTo>
                <a:lnTo>
                  <a:pt x="0" y="482"/>
                </a:lnTo>
                <a:cubicBezTo>
                  <a:pt x="0" y="507"/>
                  <a:pt x="16" y="522"/>
                  <a:pt x="39" y="528"/>
                </a:cubicBezTo>
                <a:lnTo>
                  <a:pt x="47" y="530"/>
                </a:lnTo>
                <a:lnTo>
                  <a:pt x="385" y="530"/>
                </a:lnTo>
                <a:lnTo>
                  <a:pt x="395" y="528"/>
                </a:lnTo>
                <a:cubicBezTo>
                  <a:pt x="419" y="520"/>
                  <a:pt x="429" y="507"/>
                  <a:pt x="433" y="482"/>
                </a:cubicBezTo>
                <a:lnTo>
                  <a:pt x="433" y="133"/>
                </a:lnTo>
                <a:lnTo>
                  <a:pt x="431" y="132"/>
                </a:lnTo>
                <a:lnTo>
                  <a:pt x="427" y="127"/>
                </a:lnTo>
                <a:lnTo>
                  <a:pt x="421" y="120"/>
                </a:lnTo>
                <a:lnTo>
                  <a:pt x="323" y="12"/>
                </a:lnTo>
                <a:lnTo>
                  <a:pt x="317" y="6"/>
                </a:lnTo>
                <a:lnTo>
                  <a:pt x="314" y="2"/>
                </a:lnTo>
                <a:lnTo>
                  <a:pt x="31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0" name="Freeform 279"/>
          <p:cNvSpPr>
            <a:spLocks noEditPoints="1"/>
          </p:cNvSpPr>
          <p:nvPr/>
        </p:nvSpPr>
        <p:spPr bwMode="auto">
          <a:xfrm>
            <a:off x="3964781" y="9166325"/>
            <a:ext cx="358676" cy="437555"/>
          </a:xfrm>
          <a:custGeom>
            <a:avLst/>
            <a:gdLst>
              <a:gd name="T0" fmla="*/ 300 w 433"/>
              <a:gd name="T1" fmla="*/ 25 h 530"/>
              <a:gd name="T2" fmla="*/ 404 w 433"/>
              <a:gd name="T3" fmla="*/ 145 h 530"/>
              <a:gd name="T4" fmla="*/ 298 w 433"/>
              <a:gd name="T5" fmla="*/ 145 h 530"/>
              <a:gd name="T6" fmla="*/ 288 w 433"/>
              <a:gd name="T7" fmla="*/ 145 h 530"/>
              <a:gd name="T8" fmla="*/ 337 w 433"/>
              <a:gd name="T9" fmla="*/ 382 h 530"/>
              <a:gd name="T10" fmla="*/ 298 w 433"/>
              <a:gd name="T11" fmla="*/ 433 h 530"/>
              <a:gd name="T12" fmla="*/ 252 w 433"/>
              <a:gd name="T13" fmla="*/ 385 h 530"/>
              <a:gd name="T14" fmla="*/ 297 w 433"/>
              <a:gd name="T15" fmla="*/ 338 h 530"/>
              <a:gd name="T16" fmla="*/ 318 w 433"/>
              <a:gd name="T17" fmla="*/ 369 h 530"/>
              <a:gd name="T18" fmla="*/ 278 w 433"/>
              <a:gd name="T19" fmla="*/ 362 h 530"/>
              <a:gd name="T20" fmla="*/ 297 w 433"/>
              <a:gd name="T21" fmla="*/ 417 h 530"/>
              <a:gd name="T22" fmla="*/ 319 w 433"/>
              <a:gd name="T23" fmla="*/ 398 h 530"/>
              <a:gd name="T24" fmla="*/ 170 w 433"/>
              <a:gd name="T25" fmla="*/ 340 h 530"/>
              <a:gd name="T26" fmla="*/ 235 w 433"/>
              <a:gd name="T27" fmla="*/ 350 h 530"/>
              <a:gd name="T28" fmla="*/ 229 w 433"/>
              <a:gd name="T29" fmla="*/ 391 h 530"/>
              <a:gd name="T30" fmla="*/ 189 w 433"/>
              <a:gd name="T31" fmla="*/ 397 h 530"/>
              <a:gd name="T32" fmla="*/ 189 w 433"/>
              <a:gd name="T33" fmla="*/ 355 h 530"/>
              <a:gd name="T34" fmla="*/ 213 w 433"/>
              <a:gd name="T35" fmla="*/ 380 h 530"/>
              <a:gd name="T36" fmla="*/ 218 w 433"/>
              <a:gd name="T37" fmla="*/ 360 h 530"/>
              <a:gd name="T38" fmla="*/ 189 w 433"/>
              <a:gd name="T39" fmla="*/ 355 h 530"/>
              <a:gd name="T40" fmla="*/ 151 w 433"/>
              <a:gd name="T41" fmla="*/ 398 h 530"/>
              <a:gd name="T42" fmla="*/ 121 w 433"/>
              <a:gd name="T43" fmla="*/ 433 h 530"/>
              <a:gd name="T44" fmla="*/ 110 w 433"/>
              <a:gd name="T45" fmla="*/ 401 h 530"/>
              <a:gd name="T46" fmla="*/ 130 w 433"/>
              <a:gd name="T47" fmla="*/ 414 h 530"/>
              <a:gd name="T48" fmla="*/ 408 w 433"/>
              <a:gd name="T49" fmla="*/ 482 h 530"/>
              <a:gd name="T50" fmla="*/ 47 w 433"/>
              <a:gd name="T51" fmla="*/ 505 h 530"/>
              <a:gd name="T52" fmla="*/ 24 w 433"/>
              <a:gd name="T53" fmla="*/ 48 h 530"/>
              <a:gd name="T54" fmla="*/ 47 w 433"/>
              <a:gd name="T55" fmla="*/ 25 h 530"/>
              <a:gd name="T56" fmla="*/ 267 w 433"/>
              <a:gd name="T57" fmla="*/ 155 h 530"/>
              <a:gd name="T58" fmla="*/ 408 w 433"/>
              <a:gd name="T59" fmla="*/ 169 h 530"/>
              <a:gd name="T60" fmla="*/ 408 w 433"/>
              <a:gd name="T61" fmla="*/ 182 h 530"/>
              <a:gd name="T62" fmla="*/ 408 w 433"/>
              <a:gd name="T63" fmla="*/ 241 h 530"/>
              <a:gd name="T64" fmla="*/ 408 w 433"/>
              <a:gd name="T65" fmla="*/ 325 h 530"/>
              <a:gd name="T66" fmla="*/ 408 w 433"/>
              <a:gd name="T67" fmla="*/ 409 h 530"/>
              <a:gd name="T68" fmla="*/ 408 w 433"/>
              <a:gd name="T69" fmla="*/ 468 h 530"/>
              <a:gd name="T70" fmla="*/ 408 w 433"/>
              <a:gd name="T71" fmla="*/ 481 h 530"/>
              <a:gd name="T72" fmla="*/ 47 w 433"/>
              <a:gd name="T73" fmla="*/ 0 h 530"/>
              <a:gd name="T74" fmla="*/ 0 w 433"/>
              <a:gd name="T75" fmla="*/ 48 h 530"/>
              <a:gd name="T76" fmla="*/ 47 w 433"/>
              <a:gd name="T77" fmla="*/ 530 h 530"/>
              <a:gd name="T78" fmla="*/ 433 w 433"/>
              <a:gd name="T79" fmla="*/ 482 h 530"/>
              <a:gd name="T80" fmla="*/ 427 w 433"/>
              <a:gd name="T81" fmla="*/ 127 h 530"/>
              <a:gd name="T82" fmla="*/ 317 w 433"/>
              <a:gd name="T83" fmla="*/ 6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3" h="530">
                <a:moveTo>
                  <a:pt x="288" y="145"/>
                </a:moveTo>
                <a:lnTo>
                  <a:pt x="288" y="25"/>
                </a:lnTo>
                <a:lnTo>
                  <a:pt x="300" y="25"/>
                </a:lnTo>
                <a:lnTo>
                  <a:pt x="408" y="145"/>
                </a:lnTo>
                <a:lnTo>
                  <a:pt x="407" y="145"/>
                </a:lnTo>
                <a:lnTo>
                  <a:pt x="404" y="145"/>
                </a:lnTo>
                <a:lnTo>
                  <a:pt x="398" y="145"/>
                </a:lnTo>
                <a:cubicBezTo>
                  <a:pt x="368" y="145"/>
                  <a:pt x="337" y="145"/>
                  <a:pt x="307" y="145"/>
                </a:cubicBezTo>
                <a:lnTo>
                  <a:pt x="298" y="145"/>
                </a:lnTo>
                <a:lnTo>
                  <a:pt x="293" y="145"/>
                </a:lnTo>
                <a:lnTo>
                  <a:pt x="290" y="145"/>
                </a:lnTo>
                <a:lnTo>
                  <a:pt x="288" y="145"/>
                </a:lnTo>
                <a:close/>
                <a:moveTo>
                  <a:pt x="298" y="398"/>
                </a:moveTo>
                <a:lnTo>
                  <a:pt x="298" y="382"/>
                </a:lnTo>
                <a:lnTo>
                  <a:pt x="337" y="382"/>
                </a:lnTo>
                <a:lnTo>
                  <a:pt x="337" y="419"/>
                </a:lnTo>
                <a:cubicBezTo>
                  <a:pt x="333" y="422"/>
                  <a:pt x="328" y="426"/>
                  <a:pt x="320" y="429"/>
                </a:cubicBezTo>
                <a:cubicBezTo>
                  <a:pt x="313" y="431"/>
                  <a:pt x="306" y="433"/>
                  <a:pt x="298" y="433"/>
                </a:cubicBezTo>
                <a:cubicBezTo>
                  <a:pt x="289" y="433"/>
                  <a:pt x="280" y="431"/>
                  <a:pt x="273" y="427"/>
                </a:cubicBezTo>
                <a:cubicBezTo>
                  <a:pt x="266" y="423"/>
                  <a:pt x="261" y="417"/>
                  <a:pt x="257" y="410"/>
                </a:cubicBezTo>
                <a:cubicBezTo>
                  <a:pt x="254" y="402"/>
                  <a:pt x="252" y="394"/>
                  <a:pt x="252" y="385"/>
                </a:cubicBezTo>
                <a:cubicBezTo>
                  <a:pt x="252" y="376"/>
                  <a:pt x="254" y="367"/>
                  <a:pt x="258" y="360"/>
                </a:cubicBezTo>
                <a:cubicBezTo>
                  <a:pt x="262" y="353"/>
                  <a:pt x="268" y="347"/>
                  <a:pt x="275" y="343"/>
                </a:cubicBezTo>
                <a:cubicBezTo>
                  <a:pt x="281" y="340"/>
                  <a:pt x="289" y="338"/>
                  <a:pt x="297" y="338"/>
                </a:cubicBezTo>
                <a:cubicBezTo>
                  <a:pt x="309" y="338"/>
                  <a:pt x="317" y="341"/>
                  <a:pt x="324" y="346"/>
                </a:cubicBezTo>
                <a:cubicBezTo>
                  <a:pt x="330" y="350"/>
                  <a:pt x="334" y="357"/>
                  <a:pt x="336" y="365"/>
                </a:cubicBezTo>
                <a:lnTo>
                  <a:pt x="318" y="369"/>
                </a:lnTo>
                <a:cubicBezTo>
                  <a:pt x="316" y="364"/>
                  <a:pt x="314" y="361"/>
                  <a:pt x="310" y="358"/>
                </a:cubicBezTo>
                <a:cubicBezTo>
                  <a:pt x="307" y="355"/>
                  <a:pt x="303" y="354"/>
                  <a:pt x="297" y="354"/>
                </a:cubicBezTo>
                <a:cubicBezTo>
                  <a:pt x="289" y="354"/>
                  <a:pt x="283" y="357"/>
                  <a:pt x="278" y="362"/>
                </a:cubicBezTo>
                <a:cubicBezTo>
                  <a:pt x="273" y="367"/>
                  <a:pt x="271" y="375"/>
                  <a:pt x="271" y="385"/>
                </a:cubicBezTo>
                <a:cubicBezTo>
                  <a:pt x="271" y="395"/>
                  <a:pt x="273" y="404"/>
                  <a:pt x="278" y="409"/>
                </a:cubicBezTo>
                <a:cubicBezTo>
                  <a:pt x="283" y="414"/>
                  <a:pt x="289" y="417"/>
                  <a:pt x="297" y="417"/>
                </a:cubicBezTo>
                <a:cubicBezTo>
                  <a:pt x="301" y="417"/>
                  <a:pt x="305" y="416"/>
                  <a:pt x="309" y="415"/>
                </a:cubicBezTo>
                <a:cubicBezTo>
                  <a:pt x="313" y="413"/>
                  <a:pt x="316" y="411"/>
                  <a:pt x="319" y="409"/>
                </a:cubicBezTo>
                <a:lnTo>
                  <a:pt x="319" y="398"/>
                </a:lnTo>
                <a:lnTo>
                  <a:pt x="298" y="398"/>
                </a:lnTo>
                <a:close/>
                <a:moveTo>
                  <a:pt x="170" y="431"/>
                </a:moveTo>
                <a:lnTo>
                  <a:pt x="170" y="340"/>
                </a:lnTo>
                <a:lnTo>
                  <a:pt x="200" y="340"/>
                </a:lnTo>
                <a:cubicBezTo>
                  <a:pt x="211" y="340"/>
                  <a:pt x="218" y="341"/>
                  <a:pt x="222" y="341"/>
                </a:cubicBezTo>
                <a:cubicBezTo>
                  <a:pt x="227" y="343"/>
                  <a:pt x="231" y="346"/>
                  <a:pt x="235" y="350"/>
                </a:cubicBezTo>
                <a:cubicBezTo>
                  <a:pt x="238" y="355"/>
                  <a:pt x="240" y="361"/>
                  <a:pt x="240" y="368"/>
                </a:cubicBezTo>
                <a:cubicBezTo>
                  <a:pt x="240" y="374"/>
                  <a:pt x="239" y="378"/>
                  <a:pt x="237" y="382"/>
                </a:cubicBezTo>
                <a:cubicBezTo>
                  <a:pt x="235" y="386"/>
                  <a:pt x="232" y="389"/>
                  <a:pt x="229" y="391"/>
                </a:cubicBezTo>
                <a:cubicBezTo>
                  <a:pt x="226" y="393"/>
                  <a:pt x="223" y="395"/>
                  <a:pt x="220" y="395"/>
                </a:cubicBezTo>
                <a:cubicBezTo>
                  <a:pt x="215" y="396"/>
                  <a:pt x="209" y="397"/>
                  <a:pt x="201" y="397"/>
                </a:cubicBezTo>
                <a:lnTo>
                  <a:pt x="189" y="397"/>
                </a:lnTo>
                <a:lnTo>
                  <a:pt x="189" y="431"/>
                </a:lnTo>
                <a:lnTo>
                  <a:pt x="170" y="431"/>
                </a:lnTo>
                <a:close/>
                <a:moveTo>
                  <a:pt x="189" y="355"/>
                </a:moveTo>
                <a:lnTo>
                  <a:pt x="189" y="381"/>
                </a:lnTo>
                <a:lnTo>
                  <a:pt x="199" y="381"/>
                </a:lnTo>
                <a:cubicBezTo>
                  <a:pt x="206" y="381"/>
                  <a:pt x="211" y="381"/>
                  <a:pt x="213" y="380"/>
                </a:cubicBezTo>
                <a:cubicBezTo>
                  <a:pt x="216" y="379"/>
                  <a:pt x="218" y="378"/>
                  <a:pt x="219" y="375"/>
                </a:cubicBezTo>
                <a:cubicBezTo>
                  <a:pt x="220" y="373"/>
                  <a:pt x="221" y="371"/>
                  <a:pt x="221" y="368"/>
                </a:cubicBezTo>
                <a:cubicBezTo>
                  <a:pt x="221" y="365"/>
                  <a:pt x="220" y="362"/>
                  <a:pt x="218" y="360"/>
                </a:cubicBezTo>
                <a:cubicBezTo>
                  <a:pt x="216" y="358"/>
                  <a:pt x="214" y="357"/>
                  <a:pt x="211" y="356"/>
                </a:cubicBezTo>
                <a:cubicBezTo>
                  <a:pt x="209" y="356"/>
                  <a:pt x="204" y="355"/>
                  <a:pt x="198" y="355"/>
                </a:cubicBezTo>
                <a:lnTo>
                  <a:pt x="189" y="355"/>
                </a:lnTo>
                <a:close/>
                <a:moveTo>
                  <a:pt x="132" y="340"/>
                </a:moveTo>
                <a:lnTo>
                  <a:pt x="151" y="340"/>
                </a:lnTo>
                <a:lnTo>
                  <a:pt x="151" y="398"/>
                </a:lnTo>
                <a:cubicBezTo>
                  <a:pt x="151" y="405"/>
                  <a:pt x="150" y="411"/>
                  <a:pt x="149" y="415"/>
                </a:cubicBezTo>
                <a:cubicBezTo>
                  <a:pt x="147" y="421"/>
                  <a:pt x="144" y="425"/>
                  <a:pt x="139" y="428"/>
                </a:cubicBezTo>
                <a:cubicBezTo>
                  <a:pt x="134" y="431"/>
                  <a:pt x="128" y="433"/>
                  <a:pt x="121" y="433"/>
                </a:cubicBezTo>
                <a:cubicBezTo>
                  <a:pt x="112" y="433"/>
                  <a:pt x="105" y="430"/>
                  <a:pt x="100" y="425"/>
                </a:cubicBezTo>
                <a:cubicBezTo>
                  <a:pt x="95" y="420"/>
                  <a:pt x="93" y="413"/>
                  <a:pt x="93" y="403"/>
                </a:cubicBezTo>
                <a:lnTo>
                  <a:pt x="110" y="401"/>
                </a:lnTo>
                <a:cubicBezTo>
                  <a:pt x="110" y="406"/>
                  <a:pt x="111" y="410"/>
                  <a:pt x="112" y="412"/>
                </a:cubicBezTo>
                <a:cubicBezTo>
                  <a:pt x="114" y="415"/>
                  <a:pt x="117" y="417"/>
                  <a:pt x="121" y="417"/>
                </a:cubicBezTo>
                <a:cubicBezTo>
                  <a:pt x="125" y="417"/>
                  <a:pt x="128" y="416"/>
                  <a:pt x="130" y="414"/>
                </a:cubicBezTo>
                <a:cubicBezTo>
                  <a:pt x="131" y="411"/>
                  <a:pt x="132" y="406"/>
                  <a:pt x="132" y="399"/>
                </a:cubicBezTo>
                <a:lnTo>
                  <a:pt x="132" y="340"/>
                </a:lnTo>
                <a:close/>
                <a:moveTo>
                  <a:pt x="408" y="482"/>
                </a:moveTo>
                <a:cubicBezTo>
                  <a:pt x="406" y="495"/>
                  <a:pt x="403" y="496"/>
                  <a:pt x="394" y="504"/>
                </a:cubicBezTo>
                <a:lnTo>
                  <a:pt x="385" y="505"/>
                </a:lnTo>
                <a:lnTo>
                  <a:pt x="47" y="505"/>
                </a:lnTo>
                <a:cubicBezTo>
                  <a:pt x="37" y="504"/>
                  <a:pt x="30" y="502"/>
                  <a:pt x="26" y="491"/>
                </a:cubicBezTo>
                <a:lnTo>
                  <a:pt x="24" y="482"/>
                </a:lnTo>
                <a:lnTo>
                  <a:pt x="24" y="48"/>
                </a:lnTo>
                <a:lnTo>
                  <a:pt x="26" y="39"/>
                </a:lnTo>
                <a:lnTo>
                  <a:pt x="39" y="26"/>
                </a:lnTo>
                <a:lnTo>
                  <a:pt x="47" y="25"/>
                </a:lnTo>
                <a:lnTo>
                  <a:pt x="264" y="25"/>
                </a:lnTo>
                <a:lnTo>
                  <a:pt x="264" y="145"/>
                </a:lnTo>
                <a:lnTo>
                  <a:pt x="267" y="155"/>
                </a:lnTo>
                <a:cubicBezTo>
                  <a:pt x="273" y="166"/>
                  <a:pt x="276" y="166"/>
                  <a:pt x="288" y="169"/>
                </a:cubicBezTo>
                <a:lnTo>
                  <a:pt x="408" y="169"/>
                </a:lnTo>
                <a:lnTo>
                  <a:pt x="408" y="169"/>
                </a:lnTo>
                <a:lnTo>
                  <a:pt x="408" y="172"/>
                </a:lnTo>
                <a:lnTo>
                  <a:pt x="408" y="176"/>
                </a:lnTo>
                <a:lnTo>
                  <a:pt x="408" y="182"/>
                </a:lnTo>
                <a:lnTo>
                  <a:pt x="408" y="198"/>
                </a:lnTo>
                <a:lnTo>
                  <a:pt x="408" y="218"/>
                </a:lnTo>
                <a:lnTo>
                  <a:pt x="408" y="241"/>
                </a:lnTo>
                <a:lnTo>
                  <a:pt x="408" y="267"/>
                </a:lnTo>
                <a:lnTo>
                  <a:pt x="408" y="296"/>
                </a:lnTo>
                <a:lnTo>
                  <a:pt x="408" y="325"/>
                </a:lnTo>
                <a:lnTo>
                  <a:pt x="408" y="355"/>
                </a:lnTo>
                <a:lnTo>
                  <a:pt x="408" y="383"/>
                </a:lnTo>
                <a:lnTo>
                  <a:pt x="408" y="409"/>
                </a:lnTo>
                <a:lnTo>
                  <a:pt x="408" y="433"/>
                </a:lnTo>
                <a:lnTo>
                  <a:pt x="408" y="453"/>
                </a:lnTo>
                <a:lnTo>
                  <a:pt x="408" y="468"/>
                </a:lnTo>
                <a:lnTo>
                  <a:pt x="408" y="474"/>
                </a:lnTo>
                <a:lnTo>
                  <a:pt x="408" y="478"/>
                </a:lnTo>
                <a:lnTo>
                  <a:pt x="408" y="481"/>
                </a:lnTo>
                <a:lnTo>
                  <a:pt x="408" y="482"/>
                </a:lnTo>
                <a:close/>
                <a:moveTo>
                  <a:pt x="313" y="0"/>
                </a:moveTo>
                <a:lnTo>
                  <a:pt x="47" y="0"/>
                </a:lnTo>
                <a:lnTo>
                  <a:pt x="39" y="0"/>
                </a:lnTo>
                <a:cubicBezTo>
                  <a:pt x="20" y="6"/>
                  <a:pt x="5" y="21"/>
                  <a:pt x="0" y="39"/>
                </a:cubicBezTo>
                <a:lnTo>
                  <a:pt x="0" y="48"/>
                </a:lnTo>
                <a:lnTo>
                  <a:pt x="0" y="482"/>
                </a:lnTo>
                <a:cubicBezTo>
                  <a:pt x="0" y="507"/>
                  <a:pt x="16" y="522"/>
                  <a:pt x="39" y="528"/>
                </a:cubicBezTo>
                <a:lnTo>
                  <a:pt x="47" y="530"/>
                </a:lnTo>
                <a:lnTo>
                  <a:pt x="385" y="530"/>
                </a:lnTo>
                <a:lnTo>
                  <a:pt x="395" y="528"/>
                </a:lnTo>
                <a:cubicBezTo>
                  <a:pt x="419" y="520"/>
                  <a:pt x="429" y="507"/>
                  <a:pt x="433" y="482"/>
                </a:cubicBezTo>
                <a:lnTo>
                  <a:pt x="433" y="133"/>
                </a:lnTo>
                <a:lnTo>
                  <a:pt x="431" y="132"/>
                </a:lnTo>
                <a:lnTo>
                  <a:pt x="427" y="127"/>
                </a:lnTo>
                <a:lnTo>
                  <a:pt x="421" y="120"/>
                </a:lnTo>
                <a:lnTo>
                  <a:pt x="323" y="12"/>
                </a:lnTo>
                <a:lnTo>
                  <a:pt x="317" y="6"/>
                </a:lnTo>
                <a:lnTo>
                  <a:pt x="314" y="2"/>
                </a:lnTo>
                <a:lnTo>
                  <a:pt x="31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1" name="Freeform 280"/>
          <p:cNvSpPr>
            <a:spLocks noEditPoints="1"/>
          </p:cNvSpPr>
          <p:nvPr/>
        </p:nvSpPr>
        <p:spPr bwMode="auto">
          <a:xfrm>
            <a:off x="4612185" y="9166325"/>
            <a:ext cx="358675" cy="437555"/>
          </a:xfrm>
          <a:custGeom>
            <a:avLst/>
            <a:gdLst>
              <a:gd name="T0" fmla="*/ 289 w 433"/>
              <a:gd name="T1" fmla="*/ 25 h 530"/>
              <a:gd name="T2" fmla="*/ 409 w 433"/>
              <a:gd name="T3" fmla="*/ 145 h 530"/>
              <a:gd name="T4" fmla="*/ 404 w 433"/>
              <a:gd name="T5" fmla="*/ 145 h 530"/>
              <a:gd name="T6" fmla="*/ 308 w 433"/>
              <a:gd name="T7" fmla="*/ 145 h 530"/>
              <a:gd name="T8" fmla="*/ 293 w 433"/>
              <a:gd name="T9" fmla="*/ 145 h 530"/>
              <a:gd name="T10" fmla="*/ 289 w 433"/>
              <a:gd name="T11" fmla="*/ 145 h 530"/>
              <a:gd name="T12" fmla="*/ 309 w 433"/>
              <a:gd name="T13" fmla="*/ 382 h 530"/>
              <a:gd name="T14" fmla="*/ 348 w 433"/>
              <a:gd name="T15" fmla="*/ 419 h 530"/>
              <a:gd name="T16" fmla="*/ 309 w 433"/>
              <a:gd name="T17" fmla="*/ 433 h 530"/>
              <a:gd name="T18" fmla="*/ 269 w 433"/>
              <a:gd name="T19" fmla="*/ 410 h 530"/>
              <a:gd name="T20" fmla="*/ 269 w 433"/>
              <a:gd name="T21" fmla="*/ 360 h 530"/>
              <a:gd name="T22" fmla="*/ 308 w 433"/>
              <a:gd name="T23" fmla="*/ 338 h 530"/>
              <a:gd name="T24" fmla="*/ 347 w 433"/>
              <a:gd name="T25" fmla="*/ 365 h 530"/>
              <a:gd name="T26" fmla="*/ 322 w 433"/>
              <a:gd name="T27" fmla="*/ 358 h 530"/>
              <a:gd name="T28" fmla="*/ 289 w 433"/>
              <a:gd name="T29" fmla="*/ 362 h 530"/>
              <a:gd name="T30" fmla="*/ 289 w 433"/>
              <a:gd name="T31" fmla="*/ 409 h 530"/>
              <a:gd name="T32" fmla="*/ 320 w 433"/>
              <a:gd name="T33" fmla="*/ 415 h 530"/>
              <a:gd name="T34" fmla="*/ 330 w 433"/>
              <a:gd name="T35" fmla="*/ 398 h 530"/>
              <a:gd name="T36" fmla="*/ 175 w 433"/>
              <a:gd name="T37" fmla="*/ 431 h 530"/>
              <a:gd name="T38" fmla="*/ 192 w 433"/>
              <a:gd name="T39" fmla="*/ 340 h 530"/>
              <a:gd name="T40" fmla="*/ 230 w 433"/>
              <a:gd name="T41" fmla="*/ 340 h 530"/>
              <a:gd name="T42" fmla="*/ 247 w 433"/>
              <a:gd name="T43" fmla="*/ 431 h 530"/>
              <a:gd name="T44" fmla="*/ 192 w 433"/>
              <a:gd name="T45" fmla="*/ 371 h 530"/>
              <a:gd name="T46" fmla="*/ 175 w 433"/>
              <a:gd name="T47" fmla="*/ 431 h 530"/>
              <a:gd name="T48" fmla="*/ 90 w 433"/>
              <a:gd name="T49" fmla="*/ 340 h 530"/>
              <a:gd name="T50" fmla="*/ 141 w 433"/>
              <a:gd name="T51" fmla="*/ 341 h 530"/>
              <a:gd name="T52" fmla="*/ 159 w 433"/>
              <a:gd name="T53" fmla="*/ 368 h 530"/>
              <a:gd name="T54" fmla="*/ 149 w 433"/>
              <a:gd name="T55" fmla="*/ 391 h 530"/>
              <a:gd name="T56" fmla="*/ 120 w 433"/>
              <a:gd name="T57" fmla="*/ 397 h 530"/>
              <a:gd name="T58" fmla="*/ 108 w 433"/>
              <a:gd name="T59" fmla="*/ 431 h 530"/>
              <a:gd name="T60" fmla="*/ 108 w 433"/>
              <a:gd name="T61" fmla="*/ 355 h 530"/>
              <a:gd name="T62" fmla="*/ 118 w 433"/>
              <a:gd name="T63" fmla="*/ 381 h 530"/>
              <a:gd name="T64" fmla="*/ 138 w 433"/>
              <a:gd name="T65" fmla="*/ 375 h 530"/>
              <a:gd name="T66" fmla="*/ 138 w 433"/>
              <a:gd name="T67" fmla="*/ 360 h 530"/>
              <a:gd name="T68" fmla="*/ 117 w 433"/>
              <a:gd name="T69" fmla="*/ 355 h 530"/>
              <a:gd name="T70" fmla="*/ 409 w 433"/>
              <a:gd name="T71" fmla="*/ 482 h 530"/>
              <a:gd name="T72" fmla="*/ 386 w 433"/>
              <a:gd name="T73" fmla="*/ 505 h 530"/>
              <a:gd name="T74" fmla="*/ 26 w 433"/>
              <a:gd name="T75" fmla="*/ 491 h 530"/>
              <a:gd name="T76" fmla="*/ 25 w 433"/>
              <a:gd name="T77" fmla="*/ 48 h 530"/>
              <a:gd name="T78" fmla="*/ 39 w 433"/>
              <a:gd name="T79" fmla="*/ 26 h 530"/>
              <a:gd name="T80" fmla="*/ 264 w 433"/>
              <a:gd name="T81" fmla="*/ 25 h 530"/>
              <a:gd name="T82" fmla="*/ 267 w 433"/>
              <a:gd name="T83" fmla="*/ 155 h 530"/>
              <a:gd name="T84" fmla="*/ 409 w 433"/>
              <a:gd name="T85" fmla="*/ 169 h 530"/>
              <a:gd name="T86" fmla="*/ 409 w 433"/>
              <a:gd name="T87" fmla="*/ 172 h 530"/>
              <a:gd name="T88" fmla="*/ 409 w 433"/>
              <a:gd name="T89" fmla="*/ 182 h 530"/>
              <a:gd name="T90" fmla="*/ 409 w 433"/>
              <a:gd name="T91" fmla="*/ 218 h 530"/>
              <a:gd name="T92" fmla="*/ 409 w 433"/>
              <a:gd name="T93" fmla="*/ 267 h 530"/>
              <a:gd name="T94" fmla="*/ 409 w 433"/>
              <a:gd name="T95" fmla="*/ 325 h 530"/>
              <a:gd name="T96" fmla="*/ 409 w 433"/>
              <a:gd name="T97" fmla="*/ 383 h 530"/>
              <a:gd name="T98" fmla="*/ 409 w 433"/>
              <a:gd name="T99" fmla="*/ 433 h 530"/>
              <a:gd name="T100" fmla="*/ 409 w 433"/>
              <a:gd name="T101" fmla="*/ 468 h 530"/>
              <a:gd name="T102" fmla="*/ 409 w 433"/>
              <a:gd name="T103" fmla="*/ 478 h 530"/>
              <a:gd name="T104" fmla="*/ 409 w 433"/>
              <a:gd name="T105" fmla="*/ 482 h 530"/>
              <a:gd name="T106" fmla="*/ 48 w 433"/>
              <a:gd name="T107" fmla="*/ 0 h 530"/>
              <a:gd name="T108" fmla="*/ 0 w 433"/>
              <a:gd name="T109" fmla="*/ 39 h 530"/>
              <a:gd name="T110" fmla="*/ 0 w 433"/>
              <a:gd name="T111" fmla="*/ 482 h 530"/>
              <a:gd name="T112" fmla="*/ 48 w 433"/>
              <a:gd name="T113" fmla="*/ 530 h 530"/>
              <a:gd name="T114" fmla="*/ 396 w 433"/>
              <a:gd name="T115" fmla="*/ 528 h 530"/>
              <a:gd name="T116" fmla="*/ 433 w 433"/>
              <a:gd name="T117" fmla="*/ 133 h 530"/>
              <a:gd name="T118" fmla="*/ 427 w 433"/>
              <a:gd name="T119" fmla="*/ 127 h 530"/>
              <a:gd name="T120" fmla="*/ 324 w 433"/>
              <a:gd name="T121" fmla="*/ 12 h 530"/>
              <a:gd name="T122" fmla="*/ 315 w 433"/>
              <a:gd name="T123" fmla="*/ 2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3" h="530">
                <a:moveTo>
                  <a:pt x="289" y="145"/>
                </a:moveTo>
                <a:lnTo>
                  <a:pt x="289" y="25"/>
                </a:lnTo>
                <a:lnTo>
                  <a:pt x="300" y="25"/>
                </a:lnTo>
                <a:lnTo>
                  <a:pt x="409" y="145"/>
                </a:lnTo>
                <a:lnTo>
                  <a:pt x="407" y="145"/>
                </a:lnTo>
                <a:lnTo>
                  <a:pt x="404" y="145"/>
                </a:lnTo>
                <a:lnTo>
                  <a:pt x="399" y="145"/>
                </a:lnTo>
                <a:cubicBezTo>
                  <a:pt x="368" y="145"/>
                  <a:pt x="338" y="145"/>
                  <a:pt x="308" y="145"/>
                </a:cubicBezTo>
                <a:lnTo>
                  <a:pt x="299" y="145"/>
                </a:lnTo>
                <a:lnTo>
                  <a:pt x="293" y="145"/>
                </a:lnTo>
                <a:lnTo>
                  <a:pt x="290" y="145"/>
                </a:lnTo>
                <a:lnTo>
                  <a:pt x="289" y="145"/>
                </a:lnTo>
                <a:close/>
                <a:moveTo>
                  <a:pt x="309" y="398"/>
                </a:moveTo>
                <a:lnTo>
                  <a:pt x="309" y="382"/>
                </a:lnTo>
                <a:lnTo>
                  <a:pt x="348" y="382"/>
                </a:lnTo>
                <a:lnTo>
                  <a:pt x="348" y="419"/>
                </a:lnTo>
                <a:cubicBezTo>
                  <a:pt x="345" y="422"/>
                  <a:pt x="339" y="426"/>
                  <a:pt x="332" y="429"/>
                </a:cubicBezTo>
                <a:cubicBezTo>
                  <a:pt x="324" y="431"/>
                  <a:pt x="317" y="433"/>
                  <a:pt x="309" y="433"/>
                </a:cubicBezTo>
                <a:cubicBezTo>
                  <a:pt x="300" y="433"/>
                  <a:pt x="292" y="431"/>
                  <a:pt x="285" y="427"/>
                </a:cubicBezTo>
                <a:cubicBezTo>
                  <a:pt x="277" y="423"/>
                  <a:pt x="272" y="417"/>
                  <a:pt x="269" y="410"/>
                </a:cubicBezTo>
                <a:cubicBezTo>
                  <a:pt x="265" y="402"/>
                  <a:pt x="263" y="394"/>
                  <a:pt x="263" y="385"/>
                </a:cubicBezTo>
                <a:cubicBezTo>
                  <a:pt x="263" y="376"/>
                  <a:pt x="265" y="367"/>
                  <a:pt x="269" y="360"/>
                </a:cubicBezTo>
                <a:cubicBezTo>
                  <a:pt x="273" y="353"/>
                  <a:pt x="279" y="347"/>
                  <a:pt x="287" y="343"/>
                </a:cubicBezTo>
                <a:cubicBezTo>
                  <a:pt x="293" y="340"/>
                  <a:pt x="300" y="338"/>
                  <a:pt x="308" y="338"/>
                </a:cubicBezTo>
                <a:cubicBezTo>
                  <a:pt x="320" y="338"/>
                  <a:pt x="329" y="341"/>
                  <a:pt x="335" y="346"/>
                </a:cubicBezTo>
                <a:cubicBezTo>
                  <a:pt x="341" y="350"/>
                  <a:pt x="345" y="357"/>
                  <a:pt x="347" y="365"/>
                </a:cubicBezTo>
                <a:lnTo>
                  <a:pt x="329" y="369"/>
                </a:lnTo>
                <a:cubicBezTo>
                  <a:pt x="328" y="364"/>
                  <a:pt x="325" y="361"/>
                  <a:pt x="322" y="358"/>
                </a:cubicBezTo>
                <a:cubicBezTo>
                  <a:pt x="318" y="355"/>
                  <a:pt x="314" y="354"/>
                  <a:pt x="308" y="354"/>
                </a:cubicBezTo>
                <a:cubicBezTo>
                  <a:pt x="300" y="354"/>
                  <a:pt x="294" y="357"/>
                  <a:pt x="289" y="362"/>
                </a:cubicBezTo>
                <a:cubicBezTo>
                  <a:pt x="285" y="367"/>
                  <a:pt x="282" y="375"/>
                  <a:pt x="282" y="385"/>
                </a:cubicBezTo>
                <a:cubicBezTo>
                  <a:pt x="282" y="395"/>
                  <a:pt x="285" y="404"/>
                  <a:pt x="289" y="409"/>
                </a:cubicBezTo>
                <a:cubicBezTo>
                  <a:pt x="294" y="414"/>
                  <a:pt x="300" y="417"/>
                  <a:pt x="308" y="417"/>
                </a:cubicBezTo>
                <a:cubicBezTo>
                  <a:pt x="312" y="417"/>
                  <a:pt x="316" y="416"/>
                  <a:pt x="320" y="415"/>
                </a:cubicBezTo>
                <a:cubicBezTo>
                  <a:pt x="324" y="413"/>
                  <a:pt x="327" y="411"/>
                  <a:pt x="330" y="409"/>
                </a:cubicBezTo>
                <a:lnTo>
                  <a:pt x="330" y="398"/>
                </a:lnTo>
                <a:lnTo>
                  <a:pt x="309" y="398"/>
                </a:lnTo>
                <a:close/>
                <a:moveTo>
                  <a:pt x="175" y="431"/>
                </a:moveTo>
                <a:lnTo>
                  <a:pt x="175" y="340"/>
                </a:lnTo>
                <a:lnTo>
                  <a:pt x="192" y="340"/>
                </a:lnTo>
                <a:lnTo>
                  <a:pt x="230" y="401"/>
                </a:lnTo>
                <a:lnTo>
                  <a:pt x="230" y="340"/>
                </a:lnTo>
                <a:lnTo>
                  <a:pt x="247" y="340"/>
                </a:lnTo>
                <a:lnTo>
                  <a:pt x="247" y="431"/>
                </a:lnTo>
                <a:lnTo>
                  <a:pt x="229" y="431"/>
                </a:lnTo>
                <a:lnTo>
                  <a:pt x="192" y="371"/>
                </a:lnTo>
                <a:lnTo>
                  <a:pt x="192" y="431"/>
                </a:lnTo>
                <a:lnTo>
                  <a:pt x="175" y="431"/>
                </a:lnTo>
                <a:close/>
                <a:moveTo>
                  <a:pt x="90" y="431"/>
                </a:moveTo>
                <a:lnTo>
                  <a:pt x="90" y="340"/>
                </a:lnTo>
                <a:lnTo>
                  <a:pt x="119" y="340"/>
                </a:lnTo>
                <a:cubicBezTo>
                  <a:pt x="130" y="340"/>
                  <a:pt x="138" y="341"/>
                  <a:pt x="141" y="341"/>
                </a:cubicBezTo>
                <a:cubicBezTo>
                  <a:pt x="146" y="343"/>
                  <a:pt x="151" y="346"/>
                  <a:pt x="154" y="350"/>
                </a:cubicBezTo>
                <a:cubicBezTo>
                  <a:pt x="158" y="355"/>
                  <a:pt x="159" y="361"/>
                  <a:pt x="159" y="368"/>
                </a:cubicBezTo>
                <a:cubicBezTo>
                  <a:pt x="159" y="374"/>
                  <a:pt x="158" y="378"/>
                  <a:pt x="156" y="382"/>
                </a:cubicBezTo>
                <a:cubicBezTo>
                  <a:pt x="154" y="386"/>
                  <a:pt x="152" y="389"/>
                  <a:pt x="149" y="391"/>
                </a:cubicBezTo>
                <a:cubicBezTo>
                  <a:pt x="146" y="393"/>
                  <a:pt x="142" y="395"/>
                  <a:pt x="139" y="395"/>
                </a:cubicBezTo>
                <a:cubicBezTo>
                  <a:pt x="135" y="396"/>
                  <a:pt x="128" y="397"/>
                  <a:pt x="120" y="397"/>
                </a:cubicBezTo>
                <a:lnTo>
                  <a:pt x="108" y="397"/>
                </a:lnTo>
                <a:lnTo>
                  <a:pt x="108" y="431"/>
                </a:lnTo>
                <a:lnTo>
                  <a:pt x="90" y="431"/>
                </a:lnTo>
                <a:close/>
                <a:moveTo>
                  <a:pt x="108" y="355"/>
                </a:moveTo>
                <a:lnTo>
                  <a:pt x="108" y="381"/>
                </a:lnTo>
                <a:lnTo>
                  <a:pt x="118" y="381"/>
                </a:lnTo>
                <a:cubicBezTo>
                  <a:pt x="125" y="381"/>
                  <a:pt x="130" y="381"/>
                  <a:pt x="133" y="380"/>
                </a:cubicBezTo>
                <a:cubicBezTo>
                  <a:pt x="135" y="379"/>
                  <a:pt x="137" y="378"/>
                  <a:pt x="138" y="375"/>
                </a:cubicBezTo>
                <a:cubicBezTo>
                  <a:pt x="140" y="373"/>
                  <a:pt x="140" y="371"/>
                  <a:pt x="140" y="368"/>
                </a:cubicBezTo>
                <a:cubicBezTo>
                  <a:pt x="140" y="365"/>
                  <a:pt x="140" y="362"/>
                  <a:pt x="138" y="360"/>
                </a:cubicBezTo>
                <a:cubicBezTo>
                  <a:pt x="136" y="358"/>
                  <a:pt x="133" y="357"/>
                  <a:pt x="130" y="356"/>
                </a:cubicBezTo>
                <a:cubicBezTo>
                  <a:pt x="128" y="356"/>
                  <a:pt x="124" y="355"/>
                  <a:pt x="117" y="355"/>
                </a:cubicBezTo>
                <a:lnTo>
                  <a:pt x="108" y="355"/>
                </a:lnTo>
                <a:close/>
                <a:moveTo>
                  <a:pt x="409" y="482"/>
                </a:moveTo>
                <a:cubicBezTo>
                  <a:pt x="407" y="495"/>
                  <a:pt x="404" y="496"/>
                  <a:pt x="394" y="504"/>
                </a:cubicBezTo>
                <a:lnTo>
                  <a:pt x="386" y="505"/>
                </a:lnTo>
                <a:lnTo>
                  <a:pt x="48" y="505"/>
                </a:lnTo>
                <a:cubicBezTo>
                  <a:pt x="38" y="504"/>
                  <a:pt x="31" y="502"/>
                  <a:pt x="26" y="491"/>
                </a:cubicBezTo>
                <a:lnTo>
                  <a:pt x="25" y="482"/>
                </a:lnTo>
                <a:lnTo>
                  <a:pt x="25" y="48"/>
                </a:lnTo>
                <a:lnTo>
                  <a:pt x="26" y="39"/>
                </a:lnTo>
                <a:lnTo>
                  <a:pt x="39" y="26"/>
                </a:lnTo>
                <a:lnTo>
                  <a:pt x="48" y="25"/>
                </a:lnTo>
                <a:lnTo>
                  <a:pt x="264" y="25"/>
                </a:lnTo>
                <a:lnTo>
                  <a:pt x="264" y="145"/>
                </a:lnTo>
                <a:lnTo>
                  <a:pt x="267" y="155"/>
                </a:lnTo>
                <a:cubicBezTo>
                  <a:pt x="274" y="166"/>
                  <a:pt x="277" y="166"/>
                  <a:pt x="289" y="169"/>
                </a:cubicBezTo>
                <a:lnTo>
                  <a:pt x="409" y="169"/>
                </a:lnTo>
                <a:lnTo>
                  <a:pt x="409" y="169"/>
                </a:lnTo>
                <a:lnTo>
                  <a:pt x="409" y="172"/>
                </a:lnTo>
                <a:lnTo>
                  <a:pt x="409" y="176"/>
                </a:lnTo>
                <a:lnTo>
                  <a:pt x="409" y="182"/>
                </a:lnTo>
                <a:lnTo>
                  <a:pt x="409" y="198"/>
                </a:lnTo>
                <a:lnTo>
                  <a:pt x="409" y="218"/>
                </a:lnTo>
                <a:lnTo>
                  <a:pt x="409" y="241"/>
                </a:lnTo>
                <a:lnTo>
                  <a:pt x="409" y="267"/>
                </a:lnTo>
                <a:lnTo>
                  <a:pt x="409" y="296"/>
                </a:lnTo>
                <a:lnTo>
                  <a:pt x="409" y="325"/>
                </a:lnTo>
                <a:lnTo>
                  <a:pt x="409" y="355"/>
                </a:lnTo>
                <a:lnTo>
                  <a:pt x="409" y="383"/>
                </a:lnTo>
                <a:lnTo>
                  <a:pt x="409" y="409"/>
                </a:lnTo>
                <a:lnTo>
                  <a:pt x="409" y="433"/>
                </a:lnTo>
                <a:lnTo>
                  <a:pt x="409" y="453"/>
                </a:lnTo>
                <a:lnTo>
                  <a:pt x="409" y="468"/>
                </a:lnTo>
                <a:lnTo>
                  <a:pt x="409" y="474"/>
                </a:lnTo>
                <a:lnTo>
                  <a:pt x="409" y="478"/>
                </a:lnTo>
                <a:lnTo>
                  <a:pt x="409" y="481"/>
                </a:lnTo>
                <a:lnTo>
                  <a:pt x="409" y="482"/>
                </a:lnTo>
                <a:close/>
                <a:moveTo>
                  <a:pt x="313" y="0"/>
                </a:moveTo>
                <a:lnTo>
                  <a:pt x="48" y="0"/>
                </a:lnTo>
                <a:lnTo>
                  <a:pt x="39" y="0"/>
                </a:lnTo>
                <a:cubicBezTo>
                  <a:pt x="21" y="6"/>
                  <a:pt x="6" y="21"/>
                  <a:pt x="0" y="39"/>
                </a:cubicBezTo>
                <a:lnTo>
                  <a:pt x="0" y="48"/>
                </a:lnTo>
                <a:lnTo>
                  <a:pt x="0" y="482"/>
                </a:lnTo>
                <a:cubicBezTo>
                  <a:pt x="0" y="507"/>
                  <a:pt x="17" y="522"/>
                  <a:pt x="39" y="528"/>
                </a:cubicBezTo>
                <a:lnTo>
                  <a:pt x="48" y="530"/>
                </a:lnTo>
                <a:lnTo>
                  <a:pt x="386" y="530"/>
                </a:lnTo>
                <a:lnTo>
                  <a:pt x="396" y="528"/>
                </a:lnTo>
                <a:cubicBezTo>
                  <a:pt x="420" y="520"/>
                  <a:pt x="430" y="507"/>
                  <a:pt x="433" y="482"/>
                </a:cubicBezTo>
                <a:lnTo>
                  <a:pt x="433" y="133"/>
                </a:lnTo>
                <a:lnTo>
                  <a:pt x="432" y="132"/>
                </a:lnTo>
                <a:lnTo>
                  <a:pt x="427" y="127"/>
                </a:lnTo>
                <a:lnTo>
                  <a:pt x="422" y="120"/>
                </a:lnTo>
                <a:lnTo>
                  <a:pt x="324" y="12"/>
                </a:lnTo>
                <a:lnTo>
                  <a:pt x="318" y="6"/>
                </a:lnTo>
                <a:lnTo>
                  <a:pt x="315" y="2"/>
                </a:lnTo>
                <a:lnTo>
                  <a:pt x="31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2" name="Freeform 281"/>
          <p:cNvSpPr>
            <a:spLocks noEditPoints="1"/>
          </p:cNvSpPr>
          <p:nvPr/>
        </p:nvSpPr>
        <p:spPr bwMode="auto">
          <a:xfrm>
            <a:off x="5275958" y="9166325"/>
            <a:ext cx="358675" cy="437555"/>
          </a:xfrm>
          <a:custGeom>
            <a:avLst/>
            <a:gdLst>
              <a:gd name="T0" fmla="*/ 288 w 433"/>
              <a:gd name="T1" fmla="*/ 25 h 530"/>
              <a:gd name="T2" fmla="*/ 408 w 433"/>
              <a:gd name="T3" fmla="*/ 145 h 530"/>
              <a:gd name="T4" fmla="*/ 404 w 433"/>
              <a:gd name="T5" fmla="*/ 145 h 530"/>
              <a:gd name="T6" fmla="*/ 307 w 433"/>
              <a:gd name="T7" fmla="*/ 145 h 530"/>
              <a:gd name="T8" fmla="*/ 293 w 433"/>
              <a:gd name="T9" fmla="*/ 145 h 530"/>
              <a:gd name="T10" fmla="*/ 288 w 433"/>
              <a:gd name="T11" fmla="*/ 145 h 530"/>
              <a:gd name="T12" fmla="*/ 294 w 433"/>
              <a:gd name="T13" fmla="*/ 355 h 530"/>
              <a:gd name="T14" fmla="*/ 267 w 433"/>
              <a:gd name="T15" fmla="*/ 340 h 530"/>
              <a:gd name="T16" fmla="*/ 339 w 433"/>
              <a:gd name="T17" fmla="*/ 355 h 530"/>
              <a:gd name="T18" fmla="*/ 312 w 433"/>
              <a:gd name="T19" fmla="*/ 431 h 530"/>
              <a:gd name="T20" fmla="*/ 188 w 433"/>
              <a:gd name="T21" fmla="*/ 431 h 530"/>
              <a:gd name="T22" fmla="*/ 218 w 433"/>
              <a:gd name="T23" fmla="*/ 340 h 530"/>
              <a:gd name="T24" fmla="*/ 253 w 433"/>
              <a:gd name="T25" fmla="*/ 350 h 530"/>
              <a:gd name="T26" fmla="*/ 255 w 433"/>
              <a:gd name="T27" fmla="*/ 382 h 530"/>
              <a:gd name="T28" fmla="*/ 238 w 433"/>
              <a:gd name="T29" fmla="*/ 395 h 530"/>
              <a:gd name="T30" fmla="*/ 207 w 433"/>
              <a:gd name="T31" fmla="*/ 397 h 530"/>
              <a:gd name="T32" fmla="*/ 188 w 433"/>
              <a:gd name="T33" fmla="*/ 431 h 530"/>
              <a:gd name="T34" fmla="*/ 207 w 433"/>
              <a:gd name="T35" fmla="*/ 381 h 530"/>
              <a:gd name="T36" fmla="*/ 231 w 433"/>
              <a:gd name="T37" fmla="*/ 380 h 530"/>
              <a:gd name="T38" fmla="*/ 239 w 433"/>
              <a:gd name="T39" fmla="*/ 368 h 530"/>
              <a:gd name="T40" fmla="*/ 229 w 433"/>
              <a:gd name="T41" fmla="*/ 356 h 530"/>
              <a:gd name="T42" fmla="*/ 207 w 433"/>
              <a:gd name="T43" fmla="*/ 355 h 530"/>
              <a:gd name="T44" fmla="*/ 103 w 433"/>
              <a:gd name="T45" fmla="*/ 340 h 530"/>
              <a:gd name="T46" fmla="*/ 155 w 433"/>
              <a:gd name="T47" fmla="*/ 341 h 530"/>
              <a:gd name="T48" fmla="*/ 173 w 433"/>
              <a:gd name="T49" fmla="*/ 368 h 530"/>
              <a:gd name="T50" fmla="*/ 162 w 433"/>
              <a:gd name="T51" fmla="*/ 391 h 530"/>
              <a:gd name="T52" fmla="*/ 134 w 433"/>
              <a:gd name="T53" fmla="*/ 397 h 530"/>
              <a:gd name="T54" fmla="*/ 122 w 433"/>
              <a:gd name="T55" fmla="*/ 431 h 530"/>
              <a:gd name="T56" fmla="*/ 122 w 433"/>
              <a:gd name="T57" fmla="*/ 355 h 530"/>
              <a:gd name="T58" fmla="*/ 132 w 433"/>
              <a:gd name="T59" fmla="*/ 381 h 530"/>
              <a:gd name="T60" fmla="*/ 152 w 433"/>
              <a:gd name="T61" fmla="*/ 375 h 530"/>
              <a:gd name="T62" fmla="*/ 151 w 433"/>
              <a:gd name="T63" fmla="*/ 360 h 530"/>
              <a:gd name="T64" fmla="*/ 131 w 433"/>
              <a:gd name="T65" fmla="*/ 355 h 530"/>
              <a:gd name="T66" fmla="*/ 408 w 433"/>
              <a:gd name="T67" fmla="*/ 482 h 530"/>
              <a:gd name="T68" fmla="*/ 385 w 433"/>
              <a:gd name="T69" fmla="*/ 505 h 530"/>
              <a:gd name="T70" fmla="*/ 26 w 433"/>
              <a:gd name="T71" fmla="*/ 491 h 530"/>
              <a:gd name="T72" fmla="*/ 24 w 433"/>
              <a:gd name="T73" fmla="*/ 48 h 530"/>
              <a:gd name="T74" fmla="*/ 39 w 433"/>
              <a:gd name="T75" fmla="*/ 26 h 530"/>
              <a:gd name="T76" fmla="*/ 264 w 433"/>
              <a:gd name="T77" fmla="*/ 25 h 530"/>
              <a:gd name="T78" fmla="*/ 267 w 433"/>
              <a:gd name="T79" fmla="*/ 155 h 530"/>
              <a:gd name="T80" fmla="*/ 408 w 433"/>
              <a:gd name="T81" fmla="*/ 169 h 530"/>
              <a:gd name="T82" fmla="*/ 408 w 433"/>
              <a:gd name="T83" fmla="*/ 172 h 530"/>
              <a:gd name="T84" fmla="*/ 408 w 433"/>
              <a:gd name="T85" fmla="*/ 182 h 530"/>
              <a:gd name="T86" fmla="*/ 408 w 433"/>
              <a:gd name="T87" fmla="*/ 218 h 530"/>
              <a:gd name="T88" fmla="*/ 408 w 433"/>
              <a:gd name="T89" fmla="*/ 267 h 530"/>
              <a:gd name="T90" fmla="*/ 408 w 433"/>
              <a:gd name="T91" fmla="*/ 325 h 530"/>
              <a:gd name="T92" fmla="*/ 408 w 433"/>
              <a:gd name="T93" fmla="*/ 383 h 530"/>
              <a:gd name="T94" fmla="*/ 408 w 433"/>
              <a:gd name="T95" fmla="*/ 433 h 530"/>
              <a:gd name="T96" fmla="*/ 408 w 433"/>
              <a:gd name="T97" fmla="*/ 468 h 530"/>
              <a:gd name="T98" fmla="*/ 408 w 433"/>
              <a:gd name="T99" fmla="*/ 478 h 530"/>
              <a:gd name="T100" fmla="*/ 408 w 433"/>
              <a:gd name="T101" fmla="*/ 482 h 530"/>
              <a:gd name="T102" fmla="*/ 47 w 433"/>
              <a:gd name="T103" fmla="*/ 0 h 530"/>
              <a:gd name="T104" fmla="*/ 0 w 433"/>
              <a:gd name="T105" fmla="*/ 39 h 530"/>
              <a:gd name="T106" fmla="*/ 0 w 433"/>
              <a:gd name="T107" fmla="*/ 482 h 530"/>
              <a:gd name="T108" fmla="*/ 47 w 433"/>
              <a:gd name="T109" fmla="*/ 530 h 530"/>
              <a:gd name="T110" fmla="*/ 395 w 433"/>
              <a:gd name="T111" fmla="*/ 528 h 530"/>
              <a:gd name="T112" fmla="*/ 433 w 433"/>
              <a:gd name="T113" fmla="*/ 133 h 530"/>
              <a:gd name="T114" fmla="*/ 427 w 433"/>
              <a:gd name="T115" fmla="*/ 127 h 530"/>
              <a:gd name="T116" fmla="*/ 323 w 433"/>
              <a:gd name="T117" fmla="*/ 12 h 530"/>
              <a:gd name="T118" fmla="*/ 314 w 433"/>
              <a:gd name="T119" fmla="*/ 2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3" h="530">
                <a:moveTo>
                  <a:pt x="288" y="145"/>
                </a:moveTo>
                <a:lnTo>
                  <a:pt x="288" y="25"/>
                </a:lnTo>
                <a:lnTo>
                  <a:pt x="300" y="25"/>
                </a:lnTo>
                <a:lnTo>
                  <a:pt x="408" y="145"/>
                </a:lnTo>
                <a:lnTo>
                  <a:pt x="407" y="145"/>
                </a:lnTo>
                <a:lnTo>
                  <a:pt x="404" y="145"/>
                </a:lnTo>
                <a:lnTo>
                  <a:pt x="398" y="145"/>
                </a:lnTo>
                <a:cubicBezTo>
                  <a:pt x="368" y="145"/>
                  <a:pt x="338" y="145"/>
                  <a:pt x="307" y="145"/>
                </a:cubicBezTo>
                <a:lnTo>
                  <a:pt x="299" y="145"/>
                </a:lnTo>
                <a:lnTo>
                  <a:pt x="293" y="145"/>
                </a:lnTo>
                <a:lnTo>
                  <a:pt x="290" y="145"/>
                </a:lnTo>
                <a:lnTo>
                  <a:pt x="288" y="145"/>
                </a:lnTo>
                <a:close/>
                <a:moveTo>
                  <a:pt x="294" y="431"/>
                </a:moveTo>
                <a:lnTo>
                  <a:pt x="294" y="355"/>
                </a:lnTo>
                <a:lnTo>
                  <a:pt x="267" y="355"/>
                </a:lnTo>
                <a:lnTo>
                  <a:pt x="267" y="340"/>
                </a:lnTo>
                <a:lnTo>
                  <a:pt x="339" y="340"/>
                </a:lnTo>
                <a:lnTo>
                  <a:pt x="339" y="355"/>
                </a:lnTo>
                <a:lnTo>
                  <a:pt x="312" y="355"/>
                </a:lnTo>
                <a:lnTo>
                  <a:pt x="312" y="431"/>
                </a:lnTo>
                <a:lnTo>
                  <a:pt x="294" y="431"/>
                </a:lnTo>
                <a:close/>
                <a:moveTo>
                  <a:pt x="188" y="431"/>
                </a:moveTo>
                <a:lnTo>
                  <a:pt x="188" y="340"/>
                </a:lnTo>
                <a:lnTo>
                  <a:pt x="218" y="340"/>
                </a:lnTo>
                <a:cubicBezTo>
                  <a:pt x="229" y="340"/>
                  <a:pt x="236" y="341"/>
                  <a:pt x="240" y="341"/>
                </a:cubicBezTo>
                <a:cubicBezTo>
                  <a:pt x="245" y="343"/>
                  <a:pt x="249" y="346"/>
                  <a:pt x="253" y="350"/>
                </a:cubicBezTo>
                <a:cubicBezTo>
                  <a:pt x="256" y="355"/>
                  <a:pt x="258" y="361"/>
                  <a:pt x="258" y="368"/>
                </a:cubicBezTo>
                <a:cubicBezTo>
                  <a:pt x="258" y="374"/>
                  <a:pt x="257" y="378"/>
                  <a:pt x="255" y="382"/>
                </a:cubicBezTo>
                <a:cubicBezTo>
                  <a:pt x="253" y="386"/>
                  <a:pt x="250" y="389"/>
                  <a:pt x="247" y="391"/>
                </a:cubicBezTo>
                <a:cubicBezTo>
                  <a:pt x="244" y="393"/>
                  <a:pt x="241" y="395"/>
                  <a:pt x="238" y="395"/>
                </a:cubicBezTo>
                <a:cubicBezTo>
                  <a:pt x="233" y="396"/>
                  <a:pt x="227" y="397"/>
                  <a:pt x="219" y="397"/>
                </a:cubicBezTo>
                <a:lnTo>
                  <a:pt x="207" y="397"/>
                </a:lnTo>
                <a:lnTo>
                  <a:pt x="207" y="431"/>
                </a:lnTo>
                <a:lnTo>
                  <a:pt x="188" y="431"/>
                </a:lnTo>
                <a:close/>
                <a:moveTo>
                  <a:pt x="207" y="355"/>
                </a:moveTo>
                <a:lnTo>
                  <a:pt x="207" y="381"/>
                </a:lnTo>
                <a:lnTo>
                  <a:pt x="217" y="381"/>
                </a:lnTo>
                <a:cubicBezTo>
                  <a:pt x="224" y="381"/>
                  <a:pt x="229" y="381"/>
                  <a:pt x="231" y="380"/>
                </a:cubicBezTo>
                <a:cubicBezTo>
                  <a:pt x="234" y="379"/>
                  <a:pt x="236" y="378"/>
                  <a:pt x="237" y="375"/>
                </a:cubicBezTo>
                <a:cubicBezTo>
                  <a:pt x="238" y="373"/>
                  <a:pt x="239" y="371"/>
                  <a:pt x="239" y="368"/>
                </a:cubicBezTo>
                <a:cubicBezTo>
                  <a:pt x="239" y="365"/>
                  <a:pt x="238" y="362"/>
                  <a:pt x="236" y="360"/>
                </a:cubicBezTo>
                <a:cubicBezTo>
                  <a:pt x="234" y="358"/>
                  <a:pt x="232" y="357"/>
                  <a:pt x="229" y="356"/>
                </a:cubicBezTo>
                <a:cubicBezTo>
                  <a:pt x="227" y="356"/>
                  <a:pt x="222" y="355"/>
                  <a:pt x="216" y="355"/>
                </a:cubicBezTo>
                <a:lnTo>
                  <a:pt x="207" y="355"/>
                </a:lnTo>
                <a:close/>
                <a:moveTo>
                  <a:pt x="103" y="431"/>
                </a:moveTo>
                <a:lnTo>
                  <a:pt x="103" y="340"/>
                </a:lnTo>
                <a:lnTo>
                  <a:pt x="133" y="340"/>
                </a:lnTo>
                <a:cubicBezTo>
                  <a:pt x="144" y="340"/>
                  <a:pt x="151" y="341"/>
                  <a:pt x="155" y="341"/>
                </a:cubicBezTo>
                <a:cubicBezTo>
                  <a:pt x="160" y="343"/>
                  <a:pt x="164" y="346"/>
                  <a:pt x="168" y="350"/>
                </a:cubicBezTo>
                <a:cubicBezTo>
                  <a:pt x="171" y="355"/>
                  <a:pt x="173" y="361"/>
                  <a:pt x="173" y="368"/>
                </a:cubicBezTo>
                <a:cubicBezTo>
                  <a:pt x="173" y="374"/>
                  <a:pt x="172" y="378"/>
                  <a:pt x="170" y="382"/>
                </a:cubicBezTo>
                <a:cubicBezTo>
                  <a:pt x="168" y="386"/>
                  <a:pt x="166" y="389"/>
                  <a:pt x="162" y="391"/>
                </a:cubicBezTo>
                <a:cubicBezTo>
                  <a:pt x="159" y="393"/>
                  <a:pt x="156" y="395"/>
                  <a:pt x="153" y="395"/>
                </a:cubicBezTo>
                <a:cubicBezTo>
                  <a:pt x="149" y="396"/>
                  <a:pt x="142" y="397"/>
                  <a:pt x="134" y="397"/>
                </a:cubicBezTo>
                <a:lnTo>
                  <a:pt x="122" y="397"/>
                </a:lnTo>
                <a:lnTo>
                  <a:pt x="122" y="431"/>
                </a:lnTo>
                <a:lnTo>
                  <a:pt x="103" y="431"/>
                </a:lnTo>
                <a:close/>
                <a:moveTo>
                  <a:pt x="122" y="355"/>
                </a:moveTo>
                <a:lnTo>
                  <a:pt x="122" y="381"/>
                </a:lnTo>
                <a:lnTo>
                  <a:pt x="132" y="381"/>
                </a:lnTo>
                <a:cubicBezTo>
                  <a:pt x="139" y="381"/>
                  <a:pt x="144" y="381"/>
                  <a:pt x="146" y="380"/>
                </a:cubicBezTo>
                <a:cubicBezTo>
                  <a:pt x="149" y="379"/>
                  <a:pt x="151" y="378"/>
                  <a:pt x="152" y="375"/>
                </a:cubicBezTo>
                <a:cubicBezTo>
                  <a:pt x="154" y="373"/>
                  <a:pt x="154" y="371"/>
                  <a:pt x="154" y="368"/>
                </a:cubicBezTo>
                <a:cubicBezTo>
                  <a:pt x="154" y="365"/>
                  <a:pt x="153" y="362"/>
                  <a:pt x="151" y="360"/>
                </a:cubicBezTo>
                <a:cubicBezTo>
                  <a:pt x="149" y="358"/>
                  <a:pt x="147" y="357"/>
                  <a:pt x="144" y="356"/>
                </a:cubicBezTo>
                <a:cubicBezTo>
                  <a:pt x="142" y="356"/>
                  <a:pt x="137" y="355"/>
                  <a:pt x="131" y="355"/>
                </a:cubicBezTo>
                <a:lnTo>
                  <a:pt x="122" y="355"/>
                </a:lnTo>
                <a:close/>
                <a:moveTo>
                  <a:pt x="408" y="482"/>
                </a:moveTo>
                <a:cubicBezTo>
                  <a:pt x="406" y="495"/>
                  <a:pt x="404" y="496"/>
                  <a:pt x="394" y="504"/>
                </a:cubicBezTo>
                <a:lnTo>
                  <a:pt x="385" y="505"/>
                </a:lnTo>
                <a:lnTo>
                  <a:pt x="47" y="505"/>
                </a:lnTo>
                <a:cubicBezTo>
                  <a:pt x="38" y="504"/>
                  <a:pt x="30" y="502"/>
                  <a:pt x="26" y="491"/>
                </a:cubicBezTo>
                <a:lnTo>
                  <a:pt x="24" y="482"/>
                </a:lnTo>
                <a:lnTo>
                  <a:pt x="24" y="48"/>
                </a:lnTo>
                <a:lnTo>
                  <a:pt x="26" y="39"/>
                </a:lnTo>
                <a:lnTo>
                  <a:pt x="39" y="26"/>
                </a:lnTo>
                <a:lnTo>
                  <a:pt x="47" y="25"/>
                </a:lnTo>
                <a:lnTo>
                  <a:pt x="264" y="25"/>
                </a:lnTo>
                <a:lnTo>
                  <a:pt x="264" y="145"/>
                </a:lnTo>
                <a:lnTo>
                  <a:pt x="267" y="155"/>
                </a:lnTo>
                <a:cubicBezTo>
                  <a:pt x="274" y="166"/>
                  <a:pt x="276" y="166"/>
                  <a:pt x="288" y="169"/>
                </a:cubicBezTo>
                <a:lnTo>
                  <a:pt x="408" y="169"/>
                </a:lnTo>
                <a:lnTo>
                  <a:pt x="408" y="169"/>
                </a:lnTo>
                <a:lnTo>
                  <a:pt x="408" y="172"/>
                </a:lnTo>
                <a:lnTo>
                  <a:pt x="408" y="176"/>
                </a:lnTo>
                <a:lnTo>
                  <a:pt x="408" y="182"/>
                </a:lnTo>
                <a:lnTo>
                  <a:pt x="408" y="198"/>
                </a:lnTo>
                <a:lnTo>
                  <a:pt x="408" y="218"/>
                </a:lnTo>
                <a:lnTo>
                  <a:pt x="408" y="241"/>
                </a:lnTo>
                <a:lnTo>
                  <a:pt x="408" y="267"/>
                </a:lnTo>
                <a:lnTo>
                  <a:pt x="408" y="296"/>
                </a:lnTo>
                <a:lnTo>
                  <a:pt x="408" y="325"/>
                </a:lnTo>
                <a:lnTo>
                  <a:pt x="408" y="355"/>
                </a:lnTo>
                <a:lnTo>
                  <a:pt x="408" y="383"/>
                </a:lnTo>
                <a:lnTo>
                  <a:pt x="408" y="409"/>
                </a:lnTo>
                <a:lnTo>
                  <a:pt x="408" y="433"/>
                </a:lnTo>
                <a:lnTo>
                  <a:pt x="408" y="453"/>
                </a:lnTo>
                <a:lnTo>
                  <a:pt x="408" y="468"/>
                </a:lnTo>
                <a:lnTo>
                  <a:pt x="408" y="474"/>
                </a:lnTo>
                <a:lnTo>
                  <a:pt x="408" y="478"/>
                </a:lnTo>
                <a:lnTo>
                  <a:pt x="408" y="481"/>
                </a:lnTo>
                <a:lnTo>
                  <a:pt x="408" y="482"/>
                </a:lnTo>
                <a:close/>
                <a:moveTo>
                  <a:pt x="313" y="0"/>
                </a:moveTo>
                <a:lnTo>
                  <a:pt x="47" y="0"/>
                </a:lnTo>
                <a:lnTo>
                  <a:pt x="39" y="0"/>
                </a:lnTo>
                <a:cubicBezTo>
                  <a:pt x="20" y="6"/>
                  <a:pt x="5" y="21"/>
                  <a:pt x="0" y="39"/>
                </a:cubicBezTo>
                <a:lnTo>
                  <a:pt x="0" y="48"/>
                </a:lnTo>
                <a:lnTo>
                  <a:pt x="0" y="482"/>
                </a:lnTo>
                <a:cubicBezTo>
                  <a:pt x="0" y="507"/>
                  <a:pt x="16" y="522"/>
                  <a:pt x="39" y="528"/>
                </a:cubicBezTo>
                <a:lnTo>
                  <a:pt x="47" y="530"/>
                </a:lnTo>
                <a:lnTo>
                  <a:pt x="385" y="530"/>
                </a:lnTo>
                <a:lnTo>
                  <a:pt x="395" y="528"/>
                </a:lnTo>
                <a:cubicBezTo>
                  <a:pt x="419" y="520"/>
                  <a:pt x="429" y="507"/>
                  <a:pt x="433" y="482"/>
                </a:cubicBezTo>
                <a:lnTo>
                  <a:pt x="433" y="133"/>
                </a:lnTo>
                <a:lnTo>
                  <a:pt x="431" y="132"/>
                </a:lnTo>
                <a:lnTo>
                  <a:pt x="427" y="127"/>
                </a:lnTo>
                <a:lnTo>
                  <a:pt x="421" y="120"/>
                </a:lnTo>
                <a:lnTo>
                  <a:pt x="323" y="12"/>
                </a:lnTo>
                <a:lnTo>
                  <a:pt x="317" y="6"/>
                </a:lnTo>
                <a:lnTo>
                  <a:pt x="314" y="2"/>
                </a:lnTo>
                <a:lnTo>
                  <a:pt x="313" y="0"/>
                </a:lnTo>
                <a:close/>
              </a:path>
            </a:pathLst>
          </a:custGeom>
          <a:solidFill>
            <a:schemeClr val="bg1">
              <a:lumMod val="85000"/>
            </a:schemeClr>
          </a:solidFill>
          <a:ln>
            <a:noFill/>
          </a:ln>
          <a:extLst/>
        </p:spPr>
        <p:txBody>
          <a:bodyPr lIns="137160" tIns="68580" rIns="137160" bIns="68580"/>
          <a:lstStyle/>
          <a:p>
            <a:pPr>
              <a:defRPr/>
            </a:pPr>
            <a:endParaRPr lang="en-US" sz="4320"/>
          </a:p>
        </p:txBody>
      </p:sp>
      <p:sp>
        <p:nvSpPr>
          <p:cNvPr id="83" name="Freeform 282"/>
          <p:cNvSpPr>
            <a:spLocks noEditPoints="1"/>
          </p:cNvSpPr>
          <p:nvPr/>
        </p:nvSpPr>
        <p:spPr bwMode="auto">
          <a:xfrm>
            <a:off x="5908477" y="9166325"/>
            <a:ext cx="358676" cy="437555"/>
          </a:xfrm>
          <a:custGeom>
            <a:avLst/>
            <a:gdLst>
              <a:gd name="T0" fmla="*/ 288 w 433"/>
              <a:gd name="T1" fmla="*/ 25 h 530"/>
              <a:gd name="T2" fmla="*/ 408 w 433"/>
              <a:gd name="T3" fmla="*/ 145 h 530"/>
              <a:gd name="T4" fmla="*/ 404 w 433"/>
              <a:gd name="T5" fmla="*/ 145 h 530"/>
              <a:gd name="T6" fmla="*/ 307 w 433"/>
              <a:gd name="T7" fmla="*/ 145 h 530"/>
              <a:gd name="T8" fmla="*/ 293 w 433"/>
              <a:gd name="T9" fmla="*/ 145 h 530"/>
              <a:gd name="T10" fmla="*/ 288 w 433"/>
              <a:gd name="T11" fmla="*/ 145 h 530"/>
              <a:gd name="T12" fmla="*/ 284 w 433"/>
              <a:gd name="T13" fmla="*/ 340 h 530"/>
              <a:gd name="T14" fmla="*/ 346 w 433"/>
              <a:gd name="T15" fmla="*/ 355 h 530"/>
              <a:gd name="T16" fmla="*/ 302 w 433"/>
              <a:gd name="T17" fmla="*/ 377 h 530"/>
              <a:gd name="T18" fmla="*/ 340 w 433"/>
              <a:gd name="T19" fmla="*/ 392 h 530"/>
              <a:gd name="T20" fmla="*/ 302 w 433"/>
              <a:gd name="T21" fmla="*/ 431 h 530"/>
              <a:gd name="T22" fmla="*/ 206 w 433"/>
              <a:gd name="T23" fmla="*/ 431 h 530"/>
              <a:gd name="T24" fmla="*/ 269 w 433"/>
              <a:gd name="T25" fmla="*/ 340 h 530"/>
              <a:gd name="T26" fmla="*/ 224 w 433"/>
              <a:gd name="T27" fmla="*/ 355 h 530"/>
              <a:gd name="T28" fmla="*/ 263 w 433"/>
              <a:gd name="T29" fmla="*/ 377 h 530"/>
              <a:gd name="T30" fmla="*/ 224 w 433"/>
              <a:gd name="T31" fmla="*/ 392 h 530"/>
              <a:gd name="T32" fmla="*/ 206 w 433"/>
              <a:gd name="T33" fmla="*/ 431 h 530"/>
              <a:gd name="T34" fmla="*/ 170 w 433"/>
              <a:gd name="T35" fmla="*/ 340 h 530"/>
              <a:gd name="T36" fmla="*/ 188 w 433"/>
              <a:gd name="T37" fmla="*/ 431 h 530"/>
              <a:gd name="T38" fmla="*/ 113 w 433"/>
              <a:gd name="T39" fmla="*/ 431 h 530"/>
              <a:gd name="T40" fmla="*/ 86 w 433"/>
              <a:gd name="T41" fmla="*/ 355 h 530"/>
              <a:gd name="T42" fmla="*/ 159 w 433"/>
              <a:gd name="T43" fmla="*/ 340 h 530"/>
              <a:gd name="T44" fmla="*/ 132 w 433"/>
              <a:gd name="T45" fmla="*/ 355 h 530"/>
              <a:gd name="T46" fmla="*/ 113 w 433"/>
              <a:gd name="T47" fmla="*/ 431 h 530"/>
              <a:gd name="T48" fmla="*/ 394 w 433"/>
              <a:gd name="T49" fmla="*/ 504 h 530"/>
              <a:gd name="T50" fmla="*/ 47 w 433"/>
              <a:gd name="T51" fmla="*/ 505 h 530"/>
              <a:gd name="T52" fmla="*/ 24 w 433"/>
              <a:gd name="T53" fmla="*/ 482 h 530"/>
              <a:gd name="T54" fmla="*/ 26 w 433"/>
              <a:gd name="T55" fmla="*/ 39 h 530"/>
              <a:gd name="T56" fmla="*/ 47 w 433"/>
              <a:gd name="T57" fmla="*/ 25 h 530"/>
              <a:gd name="T58" fmla="*/ 264 w 433"/>
              <a:gd name="T59" fmla="*/ 145 h 530"/>
              <a:gd name="T60" fmla="*/ 288 w 433"/>
              <a:gd name="T61" fmla="*/ 169 h 530"/>
              <a:gd name="T62" fmla="*/ 408 w 433"/>
              <a:gd name="T63" fmla="*/ 169 h 530"/>
              <a:gd name="T64" fmla="*/ 408 w 433"/>
              <a:gd name="T65" fmla="*/ 176 h 530"/>
              <a:gd name="T66" fmla="*/ 408 w 433"/>
              <a:gd name="T67" fmla="*/ 198 h 530"/>
              <a:gd name="T68" fmla="*/ 408 w 433"/>
              <a:gd name="T69" fmla="*/ 241 h 530"/>
              <a:gd name="T70" fmla="*/ 408 w 433"/>
              <a:gd name="T71" fmla="*/ 296 h 530"/>
              <a:gd name="T72" fmla="*/ 408 w 433"/>
              <a:gd name="T73" fmla="*/ 355 h 530"/>
              <a:gd name="T74" fmla="*/ 408 w 433"/>
              <a:gd name="T75" fmla="*/ 409 h 530"/>
              <a:gd name="T76" fmla="*/ 408 w 433"/>
              <a:gd name="T77" fmla="*/ 453 h 530"/>
              <a:gd name="T78" fmla="*/ 408 w 433"/>
              <a:gd name="T79" fmla="*/ 474 h 530"/>
              <a:gd name="T80" fmla="*/ 408 w 433"/>
              <a:gd name="T81" fmla="*/ 481 h 530"/>
              <a:gd name="T82" fmla="*/ 313 w 433"/>
              <a:gd name="T83" fmla="*/ 0 h 530"/>
              <a:gd name="T84" fmla="*/ 39 w 433"/>
              <a:gd name="T85" fmla="*/ 0 h 530"/>
              <a:gd name="T86" fmla="*/ 0 w 433"/>
              <a:gd name="T87" fmla="*/ 48 h 530"/>
              <a:gd name="T88" fmla="*/ 39 w 433"/>
              <a:gd name="T89" fmla="*/ 528 h 530"/>
              <a:gd name="T90" fmla="*/ 385 w 433"/>
              <a:gd name="T91" fmla="*/ 530 h 530"/>
              <a:gd name="T92" fmla="*/ 433 w 433"/>
              <a:gd name="T93" fmla="*/ 482 h 530"/>
              <a:gd name="T94" fmla="*/ 431 w 433"/>
              <a:gd name="T95" fmla="*/ 132 h 530"/>
              <a:gd name="T96" fmla="*/ 421 w 433"/>
              <a:gd name="T97" fmla="*/ 120 h 530"/>
              <a:gd name="T98" fmla="*/ 317 w 433"/>
              <a:gd name="T99" fmla="*/ 6 h 530"/>
              <a:gd name="T100" fmla="*/ 313 w 433"/>
              <a:gd name="T101"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3" h="530">
                <a:moveTo>
                  <a:pt x="288" y="145"/>
                </a:moveTo>
                <a:lnTo>
                  <a:pt x="288" y="25"/>
                </a:lnTo>
                <a:lnTo>
                  <a:pt x="300" y="25"/>
                </a:lnTo>
                <a:lnTo>
                  <a:pt x="408" y="145"/>
                </a:lnTo>
                <a:lnTo>
                  <a:pt x="407" y="145"/>
                </a:lnTo>
                <a:lnTo>
                  <a:pt x="404" y="145"/>
                </a:lnTo>
                <a:lnTo>
                  <a:pt x="398" y="145"/>
                </a:lnTo>
                <a:cubicBezTo>
                  <a:pt x="368" y="145"/>
                  <a:pt x="338" y="145"/>
                  <a:pt x="307" y="145"/>
                </a:cubicBezTo>
                <a:lnTo>
                  <a:pt x="299" y="145"/>
                </a:lnTo>
                <a:lnTo>
                  <a:pt x="293" y="145"/>
                </a:lnTo>
                <a:lnTo>
                  <a:pt x="290" y="145"/>
                </a:lnTo>
                <a:lnTo>
                  <a:pt x="288" y="145"/>
                </a:lnTo>
                <a:close/>
                <a:moveTo>
                  <a:pt x="284" y="431"/>
                </a:moveTo>
                <a:lnTo>
                  <a:pt x="284" y="340"/>
                </a:lnTo>
                <a:lnTo>
                  <a:pt x="346" y="340"/>
                </a:lnTo>
                <a:lnTo>
                  <a:pt x="346" y="355"/>
                </a:lnTo>
                <a:lnTo>
                  <a:pt x="302" y="355"/>
                </a:lnTo>
                <a:lnTo>
                  <a:pt x="302" y="377"/>
                </a:lnTo>
                <a:lnTo>
                  <a:pt x="340" y="377"/>
                </a:lnTo>
                <a:lnTo>
                  <a:pt x="340" y="392"/>
                </a:lnTo>
                <a:lnTo>
                  <a:pt x="302" y="392"/>
                </a:lnTo>
                <a:lnTo>
                  <a:pt x="302" y="431"/>
                </a:lnTo>
                <a:lnTo>
                  <a:pt x="284" y="431"/>
                </a:lnTo>
                <a:close/>
                <a:moveTo>
                  <a:pt x="206" y="431"/>
                </a:moveTo>
                <a:lnTo>
                  <a:pt x="206" y="340"/>
                </a:lnTo>
                <a:lnTo>
                  <a:pt x="269" y="340"/>
                </a:lnTo>
                <a:lnTo>
                  <a:pt x="269" y="355"/>
                </a:lnTo>
                <a:lnTo>
                  <a:pt x="224" y="355"/>
                </a:lnTo>
                <a:lnTo>
                  <a:pt x="224" y="377"/>
                </a:lnTo>
                <a:lnTo>
                  <a:pt x="263" y="377"/>
                </a:lnTo>
                <a:lnTo>
                  <a:pt x="263" y="392"/>
                </a:lnTo>
                <a:lnTo>
                  <a:pt x="224" y="392"/>
                </a:lnTo>
                <a:lnTo>
                  <a:pt x="224" y="431"/>
                </a:lnTo>
                <a:lnTo>
                  <a:pt x="206" y="431"/>
                </a:lnTo>
                <a:close/>
                <a:moveTo>
                  <a:pt x="170" y="431"/>
                </a:moveTo>
                <a:lnTo>
                  <a:pt x="170" y="340"/>
                </a:lnTo>
                <a:lnTo>
                  <a:pt x="188" y="340"/>
                </a:lnTo>
                <a:lnTo>
                  <a:pt x="188" y="431"/>
                </a:lnTo>
                <a:lnTo>
                  <a:pt x="170" y="431"/>
                </a:lnTo>
                <a:close/>
                <a:moveTo>
                  <a:pt x="113" y="431"/>
                </a:moveTo>
                <a:lnTo>
                  <a:pt x="113" y="355"/>
                </a:lnTo>
                <a:lnTo>
                  <a:pt x="86" y="355"/>
                </a:lnTo>
                <a:lnTo>
                  <a:pt x="86" y="340"/>
                </a:lnTo>
                <a:lnTo>
                  <a:pt x="159" y="340"/>
                </a:lnTo>
                <a:lnTo>
                  <a:pt x="159" y="355"/>
                </a:lnTo>
                <a:lnTo>
                  <a:pt x="132" y="355"/>
                </a:lnTo>
                <a:lnTo>
                  <a:pt x="132" y="431"/>
                </a:lnTo>
                <a:lnTo>
                  <a:pt x="113" y="431"/>
                </a:lnTo>
                <a:close/>
                <a:moveTo>
                  <a:pt x="408" y="482"/>
                </a:moveTo>
                <a:cubicBezTo>
                  <a:pt x="406" y="495"/>
                  <a:pt x="404" y="496"/>
                  <a:pt x="394" y="504"/>
                </a:cubicBezTo>
                <a:lnTo>
                  <a:pt x="385" y="505"/>
                </a:lnTo>
                <a:lnTo>
                  <a:pt x="47" y="505"/>
                </a:lnTo>
                <a:cubicBezTo>
                  <a:pt x="38" y="504"/>
                  <a:pt x="30" y="502"/>
                  <a:pt x="26" y="491"/>
                </a:cubicBezTo>
                <a:lnTo>
                  <a:pt x="24" y="482"/>
                </a:lnTo>
                <a:lnTo>
                  <a:pt x="24" y="48"/>
                </a:lnTo>
                <a:lnTo>
                  <a:pt x="26" y="39"/>
                </a:lnTo>
                <a:lnTo>
                  <a:pt x="39" y="26"/>
                </a:lnTo>
                <a:lnTo>
                  <a:pt x="47" y="25"/>
                </a:lnTo>
                <a:lnTo>
                  <a:pt x="264" y="25"/>
                </a:lnTo>
                <a:lnTo>
                  <a:pt x="264" y="145"/>
                </a:lnTo>
                <a:lnTo>
                  <a:pt x="267" y="155"/>
                </a:lnTo>
                <a:cubicBezTo>
                  <a:pt x="273" y="166"/>
                  <a:pt x="276" y="166"/>
                  <a:pt x="288" y="169"/>
                </a:cubicBezTo>
                <a:lnTo>
                  <a:pt x="408" y="169"/>
                </a:lnTo>
                <a:lnTo>
                  <a:pt x="408" y="169"/>
                </a:lnTo>
                <a:lnTo>
                  <a:pt x="408" y="172"/>
                </a:lnTo>
                <a:lnTo>
                  <a:pt x="408" y="176"/>
                </a:lnTo>
                <a:lnTo>
                  <a:pt x="408" y="182"/>
                </a:lnTo>
                <a:lnTo>
                  <a:pt x="408" y="198"/>
                </a:lnTo>
                <a:lnTo>
                  <a:pt x="408" y="218"/>
                </a:lnTo>
                <a:lnTo>
                  <a:pt x="408" y="241"/>
                </a:lnTo>
                <a:lnTo>
                  <a:pt x="408" y="267"/>
                </a:lnTo>
                <a:lnTo>
                  <a:pt x="408" y="296"/>
                </a:lnTo>
                <a:lnTo>
                  <a:pt x="408" y="325"/>
                </a:lnTo>
                <a:lnTo>
                  <a:pt x="408" y="355"/>
                </a:lnTo>
                <a:lnTo>
                  <a:pt x="408" y="383"/>
                </a:lnTo>
                <a:lnTo>
                  <a:pt x="408" y="409"/>
                </a:lnTo>
                <a:lnTo>
                  <a:pt x="408" y="433"/>
                </a:lnTo>
                <a:lnTo>
                  <a:pt x="408" y="453"/>
                </a:lnTo>
                <a:lnTo>
                  <a:pt x="408" y="468"/>
                </a:lnTo>
                <a:lnTo>
                  <a:pt x="408" y="474"/>
                </a:lnTo>
                <a:lnTo>
                  <a:pt x="408" y="478"/>
                </a:lnTo>
                <a:lnTo>
                  <a:pt x="408" y="481"/>
                </a:lnTo>
                <a:lnTo>
                  <a:pt x="408" y="482"/>
                </a:lnTo>
                <a:close/>
                <a:moveTo>
                  <a:pt x="313" y="0"/>
                </a:moveTo>
                <a:lnTo>
                  <a:pt x="47" y="0"/>
                </a:lnTo>
                <a:lnTo>
                  <a:pt x="39" y="0"/>
                </a:lnTo>
                <a:cubicBezTo>
                  <a:pt x="20" y="6"/>
                  <a:pt x="5" y="21"/>
                  <a:pt x="0" y="39"/>
                </a:cubicBezTo>
                <a:lnTo>
                  <a:pt x="0" y="48"/>
                </a:lnTo>
                <a:lnTo>
                  <a:pt x="0" y="482"/>
                </a:lnTo>
                <a:cubicBezTo>
                  <a:pt x="0" y="507"/>
                  <a:pt x="16" y="522"/>
                  <a:pt x="39" y="528"/>
                </a:cubicBezTo>
                <a:lnTo>
                  <a:pt x="47" y="530"/>
                </a:lnTo>
                <a:lnTo>
                  <a:pt x="385" y="530"/>
                </a:lnTo>
                <a:lnTo>
                  <a:pt x="395" y="528"/>
                </a:lnTo>
                <a:cubicBezTo>
                  <a:pt x="419" y="520"/>
                  <a:pt x="429" y="507"/>
                  <a:pt x="433" y="482"/>
                </a:cubicBezTo>
                <a:lnTo>
                  <a:pt x="433" y="133"/>
                </a:lnTo>
                <a:lnTo>
                  <a:pt x="431" y="132"/>
                </a:lnTo>
                <a:lnTo>
                  <a:pt x="427" y="127"/>
                </a:lnTo>
                <a:lnTo>
                  <a:pt x="421" y="120"/>
                </a:lnTo>
                <a:lnTo>
                  <a:pt x="323" y="12"/>
                </a:lnTo>
                <a:lnTo>
                  <a:pt x="317" y="6"/>
                </a:lnTo>
                <a:lnTo>
                  <a:pt x="314" y="2"/>
                </a:lnTo>
                <a:lnTo>
                  <a:pt x="313" y="0"/>
                </a:lnTo>
                <a:close/>
              </a:path>
            </a:pathLst>
          </a:custGeom>
          <a:solidFill>
            <a:schemeClr val="bg1">
              <a:lumMod val="85000"/>
            </a:schemeClr>
          </a:solidFill>
          <a:ln>
            <a:noFill/>
          </a:ln>
          <a:extLst/>
        </p:spPr>
        <p:txBody>
          <a:bodyPr lIns="137160" tIns="68580" rIns="137160" bIns="68580"/>
          <a:lstStyle/>
          <a:p>
            <a:pPr>
              <a:defRPr/>
            </a:pPr>
            <a:endParaRPr lang="en-US" sz="4320"/>
          </a:p>
        </p:txBody>
      </p:sp>
    </p:spTree>
    <p:extLst>
      <p:ext uri="{BB962C8B-B14F-4D97-AF65-F5344CB8AC3E}">
        <p14:creationId xmlns:p14="http://schemas.microsoft.com/office/powerpoint/2010/main" val="331571198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04362" y="1853426"/>
            <a:ext cx="6251470" cy="2825389"/>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Can We Use Without </a:t>
            </a:r>
            <a:r>
              <a:rPr lang="en-US" sz="7200" spc="-150" dirty="0">
                <a:solidFill>
                  <a:schemeClr val="accent6">
                    <a:lumMod val="60000"/>
                    <a:lumOff val="40000"/>
                  </a:schemeClr>
                </a:solidFill>
                <a:latin typeface="Sora ExtraLight" pitchFamily="2" charset="0"/>
                <a:ea typeface="Montserrat" charset="0"/>
                <a:cs typeface="Sora ExtraLight" pitchFamily="2" charset="0"/>
              </a:rPr>
              <a:t>Abuse?</a:t>
            </a:r>
          </a:p>
        </p:txBody>
      </p:sp>
      <p:sp>
        <p:nvSpPr>
          <p:cNvPr id="4" name="Rectangle 3">
            <a:extLst>
              <a:ext uri="{FF2B5EF4-FFF2-40B4-BE49-F238E27FC236}">
                <a16:creationId xmlns="" xmlns:a16="http://schemas.microsoft.com/office/drawing/2014/main" id="{245891DE-2E78-4BBA-9725-D3355845B2E3}"/>
              </a:ext>
            </a:extLst>
          </p:cNvPr>
          <p:cNvSpPr/>
          <p:nvPr/>
        </p:nvSpPr>
        <p:spPr>
          <a:xfrm>
            <a:off x="1304361" y="5225515"/>
            <a:ext cx="4919976" cy="1181862"/>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The future of humanity is poised to be a blend of extraordinary technological advancements and profound societal changes. As artificial intelligence, biotechnology, and robotics.</a:t>
            </a:r>
            <a:endParaRPr lang="en-US" sz="1600" dirty="0">
              <a:solidFill>
                <a:schemeClr val="bg1"/>
              </a:solidFill>
              <a:latin typeface="Sora ExtraLight" pitchFamily="2" charset="0"/>
              <a:cs typeface="Sora ExtraLight" pitchFamily="2" charset="0"/>
            </a:endParaRPr>
          </a:p>
        </p:txBody>
      </p:sp>
      <p:sp>
        <p:nvSpPr>
          <p:cNvPr id="5" name="TextBox 4">
            <a:extLst>
              <a:ext uri="{FF2B5EF4-FFF2-40B4-BE49-F238E27FC236}">
                <a16:creationId xmlns="" xmlns:a16="http://schemas.microsoft.com/office/drawing/2014/main" id="{33B92DE6-3691-48F1-AA26-28D2C50D02CC}"/>
              </a:ext>
            </a:extLst>
          </p:cNvPr>
          <p:cNvSpPr txBox="1"/>
          <p:nvPr/>
        </p:nvSpPr>
        <p:spPr>
          <a:xfrm>
            <a:off x="1304362" y="6954077"/>
            <a:ext cx="1817620"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225+</a:t>
            </a:r>
            <a:endParaRPr lang="en-US" sz="4800" b="0" spc="-141" dirty="0">
              <a:solidFill>
                <a:schemeClr val="bg1"/>
              </a:solidFill>
              <a:latin typeface="Sora" pitchFamily="2" charset="0"/>
              <a:cs typeface="Sora" pitchFamily="2" charset="0"/>
            </a:endParaRPr>
          </a:p>
        </p:txBody>
      </p:sp>
      <p:sp>
        <p:nvSpPr>
          <p:cNvPr id="6" name="TextBox 5">
            <a:extLst>
              <a:ext uri="{FF2B5EF4-FFF2-40B4-BE49-F238E27FC236}">
                <a16:creationId xmlns="" xmlns:a16="http://schemas.microsoft.com/office/drawing/2014/main" id="{D310C144-F985-4120-9AAC-D8CB78C18CB6}"/>
              </a:ext>
            </a:extLst>
          </p:cNvPr>
          <p:cNvSpPr txBox="1"/>
          <p:nvPr/>
        </p:nvSpPr>
        <p:spPr>
          <a:xfrm>
            <a:off x="1304361" y="7660383"/>
            <a:ext cx="1493005" cy="307777"/>
          </a:xfrm>
          <a:prstGeom prst="rect">
            <a:avLst/>
          </a:prstGeom>
          <a:noFill/>
        </p:spPr>
        <p:txBody>
          <a:bodyPr wrap="square" lIns="0" tIns="0" rIns="0" bIns="0" rtlCol="0">
            <a:spAutoFit/>
          </a:bodyPr>
          <a:lstStyle/>
          <a:p>
            <a:r>
              <a:rPr lang="en-US" sz="2000" dirty="0">
                <a:solidFill>
                  <a:schemeClr val="bg1"/>
                </a:solidFill>
                <a:latin typeface="Sora ExtraLight" pitchFamily="2" charset="0"/>
                <a:cs typeface="Sora ExtraLight" pitchFamily="2" charset="0"/>
              </a:rPr>
              <a:t>Sales</a:t>
            </a:r>
          </a:p>
        </p:txBody>
      </p:sp>
      <p:sp>
        <p:nvSpPr>
          <p:cNvPr id="7" name="TextBox 6">
            <a:extLst>
              <a:ext uri="{FF2B5EF4-FFF2-40B4-BE49-F238E27FC236}">
                <a16:creationId xmlns="" xmlns:a16="http://schemas.microsoft.com/office/drawing/2014/main" id="{9A09D395-82B7-4DCA-BA45-49DA4B11D44E}"/>
              </a:ext>
            </a:extLst>
          </p:cNvPr>
          <p:cNvSpPr txBox="1"/>
          <p:nvPr/>
        </p:nvSpPr>
        <p:spPr>
          <a:xfrm>
            <a:off x="3598258" y="6954077"/>
            <a:ext cx="1614334" cy="738664"/>
          </a:xfrm>
          <a:prstGeom prst="rect">
            <a:avLst/>
          </a:prstGeom>
          <a:noFill/>
        </p:spPr>
        <p:txBody>
          <a:bodyPr wrap="square" lIns="0" tIns="0" rIns="0" bIns="0" rtlCol="0">
            <a:spAutoFit/>
          </a:bodyPr>
          <a:lstStyle>
            <a:defPPr>
              <a:defRPr lang="en-US"/>
            </a:defPPr>
            <a:lvl1pPr>
              <a:defRPr sz="3200" b="1">
                <a:gradFill>
                  <a:gsLst>
                    <a:gs pos="100000">
                      <a:schemeClr val="accent3"/>
                    </a:gs>
                    <a:gs pos="60000">
                      <a:schemeClr val="accent2"/>
                    </a:gs>
                    <a:gs pos="5000">
                      <a:schemeClr val="accent1"/>
                    </a:gs>
                  </a:gsLst>
                  <a:path path="circle">
                    <a:fillToRect r="100000" b="100000"/>
                  </a:path>
                </a:gradFill>
                <a:latin typeface="+mj-lt"/>
                <a:cs typeface="Sora ExtraBold" pitchFamily="2" charset="0"/>
              </a:defRPr>
            </a:lvl1pPr>
          </a:lstStyle>
          <a:p>
            <a:r>
              <a:rPr lang="en-US" sz="4800" b="0" spc="-141" dirty="0" smtClean="0">
                <a:solidFill>
                  <a:schemeClr val="bg1"/>
                </a:solidFill>
                <a:latin typeface="Sora" pitchFamily="2" charset="0"/>
                <a:cs typeface="Sora" pitchFamily="2" charset="0"/>
              </a:rPr>
              <a:t>90</a:t>
            </a:r>
            <a:r>
              <a:rPr lang="en-US" sz="2800" b="0" spc="-141" dirty="0" smtClean="0">
                <a:solidFill>
                  <a:schemeClr val="bg1"/>
                </a:solidFill>
                <a:latin typeface="Sora" pitchFamily="2" charset="0"/>
                <a:cs typeface="Sora" pitchFamily="2" charset="0"/>
              </a:rPr>
              <a:t>M</a:t>
            </a:r>
            <a:endParaRPr lang="en-US" sz="2800" b="0" spc="-141" dirty="0">
              <a:solidFill>
                <a:schemeClr val="bg1"/>
              </a:solidFill>
              <a:latin typeface="Sora" pitchFamily="2" charset="0"/>
              <a:cs typeface="Sora" pitchFamily="2" charset="0"/>
            </a:endParaRPr>
          </a:p>
        </p:txBody>
      </p:sp>
      <p:sp>
        <p:nvSpPr>
          <p:cNvPr id="8" name="TextBox 7">
            <a:extLst>
              <a:ext uri="{FF2B5EF4-FFF2-40B4-BE49-F238E27FC236}">
                <a16:creationId xmlns="" xmlns:a16="http://schemas.microsoft.com/office/drawing/2014/main" id="{391F2EAF-A391-461E-BEC2-E5CC04D98B12}"/>
              </a:ext>
            </a:extLst>
          </p:cNvPr>
          <p:cNvSpPr txBox="1"/>
          <p:nvPr/>
        </p:nvSpPr>
        <p:spPr>
          <a:xfrm>
            <a:off x="3598257" y="7660383"/>
            <a:ext cx="1493005" cy="307777"/>
          </a:xfrm>
          <a:prstGeom prst="rect">
            <a:avLst/>
          </a:prstGeom>
          <a:noFill/>
        </p:spPr>
        <p:txBody>
          <a:bodyPr wrap="square" lIns="0" tIns="0" rIns="0" bIns="0" rtlCol="0">
            <a:spAutoFit/>
          </a:bodyPr>
          <a:lstStyle/>
          <a:p>
            <a:r>
              <a:rPr lang="en-US" sz="2000" dirty="0" smtClean="0">
                <a:solidFill>
                  <a:schemeClr val="bg1"/>
                </a:solidFill>
                <a:latin typeface="Sora ExtraLight" pitchFamily="2" charset="0"/>
                <a:cs typeface="Sora ExtraLight" pitchFamily="2" charset="0"/>
              </a:rPr>
              <a:t>Profit</a:t>
            </a:r>
            <a:endParaRPr lang="en-US" sz="2000" dirty="0">
              <a:solidFill>
                <a:schemeClr val="bg1"/>
              </a:solidFill>
              <a:latin typeface="Sora ExtraLight" pitchFamily="2" charset="0"/>
              <a:cs typeface="Sora ExtraLight" pitchFamily="2" charset="0"/>
            </a:endParaRPr>
          </a:p>
        </p:txBody>
      </p:sp>
      <p:sp>
        <p:nvSpPr>
          <p:cNvPr id="11" name="Picture Placeholder 10"/>
          <p:cNvSpPr>
            <a:spLocks noGrp="1"/>
          </p:cNvSpPr>
          <p:nvPr>
            <p:ph type="pic" sz="quarter" idx="11"/>
          </p:nvPr>
        </p:nvSpPr>
        <p:spPr/>
      </p:sp>
      <p:sp>
        <p:nvSpPr>
          <p:cNvPr id="12" name="Picture Placeholder 11"/>
          <p:cNvSpPr>
            <a:spLocks noGrp="1"/>
          </p:cNvSpPr>
          <p:nvPr>
            <p:ph type="pic" sz="quarter" idx="12"/>
          </p:nvPr>
        </p:nvSpPr>
        <p:spPr/>
      </p:sp>
    </p:spTree>
    <p:extLst>
      <p:ext uri="{BB962C8B-B14F-4D97-AF65-F5344CB8AC3E}">
        <p14:creationId xmlns:p14="http://schemas.microsoft.com/office/powerpoint/2010/main" val="11057192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80000">
                                          <p:cBhvr additive="base">
                                            <p:cTn id="7" dur="150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4"/>
                                            </p:tgtEl>
                                            <p:attrNameLst>
                                              <p:attrName>ppt_x</p:attrName>
                                              <p:attrName>ppt_y</p:attrName>
                                            </p:attrNameLst>
                                          </p:cBhvr>
                                          <p:rCtr x="0" y="3611"/>
                                        </p:animMotion>
                                      </p:childTnLst>
                                    </p:cTn>
                                  </p:par>
                                  <p:par>
                                    <p:cTn id="15" presetID="23" presetClass="entr" presetSubtype="272" fill="hold" grpId="0" nodeType="withEffect">
                                      <p:stCondLst>
                                        <p:cond delay="750"/>
                                      </p:stCondLst>
                                      <p:childTnLst>
                                        <p:set>
                                          <p:cBhvr>
                                            <p:cTn id="16" dur="1" fill="hold">
                                              <p:stCondLst>
                                                <p:cond delay="0"/>
                                              </p:stCondLst>
                                            </p:cTn>
                                            <p:tgtEl>
                                              <p:spTgt spid="5"/>
                                            </p:tgtEl>
                                            <p:attrNameLst>
                                              <p:attrName>style.visibility</p:attrName>
                                            </p:attrNameLst>
                                          </p:cBhvr>
                                          <p:to>
                                            <p:strVal val="visible"/>
                                          </p:to>
                                        </p:set>
                                        <p:anim calcmode="lin" valueType="num">
                                          <p:cBhvr>
                                            <p:cTn id="17" dur="250" fill="hold"/>
                                            <p:tgtEl>
                                              <p:spTgt spid="5"/>
                                            </p:tgtEl>
                                            <p:attrNameLst>
                                              <p:attrName>ppt_w</p:attrName>
                                            </p:attrNameLst>
                                          </p:cBhvr>
                                          <p:tavLst>
                                            <p:tav tm="0">
                                              <p:val>
                                                <p:strVal val="2/3*#ppt_w"/>
                                              </p:val>
                                            </p:tav>
                                            <p:tav tm="100000">
                                              <p:val>
                                                <p:strVal val="#ppt_w"/>
                                              </p:val>
                                            </p:tav>
                                          </p:tavLst>
                                        </p:anim>
                                        <p:anim calcmode="lin" valueType="num">
                                          <p:cBhvr>
                                            <p:cTn id="18" dur="250" fill="hold"/>
                                            <p:tgtEl>
                                              <p:spTgt spid="5"/>
                                            </p:tgtEl>
                                            <p:attrNameLst>
                                              <p:attrName>ppt_h</p:attrName>
                                            </p:attrNameLst>
                                          </p:cBhvr>
                                          <p:tavLst>
                                            <p:tav tm="0">
                                              <p:val>
                                                <p:strVal val="2/3*#ppt_h"/>
                                              </p:val>
                                            </p:tav>
                                            <p:tav tm="100000">
                                              <p:val>
                                                <p:strVal val="#ppt_h"/>
                                              </p:val>
                                            </p:tav>
                                          </p:tavLst>
                                        </p:anim>
                                      </p:childTnLst>
                                    </p:cTn>
                                  </p:par>
                                  <p:par>
                                    <p:cTn id="19" presetID="42" presetClass="path" presetSubtype="0" accel="49333" decel="50667" fill="hold" grpId="1" nodeType="withEffect">
                                      <p:stCondLst>
                                        <p:cond delay="750"/>
                                      </p:stCondLst>
                                      <p:childTnLst>
                                        <p:animMotion origin="layout" path="M 4.16667E-7 4.44444E-6 L 4.16667E-7 0.07237 " pathEditMode="relative" rAng="0" ptsTypes="AA">
                                          <p:cBhvr>
                                            <p:cTn id="20" dur="500" spd="-100000" fill="hold"/>
                                            <p:tgtEl>
                                              <p:spTgt spid="5"/>
                                            </p:tgtEl>
                                            <p:attrNameLst>
                                              <p:attrName>ppt_x</p:attrName>
                                              <p:attrName>ppt_y</p:attrName>
                                            </p:attrNameLst>
                                          </p:cBhvr>
                                          <p:rCtr x="0" y="3611"/>
                                        </p:animMotion>
                                      </p:childTnLst>
                                    </p:cTn>
                                  </p:par>
                                  <p:par>
                                    <p:cTn id="21" presetID="23" presetClass="entr" presetSubtype="272"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p:cTn id="23" dur="250" fill="hold"/>
                                            <p:tgtEl>
                                              <p:spTgt spid="6"/>
                                            </p:tgtEl>
                                            <p:attrNameLst>
                                              <p:attrName>ppt_w</p:attrName>
                                            </p:attrNameLst>
                                          </p:cBhvr>
                                          <p:tavLst>
                                            <p:tav tm="0">
                                              <p:val>
                                                <p:strVal val="2/3*#ppt_w"/>
                                              </p:val>
                                            </p:tav>
                                            <p:tav tm="100000">
                                              <p:val>
                                                <p:strVal val="#ppt_w"/>
                                              </p:val>
                                            </p:tav>
                                          </p:tavLst>
                                        </p:anim>
                                        <p:anim calcmode="lin" valueType="num">
                                          <p:cBhvr>
                                            <p:cTn id="24" dur="250" fill="hold"/>
                                            <p:tgtEl>
                                              <p:spTgt spid="6"/>
                                            </p:tgtEl>
                                            <p:attrNameLst>
                                              <p:attrName>ppt_h</p:attrName>
                                            </p:attrNameLst>
                                          </p:cBhvr>
                                          <p:tavLst>
                                            <p:tav tm="0">
                                              <p:val>
                                                <p:strVal val="2/3*#ppt_h"/>
                                              </p:val>
                                            </p:tav>
                                            <p:tav tm="100000">
                                              <p:val>
                                                <p:strVal val="#ppt_h"/>
                                              </p:val>
                                            </p:tav>
                                          </p:tavLst>
                                        </p:anim>
                                      </p:childTnLst>
                                    </p:cTn>
                                  </p:par>
                                  <p:par>
                                    <p:cTn id="25" presetID="42" presetClass="path" presetSubtype="0" accel="49333" decel="50667" fill="hold" grpId="1" nodeType="withEffect">
                                      <p:stCondLst>
                                        <p:cond delay="750"/>
                                      </p:stCondLst>
                                      <p:childTnLst>
                                        <p:animMotion origin="layout" path="M 4.58333E-6 -7.40741E-7 L 4.58333E-6 0.07238 " pathEditMode="relative" rAng="0" ptsTypes="AA">
                                          <p:cBhvr>
                                            <p:cTn id="26" dur="500" spd="-100000" fill="hold"/>
                                            <p:tgtEl>
                                              <p:spTgt spid="6"/>
                                            </p:tgtEl>
                                            <p:attrNameLst>
                                              <p:attrName>ppt_x</p:attrName>
                                              <p:attrName>ppt_y</p:attrName>
                                            </p:attrNameLst>
                                          </p:cBhvr>
                                          <p:rCtr x="0" y="3611"/>
                                        </p:animMotion>
                                      </p:childTnLst>
                                    </p:cTn>
                                  </p:par>
                                  <p:par>
                                    <p:cTn id="27" presetID="23" presetClass="entr" presetSubtype="272" fill="hold" grpId="0" nodeType="withEffect">
                                      <p:stCondLst>
                                        <p:cond delay="750"/>
                                      </p:stCondLst>
                                      <p:childTnLst>
                                        <p:set>
                                          <p:cBhvr>
                                            <p:cTn id="28" dur="1" fill="hold">
                                              <p:stCondLst>
                                                <p:cond delay="0"/>
                                              </p:stCondLst>
                                            </p:cTn>
                                            <p:tgtEl>
                                              <p:spTgt spid="7"/>
                                            </p:tgtEl>
                                            <p:attrNameLst>
                                              <p:attrName>style.visibility</p:attrName>
                                            </p:attrNameLst>
                                          </p:cBhvr>
                                          <p:to>
                                            <p:strVal val="visible"/>
                                          </p:to>
                                        </p:set>
                                        <p:anim calcmode="lin" valueType="num">
                                          <p:cBhvr>
                                            <p:cTn id="29" dur="250" fill="hold"/>
                                            <p:tgtEl>
                                              <p:spTgt spid="7"/>
                                            </p:tgtEl>
                                            <p:attrNameLst>
                                              <p:attrName>ppt_w</p:attrName>
                                            </p:attrNameLst>
                                          </p:cBhvr>
                                          <p:tavLst>
                                            <p:tav tm="0">
                                              <p:val>
                                                <p:strVal val="2/3*#ppt_w"/>
                                              </p:val>
                                            </p:tav>
                                            <p:tav tm="100000">
                                              <p:val>
                                                <p:strVal val="#ppt_w"/>
                                              </p:val>
                                            </p:tav>
                                          </p:tavLst>
                                        </p:anim>
                                        <p:anim calcmode="lin" valueType="num">
                                          <p:cBhvr>
                                            <p:cTn id="30" dur="250" fill="hold"/>
                                            <p:tgtEl>
                                              <p:spTgt spid="7"/>
                                            </p:tgtEl>
                                            <p:attrNameLst>
                                              <p:attrName>ppt_h</p:attrName>
                                            </p:attrNameLst>
                                          </p:cBhvr>
                                          <p:tavLst>
                                            <p:tav tm="0">
                                              <p:val>
                                                <p:strVal val="2/3*#ppt_h"/>
                                              </p:val>
                                            </p:tav>
                                            <p:tav tm="100000">
                                              <p:val>
                                                <p:strVal val="#ppt_h"/>
                                              </p:val>
                                            </p:tav>
                                          </p:tavLst>
                                        </p:anim>
                                      </p:childTnLst>
                                    </p:cTn>
                                  </p:par>
                                  <p:par>
                                    <p:cTn id="31" presetID="42" presetClass="path" presetSubtype="0" accel="49333" decel="50667" fill="hold" grpId="1" nodeType="withEffect">
                                      <p:stCondLst>
                                        <p:cond delay="750"/>
                                      </p:stCondLst>
                                      <p:childTnLst>
                                        <p:animMotion origin="layout" path="M 1.94444E-6 4.44444E-6 L 1.94444E-6 0.07237 " pathEditMode="relative" rAng="0" ptsTypes="AA">
                                          <p:cBhvr>
                                            <p:cTn id="32" dur="500" spd="-100000" fill="hold"/>
                                            <p:tgtEl>
                                              <p:spTgt spid="7"/>
                                            </p:tgtEl>
                                            <p:attrNameLst>
                                              <p:attrName>ppt_x</p:attrName>
                                              <p:attrName>ppt_y</p:attrName>
                                            </p:attrNameLst>
                                          </p:cBhvr>
                                          <p:rCtr x="0" y="3611"/>
                                        </p:animMotion>
                                      </p:childTnLst>
                                    </p:cTn>
                                  </p:par>
                                  <p:par>
                                    <p:cTn id="33" presetID="23" presetClass="entr" presetSubtype="272" fill="hold" grpId="0"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p:cTn id="35" dur="250" fill="hold"/>
                                            <p:tgtEl>
                                              <p:spTgt spid="8"/>
                                            </p:tgtEl>
                                            <p:attrNameLst>
                                              <p:attrName>ppt_w</p:attrName>
                                            </p:attrNameLst>
                                          </p:cBhvr>
                                          <p:tavLst>
                                            <p:tav tm="0">
                                              <p:val>
                                                <p:strVal val="2/3*#ppt_w"/>
                                              </p:val>
                                            </p:tav>
                                            <p:tav tm="100000">
                                              <p:val>
                                                <p:strVal val="#ppt_w"/>
                                              </p:val>
                                            </p:tav>
                                          </p:tavLst>
                                        </p:anim>
                                        <p:anim calcmode="lin" valueType="num">
                                          <p:cBhvr>
                                            <p:cTn id="36" dur="250" fill="hold"/>
                                            <p:tgtEl>
                                              <p:spTgt spid="8"/>
                                            </p:tgtEl>
                                            <p:attrNameLst>
                                              <p:attrName>ppt_h</p:attrName>
                                            </p:attrNameLst>
                                          </p:cBhvr>
                                          <p:tavLst>
                                            <p:tav tm="0">
                                              <p:val>
                                                <p:strVal val="2/3*#ppt_h"/>
                                              </p:val>
                                            </p:tav>
                                            <p:tav tm="100000">
                                              <p:val>
                                                <p:strVal val="#ppt_h"/>
                                              </p:val>
                                            </p:tav>
                                          </p:tavLst>
                                        </p:anim>
                                      </p:childTnLst>
                                    </p:cTn>
                                  </p:par>
                                  <p:par>
                                    <p:cTn id="37" presetID="42" presetClass="path" presetSubtype="0" accel="49333" decel="50667" fill="hold" grpId="1" nodeType="withEffect">
                                      <p:stCondLst>
                                        <p:cond delay="750"/>
                                      </p:stCondLst>
                                      <p:childTnLst>
                                        <p:animMotion origin="layout" path="M 5.55556E-7 -7.40741E-7 L 5.55556E-7 0.07238 " pathEditMode="relative" rAng="0" ptsTypes="AA">
                                          <p:cBhvr>
                                            <p:cTn id="38" dur="500" spd="-100000" fill="hold"/>
                                            <p:tgtEl>
                                              <p:spTgt spid="8"/>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5" grpId="1"/>
          <p:bldP spid="6" grpId="0"/>
          <p:bldP spid="6" grpId="1"/>
          <p:bldP spid="7" grpId="0"/>
          <p:bldP spid="7" grpId="1"/>
          <p:bldP spid="8" grpId="0"/>
          <p:bldP spid="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strVal val="2/3*#ppt_w"/>
                                              </p:val>
                                            </p:tav>
                                            <p:tav tm="100000">
                                              <p:val>
                                                <p:strVal val="#ppt_w"/>
                                              </p:val>
                                            </p:tav>
                                          </p:tavLst>
                                        </p:anim>
                                        <p:anim calcmode="lin" valueType="num">
                                          <p:cBhvr>
                                            <p:cTn id="12" dur="250" fill="hold"/>
                                            <p:tgtEl>
                                              <p:spTgt spid="4"/>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250"/>
                                      </p:stCondLst>
                                      <p:childTnLst>
                                        <p:animMotion origin="layout" path="M 4.30556E-6 -3.20988E-6 L 4.30556E-6 0.07238 " pathEditMode="relative" rAng="0" ptsTypes="AA">
                                          <p:cBhvr>
                                            <p:cTn id="14" dur="500" spd="-100000" fill="hold"/>
                                            <p:tgtEl>
                                              <p:spTgt spid="4"/>
                                            </p:tgtEl>
                                            <p:attrNameLst>
                                              <p:attrName>ppt_x</p:attrName>
                                              <p:attrName>ppt_y</p:attrName>
                                            </p:attrNameLst>
                                          </p:cBhvr>
                                          <p:rCtr x="0" y="3611"/>
                                        </p:animMotion>
                                      </p:childTnLst>
                                    </p:cTn>
                                  </p:par>
                                  <p:par>
                                    <p:cTn id="15" presetID="23" presetClass="entr" presetSubtype="272" fill="hold" grpId="0" nodeType="withEffect">
                                      <p:stCondLst>
                                        <p:cond delay="750"/>
                                      </p:stCondLst>
                                      <p:childTnLst>
                                        <p:set>
                                          <p:cBhvr>
                                            <p:cTn id="16" dur="1" fill="hold">
                                              <p:stCondLst>
                                                <p:cond delay="0"/>
                                              </p:stCondLst>
                                            </p:cTn>
                                            <p:tgtEl>
                                              <p:spTgt spid="5"/>
                                            </p:tgtEl>
                                            <p:attrNameLst>
                                              <p:attrName>style.visibility</p:attrName>
                                            </p:attrNameLst>
                                          </p:cBhvr>
                                          <p:to>
                                            <p:strVal val="visible"/>
                                          </p:to>
                                        </p:set>
                                        <p:anim calcmode="lin" valueType="num">
                                          <p:cBhvr>
                                            <p:cTn id="17" dur="250" fill="hold"/>
                                            <p:tgtEl>
                                              <p:spTgt spid="5"/>
                                            </p:tgtEl>
                                            <p:attrNameLst>
                                              <p:attrName>ppt_w</p:attrName>
                                            </p:attrNameLst>
                                          </p:cBhvr>
                                          <p:tavLst>
                                            <p:tav tm="0">
                                              <p:val>
                                                <p:strVal val="2/3*#ppt_w"/>
                                              </p:val>
                                            </p:tav>
                                            <p:tav tm="100000">
                                              <p:val>
                                                <p:strVal val="#ppt_w"/>
                                              </p:val>
                                            </p:tav>
                                          </p:tavLst>
                                        </p:anim>
                                        <p:anim calcmode="lin" valueType="num">
                                          <p:cBhvr>
                                            <p:cTn id="18" dur="250" fill="hold"/>
                                            <p:tgtEl>
                                              <p:spTgt spid="5"/>
                                            </p:tgtEl>
                                            <p:attrNameLst>
                                              <p:attrName>ppt_h</p:attrName>
                                            </p:attrNameLst>
                                          </p:cBhvr>
                                          <p:tavLst>
                                            <p:tav tm="0">
                                              <p:val>
                                                <p:strVal val="2/3*#ppt_h"/>
                                              </p:val>
                                            </p:tav>
                                            <p:tav tm="100000">
                                              <p:val>
                                                <p:strVal val="#ppt_h"/>
                                              </p:val>
                                            </p:tav>
                                          </p:tavLst>
                                        </p:anim>
                                      </p:childTnLst>
                                    </p:cTn>
                                  </p:par>
                                  <p:par>
                                    <p:cTn id="19" presetID="42" presetClass="path" presetSubtype="0" accel="49333" decel="50667" fill="hold" grpId="1" nodeType="withEffect">
                                      <p:stCondLst>
                                        <p:cond delay="750"/>
                                      </p:stCondLst>
                                      <p:childTnLst>
                                        <p:animMotion origin="layout" path="M 4.16667E-7 4.44444E-6 L 4.16667E-7 0.07237 " pathEditMode="relative" rAng="0" ptsTypes="AA">
                                          <p:cBhvr>
                                            <p:cTn id="20" dur="500" spd="-100000" fill="hold"/>
                                            <p:tgtEl>
                                              <p:spTgt spid="5"/>
                                            </p:tgtEl>
                                            <p:attrNameLst>
                                              <p:attrName>ppt_x</p:attrName>
                                              <p:attrName>ppt_y</p:attrName>
                                            </p:attrNameLst>
                                          </p:cBhvr>
                                          <p:rCtr x="0" y="3611"/>
                                        </p:animMotion>
                                      </p:childTnLst>
                                    </p:cTn>
                                  </p:par>
                                  <p:par>
                                    <p:cTn id="21" presetID="23" presetClass="entr" presetSubtype="272"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p:cTn id="23" dur="250" fill="hold"/>
                                            <p:tgtEl>
                                              <p:spTgt spid="6"/>
                                            </p:tgtEl>
                                            <p:attrNameLst>
                                              <p:attrName>ppt_w</p:attrName>
                                            </p:attrNameLst>
                                          </p:cBhvr>
                                          <p:tavLst>
                                            <p:tav tm="0">
                                              <p:val>
                                                <p:strVal val="2/3*#ppt_w"/>
                                              </p:val>
                                            </p:tav>
                                            <p:tav tm="100000">
                                              <p:val>
                                                <p:strVal val="#ppt_w"/>
                                              </p:val>
                                            </p:tav>
                                          </p:tavLst>
                                        </p:anim>
                                        <p:anim calcmode="lin" valueType="num">
                                          <p:cBhvr>
                                            <p:cTn id="24" dur="250" fill="hold"/>
                                            <p:tgtEl>
                                              <p:spTgt spid="6"/>
                                            </p:tgtEl>
                                            <p:attrNameLst>
                                              <p:attrName>ppt_h</p:attrName>
                                            </p:attrNameLst>
                                          </p:cBhvr>
                                          <p:tavLst>
                                            <p:tav tm="0">
                                              <p:val>
                                                <p:strVal val="2/3*#ppt_h"/>
                                              </p:val>
                                            </p:tav>
                                            <p:tav tm="100000">
                                              <p:val>
                                                <p:strVal val="#ppt_h"/>
                                              </p:val>
                                            </p:tav>
                                          </p:tavLst>
                                        </p:anim>
                                      </p:childTnLst>
                                    </p:cTn>
                                  </p:par>
                                  <p:par>
                                    <p:cTn id="25" presetID="42" presetClass="path" presetSubtype="0" accel="49333" decel="50667" fill="hold" grpId="1" nodeType="withEffect">
                                      <p:stCondLst>
                                        <p:cond delay="750"/>
                                      </p:stCondLst>
                                      <p:childTnLst>
                                        <p:animMotion origin="layout" path="M 4.58333E-6 -7.40741E-7 L 4.58333E-6 0.07238 " pathEditMode="relative" rAng="0" ptsTypes="AA">
                                          <p:cBhvr>
                                            <p:cTn id="26" dur="500" spd="-100000" fill="hold"/>
                                            <p:tgtEl>
                                              <p:spTgt spid="6"/>
                                            </p:tgtEl>
                                            <p:attrNameLst>
                                              <p:attrName>ppt_x</p:attrName>
                                              <p:attrName>ppt_y</p:attrName>
                                            </p:attrNameLst>
                                          </p:cBhvr>
                                          <p:rCtr x="0" y="3611"/>
                                        </p:animMotion>
                                      </p:childTnLst>
                                    </p:cTn>
                                  </p:par>
                                  <p:par>
                                    <p:cTn id="27" presetID="23" presetClass="entr" presetSubtype="272" fill="hold" grpId="0" nodeType="withEffect">
                                      <p:stCondLst>
                                        <p:cond delay="750"/>
                                      </p:stCondLst>
                                      <p:childTnLst>
                                        <p:set>
                                          <p:cBhvr>
                                            <p:cTn id="28" dur="1" fill="hold">
                                              <p:stCondLst>
                                                <p:cond delay="0"/>
                                              </p:stCondLst>
                                            </p:cTn>
                                            <p:tgtEl>
                                              <p:spTgt spid="7"/>
                                            </p:tgtEl>
                                            <p:attrNameLst>
                                              <p:attrName>style.visibility</p:attrName>
                                            </p:attrNameLst>
                                          </p:cBhvr>
                                          <p:to>
                                            <p:strVal val="visible"/>
                                          </p:to>
                                        </p:set>
                                        <p:anim calcmode="lin" valueType="num">
                                          <p:cBhvr>
                                            <p:cTn id="29" dur="250" fill="hold"/>
                                            <p:tgtEl>
                                              <p:spTgt spid="7"/>
                                            </p:tgtEl>
                                            <p:attrNameLst>
                                              <p:attrName>ppt_w</p:attrName>
                                            </p:attrNameLst>
                                          </p:cBhvr>
                                          <p:tavLst>
                                            <p:tav tm="0">
                                              <p:val>
                                                <p:strVal val="2/3*#ppt_w"/>
                                              </p:val>
                                            </p:tav>
                                            <p:tav tm="100000">
                                              <p:val>
                                                <p:strVal val="#ppt_w"/>
                                              </p:val>
                                            </p:tav>
                                          </p:tavLst>
                                        </p:anim>
                                        <p:anim calcmode="lin" valueType="num">
                                          <p:cBhvr>
                                            <p:cTn id="30" dur="250" fill="hold"/>
                                            <p:tgtEl>
                                              <p:spTgt spid="7"/>
                                            </p:tgtEl>
                                            <p:attrNameLst>
                                              <p:attrName>ppt_h</p:attrName>
                                            </p:attrNameLst>
                                          </p:cBhvr>
                                          <p:tavLst>
                                            <p:tav tm="0">
                                              <p:val>
                                                <p:strVal val="2/3*#ppt_h"/>
                                              </p:val>
                                            </p:tav>
                                            <p:tav tm="100000">
                                              <p:val>
                                                <p:strVal val="#ppt_h"/>
                                              </p:val>
                                            </p:tav>
                                          </p:tavLst>
                                        </p:anim>
                                      </p:childTnLst>
                                    </p:cTn>
                                  </p:par>
                                  <p:par>
                                    <p:cTn id="31" presetID="42" presetClass="path" presetSubtype="0" accel="49333" decel="50667" fill="hold" grpId="1" nodeType="withEffect">
                                      <p:stCondLst>
                                        <p:cond delay="750"/>
                                      </p:stCondLst>
                                      <p:childTnLst>
                                        <p:animMotion origin="layout" path="M 1.94444E-6 4.44444E-6 L 1.94444E-6 0.07237 " pathEditMode="relative" rAng="0" ptsTypes="AA">
                                          <p:cBhvr>
                                            <p:cTn id="32" dur="500" spd="-100000" fill="hold"/>
                                            <p:tgtEl>
                                              <p:spTgt spid="7"/>
                                            </p:tgtEl>
                                            <p:attrNameLst>
                                              <p:attrName>ppt_x</p:attrName>
                                              <p:attrName>ppt_y</p:attrName>
                                            </p:attrNameLst>
                                          </p:cBhvr>
                                          <p:rCtr x="0" y="3611"/>
                                        </p:animMotion>
                                      </p:childTnLst>
                                    </p:cTn>
                                  </p:par>
                                  <p:par>
                                    <p:cTn id="33" presetID="23" presetClass="entr" presetSubtype="272" fill="hold" grpId="0"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p:cTn id="35" dur="250" fill="hold"/>
                                            <p:tgtEl>
                                              <p:spTgt spid="8"/>
                                            </p:tgtEl>
                                            <p:attrNameLst>
                                              <p:attrName>ppt_w</p:attrName>
                                            </p:attrNameLst>
                                          </p:cBhvr>
                                          <p:tavLst>
                                            <p:tav tm="0">
                                              <p:val>
                                                <p:strVal val="2/3*#ppt_w"/>
                                              </p:val>
                                            </p:tav>
                                            <p:tav tm="100000">
                                              <p:val>
                                                <p:strVal val="#ppt_w"/>
                                              </p:val>
                                            </p:tav>
                                          </p:tavLst>
                                        </p:anim>
                                        <p:anim calcmode="lin" valueType="num">
                                          <p:cBhvr>
                                            <p:cTn id="36" dur="250" fill="hold"/>
                                            <p:tgtEl>
                                              <p:spTgt spid="8"/>
                                            </p:tgtEl>
                                            <p:attrNameLst>
                                              <p:attrName>ppt_h</p:attrName>
                                            </p:attrNameLst>
                                          </p:cBhvr>
                                          <p:tavLst>
                                            <p:tav tm="0">
                                              <p:val>
                                                <p:strVal val="2/3*#ppt_h"/>
                                              </p:val>
                                            </p:tav>
                                            <p:tav tm="100000">
                                              <p:val>
                                                <p:strVal val="#ppt_h"/>
                                              </p:val>
                                            </p:tav>
                                          </p:tavLst>
                                        </p:anim>
                                      </p:childTnLst>
                                    </p:cTn>
                                  </p:par>
                                  <p:par>
                                    <p:cTn id="37" presetID="42" presetClass="path" presetSubtype="0" accel="49333" decel="50667" fill="hold" grpId="1" nodeType="withEffect">
                                      <p:stCondLst>
                                        <p:cond delay="750"/>
                                      </p:stCondLst>
                                      <p:childTnLst>
                                        <p:animMotion origin="layout" path="M 5.55556E-7 -7.40741E-7 L 5.55556E-7 0.07238 " pathEditMode="relative" rAng="0" ptsTypes="AA">
                                          <p:cBhvr>
                                            <p:cTn id="38" dur="500" spd="-100000" fill="hold"/>
                                            <p:tgtEl>
                                              <p:spTgt spid="8"/>
                                            </p:tgtEl>
                                            <p:attrNameLst>
                                              <p:attrName>ppt_x</p:attrName>
                                              <p:attrName>ppt_y</p:attrName>
                                            </p:attrNameLst>
                                          </p:cBhvr>
                                          <p:rCtr x="0" y="3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5" grpId="1"/>
          <p:bldP spid="6" grpId="0"/>
          <p:bldP spid="6" grpId="1"/>
          <p:bldP spid="7" grpId="0"/>
          <p:bldP spid="7" grpId="1"/>
          <p:bldP spid="8" grpId="0"/>
          <p:bldP spid="8"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987937" y="7814486"/>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7" name="Rectangle 6">
            <a:extLst>
              <a:ext uri="{FF2B5EF4-FFF2-40B4-BE49-F238E27FC236}">
                <a16:creationId xmlns="" xmlns:a16="http://schemas.microsoft.com/office/drawing/2014/main" id="{245891DE-2E78-4BBA-9725-D3355845B2E3}"/>
              </a:ext>
            </a:extLst>
          </p:cNvPr>
          <p:cNvSpPr/>
          <p:nvPr/>
        </p:nvSpPr>
        <p:spPr>
          <a:xfrm>
            <a:off x="12987936" y="8123589"/>
            <a:ext cx="4064821"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t>
            </a:r>
            <a:r>
              <a:rPr lang="en-US" sz="1600" dirty="0" smtClean="0">
                <a:solidFill>
                  <a:schemeClr val="bg1"/>
                </a:solidFill>
                <a:latin typeface="Sora ExtraLight" pitchFamily="2" charset="0"/>
                <a:cs typeface="Sora ExtraLight" pitchFamily="2" charset="0"/>
              </a:rPr>
              <a:t>and </a:t>
            </a:r>
            <a:r>
              <a:rPr lang="en-US" sz="1600" dirty="0">
                <a:solidFill>
                  <a:schemeClr val="bg1"/>
                </a:solidFill>
                <a:latin typeface="Sora ExtraLight" pitchFamily="2" charset="0"/>
                <a:cs typeface="Sora ExtraLight" pitchFamily="2" charset="0"/>
              </a:rPr>
              <a:t>ethics.</a:t>
            </a:r>
          </a:p>
        </p:txBody>
      </p:sp>
      <p:sp>
        <p:nvSpPr>
          <p:cNvPr id="8" name="TextBox 7"/>
          <p:cNvSpPr txBox="1"/>
          <p:nvPr/>
        </p:nvSpPr>
        <p:spPr>
          <a:xfrm>
            <a:off x="8034771" y="7712989"/>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9" name="Rectangle 8">
            <a:extLst>
              <a:ext uri="{FF2B5EF4-FFF2-40B4-BE49-F238E27FC236}">
                <a16:creationId xmlns="" xmlns:a16="http://schemas.microsoft.com/office/drawing/2014/main" id="{245891DE-2E78-4BBA-9725-D3355845B2E3}"/>
              </a:ext>
            </a:extLst>
          </p:cNvPr>
          <p:cNvSpPr/>
          <p:nvPr/>
        </p:nvSpPr>
        <p:spPr>
          <a:xfrm>
            <a:off x="8034770" y="8073451"/>
            <a:ext cx="4064821" cy="886397"/>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Future idealism envisions a world where humanity strives for harmony between technology, and ethics.</a:t>
            </a:r>
          </a:p>
        </p:txBody>
      </p:sp>
      <p:sp>
        <p:nvSpPr>
          <p:cNvPr id="10" name="Rounded Rectangle 9"/>
          <p:cNvSpPr/>
          <p:nvPr/>
        </p:nvSpPr>
        <p:spPr>
          <a:xfrm rot="2834538">
            <a:off x="12971153" y="6416847"/>
            <a:ext cx="956342" cy="956342"/>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1" name="Rounded Rectangle 10"/>
          <p:cNvSpPr/>
          <p:nvPr/>
        </p:nvSpPr>
        <p:spPr>
          <a:xfrm rot="2834538">
            <a:off x="8017987" y="6493975"/>
            <a:ext cx="956342" cy="956342"/>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61"/>
          <p:cNvSpPr>
            <a:spLocks noEditPoints="1"/>
          </p:cNvSpPr>
          <p:nvPr/>
        </p:nvSpPr>
        <p:spPr bwMode="auto">
          <a:xfrm>
            <a:off x="13259493" y="6710994"/>
            <a:ext cx="379662" cy="358577"/>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prstClr val="black"/>
              </a:solidFill>
            </a:endParaRPr>
          </a:p>
        </p:txBody>
      </p:sp>
      <p:sp>
        <p:nvSpPr>
          <p:cNvPr id="13" name="Freeform 68"/>
          <p:cNvSpPr>
            <a:spLocks noEditPoints="1"/>
          </p:cNvSpPr>
          <p:nvPr/>
        </p:nvSpPr>
        <p:spPr bwMode="auto">
          <a:xfrm>
            <a:off x="8313483" y="6831179"/>
            <a:ext cx="365350" cy="300288"/>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prstClr val="black"/>
              </a:solidFill>
            </a:endParaRPr>
          </a:p>
        </p:txBody>
      </p:sp>
      <p:sp>
        <p:nvSpPr>
          <p:cNvPr id="14" name="TextBox 13"/>
          <p:cNvSpPr txBox="1"/>
          <p:nvPr/>
        </p:nvSpPr>
        <p:spPr>
          <a:xfrm>
            <a:off x="1359550" y="6420046"/>
            <a:ext cx="5638840" cy="2589940"/>
          </a:xfrm>
          <a:prstGeom prst="rect">
            <a:avLst/>
          </a:prstGeom>
          <a:noFill/>
        </p:spPr>
        <p:txBody>
          <a:bodyPr wrap="square" lIns="0" tIns="0" rIns="0" bIns="0" rtlCol="0">
            <a:spAutoFit/>
          </a:bodyPr>
          <a:lstStyle/>
          <a:p>
            <a:pPr>
              <a:lnSpc>
                <a:spcPct val="85000"/>
              </a:lnSpc>
            </a:pPr>
            <a:r>
              <a:rPr lang="en-US" sz="6600" spc="-150" dirty="0">
                <a:solidFill>
                  <a:schemeClr val="bg1"/>
                </a:solidFill>
                <a:latin typeface="Sora ExtraLight" pitchFamily="2" charset="0"/>
                <a:ea typeface="Montserrat" charset="0"/>
                <a:cs typeface="Sora ExtraLight" pitchFamily="2" charset="0"/>
              </a:rPr>
              <a:t>Managing Earth’s </a:t>
            </a:r>
            <a:r>
              <a:rPr lang="en-US" sz="6600" spc="-150" dirty="0">
                <a:solidFill>
                  <a:schemeClr val="accent6">
                    <a:lumMod val="60000"/>
                    <a:lumOff val="40000"/>
                  </a:schemeClr>
                </a:solidFill>
                <a:latin typeface="Sora ExtraLight" pitchFamily="2" charset="0"/>
                <a:ea typeface="Montserrat" charset="0"/>
                <a:cs typeface="Sora ExtraLight" pitchFamily="2" charset="0"/>
              </a:rPr>
              <a:t>Resources</a:t>
            </a:r>
          </a:p>
        </p:txBody>
      </p:sp>
      <p:sp>
        <p:nvSpPr>
          <p:cNvPr id="15" name="Picture Placeholder 14"/>
          <p:cNvSpPr>
            <a:spLocks noGrp="1"/>
          </p:cNvSpPr>
          <p:nvPr>
            <p:ph type="pic" sz="quarter" idx="11"/>
          </p:nvPr>
        </p:nvSpPr>
        <p:spPr/>
      </p:sp>
      <p:sp>
        <p:nvSpPr>
          <p:cNvPr id="16" name="Picture Placeholder 15"/>
          <p:cNvSpPr>
            <a:spLocks noGrp="1"/>
          </p:cNvSpPr>
          <p:nvPr>
            <p:ph type="pic" sz="quarter" idx="12"/>
          </p:nvPr>
        </p:nvSpPr>
        <p:spPr/>
      </p:sp>
      <p:sp>
        <p:nvSpPr>
          <p:cNvPr id="17" name="Picture Placeholder 16"/>
          <p:cNvSpPr>
            <a:spLocks noGrp="1"/>
          </p:cNvSpPr>
          <p:nvPr>
            <p:ph type="pic" sz="quarter" idx="13"/>
          </p:nvPr>
        </p:nvSpPr>
        <p:spPr/>
      </p:sp>
      <p:sp>
        <p:nvSpPr>
          <p:cNvPr id="18" name="Picture Placeholder 17"/>
          <p:cNvSpPr>
            <a:spLocks noGrp="1"/>
          </p:cNvSpPr>
          <p:nvPr>
            <p:ph type="pic" sz="quarter" idx="14"/>
          </p:nvPr>
        </p:nvSpPr>
        <p:spPr/>
      </p:sp>
    </p:spTree>
    <p:extLst>
      <p:ext uri="{BB962C8B-B14F-4D97-AF65-F5344CB8AC3E}">
        <p14:creationId xmlns:p14="http://schemas.microsoft.com/office/powerpoint/2010/main" val="150443789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1500" fill="hold"/>
                                            <p:tgtEl>
                                              <p:spTgt spid="6"/>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p:cTn id="11" dur="250" fill="hold"/>
                                            <p:tgtEl>
                                              <p:spTgt spid="7"/>
                                            </p:tgtEl>
                                            <p:attrNameLst>
                                              <p:attrName>ppt_w</p:attrName>
                                            </p:attrNameLst>
                                          </p:cBhvr>
                                          <p:tavLst>
                                            <p:tav tm="0">
                                              <p:val>
                                                <p:strVal val="2/3*#ppt_w"/>
                                              </p:val>
                                            </p:tav>
                                            <p:tav tm="100000">
                                              <p:val>
                                                <p:strVal val="#ppt_w"/>
                                              </p:val>
                                            </p:tav>
                                          </p:tavLst>
                                        </p:anim>
                                        <p:anim calcmode="lin" valueType="num">
                                          <p:cBhvr>
                                            <p:cTn id="12" dur="250" fill="hold"/>
                                            <p:tgtEl>
                                              <p:spTgt spid="7"/>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7"/>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8"/>
                                            </p:tgtEl>
                                            <p:attrNameLst>
                                              <p:attrName>style.visibility</p:attrName>
                                            </p:attrNameLst>
                                          </p:cBhvr>
                                          <p:to>
                                            <p:strVal val="visible"/>
                                          </p:to>
                                        </p:set>
                                        <p:anim calcmode="lin" valueType="num" p14:bounceEnd="80000">
                                          <p:cBhvr additive="base">
                                            <p:cTn id="17" dur="1500" fill="hold"/>
                                            <p:tgtEl>
                                              <p:spTgt spid="8"/>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8"/>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9"/>
                                            </p:tgtEl>
                                            <p:attrNameLst>
                                              <p:attrName>style.visibility</p:attrName>
                                            </p:attrNameLst>
                                          </p:cBhvr>
                                          <p:to>
                                            <p:strVal val="visible"/>
                                          </p:to>
                                        </p:set>
                                        <p:anim calcmode="lin" valueType="num">
                                          <p:cBhvr>
                                            <p:cTn id="21" dur="250" fill="hold"/>
                                            <p:tgtEl>
                                              <p:spTgt spid="9"/>
                                            </p:tgtEl>
                                            <p:attrNameLst>
                                              <p:attrName>ppt_w</p:attrName>
                                            </p:attrNameLst>
                                          </p:cBhvr>
                                          <p:tavLst>
                                            <p:tav tm="0">
                                              <p:val>
                                                <p:strVal val="2/3*#ppt_w"/>
                                              </p:val>
                                            </p:tav>
                                            <p:tav tm="100000">
                                              <p:val>
                                                <p:strVal val="#ppt_w"/>
                                              </p:val>
                                            </p:tav>
                                          </p:tavLst>
                                        </p:anim>
                                        <p:anim calcmode="lin" valueType="num">
                                          <p:cBhvr>
                                            <p:cTn id="22" dur="250" fill="hold"/>
                                            <p:tgtEl>
                                              <p:spTgt spid="9"/>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9"/>
                                            </p:tgtEl>
                                            <p:attrNameLst>
                                              <p:attrName>ppt_x</p:attrName>
                                              <p:attrName>ppt_y</p:attrName>
                                            </p:attrNameLst>
                                          </p:cBhvr>
                                          <p:rCtr x="0" y="3611"/>
                                        </p:animMotion>
                                      </p:childTnLst>
                                    </p:cTn>
                                  </p:par>
                                  <p:par>
                                    <p:cTn id="25" presetID="2" presetClass="entr" presetSubtype="4" fill="hold" grpId="0" nodeType="withEffect" p14:presetBounceEnd="80000">
                                      <p:stCondLst>
                                        <p:cond delay="600"/>
                                      </p:stCondLst>
                                      <p:childTnLst>
                                        <p:set>
                                          <p:cBhvr>
                                            <p:cTn id="26" dur="1" fill="hold">
                                              <p:stCondLst>
                                                <p:cond delay="0"/>
                                              </p:stCondLst>
                                            </p:cTn>
                                            <p:tgtEl>
                                              <p:spTgt spid="12"/>
                                            </p:tgtEl>
                                            <p:attrNameLst>
                                              <p:attrName>style.visibility</p:attrName>
                                            </p:attrNameLst>
                                          </p:cBhvr>
                                          <p:to>
                                            <p:strVal val="visible"/>
                                          </p:to>
                                        </p:set>
                                        <p:anim calcmode="lin" valueType="num" p14:bounceEnd="80000">
                                          <p:cBhvr additive="base">
                                            <p:cTn id="27" dur="15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80000">
                                      <p:stCondLst>
                                        <p:cond delay="600"/>
                                      </p:stCondLst>
                                      <p:childTnLst>
                                        <p:set>
                                          <p:cBhvr>
                                            <p:cTn id="30" dur="1" fill="hold">
                                              <p:stCondLst>
                                                <p:cond delay="0"/>
                                              </p:stCondLst>
                                            </p:cTn>
                                            <p:tgtEl>
                                              <p:spTgt spid="13"/>
                                            </p:tgtEl>
                                            <p:attrNameLst>
                                              <p:attrName>style.visibility</p:attrName>
                                            </p:attrNameLst>
                                          </p:cBhvr>
                                          <p:to>
                                            <p:strVal val="visible"/>
                                          </p:to>
                                        </p:set>
                                        <p:anim calcmode="lin" valueType="num" p14:bounceEnd="80000">
                                          <p:cBhvr additive="base">
                                            <p:cTn id="31" dur="15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32" dur="1500" fill="hold"/>
                                            <p:tgtEl>
                                              <p:spTgt spid="13"/>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2" presetClass="entr" presetSubtype="4" fill="hold" grpId="0" nodeType="withEffect" p14:presetBounceEnd="80000">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14:bounceEnd="80000">
                                          <p:cBhvr additive="base">
                                            <p:cTn id="45" dur="1500" fill="hold"/>
                                            <p:tgtEl>
                                              <p:spTgt spid="14"/>
                                            </p:tgtEl>
                                            <p:attrNameLst>
                                              <p:attrName>ppt_x</p:attrName>
                                            </p:attrNameLst>
                                          </p:cBhvr>
                                          <p:tavLst>
                                            <p:tav tm="0">
                                              <p:val>
                                                <p:strVal val="#ppt_x"/>
                                              </p:val>
                                            </p:tav>
                                            <p:tav tm="100000">
                                              <p:val>
                                                <p:strVal val="#ppt_x"/>
                                              </p:val>
                                            </p:tav>
                                          </p:tavLst>
                                        </p:anim>
                                        <p:anim calcmode="lin" valueType="num" p14:bounceEnd="80000">
                                          <p:cBhvr additive="base">
                                            <p:cTn id="46" dur="1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7" grpId="1"/>
          <p:bldP spid="8" grpId="0"/>
          <p:bldP spid="9" grpId="0"/>
          <p:bldP spid="9" grpId="1"/>
          <p:bldP spid="10" grpId="0" animBg="1"/>
          <p:bldP spid="11" grpId="0" animBg="1"/>
          <p:bldP spid="12" grpId="0" animBg="1"/>
          <p:bldP spid="13"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p:cTn id="11" dur="250" fill="hold"/>
                                            <p:tgtEl>
                                              <p:spTgt spid="7"/>
                                            </p:tgtEl>
                                            <p:attrNameLst>
                                              <p:attrName>ppt_w</p:attrName>
                                            </p:attrNameLst>
                                          </p:cBhvr>
                                          <p:tavLst>
                                            <p:tav tm="0">
                                              <p:val>
                                                <p:strVal val="2/3*#ppt_w"/>
                                              </p:val>
                                            </p:tav>
                                            <p:tav tm="100000">
                                              <p:val>
                                                <p:strVal val="#ppt_w"/>
                                              </p:val>
                                            </p:tav>
                                          </p:tavLst>
                                        </p:anim>
                                        <p:anim calcmode="lin" valueType="num">
                                          <p:cBhvr>
                                            <p:cTn id="12" dur="250" fill="hold"/>
                                            <p:tgtEl>
                                              <p:spTgt spid="7"/>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3.47222E-6 -3.45679E-6 L 3.47222E-6 0.07238 " pathEditMode="relative" rAng="0" ptsTypes="AA">
                                          <p:cBhvr>
                                            <p:cTn id="14" dur="500" spd="-100000" fill="hold"/>
                                            <p:tgtEl>
                                              <p:spTgt spid="7"/>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500" fill="hold"/>
                                            <p:tgtEl>
                                              <p:spTgt spid="8"/>
                                            </p:tgtEl>
                                            <p:attrNameLst>
                                              <p:attrName>ppt_x</p:attrName>
                                            </p:attrNameLst>
                                          </p:cBhvr>
                                          <p:tavLst>
                                            <p:tav tm="0">
                                              <p:val>
                                                <p:strVal val="#ppt_x"/>
                                              </p:val>
                                            </p:tav>
                                            <p:tav tm="100000">
                                              <p:val>
                                                <p:strVal val="#ppt_x"/>
                                              </p:val>
                                            </p:tav>
                                          </p:tavLst>
                                        </p:anim>
                                        <p:anim calcmode="lin" valueType="num">
                                          <p:cBhvr additive="base">
                                            <p:cTn id="18" dur="1500" fill="hold"/>
                                            <p:tgtEl>
                                              <p:spTgt spid="8"/>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9"/>
                                            </p:tgtEl>
                                            <p:attrNameLst>
                                              <p:attrName>style.visibility</p:attrName>
                                            </p:attrNameLst>
                                          </p:cBhvr>
                                          <p:to>
                                            <p:strVal val="visible"/>
                                          </p:to>
                                        </p:set>
                                        <p:anim calcmode="lin" valueType="num">
                                          <p:cBhvr>
                                            <p:cTn id="21" dur="250" fill="hold"/>
                                            <p:tgtEl>
                                              <p:spTgt spid="9"/>
                                            </p:tgtEl>
                                            <p:attrNameLst>
                                              <p:attrName>ppt_w</p:attrName>
                                            </p:attrNameLst>
                                          </p:cBhvr>
                                          <p:tavLst>
                                            <p:tav tm="0">
                                              <p:val>
                                                <p:strVal val="2/3*#ppt_w"/>
                                              </p:val>
                                            </p:tav>
                                            <p:tav tm="100000">
                                              <p:val>
                                                <p:strVal val="#ppt_w"/>
                                              </p:val>
                                            </p:tav>
                                          </p:tavLst>
                                        </p:anim>
                                        <p:anim calcmode="lin" valueType="num">
                                          <p:cBhvr>
                                            <p:cTn id="22" dur="250" fill="hold"/>
                                            <p:tgtEl>
                                              <p:spTgt spid="9"/>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3.47222E-6 1.23457E-6 L 3.47222E-6 0.07238 " pathEditMode="relative" rAng="0" ptsTypes="AA">
                                          <p:cBhvr>
                                            <p:cTn id="24" dur="500" spd="-100000" fill="hold"/>
                                            <p:tgtEl>
                                              <p:spTgt spid="9"/>
                                            </p:tgtEl>
                                            <p:attrNameLst>
                                              <p:attrName>ppt_x</p:attrName>
                                              <p:attrName>ppt_y</p:attrName>
                                            </p:attrNameLst>
                                          </p:cBhvr>
                                          <p:rCtr x="0" y="3611"/>
                                        </p:animMotion>
                                      </p:childTnLst>
                                    </p:cTn>
                                  </p:par>
                                  <p:par>
                                    <p:cTn id="25" presetID="2" presetClass="entr" presetSubtype="4" fill="hold" grpId="0" nodeType="withEffect">
                                      <p:stCondLst>
                                        <p:cond delay="6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500" fill="hold"/>
                                            <p:tgtEl>
                                              <p:spTgt spid="12"/>
                                            </p:tgtEl>
                                            <p:attrNameLst>
                                              <p:attrName>ppt_x</p:attrName>
                                            </p:attrNameLst>
                                          </p:cBhvr>
                                          <p:tavLst>
                                            <p:tav tm="0">
                                              <p:val>
                                                <p:strVal val="#ppt_x"/>
                                              </p:val>
                                            </p:tav>
                                            <p:tav tm="100000">
                                              <p:val>
                                                <p:strVal val="#ppt_x"/>
                                              </p:val>
                                            </p:tav>
                                          </p:tavLst>
                                        </p:anim>
                                        <p:anim calcmode="lin" valueType="num">
                                          <p:cBhvr additive="base">
                                            <p:cTn id="28" dur="1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1500" fill="hold"/>
                                            <p:tgtEl>
                                              <p:spTgt spid="13"/>
                                            </p:tgtEl>
                                            <p:attrNameLst>
                                              <p:attrName>ppt_x</p:attrName>
                                            </p:attrNameLst>
                                          </p:cBhvr>
                                          <p:tavLst>
                                            <p:tav tm="0">
                                              <p:val>
                                                <p:strVal val="#ppt_x"/>
                                              </p:val>
                                            </p:tav>
                                            <p:tav tm="100000">
                                              <p:val>
                                                <p:strVal val="#ppt_x"/>
                                              </p:val>
                                            </p:tav>
                                          </p:tavLst>
                                        </p:anim>
                                        <p:anim calcmode="lin" valueType="num">
                                          <p:cBhvr additive="base">
                                            <p:cTn id="32" dur="1500" fill="hold"/>
                                            <p:tgtEl>
                                              <p:spTgt spid="13"/>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3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2" presetClass="entr" presetSubtype="4"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1500" fill="hold"/>
                                            <p:tgtEl>
                                              <p:spTgt spid="14"/>
                                            </p:tgtEl>
                                            <p:attrNameLst>
                                              <p:attrName>ppt_x</p:attrName>
                                            </p:attrNameLst>
                                          </p:cBhvr>
                                          <p:tavLst>
                                            <p:tav tm="0">
                                              <p:val>
                                                <p:strVal val="#ppt_x"/>
                                              </p:val>
                                            </p:tav>
                                            <p:tav tm="100000">
                                              <p:val>
                                                <p:strVal val="#ppt_x"/>
                                              </p:val>
                                            </p:tav>
                                          </p:tavLst>
                                        </p:anim>
                                        <p:anim calcmode="lin" valueType="num">
                                          <p:cBhvr additive="base">
                                            <p:cTn id="46" dur="1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7" grpId="1"/>
          <p:bldP spid="8" grpId="0"/>
          <p:bldP spid="9" grpId="0"/>
          <p:bldP spid="9" grpId="1"/>
          <p:bldP spid="10" grpId="0" animBg="1"/>
          <p:bldP spid="11" grpId="0" animBg="1"/>
          <p:bldP spid="12" grpId="0" animBg="1"/>
          <p:bldP spid="13"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212033" y="4780385"/>
            <a:ext cx="3644992" cy="243978"/>
          </a:xfrm>
          <a:prstGeom prst="rect">
            <a:avLst/>
          </a:prstGeom>
          <a:noFill/>
        </p:spPr>
        <p:txBody>
          <a:bodyPr wrap="square" lIns="0" tIns="0" rIns="0" bIns="0" rtlCol="0">
            <a:spAutoFit/>
          </a:bodyPr>
          <a:lstStyle/>
          <a:p>
            <a:pPr>
              <a:lnSpc>
                <a:spcPct val="75000"/>
              </a:lnSpc>
            </a:pPr>
            <a:r>
              <a:rPr lang="en-US" sz="2000" smtClean="0">
                <a:solidFill>
                  <a:schemeClr val="bg1"/>
                </a:solidFill>
                <a:latin typeface="Sora" pitchFamily="2" charset="0"/>
                <a:ea typeface="Montserrat" charset="0"/>
                <a:cs typeface="Sora" pitchFamily="2" charset="0"/>
              </a:rPr>
              <a:t>Think Outside</a:t>
            </a:r>
            <a:endParaRPr lang="en-US" sz="2000" dirty="0">
              <a:solidFill>
                <a:schemeClr val="bg1"/>
              </a:solidFill>
              <a:latin typeface="Sora" pitchFamily="2" charset="0"/>
              <a:ea typeface="Montserrat" charset="0"/>
              <a:cs typeface="Sora" pitchFamily="2" charset="0"/>
            </a:endParaRPr>
          </a:p>
        </p:txBody>
      </p:sp>
      <p:sp>
        <p:nvSpPr>
          <p:cNvPr id="18" name="Rectangle 17">
            <a:extLst>
              <a:ext uri="{FF2B5EF4-FFF2-40B4-BE49-F238E27FC236}">
                <a16:creationId xmlns:a16="http://schemas.microsoft.com/office/drawing/2014/main" xmlns="" id="{245891DE-2E78-4BBA-9725-D3355845B2E3}"/>
              </a:ext>
            </a:extLst>
          </p:cNvPr>
          <p:cNvSpPr/>
          <p:nvPr/>
        </p:nvSpPr>
        <p:spPr>
          <a:xfrm>
            <a:off x="1212034" y="5140847"/>
            <a:ext cx="4338534"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19" name="TextBox 18"/>
          <p:cNvSpPr txBox="1"/>
          <p:nvPr/>
        </p:nvSpPr>
        <p:spPr>
          <a:xfrm>
            <a:off x="1212033" y="6833586"/>
            <a:ext cx="3644992" cy="230832"/>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20" name="Rectangle 19">
            <a:extLst>
              <a:ext uri="{FF2B5EF4-FFF2-40B4-BE49-F238E27FC236}">
                <a16:creationId xmlns:a16="http://schemas.microsoft.com/office/drawing/2014/main" xmlns="" id="{245891DE-2E78-4BBA-9725-D3355845B2E3}"/>
              </a:ext>
            </a:extLst>
          </p:cNvPr>
          <p:cNvSpPr/>
          <p:nvPr/>
        </p:nvSpPr>
        <p:spPr>
          <a:xfrm>
            <a:off x="1212034" y="7194048"/>
            <a:ext cx="4338534"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 and skill sets, enhancing the creative.</a:t>
            </a:r>
            <a:endParaRPr lang="en-US" sz="1600" dirty="0">
              <a:solidFill>
                <a:schemeClr val="bg1"/>
              </a:solidFill>
              <a:latin typeface="Sora ExtraLight" pitchFamily="2" charset="0"/>
              <a:cs typeface="Sora ExtraLight" pitchFamily="2" charset="0"/>
            </a:endParaRPr>
          </a:p>
        </p:txBody>
      </p:sp>
      <p:sp>
        <p:nvSpPr>
          <p:cNvPr id="21" name="TextBox 20"/>
          <p:cNvSpPr txBox="1"/>
          <p:nvPr/>
        </p:nvSpPr>
        <p:spPr>
          <a:xfrm>
            <a:off x="1212034" y="2221307"/>
            <a:ext cx="4675418" cy="1903150"/>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Circular </a:t>
            </a:r>
            <a:r>
              <a:rPr lang="en-US" sz="7200" spc="-150" dirty="0">
                <a:solidFill>
                  <a:schemeClr val="accent6">
                    <a:lumMod val="60000"/>
                    <a:lumOff val="40000"/>
                  </a:schemeClr>
                </a:solidFill>
                <a:latin typeface="Sora ExtraLight" pitchFamily="2" charset="0"/>
                <a:ea typeface="Montserrat" charset="0"/>
                <a:cs typeface="Sora ExtraLight" pitchFamily="2" charset="0"/>
              </a:rPr>
              <a:t>Economy</a:t>
            </a:r>
          </a:p>
        </p:txBody>
      </p:sp>
      <p:sp>
        <p:nvSpPr>
          <p:cNvPr id="9" name="Picture Placeholder 8"/>
          <p:cNvSpPr>
            <a:spLocks noGrp="1"/>
          </p:cNvSpPr>
          <p:nvPr>
            <p:ph type="pic" sz="quarter" idx="13"/>
          </p:nvPr>
        </p:nvSpPr>
        <p:spPr/>
      </p:sp>
      <p:sp>
        <p:nvSpPr>
          <p:cNvPr id="10" name="Picture Placeholder 9"/>
          <p:cNvSpPr>
            <a:spLocks noGrp="1"/>
          </p:cNvSpPr>
          <p:nvPr>
            <p:ph type="pic" sz="quarter" idx="14"/>
          </p:nvPr>
        </p:nvSpPr>
        <p:spPr/>
      </p:sp>
      <p:sp>
        <p:nvSpPr>
          <p:cNvPr id="11" name="Picture Placeholder 10"/>
          <p:cNvSpPr>
            <a:spLocks noGrp="1"/>
          </p:cNvSpPr>
          <p:nvPr>
            <p:ph type="pic" sz="quarter" idx="15"/>
          </p:nvPr>
        </p:nvSpPr>
        <p:spPr/>
      </p:sp>
      <p:sp>
        <p:nvSpPr>
          <p:cNvPr id="12" name="Picture Placeholder 11"/>
          <p:cNvSpPr>
            <a:spLocks noGrp="1"/>
          </p:cNvSpPr>
          <p:nvPr>
            <p:ph type="pic" sz="quarter" idx="16"/>
          </p:nvPr>
        </p:nvSpPr>
        <p:spPr/>
      </p:sp>
      <p:sp>
        <p:nvSpPr>
          <p:cNvPr id="13" name="Picture Placeholder 12"/>
          <p:cNvSpPr>
            <a:spLocks noGrp="1"/>
          </p:cNvSpPr>
          <p:nvPr>
            <p:ph type="pic" sz="quarter" idx="17"/>
          </p:nvPr>
        </p:nvSpPr>
        <p:spPr/>
      </p:sp>
      <p:sp>
        <p:nvSpPr>
          <p:cNvPr id="14" name="Picture Placeholder 13"/>
          <p:cNvSpPr>
            <a:spLocks noGrp="1"/>
          </p:cNvSpPr>
          <p:nvPr>
            <p:ph type="pic" sz="quarter" idx="18"/>
          </p:nvPr>
        </p:nvSpPr>
        <p:spPr/>
      </p:sp>
    </p:spTree>
    <p:extLst>
      <p:ext uri="{BB962C8B-B14F-4D97-AF65-F5344CB8AC3E}">
        <p14:creationId xmlns:p14="http://schemas.microsoft.com/office/powerpoint/2010/main" val="88708879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17"/>
                                            </p:tgtEl>
                                            <p:attrNameLst>
                                              <p:attrName>style.visibility</p:attrName>
                                            </p:attrNameLst>
                                          </p:cBhvr>
                                          <p:to>
                                            <p:strVal val="visible"/>
                                          </p:to>
                                        </p:set>
                                        <p:anim calcmode="lin" valueType="num" p14:bounceEnd="80000">
                                          <p:cBhvr additive="base">
                                            <p:cTn id="7" dur="1500" fill="hold"/>
                                            <p:tgtEl>
                                              <p:spTgt spid="17"/>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17"/>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18"/>
                                            </p:tgtEl>
                                            <p:attrNameLst>
                                              <p:attrName>style.visibility</p:attrName>
                                            </p:attrNameLst>
                                          </p:cBhvr>
                                          <p:to>
                                            <p:strVal val="visible"/>
                                          </p:to>
                                        </p:set>
                                        <p:anim calcmode="lin" valueType="num">
                                          <p:cBhvr>
                                            <p:cTn id="11" dur="250" fill="hold"/>
                                            <p:tgtEl>
                                              <p:spTgt spid="18"/>
                                            </p:tgtEl>
                                            <p:attrNameLst>
                                              <p:attrName>ppt_w</p:attrName>
                                            </p:attrNameLst>
                                          </p:cBhvr>
                                          <p:tavLst>
                                            <p:tav tm="0">
                                              <p:val>
                                                <p:strVal val="2/3*#ppt_w"/>
                                              </p:val>
                                            </p:tav>
                                            <p:tav tm="100000">
                                              <p:val>
                                                <p:strVal val="#ppt_w"/>
                                              </p:val>
                                            </p:tav>
                                          </p:tavLst>
                                        </p:anim>
                                        <p:anim calcmode="lin" valueType="num">
                                          <p:cBhvr>
                                            <p:cTn id="12" dur="250" fill="hold"/>
                                            <p:tgtEl>
                                              <p:spTgt spid="18"/>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18"/>
                                            </p:tgtEl>
                                            <p:attrNameLst>
                                              <p:attrName>ppt_x</p:attrName>
                                              <p:attrName>ppt_y</p:attrName>
                                            </p:attrNameLst>
                                          </p:cBhvr>
                                          <p:rCtr x="0" y="3611"/>
                                        </p:animMotion>
                                      </p:childTnLst>
                                    </p:cTn>
                                  </p:par>
                                  <p:par>
                                    <p:cTn id="15" presetID="2" presetClass="entr" presetSubtype="4" fill="hold" grpId="0" nodeType="withEffect" p14:presetBounceEnd="80000">
                                      <p:stCondLst>
                                        <p:cond delay="1000"/>
                                      </p:stCondLst>
                                      <p:childTnLst>
                                        <p:set>
                                          <p:cBhvr>
                                            <p:cTn id="16" dur="1" fill="hold">
                                              <p:stCondLst>
                                                <p:cond delay="0"/>
                                              </p:stCondLst>
                                            </p:cTn>
                                            <p:tgtEl>
                                              <p:spTgt spid="19"/>
                                            </p:tgtEl>
                                            <p:attrNameLst>
                                              <p:attrName>style.visibility</p:attrName>
                                            </p:attrNameLst>
                                          </p:cBhvr>
                                          <p:to>
                                            <p:strVal val="visible"/>
                                          </p:to>
                                        </p:set>
                                        <p:anim calcmode="lin" valueType="num" p14:bounceEnd="80000">
                                          <p:cBhvr additive="base">
                                            <p:cTn id="17" dur="150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19"/>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20"/>
                                            </p:tgtEl>
                                            <p:attrNameLst>
                                              <p:attrName>style.visibility</p:attrName>
                                            </p:attrNameLst>
                                          </p:cBhvr>
                                          <p:to>
                                            <p:strVal val="visible"/>
                                          </p:to>
                                        </p:set>
                                        <p:anim calcmode="lin" valueType="num">
                                          <p:cBhvr>
                                            <p:cTn id="21" dur="250" fill="hold"/>
                                            <p:tgtEl>
                                              <p:spTgt spid="20"/>
                                            </p:tgtEl>
                                            <p:attrNameLst>
                                              <p:attrName>ppt_w</p:attrName>
                                            </p:attrNameLst>
                                          </p:cBhvr>
                                          <p:tavLst>
                                            <p:tav tm="0">
                                              <p:val>
                                                <p:strVal val="2/3*#ppt_w"/>
                                              </p:val>
                                            </p:tav>
                                            <p:tav tm="100000">
                                              <p:val>
                                                <p:strVal val="#ppt_w"/>
                                              </p:val>
                                            </p:tav>
                                          </p:tavLst>
                                        </p:anim>
                                        <p:anim calcmode="lin" valueType="num">
                                          <p:cBhvr>
                                            <p:cTn id="22" dur="250" fill="hold"/>
                                            <p:tgtEl>
                                              <p:spTgt spid="20"/>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20"/>
                                            </p:tgtEl>
                                            <p:attrNameLst>
                                              <p:attrName>ppt_x</p:attrName>
                                              <p:attrName>ppt_y</p:attrName>
                                            </p:attrNameLst>
                                          </p:cBhvr>
                                          <p:rCtr x="0" y="3611"/>
                                        </p:animMotion>
                                      </p:childTnLst>
                                    </p:cTn>
                                  </p:par>
                                  <p:par>
                                    <p:cTn id="25" presetID="2" presetClass="entr" presetSubtype="4" fill="hold" grpId="0" nodeType="withEffect" p14:presetBounceEnd="8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80000">
                                          <p:cBhvr additive="base">
                                            <p:cTn id="27" dur="1500" fill="hold"/>
                                            <p:tgtEl>
                                              <p:spTgt spid="21"/>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8" grpId="1"/>
          <p:bldP spid="19" grpId="0"/>
          <p:bldP spid="20" grpId="0"/>
          <p:bldP spid="20" grpId="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ppt_x"/>
                                              </p:val>
                                            </p:tav>
                                            <p:tav tm="100000">
                                              <p:val>
                                                <p:strVal val="#ppt_x"/>
                                              </p:val>
                                            </p:tav>
                                          </p:tavLst>
                                        </p:anim>
                                        <p:anim calcmode="lin" valueType="num">
                                          <p:cBhvr additive="base">
                                            <p:cTn id="8" dur="1500" fill="hold"/>
                                            <p:tgtEl>
                                              <p:spTgt spid="17"/>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18"/>
                                            </p:tgtEl>
                                            <p:attrNameLst>
                                              <p:attrName>style.visibility</p:attrName>
                                            </p:attrNameLst>
                                          </p:cBhvr>
                                          <p:to>
                                            <p:strVal val="visible"/>
                                          </p:to>
                                        </p:set>
                                        <p:anim calcmode="lin" valueType="num">
                                          <p:cBhvr>
                                            <p:cTn id="11" dur="250" fill="hold"/>
                                            <p:tgtEl>
                                              <p:spTgt spid="18"/>
                                            </p:tgtEl>
                                            <p:attrNameLst>
                                              <p:attrName>ppt_w</p:attrName>
                                            </p:attrNameLst>
                                          </p:cBhvr>
                                          <p:tavLst>
                                            <p:tav tm="0">
                                              <p:val>
                                                <p:strVal val="2/3*#ppt_w"/>
                                              </p:val>
                                            </p:tav>
                                            <p:tav tm="100000">
                                              <p:val>
                                                <p:strVal val="#ppt_w"/>
                                              </p:val>
                                            </p:tav>
                                          </p:tavLst>
                                        </p:anim>
                                        <p:anim calcmode="lin" valueType="num">
                                          <p:cBhvr>
                                            <p:cTn id="12" dur="250" fill="hold"/>
                                            <p:tgtEl>
                                              <p:spTgt spid="18"/>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8.33333E-7 3.95062E-6 L 8.33333E-7 0.07237 " pathEditMode="relative" rAng="0" ptsTypes="AA">
                                          <p:cBhvr>
                                            <p:cTn id="14" dur="500" spd="-100000" fill="hold"/>
                                            <p:tgtEl>
                                              <p:spTgt spid="18"/>
                                            </p:tgtEl>
                                            <p:attrNameLst>
                                              <p:attrName>ppt_x</p:attrName>
                                              <p:attrName>ppt_y</p:attrName>
                                            </p:attrNameLst>
                                          </p:cBhvr>
                                          <p:rCtr x="0" y="3611"/>
                                        </p:animMotion>
                                      </p:childTnLst>
                                    </p:cTn>
                                  </p:par>
                                  <p:par>
                                    <p:cTn id="15" presetID="2" presetClass="entr" presetSubtype="4" fill="hold" grpId="0" nodeType="withEffect">
                                      <p:stCondLst>
                                        <p:cond delay="100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1500" fill="hold"/>
                                            <p:tgtEl>
                                              <p:spTgt spid="19"/>
                                            </p:tgtEl>
                                            <p:attrNameLst>
                                              <p:attrName>ppt_x</p:attrName>
                                            </p:attrNameLst>
                                          </p:cBhvr>
                                          <p:tavLst>
                                            <p:tav tm="0">
                                              <p:val>
                                                <p:strVal val="#ppt_x"/>
                                              </p:val>
                                            </p:tav>
                                            <p:tav tm="100000">
                                              <p:val>
                                                <p:strVal val="#ppt_x"/>
                                              </p:val>
                                            </p:tav>
                                          </p:tavLst>
                                        </p:anim>
                                        <p:anim calcmode="lin" valueType="num">
                                          <p:cBhvr additive="base">
                                            <p:cTn id="18" dur="1500" fill="hold"/>
                                            <p:tgtEl>
                                              <p:spTgt spid="19"/>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1000"/>
                                      </p:stCondLst>
                                      <p:childTnLst>
                                        <p:set>
                                          <p:cBhvr>
                                            <p:cTn id="20" dur="1" fill="hold">
                                              <p:stCondLst>
                                                <p:cond delay="0"/>
                                              </p:stCondLst>
                                            </p:cTn>
                                            <p:tgtEl>
                                              <p:spTgt spid="20"/>
                                            </p:tgtEl>
                                            <p:attrNameLst>
                                              <p:attrName>style.visibility</p:attrName>
                                            </p:attrNameLst>
                                          </p:cBhvr>
                                          <p:to>
                                            <p:strVal val="visible"/>
                                          </p:to>
                                        </p:set>
                                        <p:anim calcmode="lin" valueType="num">
                                          <p:cBhvr>
                                            <p:cTn id="21" dur="250" fill="hold"/>
                                            <p:tgtEl>
                                              <p:spTgt spid="20"/>
                                            </p:tgtEl>
                                            <p:attrNameLst>
                                              <p:attrName>ppt_w</p:attrName>
                                            </p:attrNameLst>
                                          </p:cBhvr>
                                          <p:tavLst>
                                            <p:tav tm="0">
                                              <p:val>
                                                <p:strVal val="2/3*#ppt_w"/>
                                              </p:val>
                                            </p:tav>
                                            <p:tav tm="100000">
                                              <p:val>
                                                <p:strVal val="#ppt_w"/>
                                              </p:val>
                                            </p:tav>
                                          </p:tavLst>
                                        </p:anim>
                                        <p:anim calcmode="lin" valueType="num">
                                          <p:cBhvr>
                                            <p:cTn id="22" dur="250" fill="hold"/>
                                            <p:tgtEl>
                                              <p:spTgt spid="20"/>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1000"/>
                                      </p:stCondLst>
                                      <p:childTnLst>
                                        <p:animMotion origin="layout" path="M 8.33333E-7 3.95062E-6 L 8.33333E-7 0.07237 " pathEditMode="relative" rAng="0" ptsTypes="AA">
                                          <p:cBhvr>
                                            <p:cTn id="24" dur="500" spd="-100000" fill="hold"/>
                                            <p:tgtEl>
                                              <p:spTgt spid="20"/>
                                            </p:tgtEl>
                                            <p:attrNameLst>
                                              <p:attrName>ppt_x</p:attrName>
                                              <p:attrName>ppt_y</p:attrName>
                                            </p:attrNameLst>
                                          </p:cBhvr>
                                          <p:rCtr x="0" y="3611"/>
                                        </p:animMotion>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500" fill="hold"/>
                                            <p:tgtEl>
                                              <p:spTgt spid="21"/>
                                            </p:tgtEl>
                                            <p:attrNameLst>
                                              <p:attrName>ppt_x</p:attrName>
                                            </p:attrNameLst>
                                          </p:cBhvr>
                                          <p:tavLst>
                                            <p:tav tm="0">
                                              <p:val>
                                                <p:strVal val="#ppt_x"/>
                                              </p:val>
                                            </p:tav>
                                            <p:tav tm="100000">
                                              <p:val>
                                                <p:strVal val="#ppt_x"/>
                                              </p:val>
                                            </p:tav>
                                          </p:tavLst>
                                        </p:anim>
                                        <p:anim calcmode="lin" valueType="num">
                                          <p:cBhvr additive="base">
                                            <p:cTn id="28" dur="1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8" grpId="1"/>
          <p:bldP spid="19" grpId="0"/>
          <p:bldP spid="20" grpId="0"/>
          <p:bldP spid="20" grpId="1"/>
          <p:bldP spid="21"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518495" y="2723867"/>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Growing Food</a:t>
            </a:r>
            <a:endParaRPr lang="en-US" sz="2000" dirty="0">
              <a:solidFill>
                <a:schemeClr val="bg1"/>
              </a:solidFill>
              <a:latin typeface="Sora" pitchFamily="2" charset="0"/>
              <a:ea typeface="Montserrat" charset="0"/>
              <a:cs typeface="Sora" pitchFamily="2" charset="0"/>
            </a:endParaRPr>
          </a:p>
        </p:txBody>
      </p:sp>
      <p:sp>
        <p:nvSpPr>
          <p:cNvPr id="9" name="Rectangle 8">
            <a:extLst>
              <a:ext uri="{FF2B5EF4-FFF2-40B4-BE49-F238E27FC236}">
                <a16:creationId xmlns="" xmlns:a16="http://schemas.microsoft.com/office/drawing/2014/main" id="{245891DE-2E78-4BBA-9725-D3355845B2E3}"/>
              </a:ext>
            </a:extLst>
          </p:cNvPr>
          <p:cNvSpPr/>
          <p:nvPr/>
        </p:nvSpPr>
        <p:spPr>
          <a:xfrm>
            <a:off x="2518495" y="3084329"/>
            <a:ext cx="2877753"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a:t>
            </a:r>
            <a:endParaRPr lang="en-US" sz="1600" dirty="0">
              <a:solidFill>
                <a:schemeClr val="bg1"/>
              </a:solidFill>
              <a:latin typeface="Sora ExtraLight" pitchFamily="2" charset="0"/>
              <a:cs typeface="Sora ExtraLight" pitchFamily="2" charset="0"/>
            </a:endParaRPr>
          </a:p>
        </p:txBody>
      </p:sp>
      <p:sp>
        <p:nvSpPr>
          <p:cNvPr id="10" name="TextBox 9"/>
          <p:cNvSpPr txBox="1"/>
          <p:nvPr/>
        </p:nvSpPr>
        <p:spPr>
          <a:xfrm>
            <a:off x="2518495" y="4694875"/>
            <a:ext cx="3644992" cy="243978"/>
          </a:xfrm>
          <a:prstGeom prst="rect">
            <a:avLst/>
          </a:prstGeom>
          <a:noFill/>
        </p:spPr>
        <p:txBody>
          <a:bodyPr wrap="square" lIns="0" tIns="0" rIns="0" bIns="0" rtlCol="0">
            <a:spAutoFit/>
          </a:bodyPr>
          <a:lstStyle/>
          <a:p>
            <a:pPr>
              <a:lnSpc>
                <a:spcPct val="75000"/>
              </a:lnSpc>
            </a:pPr>
            <a:r>
              <a:rPr lang="en-US" sz="2000" dirty="0" smtClean="0">
                <a:solidFill>
                  <a:schemeClr val="bg1"/>
                </a:solidFill>
                <a:latin typeface="Sora" pitchFamily="2" charset="0"/>
                <a:ea typeface="Montserrat" charset="0"/>
                <a:cs typeface="Sora" pitchFamily="2" charset="0"/>
              </a:rPr>
              <a:t>Extraterrestrial Signals</a:t>
            </a:r>
            <a:endParaRPr lang="en-US" sz="2000" dirty="0">
              <a:solidFill>
                <a:schemeClr val="bg1"/>
              </a:solidFill>
              <a:latin typeface="Sora" pitchFamily="2" charset="0"/>
              <a:ea typeface="Montserrat" charset="0"/>
              <a:cs typeface="Sora" pitchFamily="2" charset="0"/>
            </a:endParaRPr>
          </a:p>
        </p:txBody>
      </p:sp>
      <p:sp>
        <p:nvSpPr>
          <p:cNvPr id="11" name="Rectangle 10">
            <a:extLst>
              <a:ext uri="{FF2B5EF4-FFF2-40B4-BE49-F238E27FC236}">
                <a16:creationId xmlns="" xmlns:a16="http://schemas.microsoft.com/office/drawing/2014/main" id="{245891DE-2E78-4BBA-9725-D3355845B2E3}"/>
              </a:ext>
            </a:extLst>
          </p:cNvPr>
          <p:cNvSpPr/>
          <p:nvPr/>
        </p:nvSpPr>
        <p:spPr>
          <a:xfrm>
            <a:off x="2518495" y="5055337"/>
            <a:ext cx="2877753"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a:t>
            </a:r>
            <a:endParaRPr lang="en-US" sz="1600" dirty="0">
              <a:solidFill>
                <a:schemeClr val="bg1"/>
              </a:solidFill>
              <a:latin typeface="Sora ExtraLight" pitchFamily="2" charset="0"/>
              <a:cs typeface="Sora ExtraLight" pitchFamily="2" charset="0"/>
            </a:endParaRPr>
          </a:p>
        </p:txBody>
      </p:sp>
      <p:sp>
        <p:nvSpPr>
          <p:cNvPr id="12" name="TextBox 11"/>
          <p:cNvSpPr txBox="1"/>
          <p:nvPr/>
        </p:nvSpPr>
        <p:spPr>
          <a:xfrm>
            <a:off x="2518495" y="6760414"/>
            <a:ext cx="3644992" cy="230832"/>
          </a:xfrm>
          <a:prstGeom prst="rect">
            <a:avLst/>
          </a:prstGeom>
          <a:noFill/>
        </p:spPr>
        <p:txBody>
          <a:bodyPr wrap="square" lIns="0" tIns="0" rIns="0" bIns="0" rtlCol="0">
            <a:spAutoFit/>
          </a:bodyPr>
          <a:lstStyle/>
          <a:p>
            <a:pPr>
              <a:lnSpc>
                <a:spcPct val="75000"/>
              </a:lnSpc>
            </a:pPr>
            <a:r>
              <a:rPr lang="en-US" sz="2000" dirty="0">
                <a:solidFill>
                  <a:schemeClr val="bg1"/>
                </a:solidFill>
                <a:latin typeface="Sora" pitchFamily="2" charset="0"/>
                <a:ea typeface="Montserrat" charset="0"/>
                <a:cs typeface="Sora" pitchFamily="2" charset="0"/>
              </a:rPr>
              <a:t>Employee Productivity</a:t>
            </a:r>
          </a:p>
        </p:txBody>
      </p:sp>
      <p:sp>
        <p:nvSpPr>
          <p:cNvPr id="13" name="Rectangle 12">
            <a:extLst>
              <a:ext uri="{FF2B5EF4-FFF2-40B4-BE49-F238E27FC236}">
                <a16:creationId xmlns="" xmlns:a16="http://schemas.microsoft.com/office/drawing/2014/main" id="{245891DE-2E78-4BBA-9725-D3355845B2E3}"/>
              </a:ext>
            </a:extLst>
          </p:cNvPr>
          <p:cNvSpPr/>
          <p:nvPr/>
        </p:nvSpPr>
        <p:spPr>
          <a:xfrm>
            <a:off x="2518495" y="7107997"/>
            <a:ext cx="2877753" cy="886397"/>
          </a:xfrm>
          <a:prstGeom prst="rect">
            <a:avLst/>
          </a:prstGeom>
          <a:noFill/>
        </p:spPr>
        <p:txBody>
          <a:bodyPr wrap="square" lIns="0" tIns="0" rIns="0" bIns="0" rtlCol="0">
            <a:spAutoFit/>
          </a:bodyPr>
          <a:lstStyle/>
          <a:p>
            <a:pPr defTabSz="857250">
              <a:lnSpc>
                <a:spcPct val="120000"/>
              </a:lnSpc>
            </a:pPr>
            <a:r>
              <a:rPr lang="en-US" sz="1600" dirty="0" smtClean="0">
                <a:solidFill>
                  <a:schemeClr val="bg1"/>
                </a:solidFill>
                <a:latin typeface="Sora ExtraLight" pitchFamily="2" charset="0"/>
                <a:cs typeface="Sora ExtraLight" pitchFamily="2" charset="0"/>
              </a:rPr>
              <a:t>Collaboration, meanwhile, brings together diverse viewpoints.</a:t>
            </a:r>
            <a:endParaRPr lang="en-US" sz="1600" dirty="0">
              <a:solidFill>
                <a:schemeClr val="bg1"/>
              </a:solidFill>
              <a:latin typeface="Sora ExtraLight" pitchFamily="2" charset="0"/>
              <a:cs typeface="Sora ExtraLight" pitchFamily="2" charset="0"/>
            </a:endParaRPr>
          </a:p>
        </p:txBody>
      </p:sp>
      <p:sp>
        <p:nvSpPr>
          <p:cNvPr id="14" name="Rounded Rectangle 13"/>
          <p:cNvSpPr/>
          <p:nvPr/>
        </p:nvSpPr>
        <p:spPr>
          <a:xfrm rot="2834538">
            <a:off x="1033913" y="2547995"/>
            <a:ext cx="1072668" cy="1072668"/>
          </a:xfrm>
          <a:prstGeom prst="roundRect">
            <a:avLst>
              <a:gd name="adj" fmla="val 39135"/>
            </a:avLst>
          </a:prstGeom>
          <a:solidFill>
            <a:schemeClr val="accent1"/>
          </a:solidFill>
          <a:ln>
            <a:noFill/>
          </a:ln>
          <a:effectLst>
            <a:outerShdw blurRad="508000" dist="165100" dir="2700000" algn="tl" rotWithShape="0">
              <a:schemeClr val="accent1">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5" name="Rounded Rectangle 14"/>
          <p:cNvSpPr/>
          <p:nvPr/>
        </p:nvSpPr>
        <p:spPr>
          <a:xfrm rot="2834538">
            <a:off x="1033913" y="4697628"/>
            <a:ext cx="1072668" cy="1072668"/>
          </a:xfrm>
          <a:prstGeom prst="roundRect">
            <a:avLst>
              <a:gd name="adj" fmla="val 39135"/>
            </a:avLst>
          </a:prstGeom>
          <a:solidFill>
            <a:schemeClr val="accent3"/>
          </a:solidFill>
          <a:ln>
            <a:noFill/>
          </a:ln>
          <a:effectLst>
            <a:outerShdw blurRad="508000" dist="165100" dir="2700000" algn="tl" rotWithShape="0">
              <a:schemeClr val="accent3">
                <a:lumMod val="60000"/>
                <a:lumOff val="40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Rounded Rectangle 15"/>
          <p:cNvSpPr/>
          <p:nvPr/>
        </p:nvSpPr>
        <p:spPr>
          <a:xfrm rot="2834538">
            <a:off x="1033913" y="6717099"/>
            <a:ext cx="1072668" cy="1072668"/>
          </a:xfrm>
          <a:prstGeom prst="roundRect">
            <a:avLst>
              <a:gd name="adj" fmla="val 39135"/>
            </a:avLst>
          </a:prstGeom>
          <a:solidFill>
            <a:schemeClr val="accent5"/>
          </a:solidFill>
          <a:ln>
            <a:noFill/>
          </a:ln>
          <a:effectLst>
            <a:outerShdw blurRad="508000" dist="165100" dir="2700000" algn="tl" rotWithShape="0">
              <a:schemeClr val="accent5">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Freeform 161"/>
          <p:cNvSpPr>
            <a:spLocks noEditPoints="1"/>
          </p:cNvSpPr>
          <p:nvPr/>
        </p:nvSpPr>
        <p:spPr bwMode="auto">
          <a:xfrm>
            <a:off x="1357326" y="2897087"/>
            <a:ext cx="425843" cy="402193"/>
          </a:xfrm>
          <a:custGeom>
            <a:avLst/>
            <a:gdLst>
              <a:gd name="T0" fmla="*/ 234 w 395"/>
              <a:gd name="T1" fmla="*/ 250 h 381"/>
              <a:gd name="T2" fmla="*/ 246 w 395"/>
              <a:gd name="T3" fmla="*/ 209 h 381"/>
              <a:gd name="T4" fmla="*/ 335 w 395"/>
              <a:gd name="T5" fmla="*/ 183 h 381"/>
              <a:gd name="T6" fmla="*/ 366 w 395"/>
              <a:gd name="T7" fmla="*/ 209 h 381"/>
              <a:gd name="T8" fmla="*/ 378 w 395"/>
              <a:gd name="T9" fmla="*/ 250 h 381"/>
              <a:gd name="T10" fmla="*/ 234 w 395"/>
              <a:gd name="T11" fmla="*/ 67 h 381"/>
              <a:gd name="T12" fmla="*/ 281 w 395"/>
              <a:gd name="T13" fmla="*/ 36 h 381"/>
              <a:gd name="T14" fmla="*/ 303 w 395"/>
              <a:gd name="T15" fmla="*/ 55 h 381"/>
              <a:gd name="T16" fmla="*/ 341 w 395"/>
              <a:gd name="T17" fmla="*/ 167 h 381"/>
              <a:gd name="T18" fmla="*/ 234 w 395"/>
              <a:gd name="T19" fmla="*/ 196 h 381"/>
              <a:gd name="T20" fmla="*/ 234 w 395"/>
              <a:gd name="T21" fmla="*/ 185 h 381"/>
              <a:gd name="T22" fmla="*/ 234 w 395"/>
              <a:gd name="T23" fmla="*/ 72 h 381"/>
              <a:gd name="T24" fmla="*/ 216 w 395"/>
              <a:gd name="T25" fmla="*/ 214 h 381"/>
              <a:gd name="T26" fmla="*/ 216 w 395"/>
              <a:gd name="T27" fmla="*/ 89 h 381"/>
              <a:gd name="T28" fmla="*/ 216 w 395"/>
              <a:gd name="T29" fmla="*/ 203 h 381"/>
              <a:gd name="T30" fmla="*/ 216 w 395"/>
              <a:gd name="T31" fmla="*/ 214 h 381"/>
              <a:gd name="T32" fmla="*/ 180 w 395"/>
              <a:gd name="T33" fmla="*/ 232 h 381"/>
              <a:gd name="T34" fmla="*/ 216 w 395"/>
              <a:gd name="T35" fmla="*/ 234 h 381"/>
              <a:gd name="T36" fmla="*/ 216 w 395"/>
              <a:gd name="T37" fmla="*/ 249 h 381"/>
              <a:gd name="T38" fmla="*/ 66 w 395"/>
              <a:gd name="T39" fmla="*/ 163 h 381"/>
              <a:gd name="T40" fmla="*/ 93 w 395"/>
              <a:gd name="T41" fmla="*/ 55 h 381"/>
              <a:gd name="T42" fmla="*/ 107 w 395"/>
              <a:gd name="T43" fmla="*/ 40 h 381"/>
              <a:gd name="T44" fmla="*/ 162 w 395"/>
              <a:gd name="T45" fmla="*/ 72 h 381"/>
              <a:gd name="T46" fmla="*/ 162 w 395"/>
              <a:gd name="T47" fmla="*/ 185 h 381"/>
              <a:gd name="T48" fmla="*/ 162 w 395"/>
              <a:gd name="T49" fmla="*/ 196 h 381"/>
              <a:gd name="T50" fmla="*/ 18 w 395"/>
              <a:gd name="T51" fmla="*/ 250 h 381"/>
              <a:gd name="T52" fmla="*/ 30 w 395"/>
              <a:gd name="T53" fmla="*/ 209 h 381"/>
              <a:gd name="T54" fmla="*/ 62 w 395"/>
              <a:gd name="T55" fmla="*/ 183 h 381"/>
              <a:gd name="T56" fmla="*/ 161 w 395"/>
              <a:gd name="T57" fmla="*/ 235 h 381"/>
              <a:gd name="T58" fmla="*/ 157 w 395"/>
              <a:gd name="T59" fmla="*/ 278 h 381"/>
              <a:gd name="T60" fmla="*/ 321 w 395"/>
              <a:gd name="T61" fmla="*/ 52 h 381"/>
              <a:gd name="T62" fmla="*/ 313 w 395"/>
              <a:gd name="T63" fmla="*/ 38 h 381"/>
              <a:gd name="T64" fmla="*/ 217 w 395"/>
              <a:gd name="T65" fmla="*/ 59 h 381"/>
              <a:gd name="T66" fmla="*/ 179 w 395"/>
              <a:gd name="T67" fmla="*/ 59 h 381"/>
              <a:gd name="T68" fmla="*/ 76 w 395"/>
              <a:gd name="T69" fmla="*/ 52 h 381"/>
              <a:gd name="T70" fmla="*/ 2 w 395"/>
              <a:gd name="T71" fmla="*/ 230 h 381"/>
              <a:gd name="T72" fmla="*/ 218 w 395"/>
              <a:gd name="T73" fmla="*/ 268 h 381"/>
              <a:gd name="T74" fmla="*/ 388 w 395"/>
              <a:gd name="T75" fmla="*/ 210 h 381"/>
              <a:gd name="T76" fmla="*/ 285 w 395"/>
              <a:gd name="T77" fmla="*/ 201 h 381"/>
              <a:gd name="T78" fmla="*/ 261 w 395"/>
              <a:gd name="T79" fmla="*/ 220 h 381"/>
              <a:gd name="T80" fmla="*/ 253 w 395"/>
              <a:gd name="T81" fmla="*/ 250 h 381"/>
              <a:gd name="T82" fmla="*/ 258 w 395"/>
              <a:gd name="T83" fmla="*/ 258 h 381"/>
              <a:gd name="T84" fmla="*/ 268 w 395"/>
              <a:gd name="T85" fmla="*/ 256 h 381"/>
              <a:gd name="T86" fmla="*/ 271 w 395"/>
              <a:gd name="T87" fmla="*/ 243 h 381"/>
              <a:gd name="T88" fmla="*/ 281 w 395"/>
              <a:gd name="T89" fmla="*/ 225 h 381"/>
              <a:gd name="T90" fmla="*/ 299 w 395"/>
              <a:gd name="T91" fmla="*/ 215 h 381"/>
              <a:gd name="T92" fmla="*/ 312 w 395"/>
              <a:gd name="T93" fmla="*/ 212 h 381"/>
              <a:gd name="T94" fmla="*/ 314 w 395"/>
              <a:gd name="T95" fmla="*/ 202 h 381"/>
              <a:gd name="T96" fmla="*/ 307 w 395"/>
              <a:gd name="T97" fmla="*/ 196 h 381"/>
              <a:gd name="T98" fmla="*/ 52 w 395"/>
              <a:gd name="T99" fmla="*/ 212 h 381"/>
              <a:gd name="T100" fmla="*/ 37 w 395"/>
              <a:gd name="T101" fmla="*/ 240 h 381"/>
              <a:gd name="T102" fmla="*/ 39 w 395"/>
              <a:gd name="T103" fmla="*/ 256 h 381"/>
              <a:gd name="T104" fmla="*/ 49 w 395"/>
              <a:gd name="T105" fmla="*/ 258 h 381"/>
              <a:gd name="T106" fmla="*/ 54 w 395"/>
              <a:gd name="T107" fmla="*/ 250 h 381"/>
              <a:gd name="T108" fmla="*/ 61 w 395"/>
              <a:gd name="T109" fmla="*/ 230 h 381"/>
              <a:gd name="T110" fmla="*/ 76 w 395"/>
              <a:gd name="T111" fmla="*/ 217 h 381"/>
              <a:gd name="T112" fmla="*/ 94 w 395"/>
              <a:gd name="T113" fmla="*/ 214 h 381"/>
              <a:gd name="T114" fmla="*/ 99 w 395"/>
              <a:gd name="T115" fmla="*/ 20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5" h="381">
                <a:moveTo>
                  <a:pt x="240" y="278"/>
                </a:moveTo>
                <a:lnTo>
                  <a:pt x="235" y="264"/>
                </a:lnTo>
                <a:lnTo>
                  <a:pt x="234" y="250"/>
                </a:lnTo>
                <a:lnTo>
                  <a:pt x="235" y="235"/>
                </a:lnTo>
                <a:lnTo>
                  <a:pt x="240" y="222"/>
                </a:lnTo>
                <a:lnTo>
                  <a:pt x="246" y="209"/>
                </a:lnTo>
                <a:lnTo>
                  <a:pt x="255" y="199"/>
                </a:lnTo>
                <a:lnTo>
                  <a:pt x="266" y="190"/>
                </a:lnTo>
                <a:cubicBezTo>
                  <a:pt x="293" y="177"/>
                  <a:pt x="306" y="175"/>
                  <a:pt x="335" y="183"/>
                </a:cubicBezTo>
                <a:lnTo>
                  <a:pt x="347" y="190"/>
                </a:lnTo>
                <a:lnTo>
                  <a:pt x="357" y="199"/>
                </a:lnTo>
                <a:lnTo>
                  <a:pt x="366" y="209"/>
                </a:lnTo>
                <a:lnTo>
                  <a:pt x="372" y="222"/>
                </a:lnTo>
                <a:lnTo>
                  <a:pt x="377" y="235"/>
                </a:lnTo>
                <a:lnTo>
                  <a:pt x="378" y="250"/>
                </a:lnTo>
                <a:lnTo>
                  <a:pt x="377" y="264"/>
                </a:lnTo>
                <a:cubicBezTo>
                  <a:pt x="355" y="336"/>
                  <a:pt x="274" y="342"/>
                  <a:pt x="240" y="278"/>
                </a:cubicBezTo>
                <a:close/>
                <a:moveTo>
                  <a:pt x="234" y="67"/>
                </a:moveTo>
                <a:lnTo>
                  <a:pt x="234" y="67"/>
                </a:lnTo>
                <a:lnTo>
                  <a:pt x="235" y="60"/>
                </a:lnTo>
                <a:cubicBezTo>
                  <a:pt x="246" y="39"/>
                  <a:pt x="256" y="33"/>
                  <a:pt x="281" y="36"/>
                </a:cubicBezTo>
                <a:lnTo>
                  <a:pt x="290" y="40"/>
                </a:lnTo>
                <a:lnTo>
                  <a:pt x="298" y="46"/>
                </a:lnTo>
                <a:lnTo>
                  <a:pt x="303" y="55"/>
                </a:lnTo>
                <a:lnTo>
                  <a:pt x="302" y="55"/>
                </a:lnTo>
                <a:lnTo>
                  <a:pt x="352" y="173"/>
                </a:lnTo>
                <a:lnTo>
                  <a:pt x="341" y="167"/>
                </a:lnTo>
                <a:lnTo>
                  <a:pt x="330" y="163"/>
                </a:lnTo>
                <a:cubicBezTo>
                  <a:pt x="294" y="156"/>
                  <a:pt x="280" y="162"/>
                  <a:pt x="248" y="181"/>
                </a:cubicBezTo>
                <a:lnTo>
                  <a:pt x="234" y="196"/>
                </a:lnTo>
                <a:lnTo>
                  <a:pt x="234" y="194"/>
                </a:lnTo>
                <a:lnTo>
                  <a:pt x="234" y="191"/>
                </a:lnTo>
                <a:lnTo>
                  <a:pt x="234" y="185"/>
                </a:lnTo>
                <a:lnTo>
                  <a:pt x="234" y="176"/>
                </a:lnTo>
                <a:lnTo>
                  <a:pt x="234" y="166"/>
                </a:lnTo>
                <a:cubicBezTo>
                  <a:pt x="234" y="135"/>
                  <a:pt x="234" y="104"/>
                  <a:pt x="234" y="72"/>
                </a:cubicBezTo>
                <a:lnTo>
                  <a:pt x="234" y="69"/>
                </a:lnTo>
                <a:lnTo>
                  <a:pt x="234" y="67"/>
                </a:lnTo>
                <a:close/>
                <a:moveTo>
                  <a:pt x="216" y="214"/>
                </a:moveTo>
                <a:lnTo>
                  <a:pt x="180" y="214"/>
                </a:lnTo>
                <a:lnTo>
                  <a:pt x="180" y="89"/>
                </a:lnTo>
                <a:lnTo>
                  <a:pt x="216" y="89"/>
                </a:lnTo>
                <a:lnTo>
                  <a:pt x="216" y="90"/>
                </a:lnTo>
                <a:lnTo>
                  <a:pt x="216" y="94"/>
                </a:lnTo>
                <a:cubicBezTo>
                  <a:pt x="216" y="130"/>
                  <a:pt x="216" y="167"/>
                  <a:pt x="216" y="203"/>
                </a:cubicBezTo>
                <a:lnTo>
                  <a:pt x="216" y="208"/>
                </a:lnTo>
                <a:lnTo>
                  <a:pt x="216" y="213"/>
                </a:lnTo>
                <a:lnTo>
                  <a:pt x="216" y="214"/>
                </a:lnTo>
                <a:close/>
                <a:moveTo>
                  <a:pt x="216" y="250"/>
                </a:moveTo>
                <a:lnTo>
                  <a:pt x="180" y="250"/>
                </a:lnTo>
                <a:lnTo>
                  <a:pt x="180" y="232"/>
                </a:lnTo>
                <a:lnTo>
                  <a:pt x="216" y="232"/>
                </a:lnTo>
                <a:lnTo>
                  <a:pt x="216" y="233"/>
                </a:lnTo>
                <a:lnTo>
                  <a:pt x="216" y="234"/>
                </a:lnTo>
                <a:lnTo>
                  <a:pt x="216" y="241"/>
                </a:lnTo>
                <a:lnTo>
                  <a:pt x="216" y="247"/>
                </a:lnTo>
                <a:lnTo>
                  <a:pt x="216" y="249"/>
                </a:lnTo>
                <a:lnTo>
                  <a:pt x="216" y="250"/>
                </a:lnTo>
                <a:close/>
                <a:moveTo>
                  <a:pt x="162" y="196"/>
                </a:moveTo>
                <a:cubicBezTo>
                  <a:pt x="133" y="165"/>
                  <a:pt x="107" y="155"/>
                  <a:pt x="66" y="163"/>
                </a:cubicBezTo>
                <a:lnTo>
                  <a:pt x="55" y="167"/>
                </a:lnTo>
                <a:lnTo>
                  <a:pt x="44" y="173"/>
                </a:lnTo>
                <a:lnTo>
                  <a:pt x="93" y="55"/>
                </a:lnTo>
                <a:lnTo>
                  <a:pt x="93" y="55"/>
                </a:lnTo>
                <a:lnTo>
                  <a:pt x="98" y="46"/>
                </a:lnTo>
                <a:lnTo>
                  <a:pt x="107" y="40"/>
                </a:lnTo>
                <a:lnTo>
                  <a:pt x="116" y="36"/>
                </a:lnTo>
                <a:cubicBezTo>
                  <a:pt x="139" y="33"/>
                  <a:pt x="158" y="40"/>
                  <a:pt x="162" y="67"/>
                </a:cubicBezTo>
                <a:lnTo>
                  <a:pt x="162" y="72"/>
                </a:lnTo>
                <a:lnTo>
                  <a:pt x="162" y="79"/>
                </a:lnTo>
                <a:cubicBezTo>
                  <a:pt x="162" y="111"/>
                  <a:pt x="162" y="144"/>
                  <a:pt x="162" y="176"/>
                </a:cubicBezTo>
                <a:lnTo>
                  <a:pt x="162" y="185"/>
                </a:lnTo>
                <a:lnTo>
                  <a:pt x="162" y="191"/>
                </a:lnTo>
                <a:lnTo>
                  <a:pt x="162" y="194"/>
                </a:lnTo>
                <a:lnTo>
                  <a:pt x="162" y="196"/>
                </a:lnTo>
                <a:close/>
                <a:moveTo>
                  <a:pt x="24" y="278"/>
                </a:moveTo>
                <a:lnTo>
                  <a:pt x="20" y="264"/>
                </a:lnTo>
                <a:lnTo>
                  <a:pt x="18" y="250"/>
                </a:lnTo>
                <a:lnTo>
                  <a:pt x="20" y="235"/>
                </a:lnTo>
                <a:lnTo>
                  <a:pt x="24" y="222"/>
                </a:lnTo>
                <a:lnTo>
                  <a:pt x="30" y="209"/>
                </a:lnTo>
                <a:lnTo>
                  <a:pt x="39" y="199"/>
                </a:lnTo>
                <a:lnTo>
                  <a:pt x="50" y="190"/>
                </a:lnTo>
                <a:lnTo>
                  <a:pt x="62" y="183"/>
                </a:lnTo>
                <a:cubicBezTo>
                  <a:pt x="98" y="172"/>
                  <a:pt x="126" y="179"/>
                  <a:pt x="150" y="209"/>
                </a:cubicBezTo>
                <a:lnTo>
                  <a:pt x="157" y="222"/>
                </a:lnTo>
                <a:lnTo>
                  <a:pt x="161" y="235"/>
                </a:lnTo>
                <a:lnTo>
                  <a:pt x="162" y="250"/>
                </a:lnTo>
                <a:lnTo>
                  <a:pt x="161" y="264"/>
                </a:lnTo>
                <a:lnTo>
                  <a:pt x="157" y="278"/>
                </a:lnTo>
                <a:cubicBezTo>
                  <a:pt x="123" y="340"/>
                  <a:pt x="55" y="335"/>
                  <a:pt x="24" y="278"/>
                </a:cubicBezTo>
                <a:close/>
                <a:moveTo>
                  <a:pt x="388" y="210"/>
                </a:moveTo>
                <a:lnTo>
                  <a:pt x="321" y="52"/>
                </a:lnTo>
                <a:lnTo>
                  <a:pt x="321" y="52"/>
                </a:lnTo>
                <a:lnTo>
                  <a:pt x="317" y="44"/>
                </a:lnTo>
                <a:lnTo>
                  <a:pt x="313" y="38"/>
                </a:lnTo>
                <a:cubicBezTo>
                  <a:pt x="285" y="10"/>
                  <a:pt x="251" y="6"/>
                  <a:pt x="226" y="40"/>
                </a:cubicBezTo>
                <a:lnTo>
                  <a:pt x="220" y="49"/>
                </a:lnTo>
                <a:lnTo>
                  <a:pt x="217" y="59"/>
                </a:lnTo>
                <a:lnTo>
                  <a:pt x="216" y="70"/>
                </a:lnTo>
                <a:lnTo>
                  <a:pt x="180" y="70"/>
                </a:lnTo>
                <a:lnTo>
                  <a:pt x="179" y="59"/>
                </a:lnTo>
                <a:cubicBezTo>
                  <a:pt x="165" y="13"/>
                  <a:pt x="121" y="0"/>
                  <a:pt x="83" y="38"/>
                </a:cubicBezTo>
                <a:lnTo>
                  <a:pt x="79" y="44"/>
                </a:lnTo>
                <a:lnTo>
                  <a:pt x="76" y="52"/>
                </a:lnTo>
                <a:lnTo>
                  <a:pt x="76" y="52"/>
                </a:lnTo>
                <a:lnTo>
                  <a:pt x="9" y="210"/>
                </a:lnTo>
                <a:lnTo>
                  <a:pt x="2" y="230"/>
                </a:lnTo>
                <a:lnTo>
                  <a:pt x="0" y="240"/>
                </a:lnTo>
                <a:cubicBezTo>
                  <a:pt x="0" y="355"/>
                  <a:pt x="146" y="381"/>
                  <a:pt x="178" y="268"/>
                </a:cubicBezTo>
                <a:lnTo>
                  <a:pt x="218" y="268"/>
                </a:lnTo>
                <a:cubicBezTo>
                  <a:pt x="248" y="372"/>
                  <a:pt x="391" y="362"/>
                  <a:pt x="395" y="240"/>
                </a:cubicBezTo>
                <a:lnTo>
                  <a:pt x="394" y="230"/>
                </a:lnTo>
                <a:lnTo>
                  <a:pt x="388" y="210"/>
                </a:lnTo>
                <a:close/>
                <a:moveTo>
                  <a:pt x="307" y="196"/>
                </a:moveTo>
                <a:lnTo>
                  <a:pt x="296" y="198"/>
                </a:lnTo>
                <a:lnTo>
                  <a:pt x="285" y="201"/>
                </a:lnTo>
                <a:lnTo>
                  <a:pt x="276" y="205"/>
                </a:lnTo>
                <a:lnTo>
                  <a:pt x="268" y="212"/>
                </a:lnTo>
                <a:lnTo>
                  <a:pt x="261" y="220"/>
                </a:lnTo>
                <a:lnTo>
                  <a:pt x="257" y="229"/>
                </a:lnTo>
                <a:lnTo>
                  <a:pt x="254" y="240"/>
                </a:lnTo>
                <a:lnTo>
                  <a:pt x="253" y="250"/>
                </a:lnTo>
                <a:lnTo>
                  <a:pt x="253" y="254"/>
                </a:lnTo>
                <a:lnTo>
                  <a:pt x="255" y="256"/>
                </a:lnTo>
                <a:lnTo>
                  <a:pt x="258" y="258"/>
                </a:lnTo>
                <a:lnTo>
                  <a:pt x="261" y="259"/>
                </a:lnTo>
                <a:lnTo>
                  <a:pt x="265" y="258"/>
                </a:lnTo>
                <a:lnTo>
                  <a:pt x="268" y="256"/>
                </a:lnTo>
                <a:lnTo>
                  <a:pt x="270" y="254"/>
                </a:lnTo>
                <a:lnTo>
                  <a:pt x="270" y="250"/>
                </a:lnTo>
                <a:lnTo>
                  <a:pt x="271" y="243"/>
                </a:lnTo>
                <a:lnTo>
                  <a:pt x="273" y="236"/>
                </a:lnTo>
                <a:lnTo>
                  <a:pt x="276" y="230"/>
                </a:lnTo>
                <a:lnTo>
                  <a:pt x="281" y="225"/>
                </a:lnTo>
                <a:lnTo>
                  <a:pt x="286" y="220"/>
                </a:lnTo>
                <a:lnTo>
                  <a:pt x="293" y="217"/>
                </a:lnTo>
                <a:lnTo>
                  <a:pt x="299" y="215"/>
                </a:lnTo>
                <a:lnTo>
                  <a:pt x="307" y="214"/>
                </a:lnTo>
                <a:lnTo>
                  <a:pt x="310" y="214"/>
                </a:lnTo>
                <a:lnTo>
                  <a:pt x="312" y="212"/>
                </a:lnTo>
                <a:lnTo>
                  <a:pt x="314" y="208"/>
                </a:lnTo>
                <a:lnTo>
                  <a:pt x="315" y="205"/>
                </a:lnTo>
                <a:lnTo>
                  <a:pt x="314" y="202"/>
                </a:lnTo>
                <a:lnTo>
                  <a:pt x="312" y="199"/>
                </a:lnTo>
                <a:lnTo>
                  <a:pt x="310" y="196"/>
                </a:lnTo>
                <a:lnTo>
                  <a:pt x="307" y="196"/>
                </a:lnTo>
                <a:close/>
                <a:moveTo>
                  <a:pt x="69" y="201"/>
                </a:moveTo>
                <a:lnTo>
                  <a:pt x="59" y="205"/>
                </a:lnTo>
                <a:lnTo>
                  <a:pt x="52" y="212"/>
                </a:lnTo>
                <a:lnTo>
                  <a:pt x="45" y="220"/>
                </a:lnTo>
                <a:lnTo>
                  <a:pt x="40" y="229"/>
                </a:lnTo>
                <a:lnTo>
                  <a:pt x="37" y="240"/>
                </a:lnTo>
                <a:lnTo>
                  <a:pt x="36" y="250"/>
                </a:lnTo>
                <a:lnTo>
                  <a:pt x="37" y="254"/>
                </a:lnTo>
                <a:lnTo>
                  <a:pt x="39" y="256"/>
                </a:lnTo>
                <a:lnTo>
                  <a:pt x="42" y="258"/>
                </a:lnTo>
                <a:lnTo>
                  <a:pt x="45" y="259"/>
                </a:lnTo>
                <a:lnTo>
                  <a:pt x="49" y="258"/>
                </a:lnTo>
                <a:lnTo>
                  <a:pt x="52" y="256"/>
                </a:lnTo>
                <a:lnTo>
                  <a:pt x="54" y="254"/>
                </a:lnTo>
                <a:lnTo>
                  <a:pt x="54" y="250"/>
                </a:lnTo>
                <a:lnTo>
                  <a:pt x="55" y="243"/>
                </a:lnTo>
                <a:lnTo>
                  <a:pt x="57" y="236"/>
                </a:lnTo>
                <a:lnTo>
                  <a:pt x="61" y="230"/>
                </a:lnTo>
                <a:lnTo>
                  <a:pt x="65" y="225"/>
                </a:lnTo>
                <a:lnTo>
                  <a:pt x="70" y="220"/>
                </a:lnTo>
                <a:lnTo>
                  <a:pt x="76" y="217"/>
                </a:lnTo>
                <a:lnTo>
                  <a:pt x="83" y="215"/>
                </a:lnTo>
                <a:lnTo>
                  <a:pt x="90" y="214"/>
                </a:lnTo>
                <a:lnTo>
                  <a:pt x="94" y="214"/>
                </a:lnTo>
                <a:lnTo>
                  <a:pt x="96" y="212"/>
                </a:lnTo>
                <a:lnTo>
                  <a:pt x="98" y="208"/>
                </a:lnTo>
                <a:lnTo>
                  <a:pt x="99" y="205"/>
                </a:lnTo>
                <a:lnTo>
                  <a:pt x="98" y="202"/>
                </a:lnTo>
                <a:cubicBezTo>
                  <a:pt x="92" y="192"/>
                  <a:pt x="80" y="197"/>
                  <a:pt x="69" y="201"/>
                </a:cubicBezTo>
                <a:close/>
              </a:path>
            </a:pathLst>
          </a:custGeom>
          <a:solidFill>
            <a:schemeClr val="bg1"/>
          </a:solidFill>
          <a:ln>
            <a:noFill/>
          </a:ln>
          <a:extLst/>
        </p:spPr>
        <p:txBody>
          <a:bodyPr lIns="128588" tIns="64294" rIns="128588" bIns="64294"/>
          <a:lstStyle/>
          <a:p>
            <a:pPr defTabSz="1285915">
              <a:defRPr/>
            </a:pPr>
            <a:endParaRPr lang="en-US" sz="4050">
              <a:solidFill>
                <a:schemeClr val="bg1"/>
              </a:solidFill>
            </a:endParaRPr>
          </a:p>
        </p:txBody>
      </p:sp>
      <p:sp>
        <p:nvSpPr>
          <p:cNvPr id="18" name="Freeform 137"/>
          <p:cNvSpPr>
            <a:spLocks noEditPoints="1"/>
          </p:cNvSpPr>
          <p:nvPr/>
        </p:nvSpPr>
        <p:spPr bwMode="auto">
          <a:xfrm>
            <a:off x="1363007" y="7044301"/>
            <a:ext cx="414480" cy="418265"/>
          </a:xfrm>
          <a:custGeom>
            <a:avLst/>
            <a:gdLst>
              <a:gd name="T0" fmla="*/ 358 w 395"/>
              <a:gd name="T1" fmla="*/ 377 h 395"/>
              <a:gd name="T2" fmla="*/ 233 w 395"/>
              <a:gd name="T3" fmla="*/ 358 h 395"/>
              <a:gd name="T4" fmla="*/ 251 w 395"/>
              <a:gd name="T5" fmla="*/ 233 h 395"/>
              <a:gd name="T6" fmla="*/ 376 w 395"/>
              <a:gd name="T7" fmla="*/ 252 h 395"/>
              <a:gd name="T8" fmla="*/ 376 w 395"/>
              <a:gd name="T9" fmla="*/ 276 h 395"/>
              <a:gd name="T10" fmla="*/ 376 w 395"/>
              <a:gd name="T11" fmla="*/ 342 h 395"/>
              <a:gd name="T12" fmla="*/ 358 w 395"/>
              <a:gd name="T13" fmla="*/ 215 h 395"/>
              <a:gd name="T14" fmla="*/ 225 w 395"/>
              <a:gd name="T15" fmla="*/ 226 h 395"/>
              <a:gd name="T16" fmla="*/ 214 w 395"/>
              <a:gd name="T17" fmla="*/ 358 h 395"/>
              <a:gd name="T18" fmla="*/ 231 w 395"/>
              <a:gd name="T19" fmla="*/ 389 h 395"/>
              <a:gd name="T20" fmla="*/ 366 w 395"/>
              <a:gd name="T21" fmla="*/ 394 h 395"/>
              <a:gd name="T22" fmla="*/ 391 w 395"/>
              <a:gd name="T23" fmla="*/ 372 h 395"/>
              <a:gd name="T24" fmla="*/ 391 w 395"/>
              <a:gd name="T25" fmla="*/ 237 h 395"/>
              <a:gd name="T26" fmla="*/ 366 w 395"/>
              <a:gd name="T27" fmla="*/ 216 h 395"/>
              <a:gd name="T28" fmla="*/ 366 w 395"/>
              <a:gd name="T29" fmla="*/ 160 h 395"/>
              <a:gd name="T30" fmla="*/ 234 w 395"/>
              <a:gd name="T31" fmla="*/ 150 h 395"/>
              <a:gd name="T32" fmla="*/ 244 w 395"/>
              <a:gd name="T33" fmla="*/ 19 h 395"/>
              <a:gd name="T34" fmla="*/ 375 w 395"/>
              <a:gd name="T35" fmla="*/ 29 h 395"/>
              <a:gd name="T36" fmla="*/ 376 w 395"/>
              <a:gd name="T37" fmla="*/ 53 h 395"/>
              <a:gd name="T38" fmla="*/ 376 w 395"/>
              <a:gd name="T39" fmla="*/ 119 h 395"/>
              <a:gd name="T40" fmla="*/ 376 w 395"/>
              <a:gd name="T41" fmla="*/ 144 h 395"/>
              <a:gd name="T42" fmla="*/ 231 w 395"/>
              <a:gd name="T43" fmla="*/ 5 h 395"/>
              <a:gd name="T44" fmla="*/ 214 w 395"/>
              <a:gd name="T45" fmla="*/ 36 h 395"/>
              <a:gd name="T46" fmla="*/ 225 w 395"/>
              <a:gd name="T47" fmla="*/ 168 h 395"/>
              <a:gd name="T48" fmla="*/ 358 w 395"/>
              <a:gd name="T49" fmla="*/ 179 h 395"/>
              <a:gd name="T50" fmla="*/ 388 w 395"/>
              <a:gd name="T51" fmla="*/ 163 h 395"/>
              <a:gd name="T52" fmla="*/ 394 w 395"/>
              <a:gd name="T53" fmla="*/ 28 h 395"/>
              <a:gd name="T54" fmla="*/ 372 w 395"/>
              <a:gd name="T55" fmla="*/ 2 h 395"/>
              <a:gd name="T56" fmla="*/ 156 w 395"/>
              <a:gd name="T57" fmla="*/ 157 h 395"/>
              <a:gd name="T58" fmla="*/ 22 w 395"/>
              <a:gd name="T59" fmla="*/ 157 h 395"/>
              <a:gd name="T60" fmla="*/ 22 w 395"/>
              <a:gd name="T61" fmla="*/ 23 h 395"/>
              <a:gd name="T62" fmla="*/ 156 w 395"/>
              <a:gd name="T63" fmla="*/ 23 h 395"/>
              <a:gd name="T64" fmla="*/ 160 w 395"/>
              <a:gd name="T65" fmla="*/ 45 h 395"/>
              <a:gd name="T66" fmla="*/ 160 w 395"/>
              <a:gd name="T67" fmla="*/ 109 h 395"/>
              <a:gd name="T68" fmla="*/ 160 w 395"/>
              <a:gd name="T69" fmla="*/ 143 h 395"/>
              <a:gd name="T70" fmla="*/ 21 w 395"/>
              <a:gd name="T71" fmla="*/ 2 h 395"/>
              <a:gd name="T72" fmla="*/ 0 w 395"/>
              <a:gd name="T73" fmla="*/ 28 h 395"/>
              <a:gd name="T74" fmla="*/ 5 w 395"/>
              <a:gd name="T75" fmla="*/ 163 h 395"/>
              <a:gd name="T76" fmla="*/ 35 w 395"/>
              <a:gd name="T77" fmla="*/ 179 h 395"/>
              <a:gd name="T78" fmla="*/ 168 w 395"/>
              <a:gd name="T79" fmla="*/ 168 h 395"/>
              <a:gd name="T80" fmla="*/ 179 w 395"/>
              <a:gd name="T81" fmla="*/ 36 h 395"/>
              <a:gd name="T82" fmla="*/ 163 w 395"/>
              <a:gd name="T83" fmla="*/ 5 h 395"/>
              <a:gd name="T84" fmla="*/ 159 w 395"/>
              <a:gd name="T85" fmla="*/ 366 h 395"/>
              <a:gd name="T86" fmla="*/ 29 w 395"/>
              <a:gd name="T87" fmla="*/ 376 h 395"/>
              <a:gd name="T88" fmla="*/ 19 w 395"/>
              <a:gd name="T89" fmla="*/ 244 h 395"/>
              <a:gd name="T90" fmla="*/ 150 w 395"/>
              <a:gd name="T91" fmla="*/ 234 h 395"/>
              <a:gd name="T92" fmla="*/ 160 w 395"/>
              <a:gd name="T93" fmla="*/ 256 h 395"/>
              <a:gd name="T94" fmla="*/ 160 w 395"/>
              <a:gd name="T95" fmla="*/ 305 h 395"/>
              <a:gd name="T96" fmla="*/ 160 w 395"/>
              <a:gd name="T97" fmla="*/ 354 h 395"/>
              <a:gd name="T98" fmla="*/ 28 w 395"/>
              <a:gd name="T99" fmla="*/ 216 h 395"/>
              <a:gd name="T100" fmla="*/ 2 w 395"/>
              <a:gd name="T101" fmla="*/ 237 h 395"/>
              <a:gd name="T102" fmla="*/ 2 w 395"/>
              <a:gd name="T103" fmla="*/ 372 h 395"/>
              <a:gd name="T104" fmla="*/ 28 w 395"/>
              <a:gd name="T105" fmla="*/ 394 h 395"/>
              <a:gd name="T106" fmla="*/ 163 w 395"/>
              <a:gd name="T107" fmla="*/ 389 h 395"/>
              <a:gd name="T108" fmla="*/ 179 w 395"/>
              <a:gd name="T109" fmla="*/ 358 h 395"/>
              <a:gd name="T110" fmla="*/ 168 w 395"/>
              <a:gd name="T111" fmla="*/ 226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5" h="395">
                <a:moveTo>
                  <a:pt x="376" y="358"/>
                </a:moveTo>
                <a:lnTo>
                  <a:pt x="375" y="366"/>
                </a:lnTo>
                <a:lnTo>
                  <a:pt x="371" y="371"/>
                </a:lnTo>
                <a:lnTo>
                  <a:pt x="366" y="376"/>
                </a:lnTo>
                <a:lnTo>
                  <a:pt x="358" y="377"/>
                </a:lnTo>
                <a:lnTo>
                  <a:pt x="251" y="377"/>
                </a:lnTo>
                <a:lnTo>
                  <a:pt x="244" y="376"/>
                </a:lnTo>
                <a:lnTo>
                  <a:pt x="238" y="371"/>
                </a:lnTo>
                <a:lnTo>
                  <a:pt x="234" y="366"/>
                </a:lnTo>
                <a:lnTo>
                  <a:pt x="233" y="358"/>
                </a:lnTo>
                <a:lnTo>
                  <a:pt x="233" y="252"/>
                </a:lnTo>
                <a:lnTo>
                  <a:pt x="234" y="244"/>
                </a:lnTo>
                <a:lnTo>
                  <a:pt x="238" y="239"/>
                </a:lnTo>
                <a:lnTo>
                  <a:pt x="244" y="234"/>
                </a:lnTo>
                <a:lnTo>
                  <a:pt x="251" y="233"/>
                </a:lnTo>
                <a:lnTo>
                  <a:pt x="358" y="233"/>
                </a:lnTo>
                <a:lnTo>
                  <a:pt x="366" y="234"/>
                </a:lnTo>
                <a:lnTo>
                  <a:pt x="371" y="239"/>
                </a:lnTo>
                <a:lnTo>
                  <a:pt x="375" y="244"/>
                </a:lnTo>
                <a:lnTo>
                  <a:pt x="376" y="252"/>
                </a:lnTo>
                <a:lnTo>
                  <a:pt x="376" y="253"/>
                </a:lnTo>
                <a:lnTo>
                  <a:pt x="376" y="256"/>
                </a:lnTo>
                <a:lnTo>
                  <a:pt x="376" y="261"/>
                </a:lnTo>
                <a:lnTo>
                  <a:pt x="376" y="268"/>
                </a:lnTo>
                <a:lnTo>
                  <a:pt x="376" y="276"/>
                </a:lnTo>
                <a:lnTo>
                  <a:pt x="376" y="285"/>
                </a:lnTo>
                <a:lnTo>
                  <a:pt x="376" y="305"/>
                </a:lnTo>
                <a:lnTo>
                  <a:pt x="376" y="325"/>
                </a:lnTo>
                <a:lnTo>
                  <a:pt x="376" y="334"/>
                </a:lnTo>
                <a:lnTo>
                  <a:pt x="376" y="342"/>
                </a:lnTo>
                <a:lnTo>
                  <a:pt x="376" y="349"/>
                </a:lnTo>
                <a:lnTo>
                  <a:pt x="376" y="354"/>
                </a:lnTo>
                <a:lnTo>
                  <a:pt x="376" y="357"/>
                </a:lnTo>
                <a:lnTo>
                  <a:pt x="376" y="358"/>
                </a:lnTo>
                <a:close/>
                <a:moveTo>
                  <a:pt x="358" y="215"/>
                </a:moveTo>
                <a:lnTo>
                  <a:pt x="251" y="215"/>
                </a:lnTo>
                <a:lnTo>
                  <a:pt x="244" y="216"/>
                </a:lnTo>
                <a:lnTo>
                  <a:pt x="237" y="218"/>
                </a:lnTo>
                <a:lnTo>
                  <a:pt x="231" y="221"/>
                </a:lnTo>
                <a:lnTo>
                  <a:pt x="225" y="226"/>
                </a:lnTo>
                <a:lnTo>
                  <a:pt x="221" y="231"/>
                </a:lnTo>
                <a:lnTo>
                  <a:pt x="218" y="237"/>
                </a:lnTo>
                <a:lnTo>
                  <a:pt x="216" y="244"/>
                </a:lnTo>
                <a:lnTo>
                  <a:pt x="214" y="252"/>
                </a:lnTo>
                <a:lnTo>
                  <a:pt x="214" y="358"/>
                </a:lnTo>
                <a:lnTo>
                  <a:pt x="216" y="366"/>
                </a:lnTo>
                <a:lnTo>
                  <a:pt x="218" y="372"/>
                </a:lnTo>
                <a:lnTo>
                  <a:pt x="221" y="379"/>
                </a:lnTo>
                <a:lnTo>
                  <a:pt x="225" y="384"/>
                </a:lnTo>
                <a:lnTo>
                  <a:pt x="231" y="389"/>
                </a:lnTo>
                <a:lnTo>
                  <a:pt x="237" y="392"/>
                </a:lnTo>
                <a:lnTo>
                  <a:pt x="244" y="394"/>
                </a:lnTo>
                <a:lnTo>
                  <a:pt x="251" y="395"/>
                </a:lnTo>
                <a:lnTo>
                  <a:pt x="358" y="395"/>
                </a:lnTo>
                <a:lnTo>
                  <a:pt x="366" y="394"/>
                </a:lnTo>
                <a:lnTo>
                  <a:pt x="372" y="392"/>
                </a:lnTo>
                <a:lnTo>
                  <a:pt x="379" y="389"/>
                </a:lnTo>
                <a:lnTo>
                  <a:pt x="384" y="384"/>
                </a:lnTo>
                <a:lnTo>
                  <a:pt x="388" y="379"/>
                </a:lnTo>
                <a:lnTo>
                  <a:pt x="391" y="372"/>
                </a:lnTo>
                <a:lnTo>
                  <a:pt x="394" y="366"/>
                </a:lnTo>
                <a:lnTo>
                  <a:pt x="395" y="358"/>
                </a:lnTo>
                <a:lnTo>
                  <a:pt x="395" y="252"/>
                </a:lnTo>
                <a:lnTo>
                  <a:pt x="394" y="244"/>
                </a:lnTo>
                <a:lnTo>
                  <a:pt x="391" y="237"/>
                </a:lnTo>
                <a:lnTo>
                  <a:pt x="388" y="231"/>
                </a:lnTo>
                <a:lnTo>
                  <a:pt x="384" y="226"/>
                </a:lnTo>
                <a:lnTo>
                  <a:pt x="379" y="221"/>
                </a:lnTo>
                <a:lnTo>
                  <a:pt x="372" y="218"/>
                </a:lnTo>
                <a:lnTo>
                  <a:pt x="366" y="216"/>
                </a:lnTo>
                <a:lnTo>
                  <a:pt x="358" y="215"/>
                </a:lnTo>
                <a:close/>
                <a:moveTo>
                  <a:pt x="376" y="144"/>
                </a:moveTo>
                <a:lnTo>
                  <a:pt x="375" y="150"/>
                </a:lnTo>
                <a:lnTo>
                  <a:pt x="371" y="157"/>
                </a:lnTo>
                <a:lnTo>
                  <a:pt x="366" y="160"/>
                </a:lnTo>
                <a:lnTo>
                  <a:pt x="358" y="161"/>
                </a:lnTo>
                <a:lnTo>
                  <a:pt x="251" y="161"/>
                </a:lnTo>
                <a:lnTo>
                  <a:pt x="244" y="160"/>
                </a:lnTo>
                <a:lnTo>
                  <a:pt x="238" y="157"/>
                </a:lnTo>
                <a:lnTo>
                  <a:pt x="234" y="150"/>
                </a:lnTo>
                <a:lnTo>
                  <a:pt x="233" y="144"/>
                </a:lnTo>
                <a:lnTo>
                  <a:pt x="233" y="36"/>
                </a:lnTo>
                <a:lnTo>
                  <a:pt x="234" y="29"/>
                </a:lnTo>
                <a:lnTo>
                  <a:pt x="238" y="23"/>
                </a:lnTo>
                <a:lnTo>
                  <a:pt x="244" y="19"/>
                </a:lnTo>
                <a:lnTo>
                  <a:pt x="251" y="17"/>
                </a:lnTo>
                <a:lnTo>
                  <a:pt x="358" y="17"/>
                </a:lnTo>
                <a:lnTo>
                  <a:pt x="366" y="19"/>
                </a:lnTo>
                <a:lnTo>
                  <a:pt x="371" y="23"/>
                </a:lnTo>
                <a:lnTo>
                  <a:pt x="375" y="29"/>
                </a:lnTo>
                <a:lnTo>
                  <a:pt x="376" y="36"/>
                </a:lnTo>
                <a:lnTo>
                  <a:pt x="376" y="37"/>
                </a:lnTo>
                <a:lnTo>
                  <a:pt x="376" y="40"/>
                </a:lnTo>
                <a:lnTo>
                  <a:pt x="376" y="45"/>
                </a:lnTo>
                <a:lnTo>
                  <a:pt x="376" y="53"/>
                </a:lnTo>
                <a:lnTo>
                  <a:pt x="376" y="60"/>
                </a:lnTo>
                <a:lnTo>
                  <a:pt x="376" y="70"/>
                </a:lnTo>
                <a:lnTo>
                  <a:pt x="376" y="90"/>
                </a:lnTo>
                <a:lnTo>
                  <a:pt x="376" y="109"/>
                </a:lnTo>
                <a:lnTo>
                  <a:pt x="376" y="119"/>
                </a:lnTo>
                <a:lnTo>
                  <a:pt x="376" y="126"/>
                </a:lnTo>
                <a:lnTo>
                  <a:pt x="376" y="134"/>
                </a:lnTo>
                <a:lnTo>
                  <a:pt x="376" y="139"/>
                </a:lnTo>
                <a:lnTo>
                  <a:pt x="376" y="143"/>
                </a:lnTo>
                <a:lnTo>
                  <a:pt x="376" y="144"/>
                </a:lnTo>
                <a:close/>
                <a:moveTo>
                  <a:pt x="358" y="0"/>
                </a:moveTo>
                <a:lnTo>
                  <a:pt x="251" y="0"/>
                </a:lnTo>
                <a:lnTo>
                  <a:pt x="244" y="0"/>
                </a:lnTo>
                <a:lnTo>
                  <a:pt x="237" y="2"/>
                </a:lnTo>
                <a:lnTo>
                  <a:pt x="231" y="5"/>
                </a:lnTo>
                <a:lnTo>
                  <a:pt x="225" y="10"/>
                </a:lnTo>
                <a:lnTo>
                  <a:pt x="221" y="15"/>
                </a:lnTo>
                <a:lnTo>
                  <a:pt x="218" y="22"/>
                </a:lnTo>
                <a:lnTo>
                  <a:pt x="216" y="28"/>
                </a:lnTo>
                <a:lnTo>
                  <a:pt x="214" y="36"/>
                </a:lnTo>
                <a:lnTo>
                  <a:pt x="214" y="144"/>
                </a:lnTo>
                <a:lnTo>
                  <a:pt x="216" y="151"/>
                </a:lnTo>
                <a:lnTo>
                  <a:pt x="218" y="158"/>
                </a:lnTo>
                <a:lnTo>
                  <a:pt x="221" y="163"/>
                </a:lnTo>
                <a:lnTo>
                  <a:pt x="225" y="168"/>
                </a:lnTo>
                <a:lnTo>
                  <a:pt x="231" y="173"/>
                </a:lnTo>
                <a:lnTo>
                  <a:pt x="237" y="177"/>
                </a:lnTo>
                <a:lnTo>
                  <a:pt x="244" y="178"/>
                </a:lnTo>
                <a:lnTo>
                  <a:pt x="251" y="179"/>
                </a:lnTo>
                <a:lnTo>
                  <a:pt x="358" y="179"/>
                </a:lnTo>
                <a:lnTo>
                  <a:pt x="366" y="178"/>
                </a:lnTo>
                <a:lnTo>
                  <a:pt x="372" y="177"/>
                </a:lnTo>
                <a:lnTo>
                  <a:pt x="379" y="173"/>
                </a:lnTo>
                <a:lnTo>
                  <a:pt x="384" y="168"/>
                </a:lnTo>
                <a:lnTo>
                  <a:pt x="388" y="163"/>
                </a:lnTo>
                <a:lnTo>
                  <a:pt x="391" y="158"/>
                </a:lnTo>
                <a:lnTo>
                  <a:pt x="394" y="151"/>
                </a:lnTo>
                <a:lnTo>
                  <a:pt x="395" y="144"/>
                </a:lnTo>
                <a:lnTo>
                  <a:pt x="395" y="36"/>
                </a:lnTo>
                <a:lnTo>
                  <a:pt x="394" y="28"/>
                </a:lnTo>
                <a:lnTo>
                  <a:pt x="391" y="22"/>
                </a:lnTo>
                <a:lnTo>
                  <a:pt x="388" y="15"/>
                </a:lnTo>
                <a:lnTo>
                  <a:pt x="384" y="10"/>
                </a:lnTo>
                <a:lnTo>
                  <a:pt x="379" y="5"/>
                </a:lnTo>
                <a:lnTo>
                  <a:pt x="372" y="2"/>
                </a:lnTo>
                <a:lnTo>
                  <a:pt x="366" y="0"/>
                </a:lnTo>
                <a:lnTo>
                  <a:pt x="358" y="0"/>
                </a:lnTo>
                <a:close/>
                <a:moveTo>
                  <a:pt x="160" y="144"/>
                </a:moveTo>
                <a:lnTo>
                  <a:pt x="159" y="150"/>
                </a:lnTo>
                <a:lnTo>
                  <a:pt x="156" y="157"/>
                </a:lnTo>
                <a:lnTo>
                  <a:pt x="150" y="160"/>
                </a:lnTo>
                <a:lnTo>
                  <a:pt x="143" y="161"/>
                </a:lnTo>
                <a:lnTo>
                  <a:pt x="35" y="161"/>
                </a:lnTo>
                <a:lnTo>
                  <a:pt x="29" y="160"/>
                </a:lnTo>
                <a:lnTo>
                  <a:pt x="22" y="157"/>
                </a:lnTo>
                <a:lnTo>
                  <a:pt x="19" y="150"/>
                </a:lnTo>
                <a:lnTo>
                  <a:pt x="17" y="144"/>
                </a:lnTo>
                <a:lnTo>
                  <a:pt x="17" y="36"/>
                </a:lnTo>
                <a:lnTo>
                  <a:pt x="19" y="29"/>
                </a:lnTo>
                <a:lnTo>
                  <a:pt x="22" y="23"/>
                </a:lnTo>
                <a:lnTo>
                  <a:pt x="29" y="19"/>
                </a:lnTo>
                <a:lnTo>
                  <a:pt x="35" y="17"/>
                </a:lnTo>
                <a:lnTo>
                  <a:pt x="143" y="17"/>
                </a:lnTo>
                <a:lnTo>
                  <a:pt x="150" y="19"/>
                </a:lnTo>
                <a:lnTo>
                  <a:pt x="156" y="23"/>
                </a:lnTo>
                <a:lnTo>
                  <a:pt x="159" y="29"/>
                </a:lnTo>
                <a:lnTo>
                  <a:pt x="160" y="36"/>
                </a:lnTo>
                <a:lnTo>
                  <a:pt x="160" y="37"/>
                </a:lnTo>
                <a:lnTo>
                  <a:pt x="160" y="40"/>
                </a:lnTo>
                <a:lnTo>
                  <a:pt x="160" y="45"/>
                </a:lnTo>
                <a:lnTo>
                  <a:pt x="160" y="53"/>
                </a:lnTo>
                <a:lnTo>
                  <a:pt x="160" y="60"/>
                </a:lnTo>
                <a:lnTo>
                  <a:pt x="160" y="70"/>
                </a:lnTo>
                <a:lnTo>
                  <a:pt x="160" y="90"/>
                </a:lnTo>
                <a:lnTo>
                  <a:pt x="160" y="109"/>
                </a:lnTo>
                <a:lnTo>
                  <a:pt x="160" y="119"/>
                </a:lnTo>
                <a:lnTo>
                  <a:pt x="160" y="126"/>
                </a:lnTo>
                <a:lnTo>
                  <a:pt x="160" y="134"/>
                </a:lnTo>
                <a:lnTo>
                  <a:pt x="160" y="139"/>
                </a:lnTo>
                <a:lnTo>
                  <a:pt x="160" y="143"/>
                </a:lnTo>
                <a:lnTo>
                  <a:pt x="160" y="144"/>
                </a:lnTo>
                <a:close/>
                <a:moveTo>
                  <a:pt x="143" y="0"/>
                </a:moveTo>
                <a:lnTo>
                  <a:pt x="35" y="0"/>
                </a:lnTo>
                <a:lnTo>
                  <a:pt x="28" y="0"/>
                </a:lnTo>
                <a:lnTo>
                  <a:pt x="21" y="2"/>
                </a:lnTo>
                <a:lnTo>
                  <a:pt x="15" y="5"/>
                </a:lnTo>
                <a:lnTo>
                  <a:pt x="9" y="10"/>
                </a:lnTo>
                <a:lnTo>
                  <a:pt x="5" y="15"/>
                </a:lnTo>
                <a:lnTo>
                  <a:pt x="2" y="22"/>
                </a:lnTo>
                <a:lnTo>
                  <a:pt x="0" y="28"/>
                </a:lnTo>
                <a:lnTo>
                  <a:pt x="0" y="36"/>
                </a:lnTo>
                <a:lnTo>
                  <a:pt x="0" y="144"/>
                </a:lnTo>
                <a:lnTo>
                  <a:pt x="0" y="151"/>
                </a:lnTo>
                <a:lnTo>
                  <a:pt x="2" y="158"/>
                </a:lnTo>
                <a:lnTo>
                  <a:pt x="5" y="163"/>
                </a:lnTo>
                <a:lnTo>
                  <a:pt x="9" y="168"/>
                </a:lnTo>
                <a:lnTo>
                  <a:pt x="15" y="173"/>
                </a:lnTo>
                <a:lnTo>
                  <a:pt x="21" y="177"/>
                </a:lnTo>
                <a:lnTo>
                  <a:pt x="28" y="178"/>
                </a:lnTo>
                <a:lnTo>
                  <a:pt x="35" y="179"/>
                </a:lnTo>
                <a:lnTo>
                  <a:pt x="143" y="179"/>
                </a:lnTo>
                <a:lnTo>
                  <a:pt x="151" y="178"/>
                </a:lnTo>
                <a:lnTo>
                  <a:pt x="157" y="177"/>
                </a:lnTo>
                <a:lnTo>
                  <a:pt x="163" y="173"/>
                </a:lnTo>
                <a:lnTo>
                  <a:pt x="168" y="168"/>
                </a:lnTo>
                <a:lnTo>
                  <a:pt x="172" y="163"/>
                </a:lnTo>
                <a:lnTo>
                  <a:pt x="177" y="158"/>
                </a:lnTo>
                <a:lnTo>
                  <a:pt x="178" y="151"/>
                </a:lnTo>
                <a:lnTo>
                  <a:pt x="179" y="144"/>
                </a:lnTo>
                <a:lnTo>
                  <a:pt x="179" y="36"/>
                </a:lnTo>
                <a:lnTo>
                  <a:pt x="178" y="28"/>
                </a:lnTo>
                <a:lnTo>
                  <a:pt x="177" y="22"/>
                </a:lnTo>
                <a:lnTo>
                  <a:pt x="172" y="15"/>
                </a:lnTo>
                <a:lnTo>
                  <a:pt x="168" y="10"/>
                </a:lnTo>
                <a:lnTo>
                  <a:pt x="163" y="5"/>
                </a:lnTo>
                <a:lnTo>
                  <a:pt x="157" y="2"/>
                </a:lnTo>
                <a:lnTo>
                  <a:pt x="151" y="0"/>
                </a:lnTo>
                <a:lnTo>
                  <a:pt x="143" y="0"/>
                </a:lnTo>
                <a:close/>
                <a:moveTo>
                  <a:pt x="160" y="358"/>
                </a:moveTo>
                <a:lnTo>
                  <a:pt x="159" y="366"/>
                </a:lnTo>
                <a:lnTo>
                  <a:pt x="156" y="371"/>
                </a:lnTo>
                <a:lnTo>
                  <a:pt x="150" y="376"/>
                </a:lnTo>
                <a:lnTo>
                  <a:pt x="143" y="377"/>
                </a:lnTo>
                <a:lnTo>
                  <a:pt x="35" y="377"/>
                </a:lnTo>
                <a:lnTo>
                  <a:pt x="29" y="376"/>
                </a:lnTo>
                <a:lnTo>
                  <a:pt x="22" y="371"/>
                </a:lnTo>
                <a:lnTo>
                  <a:pt x="19" y="366"/>
                </a:lnTo>
                <a:lnTo>
                  <a:pt x="17" y="358"/>
                </a:lnTo>
                <a:lnTo>
                  <a:pt x="17" y="252"/>
                </a:lnTo>
                <a:lnTo>
                  <a:pt x="19" y="244"/>
                </a:lnTo>
                <a:lnTo>
                  <a:pt x="22" y="239"/>
                </a:lnTo>
                <a:lnTo>
                  <a:pt x="29" y="234"/>
                </a:lnTo>
                <a:lnTo>
                  <a:pt x="35" y="233"/>
                </a:lnTo>
                <a:lnTo>
                  <a:pt x="143" y="233"/>
                </a:lnTo>
                <a:lnTo>
                  <a:pt x="150" y="234"/>
                </a:lnTo>
                <a:lnTo>
                  <a:pt x="156" y="239"/>
                </a:lnTo>
                <a:lnTo>
                  <a:pt x="159" y="244"/>
                </a:lnTo>
                <a:lnTo>
                  <a:pt x="160" y="252"/>
                </a:lnTo>
                <a:lnTo>
                  <a:pt x="160" y="253"/>
                </a:lnTo>
                <a:lnTo>
                  <a:pt x="160" y="256"/>
                </a:lnTo>
                <a:lnTo>
                  <a:pt x="160" y="261"/>
                </a:lnTo>
                <a:lnTo>
                  <a:pt x="160" y="268"/>
                </a:lnTo>
                <a:lnTo>
                  <a:pt x="160" y="276"/>
                </a:lnTo>
                <a:lnTo>
                  <a:pt x="160" y="285"/>
                </a:lnTo>
                <a:lnTo>
                  <a:pt x="160" y="305"/>
                </a:lnTo>
                <a:lnTo>
                  <a:pt x="160" y="325"/>
                </a:lnTo>
                <a:lnTo>
                  <a:pt x="160" y="334"/>
                </a:lnTo>
                <a:lnTo>
                  <a:pt x="160" y="342"/>
                </a:lnTo>
                <a:lnTo>
                  <a:pt x="160" y="349"/>
                </a:lnTo>
                <a:lnTo>
                  <a:pt x="160" y="354"/>
                </a:lnTo>
                <a:lnTo>
                  <a:pt x="160" y="357"/>
                </a:lnTo>
                <a:lnTo>
                  <a:pt x="160" y="358"/>
                </a:lnTo>
                <a:close/>
                <a:moveTo>
                  <a:pt x="143" y="215"/>
                </a:moveTo>
                <a:lnTo>
                  <a:pt x="35" y="215"/>
                </a:lnTo>
                <a:lnTo>
                  <a:pt x="28" y="216"/>
                </a:lnTo>
                <a:lnTo>
                  <a:pt x="21" y="218"/>
                </a:lnTo>
                <a:lnTo>
                  <a:pt x="15" y="221"/>
                </a:lnTo>
                <a:lnTo>
                  <a:pt x="9" y="226"/>
                </a:lnTo>
                <a:lnTo>
                  <a:pt x="5" y="231"/>
                </a:lnTo>
                <a:lnTo>
                  <a:pt x="2" y="237"/>
                </a:lnTo>
                <a:lnTo>
                  <a:pt x="0" y="244"/>
                </a:lnTo>
                <a:lnTo>
                  <a:pt x="0" y="252"/>
                </a:lnTo>
                <a:lnTo>
                  <a:pt x="0" y="358"/>
                </a:lnTo>
                <a:lnTo>
                  <a:pt x="0" y="366"/>
                </a:lnTo>
                <a:lnTo>
                  <a:pt x="2" y="372"/>
                </a:lnTo>
                <a:lnTo>
                  <a:pt x="5" y="379"/>
                </a:lnTo>
                <a:lnTo>
                  <a:pt x="9" y="384"/>
                </a:lnTo>
                <a:lnTo>
                  <a:pt x="15" y="389"/>
                </a:lnTo>
                <a:lnTo>
                  <a:pt x="21" y="392"/>
                </a:lnTo>
                <a:lnTo>
                  <a:pt x="28" y="394"/>
                </a:lnTo>
                <a:lnTo>
                  <a:pt x="35" y="395"/>
                </a:lnTo>
                <a:lnTo>
                  <a:pt x="143" y="395"/>
                </a:lnTo>
                <a:lnTo>
                  <a:pt x="151" y="394"/>
                </a:lnTo>
                <a:lnTo>
                  <a:pt x="157" y="392"/>
                </a:lnTo>
                <a:lnTo>
                  <a:pt x="163" y="389"/>
                </a:lnTo>
                <a:lnTo>
                  <a:pt x="168" y="384"/>
                </a:lnTo>
                <a:lnTo>
                  <a:pt x="172" y="379"/>
                </a:lnTo>
                <a:lnTo>
                  <a:pt x="177" y="372"/>
                </a:lnTo>
                <a:lnTo>
                  <a:pt x="178" y="366"/>
                </a:lnTo>
                <a:lnTo>
                  <a:pt x="179" y="358"/>
                </a:lnTo>
                <a:lnTo>
                  <a:pt x="179" y="252"/>
                </a:lnTo>
                <a:lnTo>
                  <a:pt x="178" y="244"/>
                </a:lnTo>
                <a:lnTo>
                  <a:pt x="177" y="237"/>
                </a:lnTo>
                <a:lnTo>
                  <a:pt x="172" y="231"/>
                </a:lnTo>
                <a:lnTo>
                  <a:pt x="168" y="226"/>
                </a:lnTo>
                <a:lnTo>
                  <a:pt x="163" y="221"/>
                </a:lnTo>
                <a:lnTo>
                  <a:pt x="157" y="218"/>
                </a:lnTo>
                <a:lnTo>
                  <a:pt x="151" y="216"/>
                </a:lnTo>
                <a:lnTo>
                  <a:pt x="143" y="215"/>
                </a:lnTo>
                <a:close/>
              </a:path>
            </a:pathLst>
          </a:custGeom>
          <a:solidFill>
            <a:schemeClr val="bg1"/>
          </a:solidFill>
          <a:ln>
            <a:noFill/>
          </a:ln>
          <a:extLst/>
        </p:spPr>
        <p:txBody>
          <a:bodyPr lIns="137160" tIns="68580" rIns="137160" bIns="68580"/>
          <a:lstStyle/>
          <a:p>
            <a:pPr defTabSz="1371643">
              <a:defRPr/>
            </a:pPr>
            <a:endParaRPr lang="en-US" sz="4320">
              <a:solidFill>
                <a:schemeClr val="bg1"/>
              </a:solidFill>
            </a:endParaRPr>
          </a:p>
        </p:txBody>
      </p:sp>
      <p:sp>
        <p:nvSpPr>
          <p:cNvPr id="19" name="Freeform 68"/>
          <p:cNvSpPr>
            <a:spLocks noEditPoints="1"/>
          </p:cNvSpPr>
          <p:nvPr/>
        </p:nvSpPr>
        <p:spPr bwMode="auto">
          <a:xfrm>
            <a:off x="1365352" y="5089777"/>
            <a:ext cx="409790" cy="336814"/>
          </a:xfrm>
          <a:custGeom>
            <a:avLst/>
            <a:gdLst>
              <a:gd name="T0" fmla="*/ 378 w 396"/>
              <a:gd name="T1" fmla="*/ 90 h 324"/>
              <a:gd name="T2" fmla="*/ 18 w 396"/>
              <a:gd name="T3" fmla="*/ 90 h 324"/>
              <a:gd name="T4" fmla="*/ 18 w 396"/>
              <a:gd name="T5" fmla="*/ 36 h 324"/>
              <a:gd name="T6" fmla="*/ 36 w 396"/>
              <a:gd name="T7" fmla="*/ 19 h 324"/>
              <a:gd name="T8" fmla="*/ 126 w 396"/>
              <a:gd name="T9" fmla="*/ 19 h 324"/>
              <a:gd name="T10" fmla="*/ 135 w 396"/>
              <a:gd name="T11" fmla="*/ 20 h 324"/>
              <a:gd name="T12" fmla="*/ 184 w 396"/>
              <a:gd name="T13" fmla="*/ 52 h 324"/>
              <a:gd name="T14" fmla="*/ 198 w 396"/>
              <a:gd name="T15" fmla="*/ 54 h 324"/>
              <a:gd name="T16" fmla="*/ 361 w 396"/>
              <a:gd name="T17" fmla="*/ 54 h 324"/>
              <a:gd name="T18" fmla="*/ 378 w 396"/>
              <a:gd name="T19" fmla="*/ 73 h 324"/>
              <a:gd name="T20" fmla="*/ 378 w 396"/>
              <a:gd name="T21" fmla="*/ 73 h 324"/>
              <a:gd name="T22" fmla="*/ 378 w 396"/>
              <a:gd name="T23" fmla="*/ 75 h 324"/>
              <a:gd name="T24" fmla="*/ 378 w 396"/>
              <a:gd name="T25" fmla="*/ 81 h 324"/>
              <a:gd name="T26" fmla="*/ 378 w 396"/>
              <a:gd name="T27" fmla="*/ 88 h 324"/>
              <a:gd name="T28" fmla="*/ 378 w 396"/>
              <a:gd name="T29" fmla="*/ 90 h 324"/>
              <a:gd name="T30" fmla="*/ 378 w 396"/>
              <a:gd name="T31" fmla="*/ 90 h 324"/>
              <a:gd name="T32" fmla="*/ 377 w 396"/>
              <a:gd name="T33" fmla="*/ 295 h 324"/>
              <a:gd name="T34" fmla="*/ 361 w 396"/>
              <a:gd name="T35" fmla="*/ 306 h 324"/>
              <a:gd name="T36" fmla="*/ 36 w 396"/>
              <a:gd name="T37" fmla="*/ 306 h 324"/>
              <a:gd name="T38" fmla="*/ 29 w 396"/>
              <a:gd name="T39" fmla="*/ 305 h 324"/>
              <a:gd name="T40" fmla="*/ 24 w 396"/>
              <a:gd name="T41" fmla="*/ 300 h 324"/>
              <a:gd name="T42" fmla="*/ 19 w 396"/>
              <a:gd name="T43" fmla="*/ 295 h 324"/>
              <a:gd name="T44" fmla="*/ 18 w 396"/>
              <a:gd name="T45" fmla="*/ 289 h 324"/>
              <a:gd name="T46" fmla="*/ 18 w 396"/>
              <a:gd name="T47" fmla="*/ 108 h 324"/>
              <a:gd name="T48" fmla="*/ 378 w 396"/>
              <a:gd name="T49" fmla="*/ 108 h 324"/>
              <a:gd name="T50" fmla="*/ 378 w 396"/>
              <a:gd name="T51" fmla="*/ 111 h 324"/>
              <a:gd name="T52" fmla="*/ 378 w 396"/>
              <a:gd name="T53" fmla="*/ 116 h 324"/>
              <a:gd name="T54" fmla="*/ 377 w 396"/>
              <a:gd name="T55" fmla="*/ 295 h 324"/>
              <a:gd name="T56" fmla="*/ 361 w 396"/>
              <a:gd name="T57" fmla="*/ 36 h 324"/>
              <a:gd name="T58" fmla="*/ 198 w 396"/>
              <a:gd name="T59" fmla="*/ 36 h 324"/>
              <a:gd name="T60" fmla="*/ 186 w 396"/>
              <a:gd name="T61" fmla="*/ 35 h 324"/>
              <a:gd name="T62" fmla="*/ 126 w 396"/>
              <a:gd name="T63" fmla="*/ 0 h 324"/>
              <a:gd name="T64" fmla="*/ 36 w 396"/>
              <a:gd name="T65" fmla="*/ 0 h 324"/>
              <a:gd name="T66" fmla="*/ 29 w 396"/>
              <a:gd name="T67" fmla="*/ 0 h 324"/>
              <a:gd name="T68" fmla="*/ 0 w 396"/>
              <a:gd name="T69" fmla="*/ 36 h 324"/>
              <a:gd name="T70" fmla="*/ 0 w 396"/>
              <a:gd name="T71" fmla="*/ 289 h 324"/>
              <a:gd name="T72" fmla="*/ 0 w 396"/>
              <a:gd name="T73" fmla="*/ 296 h 324"/>
              <a:gd name="T74" fmla="*/ 2 w 396"/>
              <a:gd name="T75" fmla="*/ 303 h 324"/>
              <a:gd name="T76" fmla="*/ 7 w 396"/>
              <a:gd name="T77" fmla="*/ 308 h 324"/>
              <a:gd name="T78" fmla="*/ 11 w 396"/>
              <a:gd name="T79" fmla="*/ 313 h 324"/>
              <a:gd name="T80" fmla="*/ 16 w 396"/>
              <a:gd name="T81" fmla="*/ 318 h 324"/>
              <a:gd name="T82" fmla="*/ 22 w 396"/>
              <a:gd name="T83" fmla="*/ 321 h 324"/>
              <a:gd name="T84" fmla="*/ 29 w 396"/>
              <a:gd name="T85" fmla="*/ 323 h 324"/>
              <a:gd name="T86" fmla="*/ 36 w 396"/>
              <a:gd name="T87" fmla="*/ 324 h 324"/>
              <a:gd name="T88" fmla="*/ 361 w 396"/>
              <a:gd name="T89" fmla="*/ 324 h 324"/>
              <a:gd name="T90" fmla="*/ 396 w 396"/>
              <a:gd name="T91" fmla="*/ 289 h 324"/>
              <a:gd name="T92" fmla="*/ 396 w 396"/>
              <a:gd name="T93" fmla="*/ 73 h 324"/>
              <a:gd name="T94" fmla="*/ 361 w 396"/>
              <a:gd name="T95" fmla="*/ 3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6" h="324">
                <a:moveTo>
                  <a:pt x="378" y="90"/>
                </a:moveTo>
                <a:lnTo>
                  <a:pt x="18" y="90"/>
                </a:lnTo>
                <a:lnTo>
                  <a:pt x="18" y="36"/>
                </a:lnTo>
                <a:cubicBezTo>
                  <a:pt x="20" y="26"/>
                  <a:pt x="25" y="21"/>
                  <a:pt x="36" y="19"/>
                </a:cubicBezTo>
                <a:lnTo>
                  <a:pt x="126" y="19"/>
                </a:lnTo>
                <a:lnTo>
                  <a:pt x="135" y="20"/>
                </a:lnTo>
                <a:cubicBezTo>
                  <a:pt x="156" y="32"/>
                  <a:pt x="159" y="45"/>
                  <a:pt x="184" y="52"/>
                </a:cubicBezTo>
                <a:lnTo>
                  <a:pt x="198" y="54"/>
                </a:lnTo>
                <a:lnTo>
                  <a:pt x="361" y="54"/>
                </a:lnTo>
                <a:cubicBezTo>
                  <a:pt x="372" y="56"/>
                  <a:pt x="376" y="62"/>
                  <a:pt x="378" y="73"/>
                </a:cubicBezTo>
                <a:lnTo>
                  <a:pt x="378" y="73"/>
                </a:lnTo>
                <a:lnTo>
                  <a:pt x="378" y="75"/>
                </a:lnTo>
                <a:lnTo>
                  <a:pt x="378" y="81"/>
                </a:lnTo>
                <a:lnTo>
                  <a:pt x="378" y="88"/>
                </a:lnTo>
                <a:lnTo>
                  <a:pt x="378" y="90"/>
                </a:lnTo>
                <a:lnTo>
                  <a:pt x="378" y="90"/>
                </a:lnTo>
                <a:close/>
                <a:moveTo>
                  <a:pt x="377" y="295"/>
                </a:moveTo>
                <a:cubicBezTo>
                  <a:pt x="371" y="302"/>
                  <a:pt x="370" y="304"/>
                  <a:pt x="361" y="306"/>
                </a:cubicBezTo>
                <a:lnTo>
                  <a:pt x="36" y="306"/>
                </a:lnTo>
                <a:lnTo>
                  <a:pt x="29" y="305"/>
                </a:lnTo>
                <a:lnTo>
                  <a:pt x="24" y="300"/>
                </a:lnTo>
                <a:lnTo>
                  <a:pt x="19" y="295"/>
                </a:lnTo>
                <a:lnTo>
                  <a:pt x="18" y="289"/>
                </a:lnTo>
                <a:lnTo>
                  <a:pt x="18" y="108"/>
                </a:lnTo>
                <a:lnTo>
                  <a:pt x="378" y="108"/>
                </a:lnTo>
                <a:lnTo>
                  <a:pt x="378" y="111"/>
                </a:lnTo>
                <a:lnTo>
                  <a:pt x="378" y="116"/>
                </a:lnTo>
                <a:lnTo>
                  <a:pt x="377" y="295"/>
                </a:lnTo>
                <a:close/>
                <a:moveTo>
                  <a:pt x="361" y="36"/>
                </a:moveTo>
                <a:lnTo>
                  <a:pt x="198" y="36"/>
                </a:lnTo>
                <a:lnTo>
                  <a:pt x="186" y="35"/>
                </a:lnTo>
                <a:cubicBezTo>
                  <a:pt x="158" y="21"/>
                  <a:pt x="158" y="3"/>
                  <a:pt x="126" y="0"/>
                </a:cubicBezTo>
                <a:lnTo>
                  <a:pt x="36" y="0"/>
                </a:lnTo>
                <a:lnTo>
                  <a:pt x="29" y="0"/>
                </a:lnTo>
                <a:cubicBezTo>
                  <a:pt x="13" y="5"/>
                  <a:pt x="0" y="19"/>
                  <a:pt x="0" y="36"/>
                </a:cubicBezTo>
                <a:lnTo>
                  <a:pt x="0" y="289"/>
                </a:lnTo>
                <a:lnTo>
                  <a:pt x="0" y="296"/>
                </a:lnTo>
                <a:lnTo>
                  <a:pt x="2" y="303"/>
                </a:lnTo>
                <a:lnTo>
                  <a:pt x="7" y="308"/>
                </a:lnTo>
                <a:lnTo>
                  <a:pt x="11" y="313"/>
                </a:lnTo>
                <a:lnTo>
                  <a:pt x="16" y="318"/>
                </a:lnTo>
                <a:lnTo>
                  <a:pt x="22" y="321"/>
                </a:lnTo>
                <a:lnTo>
                  <a:pt x="29" y="323"/>
                </a:lnTo>
                <a:lnTo>
                  <a:pt x="36" y="324"/>
                </a:lnTo>
                <a:lnTo>
                  <a:pt x="361" y="324"/>
                </a:lnTo>
                <a:cubicBezTo>
                  <a:pt x="381" y="321"/>
                  <a:pt x="393" y="312"/>
                  <a:pt x="396" y="289"/>
                </a:cubicBezTo>
                <a:lnTo>
                  <a:pt x="396" y="73"/>
                </a:lnTo>
                <a:cubicBezTo>
                  <a:pt x="393" y="51"/>
                  <a:pt x="383" y="39"/>
                  <a:pt x="361" y="36"/>
                </a:cubicBezTo>
                <a:close/>
              </a:path>
            </a:pathLst>
          </a:custGeom>
          <a:solidFill>
            <a:schemeClr val="bg1"/>
          </a:solidFill>
          <a:ln>
            <a:noFill/>
          </a:ln>
          <a:extLst/>
        </p:spPr>
        <p:txBody>
          <a:bodyPr lIns="85725" tIns="42863" rIns="85725" bIns="42863"/>
          <a:lstStyle/>
          <a:p>
            <a:pPr defTabSz="857319">
              <a:defRPr/>
            </a:pPr>
            <a:endParaRPr lang="en-US">
              <a:solidFill>
                <a:schemeClr val="bg1"/>
              </a:solidFill>
            </a:endParaRPr>
          </a:p>
        </p:txBody>
      </p:sp>
      <p:sp>
        <p:nvSpPr>
          <p:cNvPr id="2" name="Picture Placeholder 1"/>
          <p:cNvSpPr>
            <a:spLocks noGrp="1"/>
          </p:cNvSpPr>
          <p:nvPr>
            <p:ph type="pic" sz="quarter" idx="11"/>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3"/>
          </p:nvPr>
        </p:nvSpPr>
        <p:spPr/>
      </p:sp>
    </p:spTree>
    <p:extLst>
      <p:ext uri="{BB962C8B-B14F-4D97-AF65-F5344CB8AC3E}">
        <p14:creationId xmlns:p14="http://schemas.microsoft.com/office/powerpoint/2010/main" val="384865440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75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1500" fill="hold"/>
                                            <p:tgtEl>
                                              <p:spTgt spid="8"/>
                                            </p:tgtEl>
                                            <p:attrNameLst>
                                              <p:attrName>ppt_x</p:attrName>
                                            </p:attrNameLst>
                                          </p:cBhvr>
                                          <p:tavLst>
                                            <p:tav tm="0">
                                              <p:val>
                                                <p:strVal val="#ppt_x"/>
                                              </p:val>
                                            </p:tav>
                                            <p:tav tm="100000">
                                              <p:val>
                                                <p:strVal val="#ppt_x"/>
                                              </p:val>
                                            </p:tav>
                                          </p:tavLst>
                                        </p:anim>
                                        <p:anim calcmode="lin" valueType="num" p14:bounceEnd="80000">
                                          <p:cBhvr additive="base">
                                            <p:cTn id="8" dur="1500" fill="hold"/>
                                            <p:tgtEl>
                                              <p:spTgt spid="8"/>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 calcmode="lin" valueType="num">
                                          <p:cBhvr>
                                            <p:cTn id="11" dur="250" fill="hold"/>
                                            <p:tgtEl>
                                              <p:spTgt spid="9"/>
                                            </p:tgtEl>
                                            <p:attrNameLst>
                                              <p:attrName>ppt_w</p:attrName>
                                            </p:attrNameLst>
                                          </p:cBhvr>
                                          <p:tavLst>
                                            <p:tav tm="0">
                                              <p:val>
                                                <p:strVal val="2/3*#ppt_w"/>
                                              </p:val>
                                            </p:tav>
                                            <p:tav tm="100000">
                                              <p:val>
                                                <p:strVal val="#ppt_w"/>
                                              </p:val>
                                            </p:tav>
                                          </p:tavLst>
                                        </p:anim>
                                        <p:anim calcmode="lin" valueType="num">
                                          <p:cBhvr>
                                            <p:cTn id="12" dur="250" fill="hold"/>
                                            <p:tgtEl>
                                              <p:spTgt spid="9"/>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2.08333E-6 3.45679E-6 L -2.08333E-6 0.07237 " pathEditMode="relative" rAng="0" ptsTypes="AA">
                                          <p:cBhvr>
                                            <p:cTn id="14" dur="500" spd="-100000" fill="hold"/>
                                            <p:tgtEl>
                                              <p:spTgt spid="9"/>
                                            </p:tgtEl>
                                            <p:attrNameLst>
                                              <p:attrName>ppt_x</p:attrName>
                                              <p:attrName>ppt_y</p:attrName>
                                            </p:attrNameLst>
                                          </p:cBhvr>
                                          <p:rCtr x="0" y="3611"/>
                                        </p:animMotion>
                                      </p:childTnLst>
                                    </p:cTn>
                                  </p:par>
                                  <p:par>
                                    <p:cTn id="15" presetID="2" presetClass="entr" presetSubtype="4" fill="hold" grpId="0" nodeType="withEffect" p14:presetBounceEnd="80000">
                                      <p:stCondLst>
                                        <p:cond delay="750"/>
                                      </p:stCondLst>
                                      <p:childTnLst>
                                        <p:set>
                                          <p:cBhvr>
                                            <p:cTn id="16" dur="1" fill="hold">
                                              <p:stCondLst>
                                                <p:cond delay="0"/>
                                              </p:stCondLst>
                                            </p:cTn>
                                            <p:tgtEl>
                                              <p:spTgt spid="10"/>
                                            </p:tgtEl>
                                            <p:attrNameLst>
                                              <p:attrName>style.visibility</p:attrName>
                                            </p:attrNameLst>
                                          </p:cBhvr>
                                          <p:to>
                                            <p:strVal val="visible"/>
                                          </p:to>
                                        </p:set>
                                        <p:anim calcmode="lin" valueType="num" p14:bounceEnd="80000">
                                          <p:cBhvr additive="base">
                                            <p:cTn id="17" dur="1500" fill="hold"/>
                                            <p:tgtEl>
                                              <p:spTgt spid="10"/>
                                            </p:tgtEl>
                                            <p:attrNameLst>
                                              <p:attrName>ppt_x</p:attrName>
                                            </p:attrNameLst>
                                          </p:cBhvr>
                                          <p:tavLst>
                                            <p:tav tm="0">
                                              <p:val>
                                                <p:strVal val="#ppt_x"/>
                                              </p:val>
                                            </p:tav>
                                            <p:tav tm="100000">
                                              <p:val>
                                                <p:strVal val="#ppt_x"/>
                                              </p:val>
                                            </p:tav>
                                          </p:tavLst>
                                        </p:anim>
                                        <p:anim calcmode="lin" valueType="num" p14:bounceEnd="80000">
                                          <p:cBhvr additive="base">
                                            <p:cTn id="18" dur="1500" fill="hold"/>
                                            <p:tgtEl>
                                              <p:spTgt spid="10"/>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ppt_w</p:attrName>
                                            </p:attrNameLst>
                                          </p:cBhvr>
                                          <p:tavLst>
                                            <p:tav tm="0">
                                              <p:val>
                                                <p:strVal val="2/3*#ppt_w"/>
                                              </p:val>
                                            </p:tav>
                                            <p:tav tm="100000">
                                              <p:val>
                                                <p:strVal val="#ppt_w"/>
                                              </p:val>
                                            </p:tav>
                                          </p:tavLst>
                                        </p:anim>
                                        <p:anim calcmode="lin" valueType="num">
                                          <p:cBhvr>
                                            <p:cTn id="22" dur="250" fill="hold"/>
                                            <p:tgtEl>
                                              <p:spTgt spid="11"/>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2.08333E-6 3.45679E-6 L -2.08333E-6 0.07237 " pathEditMode="relative" rAng="0" ptsTypes="AA">
                                          <p:cBhvr>
                                            <p:cTn id="24" dur="500" spd="-100000" fill="hold"/>
                                            <p:tgtEl>
                                              <p:spTgt spid="11"/>
                                            </p:tgtEl>
                                            <p:attrNameLst>
                                              <p:attrName>ppt_x</p:attrName>
                                              <p:attrName>ppt_y</p:attrName>
                                            </p:attrNameLst>
                                          </p:cBhvr>
                                          <p:rCtr x="0" y="3611"/>
                                        </p:animMotion>
                                      </p:childTnLst>
                                    </p:cTn>
                                  </p:par>
                                  <p:par>
                                    <p:cTn id="25" presetID="2" presetClass="entr" presetSubtype="4" fill="hold" grpId="0" nodeType="withEffect" p14:presetBounceEnd="80000">
                                      <p:stCondLst>
                                        <p:cond delay="750"/>
                                      </p:stCondLst>
                                      <p:childTnLst>
                                        <p:set>
                                          <p:cBhvr>
                                            <p:cTn id="26" dur="1" fill="hold">
                                              <p:stCondLst>
                                                <p:cond delay="0"/>
                                              </p:stCondLst>
                                            </p:cTn>
                                            <p:tgtEl>
                                              <p:spTgt spid="12"/>
                                            </p:tgtEl>
                                            <p:attrNameLst>
                                              <p:attrName>style.visibility</p:attrName>
                                            </p:attrNameLst>
                                          </p:cBhvr>
                                          <p:to>
                                            <p:strVal val="visible"/>
                                          </p:to>
                                        </p:set>
                                        <p:anim calcmode="lin" valueType="num" p14:bounceEnd="80000">
                                          <p:cBhvr additive="base">
                                            <p:cTn id="27" dur="15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28" dur="1500" fill="hold"/>
                                            <p:tgtEl>
                                              <p:spTgt spid="12"/>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p:cTn id="31" dur="250" fill="hold"/>
                                            <p:tgtEl>
                                              <p:spTgt spid="13"/>
                                            </p:tgtEl>
                                            <p:attrNameLst>
                                              <p:attrName>ppt_w</p:attrName>
                                            </p:attrNameLst>
                                          </p:cBhvr>
                                          <p:tavLst>
                                            <p:tav tm="0">
                                              <p:val>
                                                <p:strVal val="2/3*#ppt_w"/>
                                              </p:val>
                                            </p:tav>
                                            <p:tav tm="100000">
                                              <p:val>
                                                <p:strVal val="#ppt_w"/>
                                              </p:val>
                                            </p:tav>
                                          </p:tavLst>
                                        </p:anim>
                                        <p:anim calcmode="lin" valueType="num">
                                          <p:cBhvr>
                                            <p:cTn id="32" dur="250" fill="hold"/>
                                            <p:tgtEl>
                                              <p:spTgt spid="1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2.08333E-6 3.45679E-6 L -2.08333E-6 0.07237 " pathEditMode="relative" rAng="0" ptsTypes="AA">
                                          <p:cBhvr>
                                            <p:cTn id="34" dur="500" spd="-100000" fill="hold"/>
                                            <p:tgtEl>
                                              <p:spTgt spid="13"/>
                                            </p:tgtEl>
                                            <p:attrNameLst>
                                              <p:attrName>ppt_x</p:attrName>
                                              <p:attrName>ppt_y</p:attrName>
                                            </p:attrNameLst>
                                          </p:cBhvr>
                                          <p:rCtr x="0" y="3611"/>
                                        </p:animMotion>
                                      </p:childTnLst>
                                    </p:cTn>
                                  </p:par>
                                  <p:par>
                                    <p:cTn id="35" presetID="2" presetClass="entr" presetSubtype="4" fill="hold" grpId="0" nodeType="withEffect" p14:presetBounceEnd="80000">
                                      <p:stCondLst>
                                        <p:cond delay="600"/>
                                      </p:stCondLst>
                                      <p:childTnLst>
                                        <p:set>
                                          <p:cBhvr>
                                            <p:cTn id="36" dur="1" fill="hold">
                                              <p:stCondLst>
                                                <p:cond delay="0"/>
                                              </p:stCondLst>
                                            </p:cTn>
                                            <p:tgtEl>
                                              <p:spTgt spid="17"/>
                                            </p:tgtEl>
                                            <p:attrNameLst>
                                              <p:attrName>style.visibility</p:attrName>
                                            </p:attrNameLst>
                                          </p:cBhvr>
                                          <p:to>
                                            <p:strVal val="visible"/>
                                          </p:to>
                                        </p:set>
                                        <p:anim calcmode="lin" valueType="num" p14:bounceEnd="80000">
                                          <p:cBhvr additive="base">
                                            <p:cTn id="37" dur="1500" fill="hold"/>
                                            <p:tgtEl>
                                              <p:spTgt spid="17"/>
                                            </p:tgtEl>
                                            <p:attrNameLst>
                                              <p:attrName>ppt_x</p:attrName>
                                            </p:attrNameLst>
                                          </p:cBhvr>
                                          <p:tavLst>
                                            <p:tav tm="0">
                                              <p:val>
                                                <p:strVal val="#ppt_x"/>
                                              </p:val>
                                            </p:tav>
                                            <p:tav tm="100000">
                                              <p:val>
                                                <p:strVal val="#ppt_x"/>
                                              </p:val>
                                            </p:tav>
                                          </p:tavLst>
                                        </p:anim>
                                        <p:anim calcmode="lin" valueType="num" p14:bounceEnd="80000">
                                          <p:cBhvr additive="base">
                                            <p:cTn id="38" dur="150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75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80000">
                                      <p:stCondLst>
                                        <p:cond delay="600"/>
                                      </p:stCondLst>
                                      <p:childTnLst>
                                        <p:set>
                                          <p:cBhvr>
                                            <p:cTn id="44" dur="1" fill="hold">
                                              <p:stCondLst>
                                                <p:cond delay="0"/>
                                              </p:stCondLst>
                                            </p:cTn>
                                            <p:tgtEl>
                                              <p:spTgt spid="19"/>
                                            </p:tgtEl>
                                            <p:attrNameLst>
                                              <p:attrName>style.visibility</p:attrName>
                                            </p:attrNameLst>
                                          </p:cBhvr>
                                          <p:to>
                                            <p:strVal val="visible"/>
                                          </p:to>
                                        </p:set>
                                        <p:anim calcmode="lin" valueType="num" p14:bounceEnd="80000">
                                          <p:cBhvr additive="base">
                                            <p:cTn id="45" dur="150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46" dur="1500" fill="hold"/>
                                            <p:tgtEl>
                                              <p:spTgt spid="19"/>
                                            </p:tgtEl>
                                            <p:attrNameLst>
                                              <p:attrName>ppt_y</p:attrName>
                                            </p:attrNameLst>
                                          </p:cBhvr>
                                          <p:tavLst>
                                            <p:tav tm="0">
                                              <p:val>
                                                <p:strVal val="1+#ppt_h/2"/>
                                              </p:val>
                                            </p:tav>
                                            <p:tav tm="100000">
                                              <p:val>
                                                <p:strVal val="#ppt_y"/>
                                              </p:val>
                                            </p:tav>
                                          </p:tavLst>
                                        </p:anim>
                                      </p:childTnLst>
                                    </p:cTn>
                                  </p:par>
                                  <p:par>
                                    <p:cTn id="47" presetID="53" presetClass="entr" presetSubtype="16" fill="hold" grpId="0" nodeType="withEffect">
                                      <p:stCondLst>
                                        <p:cond delay="30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grpId="0" nodeType="withEffect">
                                      <p:stCondLst>
                                        <p:cond delay="30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par>
                                    <p:cTn id="57" presetID="53" presetClass="entr" presetSubtype="16" fill="hold" grpId="0" nodeType="withEffect">
                                      <p:stCondLst>
                                        <p:cond delay="30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P spid="10" grpId="0"/>
          <p:bldP spid="11" grpId="0"/>
          <p:bldP spid="11" grpId="1"/>
          <p:bldP spid="12" grpId="0"/>
          <p:bldP spid="13" grpId="0"/>
          <p:bldP spid="13" grpId="1"/>
          <p:bldP spid="14" grpId="0" animBg="1"/>
          <p:bldP spid="15" grpId="0" animBg="1"/>
          <p:bldP spid="16" grpId="0" animBg="1"/>
          <p:bldP spid="17" grpId="0" animBg="1"/>
          <p:bldP spid="18" grpId="0" animBg="1"/>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75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ppt_x"/>
                                              </p:val>
                                            </p:tav>
                                            <p:tav tm="100000">
                                              <p:val>
                                                <p:strVal val="#ppt_x"/>
                                              </p:val>
                                            </p:tav>
                                          </p:tavLst>
                                        </p:anim>
                                        <p:anim calcmode="lin" valueType="num">
                                          <p:cBhvr additive="base">
                                            <p:cTn id="8" dur="1500" fill="hold"/>
                                            <p:tgtEl>
                                              <p:spTgt spid="8"/>
                                            </p:tgtEl>
                                            <p:attrNameLst>
                                              <p:attrName>ppt_y</p:attrName>
                                            </p:attrNameLst>
                                          </p:cBhvr>
                                          <p:tavLst>
                                            <p:tav tm="0">
                                              <p:val>
                                                <p:strVal val="1+#ppt_h/2"/>
                                              </p:val>
                                            </p:tav>
                                            <p:tav tm="100000">
                                              <p:val>
                                                <p:strVal val="#ppt_y"/>
                                              </p:val>
                                            </p:tav>
                                          </p:tavLst>
                                        </p:anim>
                                      </p:childTnLst>
                                    </p:cTn>
                                  </p:par>
                                  <p:par>
                                    <p:cTn id="9" presetID="23" presetClass="entr" presetSubtype="272"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 calcmode="lin" valueType="num">
                                          <p:cBhvr>
                                            <p:cTn id="11" dur="250" fill="hold"/>
                                            <p:tgtEl>
                                              <p:spTgt spid="9"/>
                                            </p:tgtEl>
                                            <p:attrNameLst>
                                              <p:attrName>ppt_w</p:attrName>
                                            </p:attrNameLst>
                                          </p:cBhvr>
                                          <p:tavLst>
                                            <p:tav tm="0">
                                              <p:val>
                                                <p:strVal val="2/3*#ppt_w"/>
                                              </p:val>
                                            </p:tav>
                                            <p:tav tm="100000">
                                              <p:val>
                                                <p:strVal val="#ppt_w"/>
                                              </p:val>
                                            </p:tav>
                                          </p:tavLst>
                                        </p:anim>
                                        <p:anim calcmode="lin" valueType="num">
                                          <p:cBhvr>
                                            <p:cTn id="12" dur="250" fill="hold"/>
                                            <p:tgtEl>
                                              <p:spTgt spid="9"/>
                                            </p:tgtEl>
                                            <p:attrNameLst>
                                              <p:attrName>ppt_h</p:attrName>
                                            </p:attrNameLst>
                                          </p:cBhvr>
                                          <p:tavLst>
                                            <p:tav tm="0">
                                              <p:val>
                                                <p:strVal val="2/3*#ppt_h"/>
                                              </p:val>
                                            </p:tav>
                                            <p:tav tm="100000">
                                              <p:val>
                                                <p:strVal val="#ppt_h"/>
                                              </p:val>
                                            </p:tav>
                                          </p:tavLst>
                                        </p:anim>
                                      </p:childTnLst>
                                    </p:cTn>
                                  </p:par>
                                  <p:par>
                                    <p:cTn id="13" presetID="42" presetClass="path" presetSubtype="0" accel="49333" decel="50667" fill="hold" grpId="1" nodeType="withEffect">
                                      <p:stCondLst>
                                        <p:cond delay="750"/>
                                      </p:stCondLst>
                                      <p:childTnLst>
                                        <p:animMotion origin="layout" path="M -2.08333E-6 3.45679E-6 L -2.08333E-6 0.07237 " pathEditMode="relative" rAng="0" ptsTypes="AA">
                                          <p:cBhvr>
                                            <p:cTn id="14" dur="500" spd="-100000" fill="hold"/>
                                            <p:tgtEl>
                                              <p:spTgt spid="9"/>
                                            </p:tgtEl>
                                            <p:attrNameLst>
                                              <p:attrName>ppt_x</p:attrName>
                                              <p:attrName>ppt_y</p:attrName>
                                            </p:attrNameLst>
                                          </p:cBhvr>
                                          <p:rCtr x="0" y="3611"/>
                                        </p:animMotion>
                                      </p:childTnLst>
                                    </p:cTn>
                                  </p:par>
                                  <p:par>
                                    <p:cTn id="15" presetID="2" presetClass="entr" presetSubtype="4" fill="hold" grpId="0" nodeType="withEffect">
                                      <p:stCondLst>
                                        <p:cond delay="7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500" fill="hold"/>
                                            <p:tgtEl>
                                              <p:spTgt spid="10"/>
                                            </p:tgtEl>
                                            <p:attrNameLst>
                                              <p:attrName>ppt_x</p:attrName>
                                            </p:attrNameLst>
                                          </p:cBhvr>
                                          <p:tavLst>
                                            <p:tav tm="0">
                                              <p:val>
                                                <p:strVal val="#ppt_x"/>
                                              </p:val>
                                            </p:tav>
                                            <p:tav tm="100000">
                                              <p:val>
                                                <p:strVal val="#ppt_x"/>
                                              </p:val>
                                            </p:tav>
                                          </p:tavLst>
                                        </p:anim>
                                        <p:anim calcmode="lin" valueType="num">
                                          <p:cBhvr additive="base">
                                            <p:cTn id="18" dur="1500" fill="hold"/>
                                            <p:tgtEl>
                                              <p:spTgt spid="10"/>
                                            </p:tgtEl>
                                            <p:attrNameLst>
                                              <p:attrName>ppt_y</p:attrName>
                                            </p:attrNameLst>
                                          </p:cBhvr>
                                          <p:tavLst>
                                            <p:tav tm="0">
                                              <p:val>
                                                <p:strVal val="1+#ppt_h/2"/>
                                              </p:val>
                                            </p:tav>
                                            <p:tav tm="100000">
                                              <p:val>
                                                <p:strVal val="#ppt_y"/>
                                              </p:val>
                                            </p:tav>
                                          </p:tavLst>
                                        </p:anim>
                                      </p:childTnLst>
                                    </p:cTn>
                                  </p:par>
                                  <p:par>
                                    <p:cTn id="19" presetID="23" presetClass="entr" presetSubtype="272" fill="hold" grpId="0"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ppt_w</p:attrName>
                                            </p:attrNameLst>
                                          </p:cBhvr>
                                          <p:tavLst>
                                            <p:tav tm="0">
                                              <p:val>
                                                <p:strVal val="2/3*#ppt_w"/>
                                              </p:val>
                                            </p:tav>
                                            <p:tav tm="100000">
                                              <p:val>
                                                <p:strVal val="#ppt_w"/>
                                              </p:val>
                                            </p:tav>
                                          </p:tavLst>
                                        </p:anim>
                                        <p:anim calcmode="lin" valueType="num">
                                          <p:cBhvr>
                                            <p:cTn id="22" dur="250" fill="hold"/>
                                            <p:tgtEl>
                                              <p:spTgt spid="11"/>
                                            </p:tgtEl>
                                            <p:attrNameLst>
                                              <p:attrName>ppt_h</p:attrName>
                                            </p:attrNameLst>
                                          </p:cBhvr>
                                          <p:tavLst>
                                            <p:tav tm="0">
                                              <p:val>
                                                <p:strVal val="2/3*#ppt_h"/>
                                              </p:val>
                                            </p:tav>
                                            <p:tav tm="100000">
                                              <p:val>
                                                <p:strVal val="#ppt_h"/>
                                              </p:val>
                                            </p:tav>
                                          </p:tavLst>
                                        </p:anim>
                                      </p:childTnLst>
                                    </p:cTn>
                                  </p:par>
                                  <p:par>
                                    <p:cTn id="23" presetID="42" presetClass="path" presetSubtype="0" accel="49333" decel="50667" fill="hold" grpId="1" nodeType="withEffect">
                                      <p:stCondLst>
                                        <p:cond delay="750"/>
                                      </p:stCondLst>
                                      <p:childTnLst>
                                        <p:animMotion origin="layout" path="M -2.08333E-6 3.45679E-6 L -2.08333E-6 0.07237 " pathEditMode="relative" rAng="0" ptsTypes="AA">
                                          <p:cBhvr>
                                            <p:cTn id="24" dur="500" spd="-100000" fill="hold"/>
                                            <p:tgtEl>
                                              <p:spTgt spid="11"/>
                                            </p:tgtEl>
                                            <p:attrNameLst>
                                              <p:attrName>ppt_x</p:attrName>
                                              <p:attrName>ppt_y</p:attrName>
                                            </p:attrNameLst>
                                          </p:cBhvr>
                                          <p:rCtr x="0" y="3611"/>
                                        </p:animMotion>
                                      </p:childTnLst>
                                    </p:cTn>
                                  </p:par>
                                  <p:par>
                                    <p:cTn id="25" presetID="2" presetClass="entr" presetSubtype="4"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500" fill="hold"/>
                                            <p:tgtEl>
                                              <p:spTgt spid="12"/>
                                            </p:tgtEl>
                                            <p:attrNameLst>
                                              <p:attrName>ppt_x</p:attrName>
                                            </p:attrNameLst>
                                          </p:cBhvr>
                                          <p:tavLst>
                                            <p:tav tm="0">
                                              <p:val>
                                                <p:strVal val="#ppt_x"/>
                                              </p:val>
                                            </p:tav>
                                            <p:tav tm="100000">
                                              <p:val>
                                                <p:strVal val="#ppt_x"/>
                                              </p:val>
                                            </p:tav>
                                          </p:tavLst>
                                        </p:anim>
                                        <p:anim calcmode="lin" valueType="num">
                                          <p:cBhvr additive="base">
                                            <p:cTn id="28" dur="1500" fill="hold"/>
                                            <p:tgtEl>
                                              <p:spTgt spid="12"/>
                                            </p:tgtEl>
                                            <p:attrNameLst>
                                              <p:attrName>ppt_y</p:attrName>
                                            </p:attrNameLst>
                                          </p:cBhvr>
                                          <p:tavLst>
                                            <p:tav tm="0">
                                              <p:val>
                                                <p:strVal val="1+#ppt_h/2"/>
                                              </p:val>
                                            </p:tav>
                                            <p:tav tm="100000">
                                              <p:val>
                                                <p:strVal val="#ppt_y"/>
                                              </p:val>
                                            </p:tav>
                                          </p:tavLst>
                                        </p:anim>
                                      </p:childTnLst>
                                    </p:cTn>
                                  </p:par>
                                  <p:par>
                                    <p:cTn id="29" presetID="23" presetClass="entr" presetSubtype="272" fill="hold" grpId="0"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p:cTn id="31" dur="250" fill="hold"/>
                                            <p:tgtEl>
                                              <p:spTgt spid="13"/>
                                            </p:tgtEl>
                                            <p:attrNameLst>
                                              <p:attrName>ppt_w</p:attrName>
                                            </p:attrNameLst>
                                          </p:cBhvr>
                                          <p:tavLst>
                                            <p:tav tm="0">
                                              <p:val>
                                                <p:strVal val="2/3*#ppt_w"/>
                                              </p:val>
                                            </p:tav>
                                            <p:tav tm="100000">
                                              <p:val>
                                                <p:strVal val="#ppt_w"/>
                                              </p:val>
                                            </p:tav>
                                          </p:tavLst>
                                        </p:anim>
                                        <p:anim calcmode="lin" valueType="num">
                                          <p:cBhvr>
                                            <p:cTn id="32" dur="250" fill="hold"/>
                                            <p:tgtEl>
                                              <p:spTgt spid="13"/>
                                            </p:tgtEl>
                                            <p:attrNameLst>
                                              <p:attrName>ppt_h</p:attrName>
                                            </p:attrNameLst>
                                          </p:cBhvr>
                                          <p:tavLst>
                                            <p:tav tm="0">
                                              <p:val>
                                                <p:strVal val="2/3*#ppt_h"/>
                                              </p:val>
                                            </p:tav>
                                            <p:tav tm="100000">
                                              <p:val>
                                                <p:strVal val="#ppt_h"/>
                                              </p:val>
                                            </p:tav>
                                          </p:tavLst>
                                        </p:anim>
                                      </p:childTnLst>
                                    </p:cTn>
                                  </p:par>
                                  <p:par>
                                    <p:cTn id="33" presetID="42" presetClass="path" presetSubtype="0" accel="49333" decel="50667" fill="hold" grpId="1" nodeType="withEffect">
                                      <p:stCondLst>
                                        <p:cond delay="750"/>
                                      </p:stCondLst>
                                      <p:childTnLst>
                                        <p:animMotion origin="layout" path="M -2.08333E-6 3.45679E-6 L -2.08333E-6 0.07237 " pathEditMode="relative" rAng="0" ptsTypes="AA">
                                          <p:cBhvr>
                                            <p:cTn id="34" dur="500" spd="-100000" fill="hold"/>
                                            <p:tgtEl>
                                              <p:spTgt spid="13"/>
                                            </p:tgtEl>
                                            <p:attrNameLst>
                                              <p:attrName>ppt_x</p:attrName>
                                              <p:attrName>ppt_y</p:attrName>
                                            </p:attrNameLst>
                                          </p:cBhvr>
                                          <p:rCtr x="0" y="3611"/>
                                        </p:animMotion>
                                      </p:childTnLst>
                                    </p:cTn>
                                  </p:par>
                                  <p:par>
                                    <p:cTn id="35" presetID="2" presetClass="entr" presetSubtype="4" fill="hold" grpId="0" nodeType="withEffect">
                                      <p:stCondLst>
                                        <p:cond delay="60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1500" fill="hold"/>
                                            <p:tgtEl>
                                              <p:spTgt spid="17"/>
                                            </p:tgtEl>
                                            <p:attrNameLst>
                                              <p:attrName>ppt_x</p:attrName>
                                            </p:attrNameLst>
                                          </p:cBhvr>
                                          <p:tavLst>
                                            <p:tav tm="0">
                                              <p:val>
                                                <p:strVal val="#ppt_x"/>
                                              </p:val>
                                            </p:tav>
                                            <p:tav tm="100000">
                                              <p:val>
                                                <p:strVal val="#ppt_x"/>
                                              </p:val>
                                            </p:tav>
                                          </p:tavLst>
                                        </p:anim>
                                        <p:anim calcmode="lin" valueType="num">
                                          <p:cBhvr additive="base">
                                            <p:cTn id="38" dur="150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75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6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1500" fill="hold"/>
                                            <p:tgtEl>
                                              <p:spTgt spid="19"/>
                                            </p:tgtEl>
                                            <p:attrNameLst>
                                              <p:attrName>ppt_x</p:attrName>
                                            </p:attrNameLst>
                                          </p:cBhvr>
                                          <p:tavLst>
                                            <p:tav tm="0">
                                              <p:val>
                                                <p:strVal val="#ppt_x"/>
                                              </p:val>
                                            </p:tav>
                                            <p:tav tm="100000">
                                              <p:val>
                                                <p:strVal val="#ppt_x"/>
                                              </p:val>
                                            </p:tav>
                                          </p:tavLst>
                                        </p:anim>
                                        <p:anim calcmode="lin" valueType="num">
                                          <p:cBhvr additive="base">
                                            <p:cTn id="46" dur="1500" fill="hold"/>
                                            <p:tgtEl>
                                              <p:spTgt spid="19"/>
                                            </p:tgtEl>
                                            <p:attrNameLst>
                                              <p:attrName>ppt_y</p:attrName>
                                            </p:attrNameLst>
                                          </p:cBhvr>
                                          <p:tavLst>
                                            <p:tav tm="0">
                                              <p:val>
                                                <p:strVal val="1+#ppt_h/2"/>
                                              </p:val>
                                            </p:tav>
                                            <p:tav tm="100000">
                                              <p:val>
                                                <p:strVal val="#ppt_y"/>
                                              </p:val>
                                            </p:tav>
                                          </p:tavLst>
                                        </p:anim>
                                      </p:childTnLst>
                                    </p:cTn>
                                  </p:par>
                                  <p:par>
                                    <p:cTn id="47" presetID="53" presetClass="entr" presetSubtype="16" fill="hold" grpId="0" nodeType="withEffect">
                                      <p:stCondLst>
                                        <p:cond delay="30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grpId="0" nodeType="withEffect">
                                      <p:stCondLst>
                                        <p:cond delay="30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par>
                                    <p:cTn id="57" presetID="53" presetClass="entr" presetSubtype="16" fill="hold" grpId="0" nodeType="withEffect">
                                      <p:stCondLst>
                                        <p:cond delay="30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P spid="10" grpId="0"/>
          <p:bldP spid="11" grpId="0"/>
          <p:bldP spid="11" grpId="1"/>
          <p:bldP spid="12" grpId="0"/>
          <p:bldP spid="13" grpId="0"/>
          <p:bldP spid="13" grpId="1"/>
          <p:bldP spid="14" grpId="0" animBg="1"/>
          <p:bldP spid="15" grpId="0" animBg="1"/>
          <p:bldP spid="16" grpId="0" animBg="1"/>
          <p:bldP spid="17" grpId="0" animBg="1"/>
          <p:bldP spid="18" grpId="0" animBg="1"/>
          <p:bldP spid="19"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6"/>
          </p:nvPr>
        </p:nvSpPr>
        <p:spPr>
          <a:xfrm>
            <a:off x="3482373" y="5169565"/>
            <a:ext cx="3641411" cy="7739687"/>
          </a:xfrm>
        </p:spPr>
      </p:sp>
      <p:sp>
        <p:nvSpPr>
          <p:cNvPr id="3" name="Picture Placeholder 2"/>
          <p:cNvSpPr>
            <a:spLocks noGrp="1"/>
          </p:cNvSpPr>
          <p:nvPr>
            <p:ph type="pic" sz="quarter" idx="27"/>
          </p:nvPr>
        </p:nvSpPr>
        <p:spPr>
          <a:xfrm>
            <a:off x="9403851" y="5118766"/>
            <a:ext cx="3641411" cy="7739687"/>
          </a:xfrm>
        </p:spPr>
      </p:sp>
      <p:sp>
        <p:nvSpPr>
          <p:cNvPr id="4" name="Picture Placeholder 3"/>
          <p:cNvSpPr>
            <a:spLocks noGrp="1"/>
          </p:cNvSpPr>
          <p:nvPr>
            <p:ph type="pic" sz="quarter" idx="28"/>
          </p:nvPr>
        </p:nvSpPr>
        <p:spPr>
          <a:xfrm>
            <a:off x="9378450" y="1795665"/>
            <a:ext cx="3641411" cy="7739687"/>
          </a:xfrm>
        </p:spPr>
      </p:sp>
      <p:sp>
        <p:nvSpPr>
          <p:cNvPr id="5" name="Picture Placeholder 4"/>
          <p:cNvSpPr>
            <a:spLocks noGrp="1"/>
          </p:cNvSpPr>
          <p:nvPr>
            <p:ph type="pic" sz="quarter" idx="29"/>
          </p:nvPr>
        </p:nvSpPr>
        <p:spPr>
          <a:xfrm>
            <a:off x="15223727" y="1782323"/>
            <a:ext cx="3641411" cy="7739687"/>
          </a:xfrm>
        </p:spPr>
      </p:sp>
      <p:sp>
        <p:nvSpPr>
          <p:cNvPr id="6" name="Picture Placeholder 5"/>
          <p:cNvSpPr>
            <a:spLocks noGrp="1"/>
          </p:cNvSpPr>
          <p:nvPr>
            <p:ph type="pic" sz="quarter" idx="30"/>
          </p:nvPr>
        </p:nvSpPr>
        <p:spPr>
          <a:xfrm>
            <a:off x="15223727" y="-1579520"/>
            <a:ext cx="3641411" cy="7739687"/>
          </a:xfrm>
        </p:spPr>
      </p:sp>
      <p:sp>
        <p:nvSpPr>
          <p:cNvPr id="7" name="Picture Placeholder 6"/>
          <p:cNvSpPr>
            <a:spLocks noGrp="1"/>
          </p:cNvSpPr>
          <p:nvPr>
            <p:ph type="pic" sz="quarter" idx="31"/>
          </p:nvPr>
        </p:nvSpPr>
        <p:spPr>
          <a:xfrm>
            <a:off x="10341180" y="-2074179"/>
            <a:ext cx="3641411" cy="7739687"/>
          </a:xfrm>
        </p:spPr>
      </p:sp>
      <p:sp>
        <p:nvSpPr>
          <p:cNvPr id="11" name="Picture Placeholder 6"/>
          <p:cNvSpPr txBox="1">
            <a:spLocks/>
          </p:cNvSpPr>
          <p:nvPr/>
        </p:nvSpPr>
        <p:spPr>
          <a:xfrm>
            <a:off x="15165765" y="5169565"/>
            <a:ext cx="3641411" cy="7739687"/>
          </a:xfrm>
          <a:custGeom>
            <a:avLst/>
            <a:gdLst>
              <a:gd name="connsiteX0" fmla="*/ 314515 w 2969356"/>
              <a:gd name="connsiteY0" fmla="*/ 0 h 6311258"/>
              <a:gd name="connsiteX1" fmla="*/ 712518 w 2969356"/>
              <a:gd name="connsiteY1" fmla="*/ 0 h 6311258"/>
              <a:gd name="connsiteX2" fmla="*/ 712518 w 2969356"/>
              <a:gd name="connsiteY2" fmla="*/ 74390 h 6311258"/>
              <a:gd name="connsiteX3" fmla="*/ 841104 w 2969356"/>
              <a:gd name="connsiteY3" fmla="*/ 202284 h 6311258"/>
              <a:gd name="connsiteX4" fmla="*/ 2129212 w 2969356"/>
              <a:gd name="connsiteY4" fmla="*/ 202284 h 6311258"/>
              <a:gd name="connsiteX5" fmla="*/ 2257800 w 2969356"/>
              <a:gd name="connsiteY5" fmla="*/ 74390 h 6311258"/>
              <a:gd name="connsiteX6" fmla="*/ 2257800 w 2969356"/>
              <a:gd name="connsiteY6" fmla="*/ 0 h 6311258"/>
              <a:gd name="connsiteX7" fmla="*/ 2654842 w 2969356"/>
              <a:gd name="connsiteY7" fmla="*/ 0 h 6311258"/>
              <a:gd name="connsiteX8" fmla="*/ 2969356 w 2969356"/>
              <a:gd name="connsiteY8" fmla="*/ 312818 h 6311258"/>
              <a:gd name="connsiteX9" fmla="*/ 2969356 w 2969356"/>
              <a:gd name="connsiteY9" fmla="*/ 5998440 h 6311258"/>
              <a:gd name="connsiteX10" fmla="*/ 2654842 w 2969356"/>
              <a:gd name="connsiteY10" fmla="*/ 6311258 h 6311258"/>
              <a:gd name="connsiteX11" fmla="*/ 314515 w 2969356"/>
              <a:gd name="connsiteY11" fmla="*/ 6311258 h 6311258"/>
              <a:gd name="connsiteX12" fmla="*/ 0 w 2969356"/>
              <a:gd name="connsiteY12" fmla="*/ 5998440 h 6311258"/>
              <a:gd name="connsiteX13" fmla="*/ 0 w 2969356"/>
              <a:gd name="connsiteY13" fmla="*/ 312818 h 6311258"/>
              <a:gd name="connsiteX14" fmla="*/ 314515 w 2969356"/>
              <a:gd name="connsiteY14" fmla="*/ 0 h 6311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69356" h="6311258">
                <a:moveTo>
                  <a:pt x="314515" y="0"/>
                </a:moveTo>
                <a:lnTo>
                  <a:pt x="712518" y="0"/>
                </a:lnTo>
                <a:lnTo>
                  <a:pt x="712518" y="74390"/>
                </a:lnTo>
                <a:cubicBezTo>
                  <a:pt x="712518" y="145024"/>
                  <a:pt x="770088" y="202284"/>
                  <a:pt x="841104" y="202284"/>
                </a:cubicBezTo>
                <a:lnTo>
                  <a:pt x="2129212" y="202284"/>
                </a:lnTo>
                <a:cubicBezTo>
                  <a:pt x="2200228" y="202284"/>
                  <a:pt x="2257800" y="145024"/>
                  <a:pt x="2257800" y="74390"/>
                </a:cubicBezTo>
                <a:lnTo>
                  <a:pt x="2257800" y="0"/>
                </a:lnTo>
                <a:lnTo>
                  <a:pt x="2654842" y="0"/>
                </a:lnTo>
                <a:cubicBezTo>
                  <a:pt x="2828542" y="0"/>
                  <a:pt x="2969356" y="140054"/>
                  <a:pt x="2969356" y="312818"/>
                </a:cubicBezTo>
                <a:lnTo>
                  <a:pt x="2969356" y="5998440"/>
                </a:lnTo>
                <a:cubicBezTo>
                  <a:pt x="2969356" y="6171205"/>
                  <a:pt x="2828542" y="6311258"/>
                  <a:pt x="2654842" y="6311258"/>
                </a:cubicBezTo>
                <a:lnTo>
                  <a:pt x="314515" y="6311258"/>
                </a:lnTo>
                <a:cubicBezTo>
                  <a:pt x="140814" y="6311258"/>
                  <a:pt x="0" y="6171205"/>
                  <a:pt x="0" y="5998440"/>
                </a:cubicBezTo>
                <a:lnTo>
                  <a:pt x="0" y="312818"/>
                </a:lnTo>
                <a:cubicBezTo>
                  <a:pt x="0" y="140054"/>
                  <a:pt x="140814" y="0"/>
                  <a:pt x="314515" y="0"/>
                </a:cubicBezTo>
                <a:close/>
              </a:path>
            </a:pathLst>
          </a:custGeom>
          <a:pattFill prst="dkDnDiag">
            <a:fgClr>
              <a:schemeClr val="bg1">
                <a:lumMod val="95000"/>
              </a:schemeClr>
            </a:fgClr>
            <a:bgClr>
              <a:schemeClr val="tx1">
                <a:lumMod val="10000"/>
                <a:lumOff val="90000"/>
              </a:schemeClr>
            </a:bgClr>
          </a:pattFill>
          <a:scene3d>
            <a:camera prst="orthographicFront">
              <a:rot lat="2100000" lon="18900000" rev="18000000"/>
            </a:camera>
            <a:lightRig rig="threePt" dir="t"/>
          </a:scene3d>
        </p:spPr>
      </p:sp>
      <p:sp>
        <p:nvSpPr>
          <p:cNvPr id="12" name="Rectangle 11">
            <a:extLst>
              <a:ext uri="{FF2B5EF4-FFF2-40B4-BE49-F238E27FC236}">
                <a16:creationId xmlns:a16="http://schemas.microsoft.com/office/drawing/2014/main" xmlns="" id="{245891DE-2E78-4BBA-9725-D3355845B2E3}"/>
              </a:ext>
            </a:extLst>
          </p:cNvPr>
          <p:cNvSpPr/>
          <p:nvPr/>
        </p:nvSpPr>
        <p:spPr>
          <a:xfrm>
            <a:off x="1293992" y="4430901"/>
            <a:ext cx="5636197" cy="1477328"/>
          </a:xfrm>
          <a:prstGeom prst="rect">
            <a:avLst/>
          </a:prstGeom>
          <a:noFill/>
        </p:spPr>
        <p:txBody>
          <a:bodyPr wrap="square" lIns="0" tIns="0" rIns="0" bIns="0" rtlCol="0">
            <a:spAutoFit/>
          </a:bodyPr>
          <a:lstStyle/>
          <a:p>
            <a:pPr defTabSz="857250">
              <a:lnSpc>
                <a:spcPct val="120000"/>
              </a:lnSpc>
            </a:pPr>
            <a:r>
              <a:rPr lang="en-US" sz="1600" dirty="0">
                <a:solidFill>
                  <a:schemeClr val="bg1"/>
                </a:solidFill>
                <a:latin typeface="Sora ExtraLight" pitchFamily="2" charset="0"/>
                <a:cs typeface="Sora ExtraLight" pitchFamily="2" charset="0"/>
              </a:rPr>
              <a:t>Nurturing creative talent requires a balance of encouragement, resources, and opportunities to explore uncharted territories. Supportive environments that value experimentation and learning can help unlock potential and refine skills. </a:t>
            </a:r>
          </a:p>
        </p:txBody>
      </p:sp>
      <p:sp>
        <p:nvSpPr>
          <p:cNvPr id="14" name="TextBox 13"/>
          <p:cNvSpPr txBox="1"/>
          <p:nvPr/>
        </p:nvSpPr>
        <p:spPr>
          <a:xfrm>
            <a:off x="1293992" y="2145165"/>
            <a:ext cx="5829792" cy="1903150"/>
          </a:xfrm>
          <a:prstGeom prst="rect">
            <a:avLst/>
          </a:prstGeom>
          <a:noFill/>
        </p:spPr>
        <p:txBody>
          <a:bodyPr wrap="square" lIns="0" tIns="0" rIns="0" bIns="0" rtlCol="0">
            <a:spAutoFit/>
          </a:bodyPr>
          <a:lstStyle/>
          <a:p>
            <a:pPr>
              <a:lnSpc>
                <a:spcPct val="85000"/>
              </a:lnSpc>
            </a:pPr>
            <a:r>
              <a:rPr lang="en-US" sz="7200" spc="-150" dirty="0">
                <a:solidFill>
                  <a:schemeClr val="bg1"/>
                </a:solidFill>
                <a:latin typeface="Sora ExtraLight" pitchFamily="2" charset="0"/>
                <a:ea typeface="Montserrat" charset="0"/>
                <a:cs typeface="Sora ExtraLight" pitchFamily="2" charset="0"/>
              </a:rPr>
              <a:t>Adapting to Global </a:t>
            </a:r>
            <a:r>
              <a:rPr lang="en-US" sz="7200" spc="-150" dirty="0">
                <a:gradFill>
                  <a:gsLst>
                    <a:gs pos="0">
                      <a:schemeClr val="accent2"/>
                    </a:gs>
                    <a:gs pos="100000">
                      <a:schemeClr val="accent6"/>
                    </a:gs>
                  </a:gsLst>
                  <a:lin ang="2700000" scaled="1"/>
                </a:gradFill>
                <a:latin typeface="Sora ExtraLight" pitchFamily="2" charset="0"/>
                <a:ea typeface="Montserrat" charset="0"/>
                <a:cs typeface="Sora ExtraLight" pitchFamily="2" charset="0"/>
              </a:rPr>
              <a:t>Shifts</a:t>
            </a:r>
          </a:p>
        </p:txBody>
      </p:sp>
    </p:spTree>
    <p:extLst>
      <p:ext uri="{BB962C8B-B14F-4D97-AF65-F5344CB8AC3E}">
        <p14:creationId xmlns:p14="http://schemas.microsoft.com/office/powerpoint/2010/main" val="28759383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60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strVal val="2/3*#ppt_w"/>
                                              </p:val>
                                            </p:tav>
                                            <p:tav tm="100000">
                                              <p:val>
                                                <p:strVal val="#ppt_w"/>
                                              </p:val>
                                            </p:tav>
                                          </p:tavLst>
                                        </p:anim>
                                        <p:anim calcmode="lin" valueType="num">
                                          <p:cBhvr>
                                            <p:cTn id="8" dur="250" fill="hold"/>
                                            <p:tgtEl>
                                              <p:spTgt spid="12"/>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600"/>
                                      </p:stCondLst>
                                      <p:childTnLst>
                                        <p:animMotion origin="layout" path="M 2.22222E-6 -3.20988E-6 L 2.22222E-6 0.07238 " pathEditMode="relative" rAng="0" ptsTypes="AA">
                                          <p:cBhvr>
                                            <p:cTn id="10" dur="500" spd="-100000" fill="hold"/>
                                            <p:tgtEl>
                                              <p:spTgt spid="12"/>
                                            </p:tgtEl>
                                            <p:attrNameLst>
                                              <p:attrName>ppt_x</p:attrName>
                                              <p:attrName>ppt_y</p:attrName>
                                            </p:attrNameLst>
                                          </p:cBhvr>
                                          <p:rCtr x="0" y="3611"/>
                                        </p:animMotion>
                                      </p:childTnLst>
                                    </p:cTn>
                                  </p:par>
                                  <p:par>
                                    <p:cTn id="11" presetID="2" presetClass="entr" presetSubtype="4" fill="hold" grpId="0" nodeType="withEffect" p14:presetBounceEnd="80000">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14:bounceEnd="80000">
                                          <p:cBhvr additive="base">
                                            <p:cTn id="13" dur="1500" fill="hold"/>
                                            <p:tgtEl>
                                              <p:spTgt spid="14"/>
                                            </p:tgtEl>
                                            <p:attrNameLst>
                                              <p:attrName>ppt_x</p:attrName>
                                            </p:attrNameLst>
                                          </p:cBhvr>
                                          <p:tavLst>
                                            <p:tav tm="0">
                                              <p:val>
                                                <p:strVal val="#ppt_x"/>
                                              </p:val>
                                            </p:tav>
                                            <p:tav tm="100000">
                                              <p:val>
                                                <p:strVal val="#ppt_x"/>
                                              </p:val>
                                            </p:tav>
                                          </p:tavLst>
                                        </p:anim>
                                        <p:anim calcmode="lin" valueType="num" p14:bounceEnd="80000">
                                          <p:cBhvr additive="base">
                                            <p:cTn id="14" dur="1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60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strVal val="2/3*#ppt_w"/>
                                              </p:val>
                                            </p:tav>
                                            <p:tav tm="100000">
                                              <p:val>
                                                <p:strVal val="#ppt_w"/>
                                              </p:val>
                                            </p:tav>
                                          </p:tavLst>
                                        </p:anim>
                                        <p:anim calcmode="lin" valueType="num">
                                          <p:cBhvr>
                                            <p:cTn id="8" dur="250" fill="hold"/>
                                            <p:tgtEl>
                                              <p:spTgt spid="12"/>
                                            </p:tgtEl>
                                            <p:attrNameLst>
                                              <p:attrName>ppt_h</p:attrName>
                                            </p:attrNameLst>
                                          </p:cBhvr>
                                          <p:tavLst>
                                            <p:tav tm="0">
                                              <p:val>
                                                <p:strVal val="2/3*#ppt_h"/>
                                              </p:val>
                                            </p:tav>
                                            <p:tav tm="100000">
                                              <p:val>
                                                <p:strVal val="#ppt_h"/>
                                              </p:val>
                                            </p:tav>
                                          </p:tavLst>
                                        </p:anim>
                                      </p:childTnLst>
                                    </p:cTn>
                                  </p:par>
                                  <p:par>
                                    <p:cTn id="9" presetID="42" presetClass="path" presetSubtype="0" accel="49333" decel="50667" fill="hold" grpId="1" nodeType="withEffect">
                                      <p:stCondLst>
                                        <p:cond delay="600"/>
                                      </p:stCondLst>
                                      <p:childTnLst>
                                        <p:animMotion origin="layout" path="M 2.22222E-6 -3.20988E-6 L 2.22222E-6 0.07238 " pathEditMode="relative" rAng="0" ptsTypes="AA">
                                          <p:cBhvr>
                                            <p:cTn id="10" dur="500" spd="-100000" fill="hold"/>
                                            <p:tgtEl>
                                              <p:spTgt spid="12"/>
                                            </p:tgtEl>
                                            <p:attrNameLst>
                                              <p:attrName>ppt_x</p:attrName>
                                              <p:attrName>ppt_y</p:attrName>
                                            </p:attrNameLst>
                                          </p:cBhvr>
                                          <p:rCtr x="0" y="3611"/>
                                        </p:animMotion>
                                      </p:childTnLst>
                                    </p:cTn>
                                  </p:par>
                                  <p:par>
                                    <p:cTn id="11" presetID="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1500" fill="hold"/>
                                            <p:tgtEl>
                                              <p:spTgt spid="14"/>
                                            </p:tgtEl>
                                            <p:attrNameLst>
                                              <p:attrName>ppt_x</p:attrName>
                                            </p:attrNameLst>
                                          </p:cBhvr>
                                          <p:tavLst>
                                            <p:tav tm="0">
                                              <p:val>
                                                <p:strVal val="#ppt_x"/>
                                              </p:val>
                                            </p:tav>
                                            <p:tav tm="100000">
                                              <p:val>
                                                <p:strVal val="#ppt_x"/>
                                              </p:val>
                                            </p:tav>
                                          </p:tavLst>
                                        </p:anim>
                                        <p:anim calcmode="lin" valueType="num">
                                          <p:cBhvr additive="base">
                                            <p:cTn id="14" dur="1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Lst>
      </p:timing>
    </mc:Fallback>
  </mc:AlternateContent>
</p:sld>
</file>

<file path=ppt/theme/theme1.xml><?xml version="1.0" encoding="utf-8"?>
<a:theme xmlns:a="http://schemas.openxmlformats.org/drawingml/2006/main" name="Office Theme">
  <a:themeElements>
    <a:clrScheme name="Formasi II">
      <a:dk1>
        <a:sysClr val="windowText" lastClr="000000"/>
      </a:dk1>
      <a:lt1>
        <a:sysClr val="window" lastClr="FFFFFF"/>
      </a:lt1>
      <a:dk2>
        <a:srgbClr val="44546A"/>
      </a:dk2>
      <a:lt2>
        <a:srgbClr val="EBECEF"/>
      </a:lt2>
      <a:accent1>
        <a:srgbClr val="1E46F0"/>
      </a:accent1>
      <a:accent2>
        <a:srgbClr val="5F01D2"/>
      </a:accent2>
      <a:accent3>
        <a:srgbClr val="25CD96"/>
      </a:accent3>
      <a:accent4>
        <a:srgbClr val="FF912D"/>
      </a:accent4>
      <a:accent5>
        <a:srgbClr val="FC4A4A"/>
      </a:accent5>
      <a:accent6>
        <a:srgbClr val="F6045F"/>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Formasi II">
      <a:dk1>
        <a:sysClr val="windowText" lastClr="000000"/>
      </a:dk1>
      <a:lt1>
        <a:sysClr val="window" lastClr="FFFFFF"/>
      </a:lt1>
      <a:dk2>
        <a:srgbClr val="44546A"/>
      </a:dk2>
      <a:lt2>
        <a:srgbClr val="EBECEF"/>
      </a:lt2>
      <a:accent1>
        <a:srgbClr val="1E46F0"/>
      </a:accent1>
      <a:accent2>
        <a:srgbClr val="5F01D2"/>
      </a:accent2>
      <a:accent3>
        <a:srgbClr val="25CD96"/>
      </a:accent3>
      <a:accent4>
        <a:srgbClr val="FF912D"/>
      </a:accent4>
      <a:accent5>
        <a:srgbClr val="FC4A4A"/>
      </a:accent5>
      <a:accent6>
        <a:srgbClr val="F6045F"/>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10539</TotalTime>
  <Words>2230</Words>
  <Application>Microsoft Office PowerPoint</Application>
  <PresentationFormat>Custom</PresentationFormat>
  <Paragraphs>245</Paragraphs>
  <Slides>46</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46</vt:i4>
      </vt:variant>
    </vt:vector>
  </HeadingPairs>
  <TitlesOfParts>
    <vt:vector size="56" baseType="lpstr">
      <vt:lpstr>Arial</vt:lpstr>
      <vt:lpstr>Calibri</vt:lpstr>
      <vt:lpstr>Montserrat</vt:lpstr>
      <vt:lpstr>Montserrat Light</vt:lpstr>
      <vt:lpstr>Roboto</vt:lpstr>
      <vt:lpstr>Sora</vt:lpstr>
      <vt:lpstr>Sora ExtraLight</vt:lpstr>
      <vt:lpstr>Sora Light</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Binangkit</dc:creator>
  <cp:lastModifiedBy>Binangkit</cp:lastModifiedBy>
  <cp:revision>280</cp:revision>
  <dcterms:created xsi:type="dcterms:W3CDTF">2025-01-17T10:52:19Z</dcterms:created>
  <dcterms:modified xsi:type="dcterms:W3CDTF">2025-03-06T12:43:04Z</dcterms:modified>
</cp:coreProperties>
</file>