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6" r:id="rId9"/>
    <p:sldId id="264" r:id="rId10"/>
    <p:sldId id="265" r:id="rId11"/>
    <p:sldId id="262" r:id="rId12"/>
    <p:sldId id="267" r:id="rId13"/>
    <p:sldId id="270" r:id="rId14"/>
    <p:sldId id="271" r:id="rId15"/>
    <p:sldId id="268" r:id="rId16"/>
    <p:sldId id="269" r:id="rId17"/>
    <p:sldId id="272" r:id="rId18"/>
    <p:sldId id="273" r:id="rId19"/>
    <p:sldId id="274" r:id="rId20"/>
    <p:sldId id="275" r:id="rId21"/>
    <p:sldId id="276" r:id="rId22"/>
    <p:sldId id="278" r:id="rId23"/>
    <p:sldId id="279" r:id="rId24"/>
    <p:sldId id="280" r:id="rId25"/>
    <p:sldId id="281" r:id="rId26"/>
    <p:sldId id="277" r:id="rId27"/>
    <p:sldId id="282" r:id="rId28"/>
    <p:sldId id="283" r:id="rId29"/>
    <p:sldId id="284" r:id="rId30"/>
    <p:sldId id="285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47" userDrawn="1">
          <p15:clr>
            <a:srgbClr val="A4A3A4"/>
          </p15:clr>
        </p15:guide>
        <p15:guide id="2" orient="horz" pos="346" userDrawn="1">
          <p15:clr>
            <a:srgbClr val="A4A3A4"/>
          </p15:clr>
        </p15:guide>
        <p15:guide id="3" pos="7355" userDrawn="1">
          <p15:clr>
            <a:srgbClr val="A4A3A4"/>
          </p15:clr>
        </p15:guide>
        <p15:guide id="4" orient="horz" pos="397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FBEEAC"/>
    <a:srgbClr val="28527A"/>
    <a:srgbClr val="58267E"/>
    <a:srgbClr val="2660A4"/>
    <a:srgbClr val="F4D160"/>
    <a:srgbClr val="EDF7F6"/>
    <a:srgbClr val="C47335"/>
    <a:srgbClr val="F19953"/>
    <a:srgbClr val="8AC4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349" autoAdjust="0"/>
    <p:restoredTop sz="94660"/>
  </p:normalViewPr>
  <p:slideViewPr>
    <p:cSldViewPr snapToGrid="0">
      <p:cViewPr>
        <p:scale>
          <a:sx n="50" d="100"/>
          <a:sy n="50" d="100"/>
        </p:scale>
        <p:origin x="420" y="378"/>
      </p:cViewPr>
      <p:guideLst>
        <p:guide pos="347"/>
        <p:guide orient="horz" pos="346"/>
        <p:guide pos="7355"/>
        <p:guide orient="horz" pos="397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006A4E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81C1-468E-B430-FA6E56777DEC}"/>
              </c:ext>
            </c:extLst>
          </c:dPt>
          <c:dPt>
            <c:idx val="1"/>
            <c:bubble3D val="0"/>
            <c:spPr>
              <a:noFill/>
              <a:ln w="63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81C1-468E-B430-FA6E56777DEC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1C1-468E-B430-FA6E56777D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006A4E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E78-4AF3-B24A-F15D5BE98B57}"/>
              </c:ext>
            </c:extLst>
          </c:dPt>
          <c:dPt>
            <c:idx val="1"/>
            <c:bubble3D val="0"/>
            <c:spPr>
              <a:noFill/>
              <a:ln w="63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E78-4AF3-B24A-F15D5BE98B57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5.2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E78-4AF3-B24A-F15D5BE98B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006A4E"/>
            </a:solidFill>
            <a:ln>
              <a:noFill/>
            </a:ln>
          </c:spPr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E78-4AF3-B24A-F15D5BE98B57}"/>
              </c:ext>
            </c:extLst>
          </c:dPt>
          <c:dPt>
            <c:idx val="1"/>
            <c:bubble3D val="0"/>
            <c:spPr>
              <a:noFill/>
              <a:ln w="63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E78-4AF3-B24A-F15D5BE98B57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3.2</c:v>
                </c:pt>
                <c:pt idx="1">
                  <c:v>5.2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E78-4AF3-B24A-F15D5BE98B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58267E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521-4CBD-8BE4-DCB44664410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521-4CBD-8BE4-DCB44664410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521-4CBD-8BE4-DCB4466441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overlap val="100"/>
        <c:axId val="769948432"/>
        <c:axId val="769945104"/>
      </c:barChart>
      <c:catAx>
        <c:axId val="769948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769945104"/>
        <c:crosses val="autoZero"/>
        <c:auto val="1"/>
        <c:lblAlgn val="ctr"/>
        <c:lblOffset val="100"/>
        <c:noMultiLvlLbl val="0"/>
      </c:catAx>
      <c:valAx>
        <c:axId val="769945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7699484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9"/>
          <c:dPt>
            <c:idx val="0"/>
            <c:bubble3D val="0"/>
            <c:explosion val="0"/>
            <c:spPr>
              <a:solidFill>
                <a:srgbClr val="58267E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1AB-4D76-A93E-95F719BBCCD8}"/>
              </c:ext>
            </c:extLst>
          </c:dPt>
          <c:dPt>
            <c:idx val="1"/>
            <c:bubble3D val="0"/>
            <c:explosion val="0"/>
            <c:spPr>
              <a:solidFill>
                <a:srgbClr val="FFC00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1AB-4D76-A93E-95F719BBCCD8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12.2</c:v>
                </c:pt>
                <c:pt idx="1">
                  <c:v>5.2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1AB-4D76-A93E-95F719BBCC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rgbClr val="58267E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6AB-4F25-A78F-18512F9E6DA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6AB-4F25-A78F-18512F9E6DA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bg1">
                  <a:lumMod val="8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6AB-4F25-A78F-18512F9E6D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844720624"/>
        <c:axId val="1844716048"/>
      </c:lineChart>
      <c:catAx>
        <c:axId val="1844720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44716048"/>
        <c:crosses val="autoZero"/>
        <c:auto val="1"/>
        <c:lblAlgn val="ctr"/>
        <c:lblOffset val="100"/>
        <c:noMultiLvlLbl val="0"/>
      </c:catAx>
      <c:valAx>
        <c:axId val="1844716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44720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58267E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C07-4056-9DBE-1AC72EA0FD8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C07-4056-9DBE-1AC72EA0FD8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C07-4056-9DBE-1AC72EA0FD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20"/>
        <c:axId val="902445024"/>
        <c:axId val="902447520"/>
      </c:barChart>
      <c:catAx>
        <c:axId val="9024450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902447520"/>
        <c:crosses val="autoZero"/>
        <c:auto val="1"/>
        <c:lblAlgn val="ctr"/>
        <c:lblOffset val="100"/>
        <c:noMultiLvlLbl val="0"/>
      </c:catAx>
      <c:valAx>
        <c:axId val="9024475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9024450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4536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137284"/>
            <a:ext cx="5237018" cy="57207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168615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40107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8543291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5344732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4400292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331892" y="-1"/>
            <a:ext cx="3067664" cy="33921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A9EAD92-3FB6-4CD9-AF3F-6A7D2246C43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399556" y="3392128"/>
            <a:ext cx="4792444" cy="346587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9626236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87817" y="1213945"/>
            <a:ext cx="4493173" cy="297968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7919930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495392" y="1264539"/>
            <a:ext cx="4607711" cy="432892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9108441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337273" y="1031326"/>
            <a:ext cx="2984788" cy="236482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3036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74057" y="1208526"/>
            <a:ext cx="10043886" cy="24212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2113799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36884" y="2758966"/>
            <a:ext cx="8755116" cy="409903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0667856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3333750"/>
            <a:ext cx="12192000" cy="35242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462984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41433169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50028" y="2475185"/>
            <a:ext cx="3196304" cy="198645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84881095-6AE6-4C0F-A868-93F5540ECD2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528801" y="2475184"/>
            <a:ext cx="3196304" cy="198645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B71AB5F5-F05D-4687-9D4A-E7F314DFD6D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107574" y="2475183"/>
            <a:ext cx="3196304" cy="198645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870799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070930" y="948046"/>
            <a:ext cx="2292350" cy="498951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0831124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380128" y="1420261"/>
            <a:ext cx="4014922" cy="873885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4272461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073670" y="1936109"/>
            <a:ext cx="4404759" cy="24096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4805764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286107" y="1869492"/>
            <a:ext cx="4721226" cy="295508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745997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570261" y="1204686"/>
            <a:ext cx="3250450" cy="44486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34955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4267200" cy="377687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84881095-6AE6-4C0F-A868-93F5540ECD2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267200" y="3776870"/>
            <a:ext cx="3033485" cy="308113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495834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170056" y="0"/>
            <a:ext cx="5021943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698261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321284" y="0"/>
            <a:ext cx="5870716" cy="339918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84881095-6AE6-4C0F-A868-93F5540ECD2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-3" y="3399182"/>
            <a:ext cx="6321285" cy="345881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521474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049078" y="1126434"/>
            <a:ext cx="7142922" cy="57315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561400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335959" y="1113182"/>
            <a:ext cx="3836345" cy="574481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BA9EAD92-3FB6-4CD9-AF3F-6A7D2246C43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831836" y="3432312"/>
            <a:ext cx="3008245" cy="342568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3114917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2A6D0-3858-4A1E-AF7D-E5D343F1FA9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720090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180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ID" dirty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2203598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2939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1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3623935" y="4518347"/>
            <a:ext cx="19957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1000" b="1" dirty="0">
                <a:solidFill>
                  <a:schemeClr val="bg1"/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Made by </a:t>
            </a:r>
            <a:r>
              <a:rPr lang="en-GB" sz="1000" dirty="0">
                <a:solidFill>
                  <a:schemeClr val="bg1"/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ClickFirst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396173" y="4518347"/>
            <a:ext cx="18294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1000" b="1" dirty="0">
                <a:solidFill>
                  <a:schemeClr val="bg1"/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Education</a:t>
            </a:r>
            <a:r>
              <a:rPr lang="en-GB" sz="1000" dirty="0">
                <a:solidFill>
                  <a:schemeClr val="bg1"/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 Presentation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13022" y="3212293"/>
            <a:ext cx="51139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200" b="1" dirty="0">
                <a:solidFill>
                  <a:srgbClr val="F4D160"/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Education</a:t>
            </a:r>
            <a:endParaRPr lang="en-US" sz="7200" b="1" dirty="0">
              <a:solidFill>
                <a:srgbClr val="F4D160"/>
              </a:solidFill>
              <a:latin typeface="Montserrat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08713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12192000" cy="4010719"/>
          </a:xfrm>
          <a:prstGeom prst="rect">
            <a:avLst/>
          </a:prstGeom>
          <a:solidFill>
            <a:schemeClr val="tx1">
              <a:lumMod val="95000"/>
              <a:lumOff val="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0" y="3873328"/>
            <a:ext cx="12192000" cy="271686"/>
          </a:xfrm>
          <a:prstGeom prst="rect">
            <a:avLst/>
          </a:prstGeom>
          <a:solidFill>
            <a:srgbClr val="EDF7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0049066" y="424677"/>
            <a:ext cx="17299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b="1" dirty="0">
                <a:solidFill>
                  <a:schemeClr val="bg1"/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Education </a:t>
            </a:r>
            <a:r>
              <a:rPr lang="en-GB" sz="1000" dirty="0">
                <a:solidFill>
                  <a:schemeClr val="bg1"/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Presentation</a:t>
            </a:r>
            <a:endParaRPr lang="en-US" sz="1000" dirty="0">
              <a:solidFill>
                <a:schemeClr val="bg1"/>
              </a:solidFill>
              <a:latin typeface="Montserrat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620358" y="3507950"/>
            <a:ext cx="1951038" cy="911788"/>
          </a:xfrm>
          <a:prstGeom prst="roundRect">
            <a:avLst>
              <a:gd name="adj" fmla="val 3073"/>
            </a:avLst>
          </a:prstGeom>
          <a:solidFill>
            <a:srgbClr val="EDF7F6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rgbClr val="660066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837045" y="3723206"/>
            <a:ext cx="479502" cy="476918"/>
            <a:chOff x="8134353" y="1962150"/>
            <a:chExt cx="884238" cy="879475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9" name="Freeform 10"/>
            <p:cNvSpPr>
              <a:spLocks noEditPoints="1"/>
            </p:cNvSpPr>
            <p:nvPr/>
          </p:nvSpPr>
          <p:spPr bwMode="auto">
            <a:xfrm>
              <a:off x="8493125" y="2360613"/>
              <a:ext cx="166688" cy="165100"/>
            </a:xfrm>
            <a:custGeom>
              <a:avLst/>
              <a:gdLst>
                <a:gd name="T0" fmla="*/ 144 w 288"/>
                <a:gd name="T1" fmla="*/ 0 h 288"/>
                <a:gd name="T2" fmla="*/ 0 w 288"/>
                <a:gd name="T3" fmla="*/ 144 h 288"/>
                <a:gd name="T4" fmla="*/ 144 w 288"/>
                <a:gd name="T5" fmla="*/ 288 h 288"/>
                <a:gd name="T6" fmla="*/ 288 w 288"/>
                <a:gd name="T7" fmla="*/ 144 h 288"/>
                <a:gd name="T8" fmla="*/ 144 w 288"/>
                <a:gd name="T9" fmla="*/ 0 h 288"/>
                <a:gd name="T10" fmla="*/ 144 w 288"/>
                <a:gd name="T11" fmla="*/ 192 h 288"/>
                <a:gd name="T12" fmla="*/ 96 w 288"/>
                <a:gd name="T13" fmla="*/ 144 h 288"/>
                <a:gd name="T14" fmla="*/ 144 w 288"/>
                <a:gd name="T15" fmla="*/ 96 h 288"/>
                <a:gd name="T16" fmla="*/ 192 w 288"/>
                <a:gd name="T17" fmla="*/ 144 h 288"/>
                <a:gd name="T18" fmla="*/ 144 w 288"/>
                <a:gd name="T19" fmla="*/ 192 h 288"/>
                <a:gd name="T20" fmla="*/ 144 w 288"/>
                <a:gd name="T21" fmla="*/ 192 h 288"/>
                <a:gd name="T22" fmla="*/ 144 w 288"/>
                <a:gd name="T23" fmla="*/ 19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8" h="288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223"/>
                    <a:pt x="65" y="288"/>
                    <a:pt x="144" y="288"/>
                  </a:cubicBezTo>
                  <a:cubicBezTo>
                    <a:pt x="223" y="288"/>
                    <a:pt x="288" y="223"/>
                    <a:pt x="288" y="144"/>
                  </a:cubicBezTo>
                  <a:cubicBezTo>
                    <a:pt x="288" y="65"/>
                    <a:pt x="223" y="0"/>
                    <a:pt x="144" y="0"/>
                  </a:cubicBezTo>
                  <a:close/>
                  <a:moveTo>
                    <a:pt x="144" y="192"/>
                  </a:moveTo>
                  <a:cubicBezTo>
                    <a:pt x="118" y="192"/>
                    <a:pt x="96" y="170"/>
                    <a:pt x="96" y="144"/>
                  </a:cubicBezTo>
                  <a:cubicBezTo>
                    <a:pt x="96" y="118"/>
                    <a:pt x="118" y="96"/>
                    <a:pt x="144" y="96"/>
                  </a:cubicBezTo>
                  <a:cubicBezTo>
                    <a:pt x="170" y="96"/>
                    <a:pt x="192" y="118"/>
                    <a:pt x="192" y="144"/>
                  </a:cubicBezTo>
                  <a:cubicBezTo>
                    <a:pt x="192" y="170"/>
                    <a:pt x="170" y="192"/>
                    <a:pt x="144" y="192"/>
                  </a:cubicBezTo>
                  <a:close/>
                  <a:moveTo>
                    <a:pt x="144" y="192"/>
                  </a:moveTo>
                  <a:cubicBezTo>
                    <a:pt x="144" y="192"/>
                    <a:pt x="144" y="192"/>
                    <a:pt x="144" y="19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0" name="Freeform 11"/>
            <p:cNvSpPr>
              <a:spLocks noEditPoints="1"/>
            </p:cNvSpPr>
            <p:nvPr/>
          </p:nvSpPr>
          <p:spPr bwMode="auto">
            <a:xfrm>
              <a:off x="8134353" y="1962150"/>
              <a:ext cx="884238" cy="879475"/>
            </a:xfrm>
            <a:custGeom>
              <a:avLst/>
              <a:gdLst>
                <a:gd name="T0" fmla="*/ 1466 w 1540"/>
                <a:gd name="T1" fmla="*/ 1440 h 1536"/>
                <a:gd name="T2" fmla="*/ 1490 w 1540"/>
                <a:gd name="T3" fmla="*/ 1008 h 1536"/>
                <a:gd name="T4" fmla="*/ 1533 w 1540"/>
                <a:gd name="T5" fmla="*/ 939 h 1536"/>
                <a:gd name="T6" fmla="*/ 1298 w 1540"/>
                <a:gd name="T7" fmla="*/ 528 h 1536"/>
                <a:gd name="T8" fmla="*/ 818 w 1540"/>
                <a:gd name="T9" fmla="*/ 387 h 1536"/>
                <a:gd name="T10" fmla="*/ 1010 w 1540"/>
                <a:gd name="T11" fmla="*/ 288 h 1536"/>
                <a:gd name="T12" fmla="*/ 1058 w 1540"/>
                <a:gd name="T13" fmla="*/ 48 h 1536"/>
                <a:gd name="T14" fmla="*/ 770 w 1540"/>
                <a:gd name="T15" fmla="*/ 0 h 1536"/>
                <a:gd name="T16" fmla="*/ 722 w 1540"/>
                <a:gd name="T17" fmla="*/ 387 h 1536"/>
                <a:gd name="T18" fmla="*/ 242 w 1540"/>
                <a:gd name="T19" fmla="*/ 528 h 1536"/>
                <a:gd name="T20" fmla="*/ 7 w 1540"/>
                <a:gd name="T21" fmla="*/ 939 h 1536"/>
                <a:gd name="T22" fmla="*/ 50 w 1540"/>
                <a:gd name="T23" fmla="*/ 1008 h 1536"/>
                <a:gd name="T24" fmla="*/ 74 w 1540"/>
                <a:gd name="T25" fmla="*/ 1440 h 1536"/>
                <a:gd name="T26" fmla="*/ 2 w 1540"/>
                <a:gd name="T27" fmla="*/ 1488 h 1536"/>
                <a:gd name="T28" fmla="*/ 1490 w 1540"/>
                <a:gd name="T29" fmla="*/ 1536 h 1536"/>
                <a:gd name="T30" fmla="*/ 1490 w 1540"/>
                <a:gd name="T31" fmla="*/ 1440 h 1536"/>
                <a:gd name="T32" fmla="*/ 1130 w 1540"/>
                <a:gd name="T33" fmla="*/ 1440 h 1536"/>
                <a:gd name="T34" fmla="*/ 1370 w 1540"/>
                <a:gd name="T35" fmla="*/ 1008 h 1536"/>
                <a:gd name="T36" fmla="*/ 1268 w 1540"/>
                <a:gd name="T37" fmla="*/ 624 h 1536"/>
                <a:gd name="T38" fmla="*/ 1130 w 1540"/>
                <a:gd name="T39" fmla="*/ 912 h 1536"/>
                <a:gd name="T40" fmla="*/ 1145 w 1540"/>
                <a:gd name="T41" fmla="*/ 827 h 1536"/>
                <a:gd name="T42" fmla="*/ 1213 w 1540"/>
                <a:gd name="T43" fmla="*/ 825 h 1536"/>
                <a:gd name="T44" fmla="*/ 1070 w 1540"/>
                <a:gd name="T45" fmla="*/ 624 h 1536"/>
                <a:gd name="T46" fmla="*/ 962 w 1540"/>
                <a:gd name="T47" fmla="*/ 192 h 1536"/>
                <a:gd name="T48" fmla="*/ 818 w 1540"/>
                <a:gd name="T49" fmla="*/ 96 h 1536"/>
                <a:gd name="T50" fmla="*/ 962 w 1540"/>
                <a:gd name="T51" fmla="*/ 192 h 1536"/>
                <a:gd name="T52" fmla="*/ 470 w 1540"/>
                <a:gd name="T53" fmla="*/ 624 h 1536"/>
                <a:gd name="T54" fmla="*/ 327 w 1540"/>
                <a:gd name="T55" fmla="*/ 825 h 1536"/>
                <a:gd name="T56" fmla="*/ 410 w 1540"/>
                <a:gd name="T57" fmla="*/ 813 h 1536"/>
                <a:gd name="T58" fmla="*/ 128 w 1540"/>
                <a:gd name="T59" fmla="*/ 912 h 1536"/>
                <a:gd name="T60" fmla="*/ 170 w 1540"/>
                <a:gd name="T61" fmla="*/ 1008 h 1536"/>
                <a:gd name="T62" fmla="*/ 410 w 1540"/>
                <a:gd name="T63" fmla="*/ 1440 h 1536"/>
                <a:gd name="T64" fmla="*/ 170 w 1540"/>
                <a:gd name="T65" fmla="*/ 1008 h 1536"/>
                <a:gd name="T66" fmla="*/ 698 w 1540"/>
                <a:gd name="T67" fmla="*/ 1248 h 1536"/>
                <a:gd name="T68" fmla="*/ 842 w 1540"/>
                <a:gd name="T69" fmla="*/ 1440 h 1536"/>
                <a:gd name="T70" fmla="*/ 938 w 1540"/>
                <a:gd name="T71" fmla="*/ 1440 h 1536"/>
                <a:gd name="T72" fmla="*/ 890 w 1540"/>
                <a:gd name="T73" fmla="*/ 1152 h 1536"/>
                <a:gd name="T74" fmla="*/ 602 w 1540"/>
                <a:gd name="T75" fmla="*/ 1200 h 1536"/>
                <a:gd name="T76" fmla="*/ 506 w 1540"/>
                <a:gd name="T77" fmla="*/ 1440 h 1536"/>
                <a:gd name="T78" fmla="*/ 770 w 1540"/>
                <a:gd name="T79" fmla="*/ 474 h 1536"/>
                <a:gd name="T80" fmla="*/ 1034 w 1540"/>
                <a:gd name="T81" fmla="*/ 1440 h 1536"/>
                <a:gd name="T82" fmla="*/ 938 w 1540"/>
                <a:gd name="T83" fmla="*/ 1440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40" h="1536">
                  <a:moveTo>
                    <a:pt x="1490" y="1440"/>
                  </a:moveTo>
                  <a:cubicBezTo>
                    <a:pt x="1466" y="1440"/>
                    <a:pt x="1466" y="1440"/>
                    <a:pt x="1466" y="1440"/>
                  </a:cubicBezTo>
                  <a:cubicBezTo>
                    <a:pt x="1466" y="1008"/>
                    <a:pt x="1466" y="1008"/>
                    <a:pt x="1466" y="1008"/>
                  </a:cubicBezTo>
                  <a:cubicBezTo>
                    <a:pt x="1490" y="1008"/>
                    <a:pt x="1490" y="1008"/>
                    <a:pt x="1490" y="1008"/>
                  </a:cubicBezTo>
                  <a:cubicBezTo>
                    <a:pt x="1507" y="1008"/>
                    <a:pt x="1522" y="999"/>
                    <a:pt x="1531" y="985"/>
                  </a:cubicBezTo>
                  <a:cubicBezTo>
                    <a:pt x="1540" y="971"/>
                    <a:pt x="1540" y="953"/>
                    <a:pt x="1533" y="939"/>
                  </a:cubicBezTo>
                  <a:cubicBezTo>
                    <a:pt x="1341" y="555"/>
                    <a:pt x="1341" y="555"/>
                    <a:pt x="1341" y="555"/>
                  </a:cubicBezTo>
                  <a:cubicBezTo>
                    <a:pt x="1333" y="538"/>
                    <a:pt x="1316" y="528"/>
                    <a:pt x="1298" y="528"/>
                  </a:cubicBezTo>
                  <a:cubicBezTo>
                    <a:pt x="968" y="528"/>
                    <a:pt x="968" y="528"/>
                    <a:pt x="968" y="528"/>
                  </a:cubicBezTo>
                  <a:cubicBezTo>
                    <a:pt x="818" y="387"/>
                    <a:pt x="818" y="387"/>
                    <a:pt x="818" y="387"/>
                  </a:cubicBezTo>
                  <a:cubicBezTo>
                    <a:pt x="818" y="288"/>
                    <a:pt x="818" y="288"/>
                    <a:pt x="818" y="288"/>
                  </a:cubicBezTo>
                  <a:cubicBezTo>
                    <a:pt x="1010" y="288"/>
                    <a:pt x="1010" y="288"/>
                    <a:pt x="1010" y="288"/>
                  </a:cubicBezTo>
                  <a:cubicBezTo>
                    <a:pt x="1037" y="288"/>
                    <a:pt x="1058" y="267"/>
                    <a:pt x="1058" y="240"/>
                  </a:cubicBezTo>
                  <a:cubicBezTo>
                    <a:pt x="1058" y="48"/>
                    <a:pt x="1058" y="48"/>
                    <a:pt x="1058" y="48"/>
                  </a:cubicBezTo>
                  <a:cubicBezTo>
                    <a:pt x="1058" y="21"/>
                    <a:pt x="1037" y="0"/>
                    <a:pt x="1010" y="0"/>
                  </a:cubicBezTo>
                  <a:cubicBezTo>
                    <a:pt x="770" y="0"/>
                    <a:pt x="770" y="0"/>
                    <a:pt x="770" y="0"/>
                  </a:cubicBezTo>
                  <a:cubicBezTo>
                    <a:pt x="743" y="0"/>
                    <a:pt x="722" y="21"/>
                    <a:pt x="722" y="48"/>
                  </a:cubicBezTo>
                  <a:cubicBezTo>
                    <a:pt x="722" y="387"/>
                    <a:pt x="722" y="387"/>
                    <a:pt x="722" y="387"/>
                  </a:cubicBezTo>
                  <a:cubicBezTo>
                    <a:pt x="572" y="528"/>
                    <a:pt x="572" y="528"/>
                    <a:pt x="572" y="528"/>
                  </a:cubicBezTo>
                  <a:cubicBezTo>
                    <a:pt x="242" y="528"/>
                    <a:pt x="242" y="528"/>
                    <a:pt x="242" y="528"/>
                  </a:cubicBezTo>
                  <a:cubicBezTo>
                    <a:pt x="224" y="528"/>
                    <a:pt x="207" y="538"/>
                    <a:pt x="199" y="555"/>
                  </a:cubicBezTo>
                  <a:cubicBezTo>
                    <a:pt x="7" y="939"/>
                    <a:pt x="7" y="939"/>
                    <a:pt x="7" y="939"/>
                  </a:cubicBezTo>
                  <a:cubicBezTo>
                    <a:pt x="0" y="953"/>
                    <a:pt x="0" y="971"/>
                    <a:pt x="9" y="985"/>
                  </a:cubicBezTo>
                  <a:cubicBezTo>
                    <a:pt x="18" y="999"/>
                    <a:pt x="33" y="1008"/>
                    <a:pt x="50" y="1008"/>
                  </a:cubicBezTo>
                  <a:cubicBezTo>
                    <a:pt x="74" y="1008"/>
                    <a:pt x="74" y="1008"/>
                    <a:pt x="74" y="1008"/>
                  </a:cubicBezTo>
                  <a:cubicBezTo>
                    <a:pt x="74" y="1440"/>
                    <a:pt x="74" y="1440"/>
                    <a:pt x="74" y="1440"/>
                  </a:cubicBezTo>
                  <a:cubicBezTo>
                    <a:pt x="50" y="1440"/>
                    <a:pt x="50" y="1440"/>
                    <a:pt x="50" y="1440"/>
                  </a:cubicBezTo>
                  <a:cubicBezTo>
                    <a:pt x="23" y="1440"/>
                    <a:pt x="2" y="1461"/>
                    <a:pt x="2" y="1488"/>
                  </a:cubicBezTo>
                  <a:cubicBezTo>
                    <a:pt x="2" y="1515"/>
                    <a:pt x="23" y="1536"/>
                    <a:pt x="50" y="1536"/>
                  </a:cubicBezTo>
                  <a:cubicBezTo>
                    <a:pt x="1490" y="1536"/>
                    <a:pt x="1490" y="1536"/>
                    <a:pt x="1490" y="1536"/>
                  </a:cubicBezTo>
                  <a:cubicBezTo>
                    <a:pt x="1517" y="1536"/>
                    <a:pt x="1538" y="1515"/>
                    <a:pt x="1538" y="1488"/>
                  </a:cubicBezTo>
                  <a:cubicBezTo>
                    <a:pt x="1538" y="1461"/>
                    <a:pt x="1517" y="1440"/>
                    <a:pt x="1490" y="1440"/>
                  </a:cubicBezTo>
                  <a:close/>
                  <a:moveTo>
                    <a:pt x="1370" y="1440"/>
                  </a:moveTo>
                  <a:cubicBezTo>
                    <a:pt x="1130" y="1440"/>
                    <a:pt x="1130" y="1440"/>
                    <a:pt x="1130" y="1440"/>
                  </a:cubicBezTo>
                  <a:cubicBezTo>
                    <a:pt x="1130" y="1008"/>
                    <a:pt x="1130" y="1008"/>
                    <a:pt x="1130" y="1008"/>
                  </a:cubicBezTo>
                  <a:cubicBezTo>
                    <a:pt x="1370" y="1008"/>
                    <a:pt x="1370" y="1008"/>
                    <a:pt x="1370" y="1008"/>
                  </a:cubicBezTo>
                  <a:lnTo>
                    <a:pt x="1370" y="1440"/>
                  </a:lnTo>
                  <a:close/>
                  <a:moveTo>
                    <a:pt x="1268" y="624"/>
                  </a:moveTo>
                  <a:cubicBezTo>
                    <a:pt x="1412" y="912"/>
                    <a:pt x="1412" y="912"/>
                    <a:pt x="1412" y="912"/>
                  </a:cubicBezTo>
                  <a:cubicBezTo>
                    <a:pt x="1130" y="912"/>
                    <a:pt x="1130" y="912"/>
                    <a:pt x="1130" y="912"/>
                  </a:cubicBezTo>
                  <a:cubicBezTo>
                    <a:pt x="1130" y="813"/>
                    <a:pt x="1130" y="813"/>
                    <a:pt x="1130" y="813"/>
                  </a:cubicBezTo>
                  <a:cubicBezTo>
                    <a:pt x="1145" y="827"/>
                    <a:pt x="1145" y="827"/>
                    <a:pt x="1145" y="827"/>
                  </a:cubicBezTo>
                  <a:cubicBezTo>
                    <a:pt x="1154" y="836"/>
                    <a:pt x="1166" y="840"/>
                    <a:pt x="1178" y="840"/>
                  </a:cubicBezTo>
                  <a:cubicBezTo>
                    <a:pt x="1191" y="840"/>
                    <a:pt x="1204" y="835"/>
                    <a:pt x="1213" y="825"/>
                  </a:cubicBezTo>
                  <a:cubicBezTo>
                    <a:pt x="1231" y="806"/>
                    <a:pt x="1230" y="775"/>
                    <a:pt x="1211" y="757"/>
                  </a:cubicBezTo>
                  <a:cubicBezTo>
                    <a:pt x="1070" y="624"/>
                    <a:pt x="1070" y="624"/>
                    <a:pt x="1070" y="624"/>
                  </a:cubicBezTo>
                  <a:lnTo>
                    <a:pt x="1268" y="624"/>
                  </a:lnTo>
                  <a:close/>
                  <a:moveTo>
                    <a:pt x="962" y="192"/>
                  </a:moveTo>
                  <a:cubicBezTo>
                    <a:pt x="818" y="192"/>
                    <a:pt x="818" y="192"/>
                    <a:pt x="818" y="192"/>
                  </a:cubicBezTo>
                  <a:cubicBezTo>
                    <a:pt x="818" y="96"/>
                    <a:pt x="818" y="96"/>
                    <a:pt x="818" y="96"/>
                  </a:cubicBezTo>
                  <a:cubicBezTo>
                    <a:pt x="962" y="96"/>
                    <a:pt x="962" y="96"/>
                    <a:pt x="962" y="96"/>
                  </a:cubicBezTo>
                  <a:lnTo>
                    <a:pt x="962" y="192"/>
                  </a:lnTo>
                  <a:close/>
                  <a:moveTo>
                    <a:pt x="272" y="624"/>
                  </a:moveTo>
                  <a:cubicBezTo>
                    <a:pt x="470" y="624"/>
                    <a:pt x="470" y="624"/>
                    <a:pt x="470" y="624"/>
                  </a:cubicBezTo>
                  <a:cubicBezTo>
                    <a:pt x="329" y="757"/>
                    <a:pt x="329" y="757"/>
                    <a:pt x="329" y="757"/>
                  </a:cubicBezTo>
                  <a:cubicBezTo>
                    <a:pt x="310" y="775"/>
                    <a:pt x="309" y="806"/>
                    <a:pt x="327" y="825"/>
                  </a:cubicBezTo>
                  <a:cubicBezTo>
                    <a:pt x="345" y="844"/>
                    <a:pt x="376" y="845"/>
                    <a:pt x="395" y="827"/>
                  </a:cubicBezTo>
                  <a:cubicBezTo>
                    <a:pt x="410" y="813"/>
                    <a:pt x="410" y="813"/>
                    <a:pt x="410" y="813"/>
                  </a:cubicBezTo>
                  <a:cubicBezTo>
                    <a:pt x="410" y="912"/>
                    <a:pt x="410" y="912"/>
                    <a:pt x="410" y="912"/>
                  </a:cubicBezTo>
                  <a:cubicBezTo>
                    <a:pt x="128" y="912"/>
                    <a:pt x="128" y="912"/>
                    <a:pt x="128" y="912"/>
                  </a:cubicBezTo>
                  <a:lnTo>
                    <a:pt x="272" y="624"/>
                  </a:lnTo>
                  <a:close/>
                  <a:moveTo>
                    <a:pt x="170" y="1008"/>
                  </a:moveTo>
                  <a:cubicBezTo>
                    <a:pt x="410" y="1008"/>
                    <a:pt x="410" y="1008"/>
                    <a:pt x="410" y="1008"/>
                  </a:cubicBezTo>
                  <a:cubicBezTo>
                    <a:pt x="410" y="1440"/>
                    <a:pt x="410" y="1440"/>
                    <a:pt x="410" y="1440"/>
                  </a:cubicBezTo>
                  <a:cubicBezTo>
                    <a:pt x="170" y="1440"/>
                    <a:pt x="170" y="1440"/>
                    <a:pt x="170" y="1440"/>
                  </a:cubicBezTo>
                  <a:lnTo>
                    <a:pt x="170" y="1008"/>
                  </a:lnTo>
                  <a:close/>
                  <a:moveTo>
                    <a:pt x="698" y="1440"/>
                  </a:moveTo>
                  <a:cubicBezTo>
                    <a:pt x="698" y="1248"/>
                    <a:pt x="698" y="1248"/>
                    <a:pt x="698" y="1248"/>
                  </a:cubicBezTo>
                  <a:cubicBezTo>
                    <a:pt x="842" y="1248"/>
                    <a:pt x="842" y="1248"/>
                    <a:pt x="842" y="1248"/>
                  </a:cubicBezTo>
                  <a:cubicBezTo>
                    <a:pt x="842" y="1440"/>
                    <a:pt x="842" y="1440"/>
                    <a:pt x="842" y="1440"/>
                  </a:cubicBezTo>
                  <a:lnTo>
                    <a:pt x="698" y="1440"/>
                  </a:lnTo>
                  <a:close/>
                  <a:moveTo>
                    <a:pt x="938" y="1440"/>
                  </a:moveTo>
                  <a:cubicBezTo>
                    <a:pt x="938" y="1200"/>
                    <a:pt x="938" y="1200"/>
                    <a:pt x="938" y="1200"/>
                  </a:cubicBezTo>
                  <a:cubicBezTo>
                    <a:pt x="938" y="1173"/>
                    <a:pt x="917" y="1152"/>
                    <a:pt x="890" y="1152"/>
                  </a:cubicBezTo>
                  <a:cubicBezTo>
                    <a:pt x="650" y="1152"/>
                    <a:pt x="650" y="1152"/>
                    <a:pt x="650" y="1152"/>
                  </a:cubicBezTo>
                  <a:cubicBezTo>
                    <a:pt x="623" y="1152"/>
                    <a:pt x="602" y="1173"/>
                    <a:pt x="602" y="1200"/>
                  </a:cubicBezTo>
                  <a:cubicBezTo>
                    <a:pt x="602" y="1440"/>
                    <a:pt x="602" y="1440"/>
                    <a:pt x="602" y="1440"/>
                  </a:cubicBezTo>
                  <a:cubicBezTo>
                    <a:pt x="506" y="1440"/>
                    <a:pt x="506" y="1440"/>
                    <a:pt x="506" y="1440"/>
                  </a:cubicBezTo>
                  <a:cubicBezTo>
                    <a:pt x="506" y="722"/>
                    <a:pt x="506" y="722"/>
                    <a:pt x="506" y="722"/>
                  </a:cubicBezTo>
                  <a:cubicBezTo>
                    <a:pt x="770" y="474"/>
                    <a:pt x="770" y="474"/>
                    <a:pt x="770" y="474"/>
                  </a:cubicBezTo>
                  <a:cubicBezTo>
                    <a:pt x="1034" y="722"/>
                    <a:pt x="1034" y="722"/>
                    <a:pt x="1034" y="722"/>
                  </a:cubicBezTo>
                  <a:cubicBezTo>
                    <a:pt x="1034" y="1440"/>
                    <a:pt x="1034" y="1440"/>
                    <a:pt x="1034" y="1440"/>
                  </a:cubicBezTo>
                  <a:lnTo>
                    <a:pt x="938" y="1440"/>
                  </a:lnTo>
                  <a:close/>
                  <a:moveTo>
                    <a:pt x="938" y="1440"/>
                  </a:moveTo>
                  <a:cubicBezTo>
                    <a:pt x="938" y="1440"/>
                    <a:pt x="938" y="1440"/>
                    <a:pt x="938" y="14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1" name="Freeform 12"/>
            <p:cNvSpPr>
              <a:spLocks noEditPoints="1"/>
            </p:cNvSpPr>
            <p:nvPr/>
          </p:nvSpPr>
          <p:spPr bwMode="auto">
            <a:xfrm>
              <a:off x="8810625" y="2593975"/>
              <a:ext cx="82550" cy="53975"/>
            </a:xfrm>
            <a:custGeom>
              <a:avLst/>
              <a:gdLst>
                <a:gd name="T0" fmla="*/ 48 w 144"/>
                <a:gd name="T1" fmla="*/ 96 h 96"/>
                <a:gd name="T2" fmla="*/ 96 w 144"/>
                <a:gd name="T3" fmla="*/ 96 h 96"/>
                <a:gd name="T4" fmla="*/ 144 w 144"/>
                <a:gd name="T5" fmla="*/ 48 h 96"/>
                <a:gd name="T6" fmla="*/ 96 w 144"/>
                <a:gd name="T7" fmla="*/ 0 h 96"/>
                <a:gd name="T8" fmla="*/ 48 w 144"/>
                <a:gd name="T9" fmla="*/ 0 h 96"/>
                <a:gd name="T10" fmla="*/ 0 w 144"/>
                <a:gd name="T11" fmla="*/ 48 h 96"/>
                <a:gd name="T12" fmla="*/ 48 w 144"/>
                <a:gd name="T13" fmla="*/ 96 h 96"/>
                <a:gd name="T14" fmla="*/ 48 w 144"/>
                <a:gd name="T15" fmla="*/ 96 h 96"/>
                <a:gd name="T16" fmla="*/ 48 w 144"/>
                <a:gd name="T1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96">
                  <a:moveTo>
                    <a:pt x="48" y="96"/>
                  </a:moveTo>
                  <a:cubicBezTo>
                    <a:pt x="96" y="96"/>
                    <a:pt x="96" y="96"/>
                    <a:pt x="96" y="96"/>
                  </a:cubicBezTo>
                  <a:cubicBezTo>
                    <a:pt x="123" y="96"/>
                    <a:pt x="144" y="75"/>
                    <a:pt x="144" y="48"/>
                  </a:cubicBezTo>
                  <a:cubicBezTo>
                    <a:pt x="144" y="21"/>
                    <a:pt x="123" y="0"/>
                    <a:pt x="96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lose/>
                  <a:moveTo>
                    <a:pt x="48" y="96"/>
                  </a:moveTo>
                  <a:cubicBezTo>
                    <a:pt x="48" y="96"/>
                    <a:pt x="48" y="96"/>
                    <a:pt x="48" y="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2" name="Freeform 13"/>
            <p:cNvSpPr>
              <a:spLocks noEditPoints="1"/>
            </p:cNvSpPr>
            <p:nvPr/>
          </p:nvSpPr>
          <p:spPr bwMode="auto">
            <a:xfrm>
              <a:off x="8810625" y="2689225"/>
              <a:ext cx="82550" cy="55563"/>
            </a:xfrm>
            <a:custGeom>
              <a:avLst/>
              <a:gdLst>
                <a:gd name="T0" fmla="*/ 96 w 144"/>
                <a:gd name="T1" fmla="*/ 0 h 96"/>
                <a:gd name="T2" fmla="*/ 48 w 144"/>
                <a:gd name="T3" fmla="*/ 0 h 96"/>
                <a:gd name="T4" fmla="*/ 0 w 144"/>
                <a:gd name="T5" fmla="*/ 48 h 96"/>
                <a:gd name="T6" fmla="*/ 48 w 144"/>
                <a:gd name="T7" fmla="*/ 96 h 96"/>
                <a:gd name="T8" fmla="*/ 96 w 144"/>
                <a:gd name="T9" fmla="*/ 96 h 96"/>
                <a:gd name="T10" fmla="*/ 144 w 144"/>
                <a:gd name="T11" fmla="*/ 48 h 96"/>
                <a:gd name="T12" fmla="*/ 96 w 144"/>
                <a:gd name="T13" fmla="*/ 0 h 96"/>
                <a:gd name="T14" fmla="*/ 96 w 144"/>
                <a:gd name="T15" fmla="*/ 0 h 96"/>
                <a:gd name="T16" fmla="*/ 96 w 144"/>
                <a:gd name="T1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96">
                  <a:moveTo>
                    <a:pt x="96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96" y="96"/>
                    <a:pt x="96" y="96"/>
                    <a:pt x="96" y="96"/>
                  </a:cubicBezTo>
                  <a:cubicBezTo>
                    <a:pt x="123" y="96"/>
                    <a:pt x="144" y="75"/>
                    <a:pt x="144" y="48"/>
                  </a:cubicBezTo>
                  <a:cubicBezTo>
                    <a:pt x="144" y="21"/>
                    <a:pt x="123" y="0"/>
                    <a:pt x="96" y="0"/>
                  </a:cubicBezTo>
                  <a:close/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3" name="Freeform 14"/>
            <p:cNvSpPr>
              <a:spLocks noEditPoints="1"/>
            </p:cNvSpPr>
            <p:nvPr/>
          </p:nvSpPr>
          <p:spPr bwMode="auto">
            <a:xfrm>
              <a:off x="8259763" y="2593975"/>
              <a:ext cx="80963" cy="53975"/>
            </a:xfrm>
            <a:custGeom>
              <a:avLst/>
              <a:gdLst>
                <a:gd name="T0" fmla="*/ 48 w 141"/>
                <a:gd name="T1" fmla="*/ 96 h 96"/>
                <a:gd name="T2" fmla="*/ 93 w 141"/>
                <a:gd name="T3" fmla="*/ 96 h 96"/>
                <a:gd name="T4" fmla="*/ 141 w 141"/>
                <a:gd name="T5" fmla="*/ 48 h 96"/>
                <a:gd name="T6" fmla="*/ 93 w 141"/>
                <a:gd name="T7" fmla="*/ 0 h 96"/>
                <a:gd name="T8" fmla="*/ 48 w 141"/>
                <a:gd name="T9" fmla="*/ 0 h 96"/>
                <a:gd name="T10" fmla="*/ 0 w 141"/>
                <a:gd name="T11" fmla="*/ 48 h 96"/>
                <a:gd name="T12" fmla="*/ 48 w 141"/>
                <a:gd name="T13" fmla="*/ 96 h 96"/>
                <a:gd name="T14" fmla="*/ 48 w 141"/>
                <a:gd name="T15" fmla="*/ 96 h 96"/>
                <a:gd name="T16" fmla="*/ 48 w 141"/>
                <a:gd name="T1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96">
                  <a:moveTo>
                    <a:pt x="48" y="96"/>
                  </a:moveTo>
                  <a:cubicBezTo>
                    <a:pt x="93" y="96"/>
                    <a:pt x="93" y="96"/>
                    <a:pt x="93" y="96"/>
                  </a:cubicBezTo>
                  <a:cubicBezTo>
                    <a:pt x="120" y="96"/>
                    <a:pt x="141" y="75"/>
                    <a:pt x="141" y="48"/>
                  </a:cubicBezTo>
                  <a:cubicBezTo>
                    <a:pt x="141" y="21"/>
                    <a:pt x="120" y="0"/>
                    <a:pt x="9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lose/>
                  <a:moveTo>
                    <a:pt x="48" y="96"/>
                  </a:moveTo>
                  <a:cubicBezTo>
                    <a:pt x="48" y="96"/>
                    <a:pt x="48" y="96"/>
                    <a:pt x="48" y="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4" name="Freeform 15"/>
            <p:cNvSpPr>
              <a:spLocks noEditPoints="1"/>
            </p:cNvSpPr>
            <p:nvPr/>
          </p:nvSpPr>
          <p:spPr bwMode="auto">
            <a:xfrm>
              <a:off x="8259763" y="2689225"/>
              <a:ext cx="80963" cy="55563"/>
            </a:xfrm>
            <a:custGeom>
              <a:avLst/>
              <a:gdLst>
                <a:gd name="T0" fmla="*/ 93 w 141"/>
                <a:gd name="T1" fmla="*/ 0 h 96"/>
                <a:gd name="T2" fmla="*/ 48 w 141"/>
                <a:gd name="T3" fmla="*/ 0 h 96"/>
                <a:gd name="T4" fmla="*/ 0 w 141"/>
                <a:gd name="T5" fmla="*/ 48 h 96"/>
                <a:gd name="T6" fmla="*/ 48 w 141"/>
                <a:gd name="T7" fmla="*/ 96 h 96"/>
                <a:gd name="T8" fmla="*/ 93 w 141"/>
                <a:gd name="T9" fmla="*/ 96 h 96"/>
                <a:gd name="T10" fmla="*/ 141 w 141"/>
                <a:gd name="T11" fmla="*/ 48 h 96"/>
                <a:gd name="T12" fmla="*/ 93 w 141"/>
                <a:gd name="T13" fmla="*/ 0 h 96"/>
                <a:gd name="T14" fmla="*/ 93 w 141"/>
                <a:gd name="T15" fmla="*/ 0 h 96"/>
                <a:gd name="T16" fmla="*/ 93 w 141"/>
                <a:gd name="T1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96">
                  <a:moveTo>
                    <a:pt x="93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93" y="96"/>
                    <a:pt x="93" y="96"/>
                    <a:pt x="93" y="96"/>
                  </a:cubicBezTo>
                  <a:cubicBezTo>
                    <a:pt x="120" y="96"/>
                    <a:pt x="141" y="75"/>
                    <a:pt x="141" y="48"/>
                  </a:cubicBezTo>
                  <a:cubicBezTo>
                    <a:pt x="141" y="21"/>
                    <a:pt x="120" y="0"/>
                    <a:pt x="93" y="0"/>
                  </a:cubicBezTo>
                  <a:close/>
                  <a:moveTo>
                    <a:pt x="93" y="0"/>
                  </a:moveTo>
                  <a:cubicBezTo>
                    <a:pt x="93" y="0"/>
                    <a:pt x="93" y="0"/>
                    <a:pt x="9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525588" y="3723206"/>
            <a:ext cx="8417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Best School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3443162" y="3507950"/>
            <a:ext cx="1951038" cy="911788"/>
          </a:xfrm>
          <a:prstGeom prst="roundRect">
            <a:avLst>
              <a:gd name="adj" fmla="val 3073"/>
            </a:avLst>
          </a:prstGeom>
          <a:solidFill>
            <a:srgbClr val="EDF7F6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rgbClr val="660066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348392" y="3723206"/>
            <a:ext cx="8417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Best School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6299430" y="3507950"/>
            <a:ext cx="1951038" cy="911788"/>
          </a:xfrm>
          <a:prstGeom prst="roundRect">
            <a:avLst>
              <a:gd name="adj" fmla="val 3073"/>
            </a:avLst>
          </a:prstGeom>
          <a:solidFill>
            <a:srgbClr val="EDF7F6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rgbClr val="660066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204660" y="3723206"/>
            <a:ext cx="8417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Best School</a:t>
            </a:r>
          </a:p>
        </p:txBody>
      </p:sp>
      <p:sp>
        <p:nvSpPr>
          <p:cNvPr id="45" name="Freeform 5"/>
          <p:cNvSpPr>
            <a:spLocks noEditPoints="1"/>
          </p:cNvSpPr>
          <p:nvPr/>
        </p:nvSpPr>
        <p:spPr bwMode="auto">
          <a:xfrm>
            <a:off x="3618511" y="3798917"/>
            <a:ext cx="554533" cy="392290"/>
          </a:xfrm>
          <a:custGeom>
            <a:avLst/>
            <a:gdLst>
              <a:gd name="T0" fmla="*/ 1517 w 1556"/>
              <a:gd name="T1" fmla="*/ 317 h 1105"/>
              <a:gd name="T2" fmla="*/ 797 w 1556"/>
              <a:gd name="T3" fmla="*/ 5 h 1105"/>
              <a:gd name="T4" fmla="*/ 759 w 1556"/>
              <a:gd name="T5" fmla="*/ 5 h 1105"/>
              <a:gd name="T6" fmla="*/ 39 w 1556"/>
              <a:gd name="T7" fmla="*/ 317 h 1105"/>
              <a:gd name="T8" fmla="*/ 39 w 1556"/>
              <a:gd name="T9" fmla="*/ 405 h 1105"/>
              <a:gd name="T10" fmla="*/ 298 w 1556"/>
              <a:gd name="T11" fmla="*/ 517 h 1105"/>
              <a:gd name="T12" fmla="*/ 298 w 1556"/>
              <a:gd name="T13" fmla="*/ 817 h 1105"/>
              <a:gd name="T14" fmla="*/ 778 w 1556"/>
              <a:gd name="T15" fmla="*/ 1105 h 1105"/>
              <a:gd name="T16" fmla="*/ 1258 w 1556"/>
              <a:gd name="T17" fmla="*/ 817 h 1105"/>
              <a:gd name="T18" fmla="*/ 1258 w 1556"/>
              <a:gd name="T19" fmla="*/ 517 h 1105"/>
              <a:gd name="T20" fmla="*/ 1306 w 1556"/>
              <a:gd name="T21" fmla="*/ 496 h 1105"/>
              <a:gd name="T22" fmla="*/ 1306 w 1556"/>
              <a:gd name="T23" fmla="*/ 1009 h 1105"/>
              <a:gd name="T24" fmla="*/ 1354 w 1556"/>
              <a:gd name="T25" fmla="*/ 1057 h 1105"/>
              <a:gd name="T26" fmla="*/ 1402 w 1556"/>
              <a:gd name="T27" fmla="*/ 1009 h 1105"/>
              <a:gd name="T28" fmla="*/ 1402 w 1556"/>
              <a:gd name="T29" fmla="*/ 455 h 1105"/>
              <a:gd name="T30" fmla="*/ 1517 w 1556"/>
              <a:gd name="T31" fmla="*/ 405 h 1105"/>
              <a:gd name="T32" fmla="*/ 1517 w 1556"/>
              <a:gd name="T33" fmla="*/ 317 h 1105"/>
              <a:gd name="T34" fmla="*/ 778 w 1556"/>
              <a:gd name="T35" fmla="*/ 101 h 1105"/>
              <a:gd name="T36" fmla="*/ 1377 w 1556"/>
              <a:gd name="T37" fmla="*/ 361 h 1105"/>
              <a:gd name="T38" fmla="*/ 1330 w 1556"/>
              <a:gd name="T39" fmla="*/ 382 h 1105"/>
              <a:gd name="T40" fmla="*/ 784 w 1556"/>
              <a:gd name="T41" fmla="*/ 313 h 1105"/>
              <a:gd name="T42" fmla="*/ 730 w 1556"/>
              <a:gd name="T43" fmla="*/ 355 h 1105"/>
              <a:gd name="T44" fmla="*/ 772 w 1556"/>
              <a:gd name="T45" fmla="*/ 409 h 1105"/>
              <a:gd name="T46" fmla="*/ 1157 w 1556"/>
              <a:gd name="T47" fmla="*/ 457 h 1105"/>
              <a:gd name="T48" fmla="*/ 778 w 1556"/>
              <a:gd name="T49" fmla="*/ 621 h 1105"/>
              <a:gd name="T50" fmla="*/ 179 w 1556"/>
              <a:gd name="T51" fmla="*/ 361 h 1105"/>
              <a:gd name="T52" fmla="*/ 778 w 1556"/>
              <a:gd name="T53" fmla="*/ 101 h 1105"/>
              <a:gd name="T54" fmla="*/ 1162 w 1556"/>
              <a:gd name="T55" fmla="*/ 817 h 1105"/>
              <a:gd name="T56" fmla="*/ 1060 w 1556"/>
              <a:gd name="T57" fmla="*/ 945 h 1105"/>
              <a:gd name="T58" fmla="*/ 496 w 1556"/>
              <a:gd name="T59" fmla="*/ 945 h 1105"/>
              <a:gd name="T60" fmla="*/ 394 w 1556"/>
              <a:gd name="T61" fmla="*/ 817 h 1105"/>
              <a:gd name="T62" fmla="*/ 394 w 1556"/>
              <a:gd name="T63" fmla="*/ 559 h 1105"/>
              <a:gd name="T64" fmla="*/ 759 w 1556"/>
              <a:gd name="T65" fmla="*/ 717 h 1105"/>
              <a:gd name="T66" fmla="*/ 797 w 1556"/>
              <a:gd name="T67" fmla="*/ 717 h 1105"/>
              <a:gd name="T68" fmla="*/ 1162 w 1556"/>
              <a:gd name="T69" fmla="*/ 559 h 1105"/>
              <a:gd name="T70" fmla="*/ 1162 w 1556"/>
              <a:gd name="T71" fmla="*/ 817 h 1105"/>
              <a:gd name="T72" fmla="*/ 1162 w 1556"/>
              <a:gd name="T73" fmla="*/ 817 h 1105"/>
              <a:gd name="T74" fmla="*/ 1162 w 1556"/>
              <a:gd name="T75" fmla="*/ 817 h 1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56" h="1105">
                <a:moveTo>
                  <a:pt x="1517" y="317"/>
                </a:moveTo>
                <a:cubicBezTo>
                  <a:pt x="797" y="5"/>
                  <a:pt x="797" y="5"/>
                  <a:pt x="797" y="5"/>
                </a:cubicBezTo>
                <a:cubicBezTo>
                  <a:pt x="785" y="0"/>
                  <a:pt x="771" y="0"/>
                  <a:pt x="759" y="5"/>
                </a:cubicBezTo>
                <a:cubicBezTo>
                  <a:pt x="39" y="317"/>
                  <a:pt x="39" y="317"/>
                  <a:pt x="39" y="317"/>
                </a:cubicBezTo>
                <a:cubicBezTo>
                  <a:pt x="0" y="334"/>
                  <a:pt x="0" y="388"/>
                  <a:pt x="39" y="405"/>
                </a:cubicBezTo>
                <a:cubicBezTo>
                  <a:pt x="298" y="517"/>
                  <a:pt x="298" y="517"/>
                  <a:pt x="298" y="517"/>
                </a:cubicBezTo>
                <a:cubicBezTo>
                  <a:pt x="298" y="817"/>
                  <a:pt x="298" y="817"/>
                  <a:pt x="298" y="817"/>
                </a:cubicBezTo>
                <a:cubicBezTo>
                  <a:pt x="298" y="979"/>
                  <a:pt x="509" y="1105"/>
                  <a:pt x="778" y="1105"/>
                </a:cubicBezTo>
                <a:cubicBezTo>
                  <a:pt x="1047" y="1105"/>
                  <a:pt x="1258" y="979"/>
                  <a:pt x="1258" y="817"/>
                </a:cubicBezTo>
                <a:cubicBezTo>
                  <a:pt x="1258" y="517"/>
                  <a:pt x="1258" y="517"/>
                  <a:pt x="1258" y="517"/>
                </a:cubicBezTo>
                <a:cubicBezTo>
                  <a:pt x="1306" y="496"/>
                  <a:pt x="1306" y="496"/>
                  <a:pt x="1306" y="496"/>
                </a:cubicBezTo>
                <a:cubicBezTo>
                  <a:pt x="1306" y="1009"/>
                  <a:pt x="1306" y="1009"/>
                  <a:pt x="1306" y="1009"/>
                </a:cubicBezTo>
                <a:cubicBezTo>
                  <a:pt x="1306" y="1036"/>
                  <a:pt x="1328" y="1057"/>
                  <a:pt x="1354" y="1057"/>
                </a:cubicBezTo>
                <a:cubicBezTo>
                  <a:pt x="1381" y="1057"/>
                  <a:pt x="1402" y="1036"/>
                  <a:pt x="1402" y="1009"/>
                </a:cubicBezTo>
                <a:cubicBezTo>
                  <a:pt x="1402" y="455"/>
                  <a:pt x="1402" y="455"/>
                  <a:pt x="1402" y="455"/>
                </a:cubicBezTo>
                <a:cubicBezTo>
                  <a:pt x="1517" y="405"/>
                  <a:pt x="1517" y="405"/>
                  <a:pt x="1517" y="405"/>
                </a:cubicBezTo>
                <a:cubicBezTo>
                  <a:pt x="1556" y="388"/>
                  <a:pt x="1556" y="334"/>
                  <a:pt x="1517" y="317"/>
                </a:cubicBezTo>
                <a:close/>
                <a:moveTo>
                  <a:pt x="778" y="101"/>
                </a:moveTo>
                <a:cubicBezTo>
                  <a:pt x="1377" y="361"/>
                  <a:pt x="1377" y="361"/>
                  <a:pt x="1377" y="361"/>
                </a:cubicBezTo>
                <a:cubicBezTo>
                  <a:pt x="1330" y="382"/>
                  <a:pt x="1330" y="382"/>
                  <a:pt x="1330" y="382"/>
                </a:cubicBezTo>
                <a:cubicBezTo>
                  <a:pt x="784" y="313"/>
                  <a:pt x="784" y="313"/>
                  <a:pt x="784" y="313"/>
                </a:cubicBezTo>
                <a:cubicBezTo>
                  <a:pt x="758" y="310"/>
                  <a:pt x="734" y="329"/>
                  <a:pt x="730" y="355"/>
                </a:cubicBezTo>
                <a:cubicBezTo>
                  <a:pt x="727" y="381"/>
                  <a:pt x="746" y="405"/>
                  <a:pt x="772" y="409"/>
                </a:cubicBezTo>
                <a:cubicBezTo>
                  <a:pt x="1157" y="457"/>
                  <a:pt x="1157" y="457"/>
                  <a:pt x="1157" y="457"/>
                </a:cubicBezTo>
                <a:cubicBezTo>
                  <a:pt x="778" y="621"/>
                  <a:pt x="778" y="621"/>
                  <a:pt x="778" y="621"/>
                </a:cubicBezTo>
                <a:cubicBezTo>
                  <a:pt x="439" y="474"/>
                  <a:pt x="512" y="505"/>
                  <a:pt x="179" y="361"/>
                </a:cubicBezTo>
                <a:lnTo>
                  <a:pt x="778" y="101"/>
                </a:lnTo>
                <a:close/>
                <a:moveTo>
                  <a:pt x="1162" y="817"/>
                </a:moveTo>
                <a:cubicBezTo>
                  <a:pt x="1162" y="862"/>
                  <a:pt x="1125" y="909"/>
                  <a:pt x="1060" y="945"/>
                </a:cubicBezTo>
                <a:cubicBezTo>
                  <a:pt x="906" y="1030"/>
                  <a:pt x="650" y="1031"/>
                  <a:pt x="496" y="945"/>
                </a:cubicBezTo>
                <a:cubicBezTo>
                  <a:pt x="431" y="909"/>
                  <a:pt x="394" y="862"/>
                  <a:pt x="394" y="817"/>
                </a:cubicBezTo>
                <a:cubicBezTo>
                  <a:pt x="394" y="559"/>
                  <a:pt x="394" y="559"/>
                  <a:pt x="394" y="559"/>
                </a:cubicBezTo>
                <a:cubicBezTo>
                  <a:pt x="759" y="717"/>
                  <a:pt x="759" y="717"/>
                  <a:pt x="759" y="717"/>
                </a:cubicBezTo>
                <a:cubicBezTo>
                  <a:pt x="771" y="722"/>
                  <a:pt x="785" y="722"/>
                  <a:pt x="797" y="717"/>
                </a:cubicBezTo>
                <a:cubicBezTo>
                  <a:pt x="1162" y="559"/>
                  <a:pt x="1162" y="559"/>
                  <a:pt x="1162" y="559"/>
                </a:cubicBezTo>
                <a:lnTo>
                  <a:pt x="1162" y="817"/>
                </a:lnTo>
                <a:close/>
                <a:moveTo>
                  <a:pt x="1162" y="817"/>
                </a:moveTo>
                <a:cubicBezTo>
                  <a:pt x="1162" y="817"/>
                  <a:pt x="1162" y="817"/>
                  <a:pt x="1162" y="817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619993" y="5456262"/>
            <a:ext cx="24219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619993" y="5179263"/>
            <a:ext cx="1915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660066"/>
                </a:solidFill>
                <a:latin typeface="Montserrat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We Expect Success</a:t>
            </a:r>
          </a:p>
        </p:txBody>
      </p:sp>
      <p:sp>
        <p:nvSpPr>
          <p:cNvPr id="58" name="Rectangle 57"/>
          <p:cNvSpPr/>
          <p:nvPr/>
        </p:nvSpPr>
        <p:spPr>
          <a:xfrm>
            <a:off x="3443162" y="5456262"/>
            <a:ext cx="24219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443162" y="5179263"/>
            <a:ext cx="1915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660066"/>
                </a:solidFill>
                <a:latin typeface="Montserrat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We Expect Success</a:t>
            </a:r>
          </a:p>
        </p:txBody>
      </p:sp>
      <p:sp>
        <p:nvSpPr>
          <p:cNvPr id="60" name="Rectangle 59"/>
          <p:cNvSpPr/>
          <p:nvPr/>
        </p:nvSpPr>
        <p:spPr>
          <a:xfrm>
            <a:off x="6296614" y="5456262"/>
            <a:ext cx="24219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6296614" y="5179263"/>
            <a:ext cx="1915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660066"/>
                </a:solidFill>
                <a:latin typeface="Montserrat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We Expect Success</a:t>
            </a:r>
          </a:p>
        </p:txBody>
      </p: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9155698" y="3507950"/>
            <a:ext cx="1951038" cy="911788"/>
          </a:xfrm>
          <a:prstGeom prst="roundRect">
            <a:avLst>
              <a:gd name="adj" fmla="val 3073"/>
            </a:avLst>
          </a:prstGeom>
          <a:solidFill>
            <a:srgbClr val="EDF7F6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rgbClr val="660066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0060928" y="3723206"/>
            <a:ext cx="8417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Best School</a:t>
            </a:r>
          </a:p>
        </p:txBody>
      </p:sp>
      <p:grpSp>
        <p:nvGrpSpPr>
          <p:cNvPr id="64" name="Group 63"/>
          <p:cNvGrpSpPr/>
          <p:nvPr/>
        </p:nvGrpSpPr>
        <p:grpSpPr>
          <a:xfrm>
            <a:off x="9415801" y="3738313"/>
            <a:ext cx="401602" cy="491470"/>
            <a:chOff x="8842375" y="1557814"/>
            <a:chExt cx="454025" cy="555625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65" name="Freeform 5"/>
            <p:cNvSpPr>
              <a:spLocks noEditPoints="1"/>
            </p:cNvSpPr>
            <p:nvPr/>
          </p:nvSpPr>
          <p:spPr bwMode="auto">
            <a:xfrm>
              <a:off x="8842375" y="1557814"/>
              <a:ext cx="454025" cy="555625"/>
            </a:xfrm>
            <a:custGeom>
              <a:avLst/>
              <a:gdLst>
                <a:gd name="T0" fmla="*/ 1200 w 1248"/>
                <a:gd name="T1" fmla="*/ 0 h 1536"/>
                <a:gd name="T2" fmla="*/ 168 w 1248"/>
                <a:gd name="T3" fmla="*/ 0 h 1536"/>
                <a:gd name="T4" fmla="*/ 0 w 1248"/>
                <a:gd name="T5" fmla="*/ 168 h 1536"/>
                <a:gd name="T6" fmla="*/ 0 w 1248"/>
                <a:gd name="T7" fmla="*/ 1368 h 1536"/>
                <a:gd name="T8" fmla="*/ 168 w 1248"/>
                <a:gd name="T9" fmla="*/ 1536 h 1536"/>
                <a:gd name="T10" fmla="*/ 1200 w 1248"/>
                <a:gd name="T11" fmla="*/ 1536 h 1536"/>
                <a:gd name="T12" fmla="*/ 1248 w 1248"/>
                <a:gd name="T13" fmla="*/ 1488 h 1536"/>
                <a:gd name="T14" fmla="*/ 1248 w 1248"/>
                <a:gd name="T15" fmla="*/ 48 h 1536"/>
                <a:gd name="T16" fmla="*/ 1200 w 1248"/>
                <a:gd name="T17" fmla="*/ 0 h 1536"/>
                <a:gd name="T18" fmla="*/ 1152 w 1248"/>
                <a:gd name="T19" fmla="*/ 1200 h 1536"/>
                <a:gd name="T20" fmla="*/ 288 w 1248"/>
                <a:gd name="T21" fmla="*/ 1200 h 1536"/>
                <a:gd name="T22" fmla="*/ 288 w 1248"/>
                <a:gd name="T23" fmla="*/ 96 h 1536"/>
                <a:gd name="T24" fmla="*/ 1152 w 1248"/>
                <a:gd name="T25" fmla="*/ 96 h 1536"/>
                <a:gd name="T26" fmla="*/ 1152 w 1248"/>
                <a:gd name="T27" fmla="*/ 1200 h 1536"/>
                <a:gd name="T28" fmla="*/ 96 w 1248"/>
                <a:gd name="T29" fmla="*/ 168 h 1536"/>
                <a:gd name="T30" fmla="*/ 168 w 1248"/>
                <a:gd name="T31" fmla="*/ 96 h 1536"/>
                <a:gd name="T32" fmla="*/ 192 w 1248"/>
                <a:gd name="T33" fmla="*/ 96 h 1536"/>
                <a:gd name="T34" fmla="*/ 192 w 1248"/>
                <a:gd name="T35" fmla="*/ 1200 h 1536"/>
                <a:gd name="T36" fmla="*/ 96 w 1248"/>
                <a:gd name="T37" fmla="*/ 1216 h 1536"/>
                <a:gd name="T38" fmla="*/ 96 w 1248"/>
                <a:gd name="T39" fmla="*/ 168 h 1536"/>
                <a:gd name="T40" fmla="*/ 1152 w 1248"/>
                <a:gd name="T41" fmla="*/ 1440 h 1536"/>
                <a:gd name="T42" fmla="*/ 168 w 1248"/>
                <a:gd name="T43" fmla="*/ 1440 h 1536"/>
                <a:gd name="T44" fmla="*/ 96 w 1248"/>
                <a:gd name="T45" fmla="*/ 1368 h 1536"/>
                <a:gd name="T46" fmla="*/ 168 w 1248"/>
                <a:gd name="T47" fmla="*/ 1296 h 1536"/>
                <a:gd name="T48" fmla="*/ 1152 w 1248"/>
                <a:gd name="T49" fmla="*/ 1296 h 1536"/>
                <a:gd name="T50" fmla="*/ 1152 w 1248"/>
                <a:gd name="T51" fmla="*/ 1440 h 1536"/>
                <a:gd name="T52" fmla="*/ 1152 w 1248"/>
                <a:gd name="T53" fmla="*/ 1440 h 1536"/>
                <a:gd name="T54" fmla="*/ 1152 w 1248"/>
                <a:gd name="T55" fmla="*/ 1440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48" h="1536">
                  <a:moveTo>
                    <a:pt x="1200" y="0"/>
                  </a:moveTo>
                  <a:cubicBezTo>
                    <a:pt x="168" y="0"/>
                    <a:pt x="168" y="0"/>
                    <a:pt x="168" y="0"/>
                  </a:cubicBezTo>
                  <a:cubicBezTo>
                    <a:pt x="75" y="0"/>
                    <a:pt x="0" y="75"/>
                    <a:pt x="0" y="168"/>
                  </a:cubicBezTo>
                  <a:cubicBezTo>
                    <a:pt x="0" y="1368"/>
                    <a:pt x="0" y="1368"/>
                    <a:pt x="0" y="1368"/>
                  </a:cubicBezTo>
                  <a:cubicBezTo>
                    <a:pt x="0" y="1461"/>
                    <a:pt x="75" y="1536"/>
                    <a:pt x="168" y="1536"/>
                  </a:cubicBezTo>
                  <a:cubicBezTo>
                    <a:pt x="1200" y="1536"/>
                    <a:pt x="1200" y="1536"/>
                    <a:pt x="1200" y="1536"/>
                  </a:cubicBezTo>
                  <a:cubicBezTo>
                    <a:pt x="1227" y="1536"/>
                    <a:pt x="1248" y="1515"/>
                    <a:pt x="1248" y="1488"/>
                  </a:cubicBezTo>
                  <a:cubicBezTo>
                    <a:pt x="1248" y="1444"/>
                    <a:pt x="1248" y="875"/>
                    <a:pt x="1248" y="48"/>
                  </a:cubicBezTo>
                  <a:cubicBezTo>
                    <a:pt x="1248" y="21"/>
                    <a:pt x="1227" y="0"/>
                    <a:pt x="1200" y="0"/>
                  </a:cubicBezTo>
                  <a:close/>
                  <a:moveTo>
                    <a:pt x="1152" y="1200"/>
                  </a:moveTo>
                  <a:cubicBezTo>
                    <a:pt x="288" y="1200"/>
                    <a:pt x="288" y="1200"/>
                    <a:pt x="288" y="1200"/>
                  </a:cubicBezTo>
                  <a:cubicBezTo>
                    <a:pt x="288" y="96"/>
                    <a:pt x="288" y="96"/>
                    <a:pt x="288" y="96"/>
                  </a:cubicBezTo>
                  <a:cubicBezTo>
                    <a:pt x="1152" y="96"/>
                    <a:pt x="1152" y="96"/>
                    <a:pt x="1152" y="96"/>
                  </a:cubicBezTo>
                  <a:lnTo>
                    <a:pt x="1152" y="1200"/>
                  </a:lnTo>
                  <a:close/>
                  <a:moveTo>
                    <a:pt x="96" y="168"/>
                  </a:moveTo>
                  <a:cubicBezTo>
                    <a:pt x="96" y="128"/>
                    <a:pt x="128" y="96"/>
                    <a:pt x="168" y="96"/>
                  </a:cubicBezTo>
                  <a:cubicBezTo>
                    <a:pt x="192" y="96"/>
                    <a:pt x="192" y="96"/>
                    <a:pt x="192" y="96"/>
                  </a:cubicBezTo>
                  <a:cubicBezTo>
                    <a:pt x="192" y="1200"/>
                    <a:pt x="192" y="1200"/>
                    <a:pt x="192" y="1200"/>
                  </a:cubicBezTo>
                  <a:cubicBezTo>
                    <a:pt x="165" y="1200"/>
                    <a:pt x="134" y="1198"/>
                    <a:pt x="96" y="1216"/>
                  </a:cubicBezTo>
                  <a:lnTo>
                    <a:pt x="96" y="168"/>
                  </a:lnTo>
                  <a:close/>
                  <a:moveTo>
                    <a:pt x="1152" y="1440"/>
                  </a:moveTo>
                  <a:cubicBezTo>
                    <a:pt x="168" y="1440"/>
                    <a:pt x="168" y="1440"/>
                    <a:pt x="168" y="1440"/>
                  </a:cubicBezTo>
                  <a:cubicBezTo>
                    <a:pt x="128" y="1440"/>
                    <a:pt x="96" y="1408"/>
                    <a:pt x="96" y="1368"/>
                  </a:cubicBezTo>
                  <a:cubicBezTo>
                    <a:pt x="96" y="1328"/>
                    <a:pt x="128" y="1296"/>
                    <a:pt x="168" y="1296"/>
                  </a:cubicBezTo>
                  <a:cubicBezTo>
                    <a:pt x="1152" y="1296"/>
                    <a:pt x="1152" y="1296"/>
                    <a:pt x="1152" y="1296"/>
                  </a:cubicBezTo>
                  <a:lnTo>
                    <a:pt x="1152" y="1440"/>
                  </a:lnTo>
                  <a:close/>
                  <a:moveTo>
                    <a:pt x="1152" y="1440"/>
                  </a:moveTo>
                  <a:cubicBezTo>
                    <a:pt x="1152" y="1440"/>
                    <a:pt x="1152" y="1440"/>
                    <a:pt x="1152" y="14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"/>
            <p:cNvSpPr>
              <a:spLocks noEditPoints="1"/>
            </p:cNvSpPr>
            <p:nvPr/>
          </p:nvSpPr>
          <p:spPr bwMode="auto">
            <a:xfrm>
              <a:off x="8982075" y="1635602"/>
              <a:ext cx="244475" cy="155575"/>
            </a:xfrm>
            <a:custGeom>
              <a:avLst/>
              <a:gdLst>
                <a:gd name="T0" fmla="*/ 48 w 672"/>
                <a:gd name="T1" fmla="*/ 432 h 432"/>
                <a:gd name="T2" fmla="*/ 624 w 672"/>
                <a:gd name="T3" fmla="*/ 432 h 432"/>
                <a:gd name="T4" fmla="*/ 672 w 672"/>
                <a:gd name="T5" fmla="*/ 384 h 432"/>
                <a:gd name="T6" fmla="*/ 672 w 672"/>
                <a:gd name="T7" fmla="*/ 48 h 432"/>
                <a:gd name="T8" fmla="*/ 624 w 672"/>
                <a:gd name="T9" fmla="*/ 0 h 432"/>
                <a:gd name="T10" fmla="*/ 48 w 672"/>
                <a:gd name="T11" fmla="*/ 0 h 432"/>
                <a:gd name="T12" fmla="*/ 0 w 672"/>
                <a:gd name="T13" fmla="*/ 48 h 432"/>
                <a:gd name="T14" fmla="*/ 0 w 672"/>
                <a:gd name="T15" fmla="*/ 384 h 432"/>
                <a:gd name="T16" fmla="*/ 48 w 672"/>
                <a:gd name="T17" fmla="*/ 432 h 432"/>
                <a:gd name="T18" fmla="*/ 96 w 672"/>
                <a:gd name="T19" fmla="*/ 96 h 432"/>
                <a:gd name="T20" fmla="*/ 576 w 672"/>
                <a:gd name="T21" fmla="*/ 96 h 432"/>
                <a:gd name="T22" fmla="*/ 576 w 672"/>
                <a:gd name="T23" fmla="*/ 336 h 432"/>
                <a:gd name="T24" fmla="*/ 96 w 672"/>
                <a:gd name="T25" fmla="*/ 336 h 432"/>
                <a:gd name="T26" fmla="*/ 96 w 672"/>
                <a:gd name="T27" fmla="*/ 96 h 432"/>
                <a:gd name="T28" fmla="*/ 96 w 672"/>
                <a:gd name="T29" fmla="*/ 96 h 432"/>
                <a:gd name="T30" fmla="*/ 96 w 672"/>
                <a:gd name="T31" fmla="*/ 96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72" h="432">
                  <a:moveTo>
                    <a:pt x="48" y="432"/>
                  </a:moveTo>
                  <a:cubicBezTo>
                    <a:pt x="624" y="432"/>
                    <a:pt x="624" y="432"/>
                    <a:pt x="624" y="432"/>
                  </a:cubicBezTo>
                  <a:cubicBezTo>
                    <a:pt x="651" y="432"/>
                    <a:pt x="672" y="411"/>
                    <a:pt x="672" y="384"/>
                  </a:cubicBezTo>
                  <a:cubicBezTo>
                    <a:pt x="672" y="48"/>
                    <a:pt x="672" y="48"/>
                    <a:pt x="672" y="48"/>
                  </a:cubicBezTo>
                  <a:cubicBezTo>
                    <a:pt x="672" y="21"/>
                    <a:pt x="651" y="0"/>
                    <a:pt x="624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384"/>
                    <a:pt x="0" y="384"/>
                    <a:pt x="0" y="384"/>
                  </a:cubicBezTo>
                  <a:cubicBezTo>
                    <a:pt x="0" y="411"/>
                    <a:pt x="21" y="432"/>
                    <a:pt x="48" y="432"/>
                  </a:cubicBezTo>
                  <a:close/>
                  <a:moveTo>
                    <a:pt x="96" y="96"/>
                  </a:moveTo>
                  <a:cubicBezTo>
                    <a:pt x="576" y="96"/>
                    <a:pt x="576" y="96"/>
                    <a:pt x="576" y="96"/>
                  </a:cubicBezTo>
                  <a:cubicBezTo>
                    <a:pt x="576" y="336"/>
                    <a:pt x="576" y="336"/>
                    <a:pt x="576" y="336"/>
                  </a:cubicBezTo>
                  <a:cubicBezTo>
                    <a:pt x="96" y="336"/>
                    <a:pt x="96" y="336"/>
                    <a:pt x="96" y="336"/>
                  </a:cubicBezTo>
                  <a:lnTo>
                    <a:pt x="96" y="96"/>
                  </a:lnTo>
                  <a:close/>
                  <a:moveTo>
                    <a:pt x="96" y="96"/>
                  </a:moveTo>
                  <a:cubicBezTo>
                    <a:pt x="96" y="96"/>
                    <a:pt x="96" y="96"/>
                    <a:pt x="96" y="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7"/>
            <p:cNvSpPr>
              <a:spLocks noEditPoints="1"/>
            </p:cNvSpPr>
            <p:nvPr/>
          </p:nvSpPr>
          <p:spPr bwMode="auto">
            <a:xfrm>
              <a:off x="8991600" y="1905477"/>
              <a:ext cx="227013" cy="33338"/>
            </a:xfrm>
            <a:custGeom>
              <a:avLst/>
              <a:gdLst>
                <a:gd name="T0" fmla="*/ 576 w 624"/>
                <a:gd name="T1" fmla="*/ 0 h 96"/>
                <a:gd name="T2" fmla="*/ 48 w 624"/>
                <a:gd name="T3" fmla="*/ 0 h 96"/>
                <a:gd name="T4" fmla="*/ 0 w 624"/>
                <a:gd name="T5" fmla="*/ 48 h 96"/>
                <a:gd name="T6" fmla="*/ 48 w 624"/>
                <a:gd name="T7" fmla="*/ 96 h 96"/>
                <a:gd name="T8" fmla="*/ 576 w 624"/>
                <a:gd name="T9" fmla="*/ 96 h 96"/>
                <a:gd name="T10" fmla="*/ 624 w 624"/>
                <a:gd name="T11" fmla="*/ 48 h 96"/>
                <a:gd name="T12" fmla="*/ 576 w 624"/>
                <a:gd name="T13" fmla="*/ 0 h 96"/>
                <a:gd name="T14" fmla="*/ 576 w 624"/>
                <a:gd name="T15" fmla="*/ 0 h 96"/>
                <a:gd name="T16" fmla="*/ 576 w 624"/>
                <a:gd name="T1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4" h="96">
                  <a:moveTo>
                    <a:pt x="576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576" y="96"/>
                    <a:pt x="576" y="96"/>
                    <a:pt x="576" y="96"/>
                  </a:cubicBezTo>
                  <a:cubicBezTo>
                    <a:pt x="603" y="96"/>
                    <a:pt x="624" y="75"/>
                    <a:pt x="624" y="48"/>
                  </a:cubicBezTo>
                  <a:cubicBezTo>
                    <a:pt x="624" y="21"/>
                    <a:pt x="603" y="0"/>
                    <a:pt x="576" y="0"/>
                  </a:cubicBezTo>
                  <a:close/>
                  <a:moveTo>
                    <a:pt x="576" y="0"/>
                  </a:moveTo>
                  <a:cubicBezTo>
                    <a:pt x="576" y="0"/>
                    <a:pt x="576" y="0"/>
                    <a:pt x="57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8" name="Rectangle 67"/>
          <p:cNvSpPr/>
          <p:nvPr/>
        </p:nvSpPr>
        <p:spPr>
          <a:xfrm>
            <a:off x="9150066" y="5456262"/>
            <a:ext cx="24219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9150066" y="5179263"/>
            <a:ext cx="1915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660066"/>
                </a:solidFill>
                <a:latin typeface="Montserrat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We Expect Success</a:t>
            </a:r>
          </a:p>
        </p:txBody>
      </p:sp>
      <p:sp>
        <p:nvSpPr>
          <p:cNvPr id="71" name="Freeform 5"/>
          <p:cNvSpPr>
            <a:spLocks noEditPoints="1"/>
          </p:cNvSpPr>
          <p:nvPr/>
        </p:nvSpPr>
        <p:spPr bwMode="auto">
          <a:xfrm>
            <a:off x="6506953" y="3738313"/>
            <a:ext cx="493653" cy="491470"/>
          </a:xfrm>
          <a:custGeom>
            <a:avLst/>
            <a:gdLst>
              <a:gd name="T0" fmla="*/ 1203 w 1536"/>
              <a:gd name="T1" fmla="*/ 293 h 1536"/>
              <a:gd name="T2" fmla="*/ 1296 w 1536"/>
              <a:gd name="T3" fmla="*/ 48 h 1536"/>
              <a:gd name="T4" fmla="*/ 288 w 1536"/>
              <a:gd name="T5" fmla="*/ 0 h 1536"/>
              <a:gd name="T6" fmla="*/ 285 w 1536"/>
              <a:gd name="T7" fmla="*/ 96 h 1536"/>
              <a:gd name="T8" fmla="*/ 168 w 1536"/>
              <a:gd name="T9" fmla="*/ 144 h 1536"/>
              <a:gd name="T10" fmla="*/ 105 w 1536"/>
              <a:gd name="T11" fmla="*/ 643 h 1536"/>
              <a:gd name="T12" fmla="*/ 456 w 1536"/>
              <a:gd name="T13" fmla="*/ 844 h 1536"/>
              <a:gd name="T14" fmla="*/ 354 w 1536"/>
              <a:gd name="T15" fmla="*/ 858 h 1536"/>
              <a:gd name="T16" fmla="*/ 542 w 1536"/>
              <a:gd name="T17" fmla="*/ 892 h 1536"/>
              <a:gd name="T18" fmla="*/ 720 w 1536"/>
              <a:gd name="T19" fmla="*/ 1152 h 1536"/>
              <a:gd name="T20" fmla="*/ 480 w 1536"/>
              <a:gd name="T21" fmla="*/ 1200 h 1536"/>
              <a:gd name="T22" fmla="*/ 432 w 1536"/>
              <a:gd name="T23" fmla="*/ 1440 h 1536"/>
              <a:gd name="T24" fmla="*/ 432 w 1536"/>
              <a:gd name="T25" fmla="*/ 1536 h 1536"/>
              <a:gd name="T26" fmla="*/ 1152 w 1536"/>
              <a:gd name="T27" fmla="*/ 1488 h 1536"/>
              <a:gd name="T28" fmla="*/ 1056 w 1536"/>
              <a:gd name="T29" fmla="*/ 1440 h 1536"/>
              <a:gd name="T30" fmla="*/ 1008 w 1536"/>
              <a:gd name="T31" fmla="*/ 1152 h 1536"/>
              <a:gd name="T32" fmla="*/ 816 w 1536"/>
              <a:gd name="T33" fmla="*/ 980 h 1536"/>
              <a:gd name="T34" fmla="*/ 1182 w 1536"/>
              <a:gd name="T35" fmla="*/ 926 h 1536"/>
              <a:gd name="T36" fmla="*/ 1114 w 1536"/>
              <a:gd name="T37" fmla="*/ 858 h 1536"/>
              <a:gd name="T38" fmla="*/ 1080 w 1536"/>
              <a:gd name="T39" fmla="*/ 840 h 1536"/>
              <a:gd name="T40" fmla="*/ 1431 w 1536"/>
              <a:gd name="T41" fmla="*/ 643 h 1536"/>
              <a:gd name="T42" fmla="*/ 1368 w 1536"/>
              <a:gd name="T43" fmla="*/ 144 h 1536"/>
              <a:gd name="T44" fmla="*/ 576 w 1536"/>
              <a:gd name="T45" fmla="*/ 1440 h 1536"/>
              <a:gd name="T46" fmla="*/ 960 w 1536"/>
              <a:gd name="T47" fmla="*/ 1248 h 1536"/>
              <a:gd name="T48" fmla="*/ 96 w 1536"/>
              <a:gd name="T49" fmla="*/ 384 h 1536"/>
              <a:gd name="T50" fmla="*/ 233 w 1536"/>
              <a:gd name="T51" fmla="*/ 309 h 1536"/>
              <a:gd name="T52" fmla="*/ 378 w 1536"/>
              <a:gd name="T53" fmla="*/ 647 h 1536"/>
              <a:gd name="T54" fmla="*/ 768 w 1536"/>
              <a:gd name="T55" fmla="*/ 888 h 1536"/>
              <a:gd name="T56" fmla="*/ 393 w 1536"/>
              <a:gd name="T57" fmla="*/ 96 h 1536"/>
              <a:gd name="T58" fmla="*/ 1097 w 1536"/>
              <a:gd name="T59" fmla="*/ 470 h 1536"/>
              <a:gd name="T60" fmla="*/ 1158 w 1536"/>
              <a:gd name="T61" fmla="*/ 647 h 1536"/>
              <a:gd name="T62" fmla="*/ 1368 w 1536"/>
              <a:gd name="T63" fmla="*/ 240 h 1536"/>
              <a:gd name="T64" fmla="*/ 1158 w 1536"/>
              <a:gd name="T65" fmla="*/ 647 h 1536"/>
              <a:gd name="T66" fmla="*/ 1158 w 1536"/>
              <a:gd name="T67" fmla="*/ 647 h 1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36" h="1536">
                <a:moveTo>
                  <a:pt x="1368" y="144"/>
                </a:moveTo>
                <a:cubicBezTo>
                  <a:pt x="1264" y="144"/>
                  <a:pt x="1234" y="239"/>
                  <a:pt x="1203" y="293"/>
                </a:cubicBezTo>
                <a:cubicBezTo>
                  <a:pt x="1218" y="135"/>
                  <a:pt x="1245" y="102"/>
                  <a:pt x="1251" y="96"/>
                </a:cubicBezTo>
                <a:cubicBezTo>
                  <a:pt x="1276" y="94"/>
                  <a:pt x="1296" y="73"/>
                  <a:pt x="1296" y="48"/>
                </a:cubicBezTo>
                <a:cubicBezTo>
                  <a:pt x="1296" y="21"/>
                  <a:pt x="1275" y="0"/>
                  <a:pt x="1248" y="0"/>
                </a:cubicBezTo>
                <a:cubicBezTo>
                  <a:pt x="288" y="0"/>
                  <a:pt x="288" y="0"/>
                  <a:pt x="288" y="0"/>
                </a:cubicBezTo>
                <a:cubicBezTo>
                  <a:pt x="261" y="0"/>
                  <a:pt x="240" y="21"/>
                  <a:pt x="240" y="48"/>
                </a:cubicBezTo>
                <a:cubicBezTo>
                  <a:pt x="240" y="73"/>
                  <a:pt x="260" y="94"/>
                  <a:pt x="285" y="96"/>
                </a:cubicBezTo>
                <a:cubicBezTo>
                  <a:pt x="291" y="102"/>
                  <a:pt x="318" y="135"/>
                  <a:pt x="333" y="293"/>
                </a:cubicBezTo>
                <a:cubicBezTo>
                  <a:pt x="302" y="238"/>
                  <a:pt x="272" y="144"/>
                  <a:pt x="168" y="144"/>
                </a:cubicBezTo>
                <a:cubicBezTo>
                  <a:pt x="91" y="144"/>
                  <a:pt x="0" y="207"/>
                  <a:pt x="0" y="384"/>
                </a:cubicBezTo>
                <a:cubicBezTo>
                  <a:pt x="0" y="501"/>
                  <a:pt x="34" y="586"/>
                  <a:pt x="105" y="643"/>
                </a:cubicBezTo>
                <a:cubicBezTo>
                  <a:pt x="164" y="691"/>
                  <a:pt x="239" y="710"/>
                  <a:pt x="304" y="727"/>
                </a:cubicBezTo>
                <a:cubicBezTo>
                  <a:pt x="422" y="756"/>
                  <a:pt x="456" y="772"/>
                  <a:pt x="456" y="844"/>
                </a:cubicBezTo>
                <a:cubicBezTo>
                  <a:pt x="456" y="862"/>
                  <a:pt x="435" y="871"/>
                  <a:pt x="422" y="858"/>
                </a:cubicBezTo>
                <a:cubicBezTo>
                  <a:pt x="403" y="839"/>
                  <a:pt x="373" y="839"/>
                  <a:pt x="354" y="858"/>
                </a:cubicBezTo>
                <a:cubicBezTo>
                  <a:pt x="335" y="877"/>
                  <a:pt x="335" y="907"/>
                  <a:pt x="354" y="926"/>
                </a:cubicBezTo>
                <a:cubicBezTo>
                  <a:pt x="412" y="983"/>
                  <a:pt x="508" y="965"/>
                  <a:pt x="542" y="892"/>
                </a:cubicBezTo>
                <a:cubicBezTo>
                  <a:pt x="597" y="940"/>
                  <a:pt x="657" y="970"/>
                  <a:pt x="720" y="980"/>
                </a:cubicBezTo>
                <a:cubicBezTo>
                  <a:pt x="720" y="1152"/>
                  <a:pt x="720" y="1152"/>
                  <a:pt x="720" y="1152"/>
                </a:cubicBezTo>
                <a:cubicBezTo>
                  <a:pt x="528" y="1152"/>
                  <a:pt x="528" y="1152"/>
                  <a:pt x="528" y="1152"/>
                </a:cubicBezTo>
                <a:cubicBezTo>
                  <a:pt x="501" y="1152"/>
                  <a:pt x="480" y="1173"/>
                  <a:pt x="480" y="1200"/>
                </a:cubicBezTo>
                <a:cubicBezTo>
                  <a:pt x="480" y="1440"/>
                  <a:pt x="480" y="1440"/>
                  <a:pt x="480" y="1440"/>
                </a:cubicBezTo>
                <a:cubicBezTo>
                  <a:pt x="432" y="1440"/>
                  <a:pt x="432" y="1440"/>
                  <a:pt x="432" y="1440"/>
                </a:cubicBezTo>
                <a:cubicBezTo>
                  <a:pt x="405" y="1440"/>
                  <a:pt x="384" y="1461"/>
                  <a:pt x="384" y="1488"/>
                </a:cubicBezTo>
                <a:cubicBezTo>
                  <a:pt x="384" y="1515"/>
                  <a:pt x="405" y="1536"/>
                  <a:pt x="432" y="1536"/>
                </a:cubicBezTo>
                <a:cubicBezTo>
                  <a:pt x="1104" y="1536"/>
                  <a:pt x="1104" y="1536"/>
                  <a:pt x="1104" y="1536"/>
                </a:cubicBezTo>
                <a:cubicBezTo>
                  <a:pt x="1131" y="1536"/>
                  <a:pt x="1152" y="1515"/>
                  <a:pt x="1152" y="1488"/>
                </a:cubicBezTo>
                <a:cubicBezTo>
                  <a:pt x="1152" y="1461"/>
                  <a:pt x="1131" y="1440"/>
                  <a:pt x="1104" y="1440"/>
                </a:cubicBezTo>
                <a:cubicBezTo>
                  <a:pt x="1056" y="1440"/>
                  <a:pt x="1056" y="1440"/>
                  <a:pt x="1056" y="1440"/>
                </a:cubicBezTo>
                <a:cubicBezTo>
                  <a:pt x="1056" y="1200"/>
                  <a:pt x="1056" y="1200"/>
                  <a:pt x="1056" y="1200"/>
                </a:cubicBezTo>
                <a:cubicBezTo>
                  <a:pt x="1056" y="1173"/>
                  <a:pt x="1035" y="1152"/>
                  <a:pt x="1008" y="1152"/>
                </a:cubicBezTo>
                <a:cubicBezTo>
                  <a:pt x="816" y="1152"/>
                  <a:pt x="816" y="1152"/>
                  <a:pt x="816" y="1152"/>
                </a:cubicBezTo>
                <a:cubicBezTo>
                  <a:pt x="816" y="980"/>
                  <a:pt x="816" y="980"/>
                  <a:pt x="816" y="980"/>
                </a:cubicBezTo>
                <a:cubicBezTo>
                  <a:pt x="879" y="970"/>
                  <a:pt x="939" y="940"/>
                  <a:pt x="994" y="892"/>
                </a:cubicBezTo>
                <a:cubicBezTo>
                  <a:pt x="1028" y="965"/>
                  <a:pt x="1124" y="983"/>
                  <a:pt x="1182" y="926"/>
                </a:cubicBezTo>
                <a:cubicBezTo>
                  <a:pt x="1201" y="907"/>
                  <a:pt x="1201" y="877"/>
                  <a:pt x="1182" y="858"/>
                </a:cubicBezTo>
                <a:cubicBezTo>
                  <a:pt x="1163" y="839"/>
                  <a:pt x="1133" y="839"/>
                  <a:pt x="1114" y="858"/>
                </a:cubicBezTo>
                <a:cubicBezTo>
                  <a:pt x="1101" y="871"/>
                  <a:pt x="1080" y="862"/>
                  <a:pt x="1080" y="844"/>
                </a:cubicBezTo>
                <a:cubicBezTo>
                  <a:pt x="1080" y="840"/>
                  <a:pt x="1080" y="840"/>
                  <a:pt x="1080" y="840"/>
                </a:cubicBezTo>
                <a:cubicBezTo>
                  <a:pt x="1080" y="771"/>
                  <a:pt x="1119" y="755"/>
                  <a:pt x="1232" y="727"/>
                </a:cubicBezTo>
                <a:cubicBezTo>
                  <a:pt x="1297" y="710"/>
                  <a:pt x="1372" y="691"/>
                  <a:pt x="1431" y="643"/>
                </a:cubicBezTo>
                <a:cubicBezTo>
                  <a:pt x="1502" y="586"/>
                  <a:pt x="1536" y="501"/>
                  <a:pt x="1536" y="384"/>
                </a:cubicBezTo>
                <a:cubicBezTo>
                  <a:pt x="1536" y="207"/>
                  <a:pt x="1446" y="144"/>
                  <a:pt x="1368" y="144"/>
                </a:cubicBezTo>
                <a:close/>
                <a:moveTo>
                  <a:pt x="960" y="1440"/>
                </a:moveTo>
                <a:cubicBezTo>
                  <a:pt x="576" y="1440"/>
                  <a:pt x="576" y="1440"/>
                  <a:pt x="576" y="1440"/>
                </a:cubicBezTo>
                <a:cubicBezTo>
                  <a:pt x="576" y="1248"/>
                  <a:pt x="576" y="1248"/>
                  <a:pt x="576" y="1248"/>
                </a:cubicBezTo>
                <a:cubicBezTo>
                  <a:pt x="960" y="1248"/>
                  <a:pt x="960" y="1248"/>
                  <a:pt x="960" y="1248"/>
                </a:cubicBezTo>
                <a:lnTo>
                  <a:pt x="960" y="1440"/>
                </a:lnTo>
                <a:close/>
                <a:moveTo>
                  <a:pt x="96" y="384"/>
                </a:moveTo>
                <a:cubicBezTo>
                  <a:pt x="96" y="318"/>
                  <a:pt x="115" y="240"/>
                  <a:pt x="168" y="240"/>
                </a:cubicBezTo>
                <a:cubicBezTo>
                  <a:pt x="194" y="240"/>
                  <a:pt x="207" y="256"/>
                  <a:pt x="233" y="309"/>
                </a:cubicBezTo>
                <a:cubicBezTo>
                  <a:pt x="254" y="352"/>
                  <a:pt x="282" y="408"/>
                  <a:pt x="341" y="426"/>
                </a:cubicBezTo>
                <a:cubicBezTo>
                  <a:pt x="343" y="482"/>
                  <a:pt x="340" y="546"/>
                  <a:pt x="378" y="647"/>
                </a:cubicBezTo>
                <a:cubicBezTo>
                  <a:pt x="235" y="606"/>
                  <a:pt x="96" y="602"/>
                  <a:pt x="96" y="384"/>
                </a:cubicBezTo>
                <a:close/>
                <a:moveTo>
                  <a:pt x="768" y="888"/>
                </a:moveTo>
                <a:cubicBezTo>
                  <a:pt x="591" y="888"/>
                  <a:pt x="443" y="649"/>
                  <a:pt x="439" y="470"/>
                </a:cubicBezTo>
                <a:cubicBezTo>
                  <a:pt x="436" y="369"/>
                  <a:pt x="428" y="192"/>
                  <a:pt x="393" y="96"/>
                </a:cubicBezTo>
                <a:cubicBezTo>
                  <a:pt x="1144" y="96"/>
                  <a:pt x="1144" y="96"/>
                  <a:pt x="1144" y="96"/>
                </a:cubicBezTo>
                <a:cubicBezTo>
                  <a:pt x="1108" y="192"/>
                  <a:pt x="1100" y="369"/>
                  <a:pt x="1097" y="470"/>
                </a:cubicBezTo>
                <a:cubicBezTo>
                  <a:pt x="1093" y="649"/>
                  <a:pt x="945" y="888"/>
                  <a:pt x="768" y="888"/>
                </a:cubicBezTo>
                <a:close/>
                <a:moveTo>
                  <a:pt x="1158" y="647"/>
                </a:moveTo>
                <a:cubicBezTo>
                  <a:pt x="1195" y="548"/>
                  <a:pt x="1192" y="488"/>
                  <a:pt x="1195" y="426"/>
                </a:cubicBezTo>
                <a:cubicBezTo>
                  <a:pt x="1303" y="392"/>
                  <a:pt x="1303" y="240"/>
                  <a:pt x="1368" y="240"/>
                </a:cubicBezTo>
                <a:cubicBezTo>
                  <a:pt x="1421" y="240"/>
                  <a:pt x="1440" y="318"/>
                  <a:pt x="1440" y="384"/>
                </a:cubicBezTo>
                <a:cubicBezTo>
                  <a:pt x="1440" y="601"/>
                  <a:pt x="1302" y="606"/>
                  <a:pt x="1158" y="647"/>
                </a:cubicBezTo>
                <a:close/>
                <a:moveTo>
                  <a:pt x="1158" y="647"/>
                </a:moveTo>
                <a:cubicBezTo>
                  <a:pt x="1158" y="647"/>
                  <a:pt x="1158" y="647"/>
                  <a:pt x="1158" y="647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TextBox 71"/>
          <p:cNvSpPr txBox="1"/>
          <p:nvPr/>
        </p:nvSpPr>
        <p:spPr>
          <a:xfrm>
            <a:off x="2671147" y="1396114"/>
            <a:ext cx="69557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1431925" algn="l"/>
                <a:tab pos="1616075" algn="l"/>
                <a:tab pos="2517775" algn="l"/>
              </a:tabLst>
            </a:pPr>
            <a:r>
              <a:rPr lang="en-GB" sz="4000" b="1" dirty="0">
                <a:solidFill>
                  <a:srgbClr val="F4D160"/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Every Student Matters, Every Moment Counts</a:t>
            </a:r>
          </a:p>
        </p:txBody>
      </p:sp>
    </p:spTree>
    <p:extLst>
      <p:ext uri="{BB962C8B-B14F-4D97-AF65-F5344CB8AC3E}">
        <p14:creationId xmlns:p14="http://schemas.microsoft.com/office/powerpoint/2010/main" val="35754557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xfrm>
            <a:off x="6838950" y="0"/>
            <a:ext cx="5344732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0049066" y="424677"/>
            <a:ext cx="17299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Education </a:t>
            </a:r>
            <a:r>
              <a:rPr lang="en-GB" sz="10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Presentation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Montserrat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19875" y="1571055"/>
            <a:ext cx="423244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Education</a:t>
            </a:r>
          </a:p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Future Vision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219875" y="1094002"/>
            <a:ext cx="11465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About Us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219875" y="3829932"/>
            <a:ext cx="46109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219875" y="3552933"/>
            <a:ext cx="1915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660066"/>
                </a:solidFill>
                <a:latin typeface="Montserrat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We Expect Success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219875" y="5117668"/>
            <a:ext cx="46109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219875" y="4840669"/>
            <a:ext cx="1915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660066"/>
                </a:solidFill>
                <a:latin typeface="Montserrat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We Expect Success</a:t>
            </a:r>
          </a:p>
        </p:txBody>
      </p:sp>
    </p:spTree>
    <p:extLst>
      <p:ext uri="{BB962C8B-B14F-4D97-AF65-F5344CB8AC3E}">
        <p14:creationId xmlns:p14="http://schemas.microsoft.com/office/powerpoint/2010/main" val="22353405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0049066" y="424677"/>
            <a:ext cx="17299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Education </a:t>
            </a:r>
            <a:r>
              <a:rPr lang="en-GB" sz="10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Presentation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Montserrat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6858000" y="1265266"/>
            <a:ext cx="4783138" cy="1399977"/>
          </a:xfrm>
          <a:prstGeom prst="roundRect">
            <a:avLst>
              <a:gd name="adj" fmla="val 3073"/>
            </a:avLst>
          </a:prstGeom>
          <a:solidFill>
            <a:srgbClr val="FBEEAC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550863" y="4023665"/>
            <a:ext cx="8331880" cy="2285060"/>
          </a:xfrm>
          <a:prstGeom prst="roundRect">
            <a:avLst>
              <a:gd name="adj" fmla="val 3073"/>
            </a:avLst>
          </a:prstGeom>
          <a:solidFill>
            <a:srgbClr val="58267E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5" name="Group 14"/>
          <p:cNvGrpSpPr/>
          <p:nvPr/>
        </p:nvGrpSpPr>
        <p:grpSpPr>
          <a:xfrm>
            <a:off x="7438245" y="1587009"/>
            <a:ext cx="702092" cy="698308"/>
            <a:chOff x="8134353" y="1962150"/>
            <a:chExt cx="884238" cy="879475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6" name="Freeform 10"/>
            <p:cNvSpPr>
              <a:spLocks noEditPoints="1"/>
            </p:cNvSpPr>
            <p:nvPr/>
          </p:nvSpPr>
          <p:spPr bwMode="auto">
            <a:xfrm>
              <a:off x="8493125" y="2360613"/>
              <a:ext cx="166688" cy="165100"/>
            </a:xfrm>
            <a:custGeom>
              <a:avLst/>
              <a:gdLst>
                <a:gd name="T0" fmla="*/ 144 w 288"/>
                <a:gd name="T1" fmla="*/ 0 h 288"/>
                <a:gd name="T2" fmla="*/ 0 w 288"/>
                <a:gd name="T3" fmla="*/ 144 h 288"/>
                <a:gd name="T4" fmla="*/ 144 w 288"/>
                <a:gd name="T5" fmla="*/ 288 h 288"/>
                <a:gd name="T6" fmla="*/ 288 w 288"/>
                <a:gd name="T7" fmla="*/ 144 h 288"/>
                <a:gd name="T8" fmla="*/ 144 w 288"/>
                <a:gd name="T9" fmla="*/ 0 h 288"/>
                <a:gd name="T10" fmla="*/ 144 w 288"/>
                <a:gd name="T11" fmla="*/ 192 h 288"/>
                <a:gd name="T12" fmla="*/ 96 w 288"/>
                <a:gd name="T13" fmla="*/ 144 h 288"/>
                <a:gd name="T14" fmla="*/ 144 w 288"/>
                <a:gd name="T15" fmla="*/ 96 h 288"/>
                <a:gd name="T16" fmla="*/ 192 w 288"/>
                <a:gd name="T17" fmla="*/ 144 h 288"/>
                <a:gd name="T18" fmla="*/ 144 w 288"/>
                <a:gd name="T19" fmla="*/ 192 h 288"/>
                <a:gd name="T20" fmla="*/ 144 w 288"/>
                <a:gd name="T21" fmla="*/ 192 h 288"/>
                <a:gd name="T22" fmla="*/ 144 w 288"/>
                <a:gd name="T23" fmla="*/ 19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8" h="288">
                  <a:moveTo>
                    <a:pt x="144" y="0"/>
                  </a:moveTo>
                  <a:cubicBezTo>
                    <a:pt x="65" y="0"/>
                    <a:pt x="0" y="65"/>
                    <a:pt x="0" y="144"/>
                  </a:cubicBezTo>
                  <a:cubicBezTo>
                    <a:pt x="0" y="223"/>
                    <a:pt x="65" y="288"/>
                    <a:pt x="144" y="288"/>
                  </a:cubicBezTo>
                  <a:cubicBezTo>
                    <a:pt x="223" y="288"/>
                    <a:pt x="288" y="223"/>
                    <a:pt x="288" y="144"/>
                  </a:cubicBezTo>
                  <a:cubicBezTo>
                    <a:pt x="288" y="65"/>
                    <a:pt x="223" y="0"/>
                    <a:pt x="144" y="0"/>
                  </a:cubicBezTo>
                  <a:close/>
                  <a:moveTo>
                    <a:pt x="144" y="192"/>
                  </a:moveTo>
                  <a:cubicBezTo>
                    <a:pt x="118" y="192"/>
                    <a:pt x="96" y="170"/>
                    <a:pt x="96" y="144"/>
                  </a:cubicBezTo>
                  <a:cubicBezTo>
                    <a:pt x="96" y="118"/>
                    <a:pt x="118" y="96"/>
                    <a:pt x="144" y="96"/>
                  </a:cubicBezTo>
                  <a:cubicBezTo>
                    <a:pt x="170" y="96"/>
                    <a:pt x="192" y="118"/>
                    <a:pt x="192" y="144"/>
                  </a:cubicBezTo>
                  <a:cubicBezTo>
                    <a:pt x="192" y="170"/>
                    <a:pt x="170" y="192"/>
                    <a:pt x="144" y="192"/>
                  </a:cubicBezTo>
                  <a:close/>
                  <a:moveTo>
                    <a:pt x="144" y="192"/>
                  </a:moveTo>
                  <a:cubicBezTo>
                    <a:pt x="144" y="192"/>
                    <a:pt x="144" y="192"/>
                    <a:pt x="144" y="19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" name="Freeform 11"/>
            <p:cNvSpPr>
              <a:spLocks noEditPoints="1"/>
            </p:cNvSpPr>
            <p:nvPr/>
          </p:nvSpPr>
          <p:spPr bwMode="auto">
            <a:xfrm>
              <a:off x="8134353" y="1962150"/>
              <a:ext cx="884238" cy="879475"/>
            </a:xfrm>
            <a:custGeom>
              <a:avLst/>
              <a:gdLst>
                <a:gd name="T0" fmla="*/ 1466 w 1540"/>
                <a:gd name="T1" fmla="*/ 1440 h 1536"/>
                <a:gd name="T2" fmla="*/ 1490 w 1540"/>
                <a:gd name="T3" fmla="*/ 1008 h 1536"/>
                <a:gd name="T4" fmla="*/ 1533 w 1540"/>
                <a:gd name="T5" fmla="*/ 939 h 1536"/>
                <a:gd name="T6" fmla="*/ 1298 w 1540"/>
                <a:gd name="T7" fmla="*/ 528 h 1536"/>
                <a:gd name="T8" fmla="*/ 818 w 1540"/>
                <a:gd name="T9" fmla="*/ 387 h 1536"/>
                <a:gd name="T10" fmla="*/ 1010 w 1540"/>
                <a:gd name="T11" fmla="*/ 288 h 1536"/>
                <a:gd name="T12" fmla="*/ 1058 w 1540"/>
                <a:gd name="T13" fmla="*/ 48 h 1536"/>
                <a:gd name="T14" fmla="*/ 770 w 1540"/>
                <a:gd name="T15" fmla="*/ 0 h 1536"/>
                <a:gd name="T16" fmla="*/ 722 w 1540"/>
                <a:gd name="T17" fmla="*/ 387 h 1536"/>
                <a:gd name="T18" fmla="*/ 242 w 1540"/>
                <a:gd name="T19" fmla="*/ 528 h 1536"/>
                <a:gd name="T20" fmla="*/ 7 w 1540"/>
                <a:gd name="T21" fmla="*/ 939 h 1536"/>
                <a:gd name="T22" fmla="*/ 50 w 1540"/>
                <a:gd name="T23" fmla="*/ 1008 h 1536"/>
                <a:gd name="T24" fmla="*/ 74 w 1540"/>
                <a:gd name="T25" fmla="*/ 1440 h 1536"/>
                <a:gd name="T26" fmla="*/ 2 w 1540"/>
                <a:gd name="T27" fmla="*/ 1488 h 1536"/>
                <a:gd name="T28" fmla="*/ 1490 w 1540"/>
                <a:gd name="T29" fmla="*/ 1536 h 1536"/>
                <a:gd name="T30" fmla="*/ 1490 w 1540"/>
                <a:gd name="T31" fmla="*/ 1440 h 1536"/>
                <a:gd name="T32" fmla="*/ 1130 w 1540"/>
                <a:gd name="T33" fmla="*/ 1440 h 1536"/>
                <a:gd name="T34" fmla="*/ 1370 w 1540"/>
                <a:gd name="T35" fmla="*/ 1008 h 1536"/>
                <a:gd name="T36" fmla="*/ 1268 w 1540"/>
                <a:gd name="T37" fmla="*/ 624 h 1536"/>
                <a:gd name="T38" fmla="*/ 1130 w 1540"/>
                <a:gd name="T39" fmla="*/ 912 h 1536"/>
                <a:gd name="T40" fmla="*/ 1145 w 1540"/>
                <a:gd name="T41" fmla="*/ 827 h 1536"/>
                <a:gd name="T42" fmla="*/ 1213 w 1540"/>
                <a:gd name="T43" fmla="*/ 825 h 1536"/>
                <a:gd name="T44" fmla="*/ 1070 w 1540"/>
                <a:gd name="T45" fmla="*/ 624 h 1536"/>
                <a:gd name="T46" fmla="*/ 962 w 1540"/>
                <a:gd name="T47" fmla="*/ 192 h 1536"/>
                <a:gd name="T48" fmla="*/ 818 w 1540"/>
                <a:gd name="T49" fmla="*/ 96 h 1536"/>
                <a:gd name="T50" fmla="*/ 962 w 1540"/>
                <a:gd name="T51" fmla="*/ 192 h 1536"/>
                <a:gd name="T52" fmla="*/ 470 w 1540"/>
                <a:gd name="T53" fmla="*/ 624 h 1536"/>
                <a:gd name="T54" fmla="*/ 327 w 1540"/>
                <a:gd name="T55" fmla="*/ 825 h 1536"/>
                <a:gd name="T56" fmla="*/ 410 w 1540"/>
                <a:gd name="T57" fmla="*/ 813 h 1536"/>
                <a:gd name="T58" fmla="*/ 128 w 1540"/>
                <a:gd name="T59" fmla="*/ 912 h 1536"/>
                <a:gd name="T60" fmla="*/ 170 w 1540"/>
                <a:gd name="T61" fmla="*/ 1008 h 1536"/>
                <a:gd name="T62" fmla="*/ 410 w 1540"/>
                <a:gd name="T63" fmla="*/ 1440 h 1536"/>
                <a:gd name="T64" fmla="*/ 170 w 1540"/>
                <a:gd name="T65" fmla="*/ 1008 h 1536"/>
                <a:gd name="T66" fmla="*/ 698 w 1540"/>
                <a:gd name="T67" fmla="*/ 1248 h 1536"/>
                <a:gd name="T68" fmla="*/ 842 w 1540"/>
                <a:gd name="T69" fmla="*/ 1440 h 1536"/>
                <a:gd name="T70" fmla="*/ 938 w 1540"/>
                <a:gd name="T71" fmla="*/ 1440 h 1536"/>
                <a:gd name="T72" fmla="*/ 890 w 1540"/>
                <a:gd name="T73" fmla="*/ 1152 h 1536"/>
                <a:gd name="T74" fmla="*/ 602 w 1540"/>
                <a:gd name="T75" fmla="*/ 1200 h 1536"/>
                <a:gd name="T76" fmla="*/ 506 w 1540"/>
                <a:gd name="T77" fmla="*/ 1440 h 1536"/>
                <a:gd name="T78" fmla="*/ 770 w 1540"/>
                <a:gd name="T79" fmla="*/ 474 h 1536"/>
                <a:gd name="T80" fmla="*/ 1034 w 1540"/>
                <a:gd name="T81" fmla="*/ 1440 h 1536"/>
                <a:gd name="T82" fmla="*/ 938 w 1540"/>
                <a:gd name="T83" fmla="*/ 1440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40" h="1536">
                  <a:moveTo>
                    <a:pt x="1490" y="1440"/>
                  </a:moveTo>
                  <a:cubicBezTo>
                    <a:pt x="1466" y="1440"/>
                    <a:pt x="1466" y="1440"/>
                    <a:pt x="1466" y="1440"/>
                  </a:cubicBezTo>
                  <a:cubicBezTo>
                    <a:pt x="1466" y="1008"/>
                    <a:pt x="1466" y="1008"/>
                    <a:pt x="1466" y="1008"/>
                  </a:cubicBezTo>
                  <a:cubicBezTo>
                    <a:pt x="1490" y="1008"/>
                    <a:pt x="1490" y="1008"/>
                    <a:pt x="1490" y="1008"/>
                  </a:cubicBezTo>
                  <a:cubicBezTo>
                    <a:pt x="1507" y="1008"/>
                    <a:pt x="1522" y="999"/>
                    <a:pt x="1531" y="985"/>
                  </a:cubicBezTo>
                  <a:cubicBezTo>
                    <a:pt x="1540" y="971"/>
                    <a:pt x="1540" y="953"/>
                    <a:pt x="1533" y="939"/>
                  </a:cubicBezTo>
                  <a:cubicBezTo>
                    <a:pt x="1341" y="555"/>
                    <a:pt x="1341" y="555"/>
                    <a:pt x="1341" y="555"/>
                  </a:cubicBezTo>
                  <a:cubicBezTo>
                    <a:pt x="1333" y="538"/>
                    <a:pt x="1316" y="528"/>
                    <a:pt x="1298" y="528"/>
                  </a:cubicBezTo>
                  <a:cubicBezTo>
                    <a:pt x="968" y="528"/>
                    <a:pt x="968" y="528"/>
                    <a:pt x="968" y="528"/>
                  </a:cubicBezTo>
                  <a:cubicBezTo>
                    <a:pt x="818" y="387"/>
                    <a:pt x="818" y="387"/>
                    <a:pt x="818" y="387"/>
                  </a:cubicBezTo>
                  <a:cubicBezTo>
                    <a:pt x="818" y="288"/>
                    <a:pt x="818" y="288"/>
                    <a:pt x="818" y="288"/>
                  </a:cubicBezTo>
                  <a:cubicBezTo>
                    <a:pt x="1010" y="288"/>
                    <a:pt x="1010" y="288"/>
                    <a:pt x="1010" y="288"/>
                  </a:cubicBezTo>
                  <a:cubicBezTo>
                    <a:pt x="1037" y="288"/>
                    <a:pt x="1058" y="267"/>
                    <a:pt x="1058" y="240"/>
                  </a:cubicBezTo>
                  <a:cubicBezTo>
                    <a:pt x="1058" y="48"/>
                    <a:pt x="1058" y="48"/>
                    <a:pt x="1058" y="48"/>
                  </a:cubicBezTo>
                  <a:cubicBezTo>
                    <a:pt x="1058" y="21"/>
                    <a:pt x="1037" y="0"/>
                    <a:pt x="1010" y="0"/>
                  </a:cubicBezTo>
                  <a:cubicBezTo>
                    <a:pt x="770" y="0"/>
                    <a:pt x="770" y="0"/>
                    <a:pt x="770" y="0"/>
                  </a:cubicBezTo>
                  <a:cubicBezTo>
                    <a:pt x="743" y="0"/>
                    <a:pt x="722" y="21"/>
                    <a:pt x="722" y="48"/>
                  </a:cubicBezTo>
                  <a:cubicBezTo>
                    <a:pt x="722" y="387"/>
                    <a:pt x="722" y="387"/>
                    <a:pt x="722" y="387"/>
                  </a:cubicBezTo>
                  <a:cubicBezTo>
                    <a:pt x="572" y="528"/>
                    <a:pt x="572" y="528"/>
                    <a:pt x="572" y="528"/>
                  </a:cubicBezTo>
                  <a:cubicBezTo>
                    <a:pt x="242" y="528"/>
                    <a:pt x="242" y="528"/>
                    <a:pt x="242" y="528"/>
                  </a:cubicBezTo>
                  <a:cubicBezTo>
                    <a:pt x="224" y="528"/>
                    <a:pt x="207" y="538"/>
                    <a:pt x="199" y="555"/>
                  </a:cubicBezTo>
                  <a:cubicBezTo>
                    <a:pt x="7" y="939"/>
                    <a:pt x="7" y="939"/>
                    <a:pt x="7" y="939"/>
                  </a:cubicBezTo>
                  <a:cubicBezTo>
                    <a:pt x="0" y="953"/>
                    <a:pt x="0" y="971"/>
                    <a:pt x="9" y="985"/>
                  </a:cubicBezTo>
                  <a:cubicBezTo>
                    <a:pt x="18" y="999"/>
                    <a:pt x="33" y="1008"/>
                    <a:pt x="50" y="1008"/>
                  </a:cubicBezTo>
                  <a:cubicBezTo>
                    <a:pt x="74" y="1008"/>
                    <a:pt x="74" y="1008"/>
                    <a:pt x="74" y="1008"/>
                  </a:cubicBezTo>
                  <a:cubicBezTo>
                    <a:pt x="74" y="1440"/>
                    <a:pt x="74" y="1440"/>
                    <a:pt x="74" y="1440"/>
                  </a:cubicBezTo>
                  <a:cubicBezTo>
                    <a:pt x="50" y="1440"/>
                    <a:pt x="50" y="1440"/>
                    <a:pt x="50" y="1440"/>
                  </a:cubicBezTo>
                  <a:cubicBezTo>
                    <a:pt x="23" y="1440"/>
                    <a:pt x="2" y="1461"/>
                    <a:pt x="2" y="1488"/>
                  </a:cubicBezTo>
                  <a:cubicBezTo>
                    <a:pt x="2" y="1515"/>
                    <a:pt x="23" y="1536"/>
                    <a:pt x="50" y="1536"/>
                  </a:cubicBezTo>
                  <a:cubicBezTo>
                    <a:pt x="1490" y="1536"/>
                    <a:pt x="1490" y="1536"/>
                    <a:pt x="1490" y="1536"/>
                  </a:cubicBezTo>
                  <a:cubicBezTo>
                    <a:pt x="1517" y="1536"/>
                    <a:pt x="1538" y="1515"/>
                    <a:pt x="1538" y="1488"/>
                  </a:cubicBezTo>
                  <a:cubicBezTo>
                    <a:pt x="1538" y="1461"/>
                    <a:pt x="1517" y="1440"/>
                    <a:pt x="1490" y="1440"/>
                  </a:cubicBezTo>
                  <a:close/>
                  <a:moveTo>
                    <a:pt x="1370" y="1440"/>
                  </a:moveTo>
                  <a:cubicBezTo>
                    <a:pt x="1130" y="1440"/>
                    <a:pt x="1130" y="1440"/>
                    <a:pt x="1130" y="1440"/>
                  </a:cubicBezTo>
                  <a:cubicBezTo>
                    <a:pt x="1130" y="1008"/>
                    <a:pt x="1130" y="1008"/>
                    <a:pt x="1130" y="1008"/>
                  </a:cubicBezTo>
                  <a:cubicBezTo>
                    <a:pt x="1370" y="1008"/>
                    <a:pt x="1370" y="1008"/>
                    <a:pt x="1370" y="1008"/>
                  </a:cubicBezTo>
                  <a:lnTo>
                    <a:pt x="1370" y="1440"/>
                  </a:lnTo>
                  <a:close/>
                  <a:moveTo>
                    <a:pt x="1268" y="624"/>
                  </a:moveTo>
                  <a:cubicBezTo>
                    <a:pt x="1412" y="912"/>
                    <a:pt x="1412" y="912"/>
                    <a:pt x="1412" y="912"/>
                  </a:cubicBezTo>
                  <a:cubicBezTo>
                    <a:pt x="1130" y="912"/>
                    <a:pt x="1130" y="912"/>
                    <a:pt x="1130" y="912"/>
                  </a:cubicBezTo>
                  <a:cubicBezTo>
                    <a:pt x="1130" y="813"/>
                    <a:pt x="1130" y="813"/>
                    <a:pt x="1130" y="813"/>
                  </a:cubicBezTo>
                  <a:cubicBezTo>
                    <a:pt x="1145" y="827"/>
                    <a:pt x="1145" y="827"/>
                    <a:pt x="1145" y="827"/>
                  </a:cubicBezTo>
                  <a:cubicBezTo>
                    <a:pt x="1154" y="836"/>
                    <a:pt x="1166" y="840"/>
                    <a:pt x="1178" y="840"/>
                  </a:cubicBezTo>
                  <a:cubicBezTo>
                    <a:pt x="1191" y="840"/>
                    <a:pt x="1204" y="835"/>
                    <a:pt x="1213" y="825"/>
                  </a:cubicBezTo>
                  <a:cubicBezTo>
                    <a:pt x="1231" y="806"/>
                    <a:pt x="1230" y="775"/>
                    <a:pt x="1211" y="757"/>
                  </a:cubicBezTo>
                  <a:cubicBezTo>
                    <a:pt x="1070" y="624"/>
                    <a:pt x="1070" y="624"/>
                    <a:pt x="1070" y="624"/>
                  </a:cubicBezTo>
                  <a:lnTo>
                    <a:pt x="1268" y="624"/>
                  </a:lnTo>
                  <a:close/>
                  <a:moveTo>
                    <a:pt x="962" y="192"/>
                  </a:moveTo>
                  <a:cubicBezTo>
                    <a:pt x="818" y="192"/>
                    <a:pt x="818" y="192"/>
                    <a:pt x="818" y="192"/>
                  </a:cubicBezTo>
                  <a:cubicBezTo>
                    <a:pt x="818" y="96"/>
                    <a:pt x="818" y="96"/>
                    <a:pt x="818" y="96"/>
                  </a:cubicBezTo>
                  <a:cubicBezTo>
                    <a:pt x="962" y="96"/>
                    <a:pt x="962" y="96"/>
                    <a:pt x="962" y="96"/>
                  </a:cubicBezTo>
                  <a:lnTo>
                    <a:pt x="962" y="192"/>
                  </a:lnTo>
                  <a:close/>
                  <a:moveTo>
                    <a:pt x="272" y="624"/>
                  </a:moveTo>
                  <a:cubicBezTo>
                    <a:pt x="470" y="624"/>
                    <a:pt x="470" y="624"/>
                    <a:pt x="470" y="624"/>
                  </a:cubicBezTo>
                  <a:cubicBezTo>
                    <a:pt x="329" y="757"/>
                    <a:pt x="329" y="757"/>
                    <a:pt x="329" y="757"/>
                  </a:cubicBezTo>
                  <a:cubicBezTo>
                    <a:pt x="310" y="775"/>
                    <a:pt x="309" y="806"/>
                    <a:pt x="327" y="825"/>
                  </a:cubicBezTo>
                  <a:cubicBezTo>
                    <a:pt x="345" y="844"/>
                    <a:pt x="376" y="845"/>
                    <a:pt x="395" y="827"/>
                  </a:cubicBezTo>
                  <a:cubicBezTo>
                    <a:pt x="410" y="813"/>
                    <a:pt x="410" y="813"/>
                    <a:pt x="410" y="813"/>
                  </a:cubicBezTo>
                  <a:cubicBezTo>
                    <a:pt x="410" y="912"/>
                    <a:pt x="410" y="912"/>
                    <a:pt x="410" y="912"/>
                  </a:cubicBezTo>
                  <a:cubicBezTo>
                    <a:pt x="128" y="912"/>
                    <a:pt x="128" y="912"/>
                    <a:pt x="128" y="912"/>
                  </a:cubicBezTo>
                  <a:lnTo>
                    <a:pt x="272" y="624"/>
                  </a:lnTo>
                  <a:close/>
                  <a:moveTo>
                    <a:pt x="170" y="1008"/>
                  </a:moveTo>
                  <a:cubicBezTo>
                    <a:pt x="410" y="1008"/>
                    <a:pt x="410" y="1008"/>
                    <a:pt x="410" y="1008"/>
                  </a:cubicBezTo>
                  <a:cubicBezTo>
                    <a:pt x="410" y="1440"/>
                    <a:pt x="410" y="1440"/>
                    <a:pt x="410" y="1440"/>
                  </a:cubicBezTo>
                  <a:cubicBezTo>
                    <a:pt x="170" y="1440"/>
                    <a:pt x="170" y="1440"/>
                    <a:pt x="170" y="1440"/>
                  </a:cubicBezTo>
                  <a:lnTo>
                    <a:pt x="170" y="1008"/>
                  </a:lnTo>
                  <a:close/>
                  <a:moveTo>
                    <a:pt x="698" y="1440"/>
                  </a:moveTo>
                  <a:cubicBezTo>
                    <a:pt x="698" y="1248"/>
                    <a:pt x="698" y="1248"/>
                    <a:pt x="698" y="1248"/>
                  </a:cubicBezTo>
                  <a:cubicBezTo>
                    <a:pt x="842" y="1248"/>
                    <a:pt x="842" y="1248"/>
                    <a:pt x="842" y="1248"/>
                  </a:cubicBezTo>
                  <a:cubicBezTo>
                    <a:pt x="842" y="1440"/>
                    <a:pt x="842" y="1440"/>
                    <a:pt x="842" y="1440"/>
                  </a:cubicBezTo>
                  <a:lnTo>
                    <a:pt x="698" y="1440"/>
                  </a:lnTo>
                  <a:close/>
                  <a:moveTo>
                    <a:pt x="938" y="1440"/>
                  </a:moveTo>
                  <a:cubicBezTo>
                    <a:pt x="938" y="1200"/>
                    <a:pt x="938" y="1200"/>
                    <a:pt x="938" y="1200"/>
                  </a:cubicBezTo>
                  <a:cubicBezTo>
                    <a:pt x="938" y="1173"/>
                    <a:pt x="917" y="1152"/>
                    <a:pt x="890" y="1152"/>
                  </a:cubicBezTo>
                  <a:cubicBezTo>
                    <a:pt x="650" y="1152"/>
                    <a:pt x="650" y="1152"/>
                    <a:pt x="650" y="1152"/>
                  </a:cubicBezTo>
                  <a:cubicBezTo>
                    <a:pt x="623" y="1152"/>
                    <a:pt x="602" y="1173"/>
                    <a:pt x="602" y="1200"/>
                  </a:cubicBezTo>
                  <a:cubicBezTo>
                    <a:pt x="602" y="1440"/>
                    <a:pt x="602" y="1440"/>
                    <a:pt x="602" y="1440"/>
                  </a:cubicBezTo>
                  <a:cubicBezTo>
                    <a:pt x="506" y="1440"/>
                    <a:pt x="506" y="1440"/>
                    <a:pt x="506" y="1440"/>
                  </a:cubicBezTo>
                  <a:cubicBezTo>
                    <a:pt x="506" y="722"/>
                    <a:pt x="506" y="722"/>
                    <a:pt x="506" y="722"/>
                  </a:cubicBezTo>
                  <a:cubicBezTo>
                    <a:pt x="770" y="474"/>
                    <a:pt x="770" y="474"/>
                    <a:pt x="770" y="474"/>
                  </a:cubicBezTo>
                  <a:cubicBezTo>
                    <a:pt x="1034" y="722"/>
                    <a:pt x="1034" y="722"/>
                    <a:pt x="1034" y="722"/>
                  </a:cubicBezTo>
                  <a:cubicBezTo>
                    <a:pt x="1034" y="1440"/>
                    <a:pt x="1034" y="1440"/>
                    <a:pt x="1034" y="1440"/>
                  </a:cubicBezTo>
                  <a:lnTo>
                    <a:pt x="938" y="1440"/>
                  </a:lnTo>
                  <a:close/>
                  <a:moveTo>
                    <a:pt x="938" y="1440"/>
                  </a:moveTo>
                  <a:cubicBezTo>
                    <a:pt x="938" y="1440"/>
                    <a:pt x="938" y="1440"/>
                    <a:pt x="938" y="14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8" name="Freeform 12"/>
            <p:cNvSpPr>
              <a:spLocks noEditPoints="1"/>
            </p:cNvSpPr>
            <p:nvPr/>
          </p:nvSpPr>
          <p:spPr bwMode="auto">
            <a:xfrm>
              <a:off x="8810625" y="2593975"/>
              <a:ext cx="82550" cy="53975"/>
            </a:xfrm>
            <a:custGeom>
              <a:avLst/>
              <a:gdLst>
                <a:gd name="T0" fmla="*/ 48 w 144"/>
                <a:gd name="T1" fmla="*/ 96 h 96"/>
                <a:gd name="T2" fmla="*/ 96 w 144"/>
                <a:gd name="T3" fmla="*/ 96 h 96"/>
                <a:gd name="T4" fmla="*/ 144 w 144"/>
                <a:gd name="T5" fmla="*/ 48 h 96"/>
                <a:gd name="T6" fmla="*/ 96 w 144"/>
                <a:gd name="T7" fmla="*/ 0 h 96"/>
                <a:gd name="T8" fmla="*/ 48 w 144"/>
                <a:gd name="T9" fmla="*/ 0 h 96"/>
                <a:gd name="T10" fmla="*/ 0 w 144"/>
                <a:gd name="T11" fmla="*/ 48 h 96"/>
                <a:gd name="T12" fmla="*/ 48 w 144"/>
                <a:gd name="T13" fmla="*/ 96 h 96"/>
                <a:gd name="T14" fmla="*/ 48 w 144"/>
                <a:gd name="T15" fmla="*/ 96 h 96"/>
                <a:gd name="T16" fmla="*/ 48 w 144"/>
                <a:gd name="T1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96">
                  <a:moveTo>
                    <a:pt x="48" y="96"/>
                  </a:moveTo>
                  <a:cubicBezTo>
                    <a:pt x="96" y="96"/>
                    <a:pt x="96" y="96"/>
                    <a:pt x="96" y="96"/>
                  </a:cubicBezTo>
                  <a:cubicBezTo>
                    <a:pt x="123" y="96"/>
                    <a:pt x="144" y="75"/>
                    <a:pt x="144" y="48"/>
                  </a:cubicBezTo>
                  <a:cubicBezTo>
                    <a:pt x="144" y="21"/>
                    <a:pt x="123" y="0"/>
                    <a:pt x="96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lose/>
                  <a:moveTo>
                    <a:pt x="48" y="96"/>
                  </a:moveTo>
                  <a:cubicBezTo>
                    <a:pt x="48" y="96"/>
                    <a:pt x="48" y="96"/>
                    <a:pt x="48" y="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9" name="Freeform 13"/>
            <p:cNvSpPr>
              <a:spLocks noEditPoints="1"/>
            </p:cNvSpPr>
            <p:nvPr/>
          </p:nvSpPr>
          <p:spPr bwMode="auto">
            <a:xfrm>
              <a:off x="8810625" y="2689225"/>
              <a:ext cx="82550" cy="55563"/>
            </a:xfrm>
            <a:custGeom>
              <a:avLst/>
              <a:gdLst>
                <a:gd name="T0" fmla="*/ 96 w 144"/>
                <a:gd name="T1" fmla="*/ 0 h 96"/>
                <a:gd name="T2" fmla="*/ 48 w 144"/>
                <a:gd name="T3" fmla="*/ 0 h 96"/>
                <a:gd name="T4" fmla="*/ 0 w 144"/>
                <a:gd name="T5" fmla="*/ 48 h 96"/>
                <a:gd name="T6" fmla="*/ 48 w 144"/>
                <a:gd name="T7" fmla="*/ 96 h 96"/>
                <a:gd name="T8" fmla="*/ 96 w 144"/>
                <a:gd name="T9" fmla="*/ 96 h 96"/>
                <a:gd name="T10" fmla="*/ 144 w 144"/>
                <a:gd name="T11" fmla="*/ 48 h 96"/>
                <a:gd name="T12" fmla="*/ 96 w 144"/>
                <a:gd name="T13" fmla="*/ 0 h 96"/>
                <a:gd name="T14" fmla="*/ 96 w 144"/>
                <a:gd name="T15" fmla="*/ 0 h 96"/>
                <a:gd name="T16" fmla="*/ 96 w 144"/>
                <a:gd name="T1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96">
                  <a:moveTo>
                    <a:pt x="96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96" y="96"/>
                    <a:pt x="96" y="96"/>
                    <a:pt x="96" y="96"/>
                  </a:cubicBezTo>
                  <a:cubicBezTo>
                    <a:pt x="123" y="96"/>
                    <a:pt x="144" y="75"/>
                    <a:pt x="144" y="48"/>
                  </a:cubicBezTo>
                  <a:cubicBezTo>
                    <a:pt x="144" y="21"/>
                    <a:pt x="123" y="0"/>
                    <a:pt x="96" y="0"/>
                  </a:cubicBezTo>
                  <a:close/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0" name="Freeform 14"/>
            <p:cNvSpPr>
              <a:spLocks noEditPoints="1"/>
            </p:cNvSpPr>
            <p:nvPr/>
          </p:nvSpPr>
          <p:spPr bwMode="auto">
            <a:xfrm>
              <a:off x="8259763" y="2593975"/>
              <a:ext cx="80963" cy="53975"/>
            </a:xfrm>
            <a:custGeom>
              <a:avLst/>
              <a:gdLst>
                <a:gd name="T0" fmla="*/ 48 w 141"/>
                <a:gd name="T1" fmla="*/ 96 h 96"/>
                <a:gd name="T2" fmla="*/ 93 w 141"/>
                <a:gd name="T3" fmla="*/ 96 h 96"/>
                <a:gd name="T4" fmla="*/ 141 w 141"/>
                <a:gd name="T5" fmla="*/ 48 h 96"/>
                <a:gd name="T6" fmla="*/ 93 w 141"/>
                <a:gd name="T7" fmla="*/ 0 h 96"/>
                <a:gd name="T8" fmla="*/ 48 w 141"/>
                <a:gd name="T9" fmla="*/ 0 h 96"/>
                <a:gd name="T10" fmla="*/ 0 w 141"/>
                <a:gd name="T11" fmla="*/ 48 h 96"/>
                <a:gd name="T12" fmla="*/ 48 w 141"/>
                <a:gd name="T13" fmla="*/ 96 h 96"/>
                <a:gd name="T14" fmla="*/ 48 w 141"/>
                <a:gd name="T15" fmla="*/ 96 h 96"/>
                <a:gd name="T16" fmla="*/ 48 w 141"/>
                <a:gd name="T1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96">
                  <a:moveTo>
                    <a:pt x="48" y="96"/>
                  </a:moveTo>
                  <a:cubicBezTo>
                    <a:pt x="93" y="96"/>
                    <a:pt x="93" y="96"/>
                    <a:pt x="93" y="96"/>
                  </a:cubicBezTo>
                  <a:cubicBezTo>
                    <a:pt x="120" y="96"/>
                    <a:pt x="141" y="75"/>
                    <a:pt x="141" y="48"/>
                  </a:cubicBezTo>
                  <a:cubicBezTo>
                    <a:pt x="141" y="21"/>
                    <a:pt x="120" y="0"/>
                    <a:pt x="9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lose/>
                  <a:moveTo>
                    <a:pt x="48" y="96"/>
                  </a:moveTo>
                  <a:cubicBezTo>
                    <a:pt x="48" y="96"/>
                    <a:pt x="48" y="96"/>
                    <a:pt x="48" y="9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1" name="Freeform 15"/>
            <p:cNvSpPr>
              <a:spLocks noEditPoints="1"/>
            </p:cNvSpPr>
            <p:nvPr/>
          </p:nvSpPr>
          <p:spPr bwMode="auto">
            <a:xfrm>
              <a:off x="8259763" y="2689225"/>
              <a:ext cx="80963" cy="55563"/>
            </a:xfrm>
            <a:custGeom>
              <a:avLst/>
              <a:gdLst>
                <a:gd name="T0" fmla="*/ 93 w 141"/>
                <a:gd name="T1" fmla="*/ 0 h 96"/>
                <a:gd name="T2" fmla="*/ 48 w 141"/>
                <a:gd name="T3" fmla="*/ 0 h 96"/>
                <a:gd name="T4" fmla="*/ 0 w 141"/>
                <a:gd name="T5" fmla="*/ 48 h 96"/>
                <a:gd name="T6" fmla="*/ 48 w 141"/>
                <a:gd name="T7" fmla="*/ 96 h 96"/>
                <a:gd name="T8" fmla="*/ 93 w 141"/>
                <a:gd name="T9" fmla="*/ 96 h 96"/>
                <a:gd name="T10" fmla="*/ 141 w 141"/>
                <a:gd name="T11" fmla="*/ 48 h 96"/>
                <a:gd name="T12" fmla="*/ 93 w 141"/>
                <a:gd name="T13" fmla="*/ 0 h 96"/>
                <a:gd name="T14" fmla="*/ 93 w 141"/>
                <a:gd name="T15" fmla="*/ 0 h 96"/>
                <a:gd name="T16" fmla="*/ 93 w 141"/>
                <a:gd name="T1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96">
                  <a:moveTo>
                    <a:pt x="93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93" y="96"/>
                    <a:pt x="93" y="96"/>
                    <a:pt x="93" y="96"/>
                  </a:cubicBezTo>
                  <a:cubicBezTo>
                    <a:pt x="120" y="96"/>
                    <a:pt x="141" y="75"/>
                    <a:pt x="141" y="48"/>
                  </a:cubicBezTo>
                  <a:cubicBezTo>
                    <a:pt x="141" y="21"/>
                    <a:pt x="120" y="0"/>
                    <a:pt x="93" y="0"/>
                  </a:cubicBezTo>
                  <a:close/>
                  <a:moveTo>
                    <a:pt x="93" y="0"/>
                  </a:moveTo>
                  <a:cubicBezTo>
                    <a:pt x="93" y="0"/>
                    <a:pt x="93" y="0"/>
                    <a:pt x="9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8671061" y="1549756"/>
            <a:ext cx="25092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Montserrat" panose="00000500000000000000" pitchFamily="2" charset="0"/>
                <a:cs typeface="Poppins" panose="00000500000000000000" pitchFamily="2" charset="0"/>
              </a:rPr>
              <a:t>A Great Place For Education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79483" y="1858782"/>
            <a:ext cx="26565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40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iCademy</a:t>
            </a:r>
            <a:r>
              <a:rPr lang="en-GB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 Services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79482" y="1381729"/>
            <a:ext cx="11465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About Us</a:t>
            </a:r>
          </a:p>
        </p:txBody>
      </p:sp>
      <p:sp>
        <p:nvSpPr>
          <p:cNvPr id="27" name="Rectangle 26"/>
          <p:cNvSpPr/>
          <p:nvPr/>
        </p:nvSpPr>
        <p:spPr>
          <a:xfrm>
            <a:off x="978031" y="4734497"/>
            <a:ext cx="23616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scelerisquei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or dui,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78031" y="4457498"/>
            <a:ext cx="1915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  <a:latin typeface="Montserrat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We Expect Success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535989" y="4734497"/>
            <a:ext cx="23616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scelerisquei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or dui,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535989" y="4457498"/>
            <a:ext cx="1915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  <a:latin typeface="Montserrat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Pride In Excellence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6093947" y="4734497"/>
            <a:ext cx="23616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scelerisquei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or dui,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093947" y="4457498"/>
            <a:ext cx="1915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  <a:latin typeface="Montserrat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For Success In Life</a:t>
            </a:r>
          </a:p>
        </p:txBody>
      </p:sp>
    </p:spTree>
    <p:extLst>
      <p:ext uri="{BB962C8B-B14F-4D97-AF65-F5344CB8AC3E}">
        <p14:creationId xmlns:p14="http://schemas.microsoft.com/office/powerpoint/2010/main" val="35400408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6821868" y="4023665"/>
            <a:ext cx="4493173" cy="1651921"/>
          </a:xfrm>
          <a:prstGeom prst="roundRect">
            <a:avLst>
              <a:gd name="adj" fmla="val 3073"/>
            </a:avLst>
          </a:prstGeom>
          <a:solidFill>
            <a:srgbClr val="28527A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821867" y="1213945"/>
            <a:ext cx="4493173" cy="2979684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0049066" y="424677"/>
            <a:ext cx="17299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Education </a:t>
            </a:r>
            <a:r>
              <a:rPr lang="en-GB" sz="10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Presentation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Montserrat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61647" y="1901911"/>
            <a:ext cx="44124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Achieving High Standards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61646" y="1424858"/>
            <a:ext cx="11465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About Us</a:t>
            </a:r>
          </a:p>
        </p:txBody>
      </p:sp>
      <p:sp>
        <p:nvSpPr>
          <p:cNvPr id="9" name="Rectangle 8"/>
          <p:cNvSpPr/>
          <p:nvPr/>
        </p:nvSpPr>
        <p:spPr>
          <a:xfrm>
            <a:off x="1338864" y="4267175"/>
            <a:ext cx="44580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dignissim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Donec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lacinia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dictum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Etiam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lacusiu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mattis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sit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361646" y="3990177"/>
            <a:ext cx="1915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58267E"/>
                </a:solidFill>
                <a:latin typeface="Montserrat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Pride In Excellence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008882" y="4452357"/>
            <a:ext cx="19159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chemeClr val="bg1"/>
                </a:solidFill>
                <a:latin typeface="Montserrat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Smart Is Great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155250" y="4810025"/>
            <a:ext cx="3826408" cy="6068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endParaRPr lang="en-US" sz="9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3635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1091916" y="4004443"/>
            <a:ext cx="5876442" cy="1589019"/>
          </a:xfrm>
          <a:prstGeom prst="roundRect">
            <a:avLst>
              <a:gd name="adj" fmla="val 3769"/>
            </a:avLst>
          </a:prstGeom>
          <a:solidFill>
            <a:srgbClr val="28527A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0049066" y="424677"/>
            <a:ext cx="17299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Education </a:t>
            </a:r>
            <a:r>
              <a:rPr lang="en-GB" sz="10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Presentation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Montserrat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08471" y="1878960"/>
            <a:ext cx="429710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Education Is A Life Shaper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08470" y="1401907"/>
            <a:ext cx="11465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About Us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21257" y="4353365"/>
            <a:ext cx="1170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Montserrat" panose="00000500000000000000" pitchFamily="2" charset="0"/>
                <a:ea typeface="Roboto" pitchFamily="2" charset="0"/>
              </a:rPr>
              <a:t>81%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421257" y="4988801"/>
            <a:ext cx="11702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bg1"/>
                </a:solidFill>
                <a:latin typeface="Montserrat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Good Leaner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873125" y="4337287"/>
            <a:ext cx="3277361" cy="883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endParaRPr lang="en-US" sz="9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9485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8394923" y="3222077"/>
            <a:ext cx="2984788" cy="2790497"/>
          </a:xfrm>
          <a:prstGeom prst="roundRect">
            <a:avLst>
              <a:gd name="adj" fmla="val 3073"/>
            </a:avLst>
          </a:prstGeom>
          <a:solidFill>
            <a:srgbClr val="FFC000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8394923" y="1031327"/>
            <a:ext cx="2984788" cy="2364827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0049066" y="424677"/>
            <a:ext cx="17299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Education </a:t>
            </a:r>
            <a:r>
              <a:rPr lang="en-GB" sz="10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Presentation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Montserrat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4940448" y="1030671"/>
            <a:ext cx="2984788" cy="4981903"/>
          </a:xfrm>
          <a:prstGeom prst="roundRect">
            <a:avLst>
              <a:gd name="adj" fmla="val 3073"/>
            </a:avLst>
          </a:prstGeom>
          <a:solidFill>
            <a:srgbClr val="28527A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TextBox 14"/>
          <p:cNvSpPr txBox="1"/>
          <p:nvPr/>
        </p:nvSpPr>
        <p:spPr>
          <a:xfrm>
            <a:off x="984335" y="1955788"/>
            <a:ext cx="30707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School of Excellence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84334" y="1478735"/>
            <a:ext cx="11465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About Us</a:t>
            </a:r>
          </a:p>
        </p:txBody>
      </p:sp>
      <p:sp>
        <p:nvSpPr>
          <p:cNvPr id="19" name="Rectangle 18"/>
          <p:cNvSpPr/>
          <p:nvPr/>
        </p:nvSpPr>
        <p:spPr>
          <a:xfrm>
            <a:off x="984334" y="4361631"/>
            <a:ext cx="315649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dignissim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Donec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lacinia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dictum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84334" y="4084632"/>
            <a:ext cx="1915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58267E"/>
                </a:solidFill>
                <a:latin typeface="Montserrat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We Expect Success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785388" y="3829635"/>
            <a:ext cx="1359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45%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785388" y="4655107"/>
            <a:ext cx="20426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Education Is A Way To Success In Life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349494" y="2263564"/>
            <a:ext cx="21666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2000" b="1" dirty="0">
                <a:solidFill>
                  <a:schemeClr val="bg1"/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More Than 345K Student In The World</a:t>
            </a:r>
          </a:p>
        </p:txBody>
      </p:sp>
      <p:sp>
        <p:nvSpPr>
          <p:cNvPr id="22" name="Freeform 5"/>
          <p:cNvSpPr>
            <a:spLocks noEditPoints="1"/>
          </p:cNvSpPr>
          <p:nvPr/>
        </p:nvSpPr>
        <p:spPr bwMode="auto">
          <a:xfrm>
            <a:off x="5349494" y="1563498"/>
            <a:ext cx="554533" cy="392290"/>
          </a:xfrm>
          <a:custGeom>
            <a:avLst/>
            <a:gdLst>
              <a:gd name="T0" fmla="*/ 1517 w 1556"/>
              <a:gd name="T1" fmla="*/ 317 h 1105"/>
              <a:gd name="T2" fmla="*/ 797 w 1556"/>
              <a:gd name="T3" fmla="*/ 5 h 1105"/>
              <a:gd name="T4" fmla="*/ 759 w 1556"/>
              <a:gd name="T5" fmla="*/ 5 h 1105"/>
              <a:gd name="T6" fmla="*/ 39 w 1556"/>
              <a:gd name="T7" fmla="*/ 317 h 1105"/>
              <a:gd name="T8" fmla="*/ 39 w 1556"/>
              <a:gd name="T9" fmla="*/ 405 h 1105"/>
              <a:gd name="T10" fmla="*/ 298 w 1556"/>
              <a:gd name="T11" fmla="*/ 517 h 1105"/>
              <a:gd name="T12" fmla="*/ 298 w 1556"/>
              <a:gd name="T13" fmla="*/ 817 h 1105"/>
              <a:gd name="T14" fmla="*/ 778 w 1556"/>
              <a:gd name="T15" fmla="*/ 1105 h 1105"/>
              <a:gd name="T16" fmla="*/ 1258 w 1556"/>
              <a:gd name="T17" fmla="*/ 817 h 1105"/>
              <a:gd name="T18" fmla="*/ 1258 w 1556"/>
              <a:gd name="T19" fmla="*/ 517 h 1105"/>
              <a:gd name="T20" fmla="*/ 1306 w 1556"/>
              <a:gd name="T21" fmla="*/ 496 h 1105"/>
              <a:gd name="T22" fmla="*/ 1306 w 1556"/>
              <a:gd name="T23" fmla="*/ 1009 h 1105"/>
              <a:gd name="T24" fmla="*/ 1354 w 1556"/>
              <a:gd name="T25" fmla="*/ 1057 h 1105"/>
              <a:gd name="T26" fmla="*/ 1402 w 1556"/>
              <a:gd name="T27" fmla="*/ 1009 h 1105"/>
              <a:gd name="T28" fmla="*/ 1402 w 1556"/>
              <a:gd name="T29" fmla="*/ 455 h 1105"/>
              <a:gd name="T30" fmla="*/ 1517 w 1556"/>
              <a:gd name="T31" fmla="*/ 405 h 1105"/>
              <a:gd name="T32" fmla="*/ 1517 w 1556"/>
              <a:gd name="T33" fmla="*/ 317 h 1105"/>
              <a:gd name="T34" fmla="*/ 778 w 1556"/>
              <a:gd name="T35" fmla="*/ 101 h 1105"/>
              <a:gd name="T36" fmla="*/ 1377 w 1556"/>
              <a:gd name="T37" fmla="*/ 361 h 1105"/>
              <a:gd name="T38" fmla="*/ 1330 w 1556"/>
              <a:gd name="T39" fmla="*/ 382 h 1105"/>
              <a:gd name="T40" fmla="*/ 784 w 1556"/>
              <a:gd name="T41" fmla="*/ 313 h 1105"/>
              <a:gd name="T42" fmla="*/ 730 w 1556"/>
              <a:gd name="T43" fmla="*/ 355 h 1105"/>
              <a:gd name="T44" fmla="*/ 772 w 1556"/>
              <a:gd name="T45" fmla="*/ 409 h 1105"/>
              <a:gd name="T46" fmla="*/ 1157 w 1556"/>
              <a:gd name="T47" fmla="*/ 457 h 1105"/>
              <a:gd name="T48" fmla="*/ 778 w 1556"/>
              <a:gd name="T49" fmla="*/ 621 h 1105"/>
              <a:gd name="T50" fmla="*/ 179 w 1556"/>
              <a:gd name="T51" fmla="*/ 361 h 1105"/>
              <a:gd name="T52" fmla="*/ 778 w 1556"/>
              <a:gd name="T53" fmla="*/ 101 h 1105"/>
              <a:gd name="T54" fmla="*/ 1162 w 1556"/>
              <a:gd name="T55" fmla="*/ 817 h 1105"/>
              <a:gd name="T56" fmla="*/ 1060 w 1556"/>
              <a:gd name="T57" fmla="*/ 945 h 1105"/>
              <a:gd name="T58" fmla="*/ 496 w 1556"/>
              <a:gd name="T59" fmla="*/ 945 h 1105"/>
              <a:gd name="T60" fmla="*/ 394 w 1556"/>
              <a:gd name="T61" fmla="*/ 817 h 1105"/>
              <a:gd name="T62" fmla="*/ 394 w 1556"/>
              <a:gd name="T63" fmla="*/ 559 h 1105"/>
              <a:gd name="T64" fmla="*/ 759 w 1556"/>
              <a:gd name="T65" fmla="*/ 717 h 1105"/>
              <a:gd name="T66" fmla="*/ 797 w 1556"/>
              <a:gd name="T67" fmla="*/ 717 h 1105"/>
              <a:gd name="T68" fmla="*/ 1162 w 1556"/>
              <a:gd name="T69" fmla="*/ 559 h 1105"/>
              <a:gd name="T70" fmla="*/ 1162 w 1556"/>
              <a:gd name="T71" fmla="*/ 817 h 1105"/>
              <a:gd name="T72" fmla="*/ 1162 w 1556"/>
              <a:gd name="T73" fmla="*/ 817 h 1105"/>
              <a:gd name="T74" fmla="*/ 1162 w 1556"/>
              <a:gd name="T75" fmla="*/ 817 h 1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56" h="1105">
                <a:moveTo>
                  <a:pt x="1517" y="317"/>
                </a:moveTo>
                <a:cubicBezTo>
                  <a:pt x="797" y="5"/>
                  <a:pt x="797" y="5"/>
                  <a:pt x="797" y="5"/>
                </a:cubicBezTo>
                <a:cubicBezTo>
                  <a:pt x="785" y="0"/>
                  <a:pt x="771" y="0"/>
                  <a:pt x="759" y="5"/>
                </a:cubicBezTo>
                <a:cubicBezTo>
                  <a:pt x="39" y="317"/>
                  <a:pt x="39" y="317"/>
                  <a:pt x="39" y="317"/>
                </a:cubicBezTo>
                <a:cubicBezTo>
                  <a:pt x="0" y="334"/>
                  <a:pt x="0" y="388"/>
                  <a:pt x="39" y="405"/>
                </a:cubicBezTo>
                <a:cubicBezTo>
                  <a:pt x="298" y="517"/>
                  <a:pt x="298" y="517"/>
                  <a:pt x="298" y="517"/>
                </a:cubicBezTo>
                <a:cubicBezTo>
                  <a:pt x="298" y="817"/>
                  <a:pt x="298" y="817"/>
                  <a:pt x="298" y="817"/>
                </a:cubicBezTo>
                <a:cubicBezTo>
                  <a:pt x="298" y="979"/>
                  <a:pt x="509" y="1105"/>
                  <a:pt x="778" y="1105"/>
                </a:cubicBezTo>
                <a:cubicBezTo>
                  <a:pt x="1047" y="1105"/>
                  <a:pt x="1258" y="979"/>
                  <a:pt x="1258" y="817"/>
                </a:cubicBezTo>
                <a:cubicBezTo>
                  <a:pt x="1258" y="517"/>
                  <a:pt x="1258" y="517"/>
                  <a:pt x="1258" y="517"/>
                </a:cubicBezTo>
                <a:cubicBezTo>
                  <a:pt x="1306" y="496"/>
                  <a:pt x="1306" y="496"/>
                  <a:pt x="1306" y="496"/>
                </a:cubicBezTo>
                <a:cubicBezTo>
                  <a:pt x="1306" y="1009"/>
                  <a:pt x="1306" y="1009"/>
                  <a:pt x="1306" y="1009"/>
                </a:cubicBezTo>
                <a:cubicBezTo>
                  <a:pt x="1306" y="1036"/>
                  <a:pt x="1328" y="1057"/>
                  <a:pt x="1354" y="1057"/>
                </a:cubicBezTo>
                <a:cubicBezTo>
                  <a:pt x="1381" y="1057"/>
                  <a:pt x="1402" y="1036"/>
                  <a:pt x="1402" y="1009"/>
                </a:cubicBezTo>
                <a:cubicBezTo>
                  <a:pt x="1402" y="455"/>
                  <a:pt x="1402" y="455"/>
                  <a:pt x="1402" y="455"/>
                </a:cubicBezTo>
                <a:cubicBezTo>
                  <a:pt x="1517" y="405"/>
                  <a:pt x="1517" y="405"/>
                  <a:pt x="1517" y="405"/>
                </a:cubicBezTo>
                <a:cubicBezTo>
                  <a:pt x="1556" y="388"/>
                  <a:pt x="1556" y="334"/>
                  <a:pt x="1517" y="317"/>
                </a:cubicBezTo>
                <a:close/>
                <a:moveTo>
                  <a:pt x="778" y="101"/>
                </a:moveTo>
                <a:cubicBezTo>
                  <a:pt x="1377" y="361"/>
                  <a:pt x="1377" y="361"/>
                  <a:pt x="1377" y="361"/>
                </a:cubicBezTo>
                <a:cubicBezTo>
                  <a:pt x="1330" y="382"/>
                  <a:pt x="1330" y="382"/>
                  <a:pt x="1330" y="382"/>
                </a:cubicBezTo>
                <a:cubicBezTo>
                  <a:pt x="784" y="313"/>
                  <a:pt x="784" y="313"/>
                  <a:pt x="784" y="313"/>
                </a:cubicBezTo>
                <a:cubicBezTo>
                  <a:pt x="758" y="310"/>
                  <a:pt x="734" y="329"/>
                  <a:pt x="730" y="355"/>
                </a:cubicBezTo>
                <a:cubicBezTo>
                  <a:pt x="727" y="381"/>
                  <a:pt x="746" y="405"/>
                  <a:pt x="772" y="409"/>
                </a:cubicBezTo>
                <a:cubicBezTo>
                  <a:pt x="1157" y="457"/>
                  <a:pt x="1157" y="457"/>
                  <a:pt x="1157" y="457"/>
                </a:cubicBezTo>
                <a:cubicBezTo>
                  <a:pt x="778" y="621"/>
                  <a:pt x="778" y="621"/>
                  <a:pt x="778" y="621"/>
                </a:cubicBezTo>
                <a:cubicBezTo>
                  <a:pt x="439" y="474"/>
                  <a:pt x="512" y="505"/>
                  <a:pt x="179" y="361"/>
                </a:cubicBezTo>
                <a:lnTo>
                  <a:pt x="778" y="101"/>
                </a:lnTo>
                <a:close/>
                <a:moveTo>
                  <a:pt x="1162" y="817"/>
                </a:moveTo>
                <a:cubicBezTo>
                  <a:pt x="1162" y="862"/>
                  <a:pt x="1125" y="909"/>
                  <a:pt x="1060" y="945"/>
                </a:cubicBezTo>
                <a:cubicBezTo>
                  <a:pt x="906" y="1030"/>
                  <a:pt x="650" y="1031"/>
                  <a:pt x="496" y="945"/>
                </a:cubicBezTo>
                <a:cubicBezTo>
                  <a:pt x="431" y="909"/>
                  <a:pt x="394" y="862"/>
                  <a:pt x="394" y="817"/>
                </a:cubicBezTo>
                <a:cubicBezTo>
                  <a:pt x="394" y="559"/>
                  <a:pt x="394" y="559"/>
                  <a:pt x="394" y="559"/>
                </a:cubicBezTo>
                <a:cubicBezTo>
                  <a:pt x="759" y="717"/>
                  <a:pt x="759" y="717"/>
                  <a:pt x="759" y="717"/>
                </a:cubicBezTo>
                <a:cubicBezTo>
                  <a:pt x="771" y="722"/>
                  <a:pt x="785" y="722"/>
                  <a:pt x="797" y="717"/>
                </a:cubicBezTo>
                <a:cubicBezTo>
                  <a:pt x="1162" y="559"/>
                  <a:pt x="1162" y="559"/>
                  <a:pt x="1162" y="559"/>
                </a:cubicBezTo>
                <a:lnTo>
                  <a:pt x="1162" y="817"/>
                </a:lnTo>
                <a:close/>
                <a:moveTo>
                  <a:pt x="1162" y="817"/>
                </a:moveTo>
                <a:cubicBezTo>
                  <a:pt x="1162" y="817"/>
                  <a:pt x="1162" y="817"/>
                  <a:pt x="1162" y="817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349494" y="3768737"/>
            <a:ext cx="212990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dignissim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Donec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lacinia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io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dictum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</a:t>
            </a:r>
            <a:endParaRPr lang="en-US" sz="9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8074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 Same Side Corner Rectangle 12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1074057" y="3629824"/>
            <a:ext cx="10043886" cy="2234947"/>
          </a:xfrm>
          <a:prstGeom prst="round2SameRect">
            <a:avLst>
              <a:gd name="adj1" fmla="val 0"/>
              <a:gd name="adj2" fmla="val 3527"/>
            </a:avLst>
          </a:prstGeom>
          <a:solidFill>
            <a:srgbClr val="58267E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0049066" y="424677"/>
            <a:ext cx="17299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Education </a:t>
            </a:r>
            <a:r>
              <a:rPr lang="en-GB" sz="10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Presentation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Montserrat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08470" y="4024022"/>
            <a:ext cx="355701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4400" b="1" dirty="0">
                <a:solidFill>
                  <a:schemeClr val="bg1"/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The Family School</a:t>
            </a:r>
          </a:p>
        </p:txBody>
      </p:sp>
      <p:sp>
        <p:nvSpPr>
          <p:cNvPr id="9" name="Rectangle 8"/>
          <p:cNvSpPr/>
          <p:nvPr/>
        </p:nvSpPr>
        <p:spPr>
          <a:xfrm>
            <a:off x="5733144" y="4147132"/>
            <a:ext cx="49555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dignissim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Donec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lacinia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dictum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Etiam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lacusiu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mattis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sem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sit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lorem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ispum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sit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</a:t>
            </a:r>
            <a:endParaRPr lang="en-US" sz="9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98493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0049066" y="424677"/>
            <a:ext cx="17299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Education </a:t>
            </a:r>
            <a:r>
              <a:rPr lang="en-GB" sz="10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Presentation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Montserrat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867103" y="1008994"/>
            <a:ext cx="5127889" cy="3192516"/>
          </a:xfrm>
          <a:prstGeom prst="roundRect">
            <a:avLst>
              <a:gd name="adj" fmla="val 3073"/>
            </a:avLst>
          </a:prstGeom>
          <a:solidFill>
            <a:srgbClr val="28527A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extBox 6"/>
          <p:cNvSpPr txBox="1"/>
          <p:nvPr/>
        </p:nvSpPr>
        <p:spPr>
          <a:xfrm>
            <a:off x="1360833" y="1543423"/>
            <a:ext cx="415210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4400" b="1" dirty="0">
                <a:solidFill>
                  <a:schemeClr val="bg1"/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Together We Make The Difference</a:t>
            </a:r>
          </a:p>
        </p:txBody>
      </p:sp>
      <p:sp>
        <p:nvSpPr>
          <p:cNvPr id="8" name="Rectangle 7"/>
          <p:cNvSpPr/>
          <p:nvPr/>
        </p:nvSpPr>
        <p:spPr>
          <a:xfrm>
            <a:off x="6720467" y="1543423"/>
            <a:ext cx="49555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dignissim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67103" y="4735939"/>
            <a:ext cx="1075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2800" b="1" dirty="0">
                <a:solidFill>
                  <a:srgbClr val="2660A4"/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135+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67103" y="5382269"/>
            <a:ext cx="17644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2660A4"/>
                </a:solidFill>
                <a:latin typeface="Montserrat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Positive Attitude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867103" y="5664074"/>
            <a:ext cx="1729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246603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838950" y="0"/>
            <a:ext cx="5344732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0049066" y="424677"/>
            <a:ext cx="17299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b="1" dirty="0">
                <a:solidFill>
                  <a:schemeClr val="bg1"/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Education </a:t>
            </a:r>
            <a:r>
              <a:rPr lang="en-GB" sz="1000" dirty="0">
                <a:solidFill>
                  <a:schemeClr val="bg1"/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Presentation</a:t>
            </a:r>
            <a:endParaRPr lang="en-US" sz="1000" dirty="0">
              <a:solidFill>
                <a:schemeClr val="bg1"/>
              </a:solidFill>
              <a:latin typeface="Montserrat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946166" y="3651688"/>
            <a:ext cx="7872013" cy="2254469"/>
          </a:xfrm>
          <a:prstGeom prst="roundRect">
            <a:avLst>
              <a:gd name="adj" fmla="val 3769"/>
            </a:avLst>
          </a:prstGeom>
          <a:solidFill>
            <a:srgbClr val="58267E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extBox 6"/>
          <p:cNvSpPr txBox="1"/>
          <p:nvPr/>
        </p:nvSpPr>
        <p:spPr>
          <a:xfrm>
            <a:off x="1204247" y="1709525"/>
            <a:ext cx="51755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4000" b="1" dirty="0">
                <a:solidFill>
                  <a:schemeClr val="bg1"/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Success And Spirit In Our School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04245" y="1232472"/>
            <a:ext cx="11465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About Us</a:t>
            </a:r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1774880926"/>
              </p:ext>
            </p:extLst>
          </p:nvPr>
        </p:nvGraphicFramePr>
        <p:xfrm>
          <a:off x="1190689" y="4040170"/>
          <a:ext cx="1554482" cy="1466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589138" y="4573546"/>
            <a:ext cx="757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bg1"/>
                </a:solidFill>
                <a:latin typeface="Montserrat" panose="00000500000000000000" pitchFamily="2" charset="0"/>
                <a:ea typeface="Roboto" pitchFamily="2" charset="0"/>
              </a:rPr>
              <a:t>62%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809144" y="4468089"/>
            <a:ext cx="2033155" cy="883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809143" y="4191090"/>
            <a:ext cx="1915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  <a:latin typeface="Montserrat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We Expect Success</a:t>
            </a:r>
          </a:p>
        </p:txBody>
      </p:sp>
      <p:graphicFrame>
        <p:nvGraphicFramePr>
          <p:cNvPr id="21" name="Chart 20"/>
          <p:cNvGraphicFramePr/>
          <p:nvPr>
            <p:extLst>
              <p:ext uri="{D42A27DB-BD31-4B8C-83A1-F6EECF244321}">
                <p14:modId xmlns:p14="http://schemas.microsoft.com/office/powerpoint/2010/main" val="3243805242"/>
              </p:ext>
            </p:extLst>
          </p:nvPr>
        </p:nvGraphicFramePr>
        <p:xfrm>
          <a:off x="4789058" y="4040170"/>
          <a:ext cx="1554482" cy="1466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5187507" y="4573546"/>
            <a:ext cx="757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bg1"/>
                </a:solidFill>
                <a:latin typeface="Montserrat" panose="00000500000000000000" pitchFamily="2" charset="0"/>
                <a:ea typeface="Roboto" pitchFamily="2" charset="0"/>
              </a:rPr>
              <a:t>38%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407513" y="4468089"/>
            <a:ext cx="2033155" cy="883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407512" y="4191090"/>
            <a:ext cx="1915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  <a:latin typeface="Montserrat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Pride In Excellence</a:t>
            </a:r>
          </a:p>
        </p:txBody>
      </p:sp>
    </p:spTree>
    <p:extLst>
      <p:ext uri="{BB962C8B-B14F-4D97-AF65-F5344CB8AC3E}">
        <p14:creationId xmlns:p14="http://schemas.microsoft.com/office/powerpoint/2010/main" val="39495490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0049066" y="424677"/>
            <a:ext cx="17299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Education </a:t>
            </a:r>
            <a:r>
              <a:rPr lang="en-GB" sz="10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Presentation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Montserrat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5881407" y="1279048"/>
            <a:ext cx="5127889" cy="3298933"/>
          </a:xfrm>
          <a:prstGeom prst="roundRect">
            <a:avLst>
              <a:gd name="adj" fmla="val 3073"/>
            </a:avLst>
          </a:prstGeom>
          <a:solidFill>
            <a:srgbClr val="660066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extBox 6"/>
          <p:cNvSpPr txBox="1"/>
          <p:nvPr/>
        </p:nvSpPr>
        <p:spPr>
          <a:xfrm>
            <a:off x="1359627" y="1279049"/>
            <a:ext cx="316215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Imagine Greatness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26990" y="1816425"/>
            <a:ext cx="1915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  <a:latin typeface="Montserrat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Pride In Excellence</a:t>
            </a:r>
          </a:p>
        </p:txBody>
      </p:sp>
      <p:sp>
        <p:nvSpPr>
          <p:cNvPr id="9" name="Rectangle 8"/>
          <p:cNvSpPr/>
          <p:nvPr/>
        </p:nvSpPr>
        <p:spPr>
          <a:xfrm>
            <a:off x="6246618" y="2097125"/>
            <a:ext cx="4397467" cy="6068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226990" y="3195250"/>
            <a:ext cx="1915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  <a:latin typeface="Montserrat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We Expect Success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246618" y="3475950"/>
            <a:ext cx="4397467" cy="6068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</a:p>
        </p:txBody>
      </p:sp>
    </p:spTree>
    <p:extLst>
      <p:ext uri="{BB962C8B-B14F-4D97-AF65-F5344CB8AC3E}">
        <p14:creationId xmlns:p14="http://schemas.microsoft.com/office/powerpoint/2010/main" val="2504757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375936" y="1204686"/>
            <a:ext cx="3250450" cy="4448628"/>
          </a:xfrm>
        </p:spPr>
        <p:txBody>
          <a:bodyPr/>
          <a:lstStyle/>
          <a:p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-4612" y="5653314"/>
            <a:ext cx="1371289" cy="1204686"/>
          </a:xfrm>
          <a:prstGeom prst="rect">
            <a:avLst/>
          </a:prstGeom>
          <a:solidFill>
            <a:srgbClr val="2660A4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extBox 9"/>
          <p:cNvSpPr txBox="1"/>
          <p:nvPr/>
        </p:nvSpPr>
        <p:spPr>
          <a:xfrm>
            <a:off x="5873996" y="1886270"/>
            <a:ext cx="43338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latin typeface="Montserrat" panose="00000500000000000000" pitchFamily="2" charset="0"/>
                <a:cs typeface="Poppins" panose="00000500000000000000" pitchFamily="2" charset="0"/>
              </a:rPr>
              <a:t>A Great Place For Education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873996" y="4248454"/>
            <a:ext cx="46109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dignissim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Donec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lacinia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dictum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Etiam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lacusiu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mattis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873996" y="1409217"/>
            <a:ext cx="11465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About Us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873996" y="3971455"/>
            <a:ext cx="1915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2660A4"/>
                </a:solidFill>
                <a:latin typeface="Montserrat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We Expect Success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0049066" y="424677"/>
            <a:ext cx="17299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Education </a:t>
            </a:r>
            <a:r>
              <a:rPr lang="en-GB" sz="10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Presentation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Montserrat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20950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950029" y="4225158"/>
            <a:ext cx="3196304" cy="1702677"/>
          </a:xfrm>
          <a:prstGeom prst="roundRect">
            <a:avLst>
              <a:gd name="adj" fmla="val 3769"/>
            </a:avLst>
          </a:prstGeom>
          <a:solidFill>
            <a:srgbClr val="28527A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4528800" y="4225158"/>
            <a:ext cx="3196304" cy="1702677"/>
          </a:xfrm>
          <a:prstGeom prst="roundRect">
            <a:avLst>
              <a:gd name="adj" fmla="val 3769"/>
            </a:avLst>
          </a:prstGeom>
          <a:solidFill>
            <a:srgbClr val="FFC000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8107571" y="4225158"/>
            <a:ext cx="3196304" cy="1702677"/>
          </a:xfrm>
          <a:prstGeom prst="roundRect">
            <a:avLst>
              <a:gd name="adj" fmla="val 3769"/>
            </a:avLst>
          </a:prstGeom>
          <a:solidFill>
            <a:srgbClr val="28527A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0049066" y="424677"/>
            <a:ext cx="17299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Education </a:t>
            </a:r>
            <a:r>
              <a:rPr lang="en-GB" sz="10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Presentation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Montserrat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50028" y="1219098"/>
            <a:ext cx="50847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Meet Our Teacher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141779" y="1249876"/>
            <a:ext cx="45342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273689" y="4825175"/>
            <a:ext cx="1682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b="1" dirty="0">
                <a:solidFill>
                  <a:schemeClr val="bg1"/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Jim Hopper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273689" y="5194507"/>
            <a:ext cx="2160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dirty="0">
                <a:solidFill>
                  <a:schemeClr val="bg1"/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Science Teacher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858718" y="4825175"/>
            <a:ext cx="1992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Celine June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858718" y="5194507"/>
            <a:ext cx="2160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Math Teacher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443746" y="4825175"/>
            <a:ext cx="1992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b="1" dirty="0">
                <a:solidFill>
                  <a:schemeClr val="bg1"/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Thomas Lynch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443745" y="5194507"/>
            <a:ext cx="25580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dirty="0">
                <a:solidFill>
                  <a:schemeClr val="bg1"/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Chemistry Teacher</a:t>
            </a:r>
          </a:p>
        </p:txBody>
      </p:sp>
    </p:spTree>
    <p:extLst>
      <p:ext uri="{BB962C8B-B14F-4D97-AF65-F5344CB8AC3E}">
        <p14:creationId xmlns:p14="http://schemas.microsoft.com/office/powerpoint/2010/main" val="36425777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0049066" y="424677"/>
            <a:ext cx="17299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b="1" dirty="0">
                <a:solidFill>
                  <a:schemeClr val="bg1"/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Education </a:t>
            </a:r>
            <a:r>
              <a:rPr lang="en-GB" sz="1000" dirty="0">
                <a:solidFill>
                  <a:schemeClr val="bg1"/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Presentation</a:t>
            </a:r>
            <a:endParaRPr lang="en-US" sz="1000" dirty="0">
              <a:solidFill>
                <a:schemeClr val="bg1"/>
              </a:solidFill>
              <a:latin typeface="Montserrat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FB2D0A-FA90-4BAF-B33B-C9BB970B6978}"/>
              </a:ext>
            </a:extLst>
          </p:cNvPr>
          <p:cNvSpPr txBox="1"/>
          <p:nvPr/>
        </p:nvSpPr>
        <p:spPr>
          <a:xfrm>
            <a:off x="1273689" y="1640790"/>
            <a:ext cx="820364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4400" b="1" dirty="0">
                <a:solidFill>
                  <a:schemeClr val="bg1"/>
                </a:solidFill>
                <a:latin typeface="Montserrat" panose="00000500000000000000" pitchFamily="2" charset="0"/>
                <a:cs typeface="Prompt" panose="00000500000000000000" pitchFamily="2" charset="-34"/>
              </a:rPr>
              <a:t>Empowering And Inspiring All Students To Excel As Life Long Learners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73689" y="4941892"/>
            <a:ext cx="2267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b="1" dirty="0">
                <a:solidFill>
                  <a:srgbClr val="FBEEAC"/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Rick Wilson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73689" y="5311224"/>
            <a:ext cx="2160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dirty="0">
                <a:solidFill>
                  <a:schemeClr val="bg1"/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Principal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1346259" y="4267200"/>
            <a:ext cx="926113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17836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0049066" y="424677"/>
            <a:ext cx="17299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Education </a:t>
            </a:r>
            <a:r>
              <a:rPr lang="en-GB" sz="10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Presentation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Montserrat" panose="00000500000000000000" pitchFamily="2" charset="0"/>
              <a:cs typeface="Poppins" panose="00000500000000000000" pitchFamily="2" charset="0"/>
            </a:endParaRPr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1393259877"/>
              </p:ext>
            </p:extLst>
          </p:nvPr>
        </p:nvGraphicFramePr>
        <p:xfrm>
          <a:off x="6101255" y="1045029"/>
          <a:ext cx="5027253" cy="47649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28759" y="1863115"/>
            <a:ext cx="42263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4400" b="1" dirty="0">
                <a:latin typeface="Montserrat" panose="00000500000000000000" pitchFamily="2" charset="0"/>
                <a:cs typeface="Prompt" panose="00000500000000000000" pitchFamily="2" charset="-34"/>
              </a:rPr>
              <a:t>Touching Lives Forever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28759" y="1386062"/>
            <a:ext cx="11465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About Us</a:t>
            </a:r>
          </a:p>
        </p:txBody>
      </p:sp>
      <p:sp>
        <p:nvSpPr>
          <p:cNvPr id="9" name="Rectangle 8"/>
          <p:cNvSpPr/>
          <p:nvPr/>
        </p:nvSpPr>
        <p:spPr>
          <a:xfrm>
            <a:off x="928759" y="4271609"/>
            <a:ext cx="44580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dignissim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Donec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lacinia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dictum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Etiam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lacusiu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mattis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28759" y="3994610"/>
            <a:ext cx="1915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58267E"/>
                </a:solidFill>
                <a:latin typeface="Montserrat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We Expect Success</a:t>
            </a:r>
          </a:p>
        </p:txBody>
      </p:sp>
    </p:spTree>
    <p:extLst>
      <p:ext uri="{BB962C8B-B14F-4D97-AF65-F5344CB8AC3E}">
        <p14:creationId xmlns:p14="http://schemas.microsoft.com/office/powerpoint/2010/main" val="42196249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0049066" y="424677"/>
            <a:ext cx="17299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Education </a:t>
            </a:r>
            <a:r>
              <a:rPr lang="en-GB" sz="10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Presentation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Montserrat" panose="00000500000000000000" pitchFamily="2" charset="0"/>
              <a:cs typeface="Poppins" panose="00000500000000000000" pitchFamily="2" charset="0"/>
            </a:endParaRPr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5154242"/>
              </p:ext>
            </p:extLst>
          </p:nvPr>
        </p:nvGraphicFramePr>
        <p:xfrm>
          <a:off x="1279810" y="1273536"/>
          <a:ext cx="4342738" cy="44195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1107682" y="1273536"/>
            <a:ext cx="1325928" cy="1325928"/>
          </a:xfrm>
          <a:prstGeom prst="roundRect">
            <a:avLst>
              <a:gd name="adj" fmla="val 3073"/>
            </a:avLst>
          </a:prstGeom>
          <a:solidFill>
            <a:schemeClr val="bg1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4559284" y="4181836"/>
            <a:ext cx="1325928" cy="1325928"/>
          </a:xfrm>
          <a:prstGeom prst="roundRect">
            <a:avLst>
              <a:gd name="adj" fmla="val 3073"/>
            </a:avLst>
          </a:prstGeom>
          <a:solidFill>
            <a:schemeClr val="bg1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extBox 7"/>
          <p:cNvSpPr txBox="1"/>
          <p:nvPr/>
        </p:nvSpPr>
        <p:spPr>
          <a:xfrm>
            <a:off x="1249680" y="1432902"/>
            <a:ext cx="10419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1431925" algn="l"/>
                <a:tab pos="1616075" algn="l"/>
                <a:tab pos="2517775" algn="l"/>
              </a:tabLst>
            </a:pPr>
            <a:r>
              <a:rPr lang="en-GB" sz="2800" b="1" dirty="0">
                <a:latin typeface="Montserrat" panose="00000500000000000000" pitchFamily="2" charset="0"/>
                <a:cs typeface="Prompt" panose="00000500000000000000" pitchFamily="2" charset="-34"/>
              </a:rPr>
              <a:t>30%</a:t>
            </a:r>
          </a:p>
        </p:txBody>
      </p:sp>
      <p:sp>
        <p:nvSpPr>
          <p:cNvPr id="9" name="Rectangle 8"/>
          <p:cNvSpPr/>
          <p:nvPr/>
        </p:nvSpPr>
        <p:spPr>
          <a:xfrm>
            <a:off x="1249680" y="1826585"/>
            <a:ext cx="1041932" cy="6068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711948" y="4299559"/>
            <a:ext cx="10419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1431925" algn="l"/>
                <a:tab pos="1616075" algn="l"/>
                <a:tab pos="2517775" algn="l"/>
              </a:tabLst>
            </a:pPr>
            <a:r>
              <a:rPr lang="en-GB" sz="2800" b="1" dirty="0">
                <a:latin typeface="Montserrat" panose="00000500000000000000" pitchFamily="2" charset="0"/>
                <a:cs typeface="Prompt" panose="00000500000000000000" pitchFamily="2" charset="-34"/>
              </a:rPr>
              <a:t>70%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711948" y="4693242"/>
            <a:ext cx="1041932" cy="6068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728953" y="1542718"/>
            <a:ext cx="34835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4000" b="1" dirty="0">
                <a:latin typeface="Montserrat" panose="00000500000000000000" pitchFamily="2" charset="0"/>
                <a:cs typeface="Prompt" panose="00000500000000000000" pitchFamily="2" charset="-34"/>
              </a:rPr>
              <a:t>Soaring To Excellence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728953" y="1065665"/>
            <a:ext cx="11465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About Us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728953" y="3653228"/>
            <a:ext cx="46109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728953" y="3376229"/>
            <a:ext cx="1915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58267E"/>
                </a:solidFill>
                <a:latin typeface="Montserrat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We Expect Success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728953" y="5007894"/>
            <a:ext cx="46109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728953" y="4730895"/>
            <a:ext cx="1915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58267E"/>
                </a:solidFill>
                <a:latin typeface="Montserrat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Pride In Excellence</a:t>
            </a:r>
          </a:p>
        </p:txBody>
      </p:sp>
    </p:spTree>
    <p:extLst>
      <p:ext uri="{BB962C8B-B14F-4D97-AF65-F5344CB8AC3E}">
        <p14:creationId xmlns:p14="http://schemas.microsoft.com/office/powerpoint/2010/main" val="20415351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0049066" y="424677"/>
            <a:ext cx="17299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Education </a:t>
            </a:r>
            <a:r>
              <a:rPr lang="en-GB" sz="10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Presentation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Montserrat" panose="00000500000000000000" pitchFamily="2" charset="0"/>
              <a:cs typeface="Poppins" panose="00000500000000000000" pitchFamily="2" charset="0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489061415"/>
              </p:ext>
            </p:extLst>
          </p:nvPr>
        </p:nvGraphicFramePr>
        <p:xfrm>
          <a:off x="6004202" y="980319"/>
          <a:ext cx="5260293" cy="4897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881903" y="4614093"/>
            <a:ext cx="4450696" cy="1112274"/>
          </a:xfrm>
          <a:prstGeom prst="roundRect">
            <a:avLst>
              <a:gd name="adj" fmla="val 5844"/>
            </a:avLst>
          </a:prstGeom>
          <a:solidFill>
            <a:srgbClr val="58267E"/>
          </a:solidFill>
          <a:ln>
            <a:noFill/>
          </a:ln>
          <a:effectLst>
            <a:outerShdw blurRad="571500" dist="279400" dir="1500000" sx="98000" sy="98000" algn="ctr" rotWithShape="0">
              <a:srgbClr val="00000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114131" y="4877842"/>
            <a:ext cx="11242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  <a:latin typeface="Montserrat SemiBold" panose="00000700000000000000" pitchFamily="2" charset="0"/>
                <a:ea typeface="Roboto" pitchFamily="2" charset="0"/>
              </a:rPr>
              <a:t>87%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55078" y="4908620"/>
            <a:ext cx="9098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Montserrat" panose="00000500000000000000" pitchFamily="2" charset="0"/>
                <a:ea typeface="Roboto" pitchFamily="2" charset="0"/>
              </a:rPr>
              <a:t>Great Student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07251" y="4877842"/>
            <a:ext cx="11654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  <a:latin typeface="Montserrat SemiBold" panose="00000700000000000000" pitchFamily="2" charset="0"/>
                <a:ea typeface="Roboto" pitchFamily="2" charset="0"/>
              </a:rPr>
              <a:t>100+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30357" y="4908620"/>
            <a:ext cx="909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Montserrat" panose="00000500000000000000" pitchFamily="2" charset="0"/>
                <a:ea typeface="Roboto" pitchFamily="2" charset="0"/>
              </a:rPr>
              <a:t>Success Student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35184" y="1608687"/>
            <a:ext cx="34835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4000" b="1" dirty="0">
                <a:latin typeface="Montserrat" panose="00000500000000000000" pitchFamily="2" charset="0"/>
                <a:cs typeface="Prompt" panose="00000500000000000000" pitchFamily="2" charset="-34"/>
              </a:rPr>
              <a:t>We Soar With Pride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5184" y="1131634"/>
            <a:ext cx="11465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About Us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928759" y="3402857"/>
            <a:ext cx="44580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2745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0049066" y="424677"/>
            <a:ext cx="17299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Education </a:t>
            </a:r>
            <a:r>
              <a:rPr lang="en-GB" sz="10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Presentation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Montserrat" panose="00000500000000000000" pitchFamily="2" charset="0"/>
              <a:cs typeface="Poppins" panose="00000500000000000000" pitchFamily="2" charset="0"/>
            </a:endParaRPr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325417635"/>
              </p:ext>
            </p:extLst>
          </p:nvPr>
        </p:nvGraphicFramePr>
        <p:xfrm>
          <a:off x="550863" y="3265714"/>
          <a:ext cx="11090275" cy="30430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935183" y="1545112"/>
            <a:ext cx="579944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4000" b="1" dirty="0">
                <a:latin typeface="Montserrat" panose="00000500000000000000" pitchFamily="2" charset="0"/>
                <a:cs typeface="Prompt" panose="00000500000000000000" pitchFamily="2" charset="-34"/>
              </a:rPr>
              <a:t>Together We Make The Difference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5184" y="1068059"/>
            <a:ext cx="11465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About Us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374009" y="1555097"/>
            <a:ext cx="38781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dignissim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Donec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lacinia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dictum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Etiam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lacusiu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mattis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3298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0049066" y="424677"/>
            <a:ext cx="17299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Education </a:t>
            </a:r>
            <a:r>
              <a:rPr lang="en-GB" sz="10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Presentation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Montserrat" panose="00000500000000000000" pitchFamily="2" charset="0"/>
              <a:cs typeface="Poppins" panose="00000500000000000000" pitchFamily="2" charset="0"/>
            </a:endParaRPr>
          </a:p>
        </p:txBody>
      </p:sp>
      <p:cxnSp>
        <p:nvCxnSpPr>
          <p:cNvPr id="36" name="Straight Connector 35"/>
          <p:cNvCxnSpPr>
            <a:stCxn id="34" idx="4"/>
          </p:cNvCxnSpPr>
          <p:nvPr/>
        </p:nvCxnSpPr>
        <p:spPr>
          <a:xfrm>
            <a:off x="9762160" y="1407006"/>
            <a:ext cx="23813" cy="4101096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8458597" y="2796476"/>
            <a:ext cx="2630940" cy="1694195"/>
          </a:xfrm>
          <a:prstGeom prst="roundRect">
            <a:avLst>
              <a:gd name="adj" fmla="val 3073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13" name="Straight Connector 12"/>
          <p:cNvCxnSpPr/>
          <p:nvPr/>
        </p:nvCxnSpPr>
        <p:spPr>
          <a:xfrm>
            <a:off x="6209110" y="2114390"/>
            <a:ext cx="0" cy="3393712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4893640" y="3138704"/>
            <a:ext cx="2630940" cy="1694195"/>
          </a:xfrm>
          <a:prstGeom prst="roundRect">
            <a:avLst>
              <a:gd name="adj" fmla="val 3073"/>
            </a:avLst>
          </a:prstGeom>
          <a:solidFill>
            <a:srgbClr val="FFC000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14" name="Straight Connector 13"/>
          <p:cNvCxnSpPr/>
          <p:nvPr/>
        </p:nvCxnSpPr>
        <p:spPr>
          <a:xfrm>
            <a:off x="2417933" y="2954276"/>
            <a:ext cx="0" cy="2553826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Line 6"/>
          <p:cNvSpPr>
            <a:spLocks noChangeShapeType="1"/>
          </p:cNvSpPr>
          <p:nvPr/>
        </p:nvSpPr>
        <p:spPr bwMode="auto">
          <a:xfrm flipV="1">
            <a:off x="2490503" y="1312643"/>
            <a:ext cx="7271657" cy="1478727"/>
          </a:xfrm>
          <a:prstGeom prst="line">
            <a:avLst/>
          </a:prstGeom>
          <a:solidFill>
            <a:srgbClr val="777777"/>
          </a:solidFill>
          <a:ln w="19050" cap="flat" cmpd="sng" algn="ctr">
            <a:solidFill>
              <a:srgbClr val="777777"/>
            </a:solidFill>
            <a:prstDash val="solid"/>
            <a:round/>
            <a:headEnd type="none" w="med" len="med"/>
            <a:tailEnd type="none" w="med" len="med"/>
          </a:ln>
          <a:effectLst>
            <a:outerShdw blurRad="12700" dist="12700" dir="5400000" algn="ctr" rotWithShape="0">
              <a:schemeClr val="tx2">
                <a:alpha val="50000"/>
              </a:schemeClr>
            </a:outerShdw>
          </a:effectLst>
        </p:spPr>
        <p:txBody>
          <a:bodyPr lIns="82124" tIns="41061" rIns="82124" bIns="41061" anchor="ctr"/>
          <a:lstStyle/>
          <a:p>
            <a:pPr algn="ctr" defTabSz="814388">
              <a:lnSpc>
                <a:spcPct val="90000"/>
              </a:lnSpc>
              <a:defRPr/>
            </a:pPr>
            <a:endParaRPr lang="en-US" dirty="0">
              <a:latin typeface="+mn-lt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2306961" y="2681175"/>
            <a:ext cx="221944" cy="221944"/>
          </a:xfrm>
          <a:prstGeom prst="ellipse">
            <a:avLst/>
          </a:prstGeom>
          <a:solidFill>
            <a:srgbClr val="58267E"/>
          </a:solidFill>
          <a:ln w="44450">
            <a:solidFill>
              <a:schemeClr val="bg1"/>
            </a:solidFill>
          </a:ln>
          <a:effectLst>
            <a:outerShdw blurRad="571500" dist="279400" dir="1500000" sx="98000" sy="98000" algn="ctr" rotWithShape="0">
              <a:srgbClr val="00000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1102463" y="3505818"/>
            <a:ext cx="2630940" cy="1694195"/>
          </a:xfrm>
          <a:prstGeom prst="roundRect">
            <a:avLst>
              <a:gd name="adj" fmla="val 3073"/>
            </a:avLst>
          </a:prstGeom>
          <a:solidFill>
            <a:srgbClr val="58267E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1" name="TextBox 20"/>
          <p:cNvSpPr txBox="1"/>
          <p:nvPr/>
        </p:nvSpPr>
        <p:spPr>
          <a:xfrm>
            <a:off x="1781517" y="5823396"/>
            <a:ext cx="1272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ea typeface="Roboto" pitchFamily="2" charset="0"/>
              </a:rPr>
              <a:t>Year 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572694" y="5823396"/>
            <a:ext cx="1272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ea typeface="Roboto" pitchFamily="2" charset="0"/>
              </a:rPr>
              <a:t>Year 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125744" y="5823396"/>
            <a:ext cx="1272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ea typeface="Roboto" pitchFamily="2" charset="0"/>
              </a:rPr>
              <a:t>Year 3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641418" y="3773782"/>
            <a:ext cx="15530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Montserrat" panose="00000500000000000000" pitchFamily="2" charset="0"/>
                <a:ea typeface="Roboto" pitchFamily="2" charset="0"/>
              </a:rPr>
              <a:t>3,874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5E67B97-D41A-4311-92B5-0A3D6FF62F98}"/>
              </a:ext>
            </a:extLst>
          </p:cNvPr>
          <p:cNvSpPr txBox="1"/>
          <p:nvPr/>
        </p:nvSpPr>
        <p:spPr>
          <a:xfrm>
            <a:off x="1227309" y="4339504"/>
            <a:ext cx="2381249" cy="6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endParaRPr lang="en-ID" sz="9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432595" y="3383479"/>
            <a:ext cx="15530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ea typeface="Roboto" pitchFamily="2" charset="0"/>
              </a:rPr>
              <a:t>4,312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5E67B97-D41A-4311-92B5-0A3D6FF62F98}"/>
              </a:ext>
            </a:extLst>
          </p:cNvPr>
          <p:cNvSpPr txBox="1"/>
          <p:nvPr/>
        </p:nvSpPr>
        <p:spPr>
          <a:xfrm>
            <a:off x="5018486" y="3949201"/>
            <a:ext cx="2381249" cy="6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endParaRPr lang="en-ID" sz="90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985645" y="3077852"/>
            <a:ext cx="15530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ea typeface="Roboto" pitchFamily="2" charset="0"/>
              </a:rPr>
              <a:t>5,645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5E67B97-D41A-4311-92B5-0A3D6FF62F98}"/>
              </a:ext>
            </a:extLst>
          </p:cNvPr>
          <p:cNvSpPr txBox="1"/>
          <p:nvPr/>
        </p:nvSpPr>
        <p:spPr>
          <a:xfrm>
            <a:off x="8571536" y="3643574"/>
            <a:ext cx="2381249" cy="606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ctetur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</a:t>
            </a: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</a:t>
            </a:r>
            <a:endParaRPr lang="en-ID" sz="90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6098138" y="1892446"/>
            <a:ext cx="221944" cy="221944"/>
          </a:xfrm>
          <a:prstGeom prst="ellipse">
            <a:avLst/>
          </a:prstGeom>
          <a:solidFill>
            <a:srgbClr val="FFC000"/>
          </a:solidFill>
          <a:ln w="44450">
            <a:solidFill>
              <a:schemeClr val="bg1"/>
            </a:solidFill>
          </a:ln>
          <a:effectLst>
            <a:outerShdw blurRad="571500" dist="279400" dir="1500000" sx="98000" sy="98000" algn="ctr" rotWithShape="0">
              <a:srgbClr val="00000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9651188" y="1185062"/>
            <a:ext cx="221944" cy="221944"/>
          </a:xfrm>
          <a:prstGeom prst="ellipse">
            <a:avLst/>
          </a:prstGeom>
          <a:solidFill>
            <a:schemeClr val="bg1">
              <a:lumMod val="85000"/>
            </a:schemeClr>
          </a:solidFill>
          <a:ln w="44450">
            <a:solidFill>
              <a:schemeClr val="bg1"/>
            </a:solidFill>
          </a:ln>
          <a:effectLst>
            <a:outerShdw blurRad="571500" dist="279400" dir="1500000" sx="98000" sy="98000" algn="ctr" rotWithShape="0">
              <a:srgbClr val="000000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989321" y="1013358"/>
            <a:ext cx="44102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4000" b="1" dirty="0">
                <a:latin typeface="Montserrat" panose="00000500000000000000" pitchFamily="2" charset="0"/>
                <a:cs typeface="Prompt" panose="00000500000000000000" pitchFamily="2" charset="-34"/>
              </a:rPr>
              <a:t>Annual Result</a:t>
            </a:r>
          </a:p>
        </p:txBody>
      </p:sp>
    </p:spTree>
    <p:extLst>
      <p:ext uri="{BB962C8B-B14F-4D97-AF65-F5344CB8AC3E}">
        <p14:creationId xmlns:p14="http://schemas.microsoft.com/office/powerpoint/2010/main" val="4742647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8267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arallelogram 14"/>
          <p:cNvSpPr/>
          <p:nvPr/>
        </p:nvSpPr>
        <p:spPr>
          <a:xfrm>
            <a:off x="6242210" y="0"/>
            <a:ext cx="5949790" cy="6858000"/>
          </a:xfrm>
          <a:prstGeom prst="parallelogram">
            <a:avLst>
              <a:gd name="adj" fmla="val 50935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0049066" y="424677"/>
            <a:ext cx="17299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b="1" dirty="0">
                <a:solidFill>
                  <a:schemeClr val="bg1"/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Education </a:t>
            </a:r>
            <a:r>
              <a:rPr lang="en-GB" sz="1000" dirty="0">
                <a:solidFill>
                  <a:schemeClr val="bg1"/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Presentation</a:t>
            </a:r>
            <a:endParaRPr lang="en-US" sz="1000" dirty="0">
              <a:solidFill>
                <a:schemeClr val="bg1"/>
              </a:solidFill>
              <a:latin typeface="Montserrat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CB8D46E-C31B-4556-A2FE-AC0ACE79EC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9129" y="791322"/>
            <a:ext cx="2635952" cy="531614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107682" y="1964212"/>
            <a:ext cx="53391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4000" b="1" dirty="0">
                <a:solidFill>
                  <a:schemeClr val="bg1"/>
                </a:solidFill>
                <a:latin typeface="Montserrat" panose="00000500000000000000" pitchFamily="2" charset="0"/>
                <a:cs typeface="Prompt" panose="00000500000000000000" pitchFamily="2" charset="-34"/>
              </a:rPr>
              <a:t>Preparing Student For Success In Life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07682" y="1487159"/>
            <a:ext cx="11465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About Us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107682" y="3789925"/>
            <a:ext cx="53391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dignissim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Donec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lacinia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dictum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Etiam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lacusiu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mattis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sem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sit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</a:t>
            </a:r>
            <a:endParaRPr lang="en-US" sz="9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20354" y="5215529"/>
            <a:ext cx="1610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b="1" dirty="0">
                <a:solidFill>
                  <a:schemeClr val="bg1"/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Learn More</a:t>
            </a:r>
          </a:p>
        </p:txBody>
      </p:sp>
      <p:grpSp>
        <p:nvGrpSpPr>
          <p:cNvPr id="20" name="Group 13"/>
          <p:cNvGrpSpPr>
            <a:grpSpLocks noChangeAspect="1"/>
          </p:cNvGrpSpPr>
          <p:nvPr/>
        </p:nvGrpSpPr>
        <p:grpSpPr bwMode="auto">
          <a:xfrm>
            <a:off x="2902161" y="5315477"/>
            <a:ext cx="501932" cy="170421"/>
            <a:chOff x="6352" y="1329"/>
            <a:chExt cx="1022" cy="347"/>
          </a:xfrm>
        </p:grpSpPr>
        <p:sp>
          <p:nvSpPr>
            <p:cNvPr id="22" name="Freeform 14"/>
            <p:cNvSpPr>
              <a:spLocks/>
            </p:cNvSpPr>
            <p:nvPr/>
          </p:nvSpPr>
          <p:spPr bwMode="auto">
            <a:xfrm>
              <a:off x="7195" y="1329"/>
              <a:ext cx="179" cy="347"/>
            </a:xfrm>
            <a:custGeom>
              <a:avLst/>
              <a:gdLst>
                <a:gd name="T0" fmla="*/ 0 w 179"/>
                <a:gd name="T1" fmla="*/ 0 h 347"/>
                <a:gd name="T2" fmla="*/ 179 w 179"/>
                <a:gd name="T3" fmla="*/ 172 h 347"/>
                <a:gd name="T4" fmla="*/ 0 w 179"/>
                <a:gd name="T5" fmla="*/ 34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347">
                  <a:moveTo>
                    <a:pt x="0" y="0"/>
                  </a:moveTo>
                  <a:lnTo>
                    <a:pt x="179" y="172"/>
                  </a:lnTo>
                  <a:lnTo>
                    <a:pt x="0" y="347"/>
                  </a:ln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15"/>
            <p:cNvSpPr>
              <a:spLocks noChangeShapeType="1"/>
            </p:cNvSpPr>
            <p:nvPr/>
          </p:nvSpPr>
          <p:spPr bwMode="auto">
            <a:xfrm flipH="1">
              <a:off x="6352" y="1501"/>
              <a:ext cx="1022" cy="0"/>
            </a:xfrm>
            <a:prstGeom prst="line">
              <a:avLst/>
            </a:prstGeom>
            <a:noFill/>
            <a:ln w="381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260743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0049066" y="424677"/>
            <a:ext cx="17299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Education </a:t>
            </a:r>
            <a:r>
              <a:rPr lang="en-GB" sz="10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Presentation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Montserrat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CB8D46E-C31B-4556-A2FE-AC0ACE79EC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228" y="1134222"/>
            <a:ext cx="4616722" cy="9310932"/>
          </a:xfrm>
          <a:prstGeom prst="rect">
            <a:avLst/>
          </a:prstGeom>
        </p:spPr>
      </p:pic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4637314" y="4095493"/>
            <a:ext cx="6640286" cy="1694195"/>
          </a:xfrm>
          <a:prstGeom prst="roundRect">
            <a:avLst>
              <a:gd name="adj" fmla="val 3073"/>
            </a:avLst>
          </a:prstGeom>
          <a:solidFill>
            <a:srgbClr val="58267E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TextBox 15"/>
          <p:cNvSpPr txBox="1"/>
          <p:nvPr/>
        </p:nvSpPr>
        <p:spPr>
          <a:xfrm>
            <a:off x="6655249" y="1957051"/>
            <a:ext cx="398962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cs typeface="Prompt" panose="00000500000000000000" pitchFamily="2" charset="-34"/>
              </a:rPr>
              <a:t>Education Is Our Business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655249" y="1479998"/>
            <a:ext cx="11465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About Us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046700" y="4465536"/>
            <a:ext cx="21818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2800" dirty="0">
                <a:solidFill>
                  <a:schemeClr val="bg1"/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Modelling Excellence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686091" y="4463519"/>
            <a:ext cx="3133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endParaRPr lang="en-US" sz="9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36069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8076841" y="965579"/>
            <a:ext cx="3058361" cy="4926842"/>
          </a:xfrm>
          <a:prstGeom prst="roundRect">
            <a:avLst>
              <a:gd name="adj" fmla="val 2558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8695332" y="3116404"/>
            <a:ext cx="1821379" cy="452056"/>
          </a:xfrm>
          <a:prstGeom prst="roundRect">
            <a:avLst>
              <a:gd name="adj" fmla="val 505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4573258" y="965579"/>
            <a:ext cx="3058361" cy="4926842"/>
          </a:xfrm>
          <a:prstGeom prst="roundRect">
            <a:avLst>
              <a:gd name="adj" fmla="val 2558"/>
            </a:avLst>
          </a:prstGeom>
          <a:solidFill>
            <a:srgbClr val="FFC000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5191749" y="3116404"/>
            <a:ext cx="1821379" cy="452056"/>
          </a:xfrm>
          <a:prstGeom prst="roundRect">
            <a:avLst>
              <a:gd name="adj" fmla="val 505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extBox 9"/>
          <p:cNvSpPr txBox="1"/>
          <p:nvPr/>
        </p:nvSpPr>
        <p:spPr>
          <a:xfrm>
            <a:off x="10049066" y="424677"/>
            <a:ext cx="17299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Education </a:t>
            </a:r>
            <a:r>
              <a:rPr lang="en-GB" sz="10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Presentation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Montserrat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1056795" y="965579"/>
            <a:ext cx="3058361" cy="4926842"/>
          </a:xfrm>
          <a:prstGeom prst="roundRect">
            <a:avLst>
              <a:gd name="adj" fmla="val 2558"/>
            </a:avLst>
          </a:prstGeom>
          <a:solidFill>
            <a:srgbClr val="58267E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1642550" y="3116404"/>
            <a:ext cx="1821379" cy="452056"/>
          </a:xfrm>
          <a:prstGeom prst="roundRect">
            <a:avLst>
              <a:gd name="adj" fmla="val 505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TextBox 16"/>
          <p:cNvSpPr txBox="1"/>
          <p:nvPr/>
        </p:nvSpPr>
        <p:spPr>
          <a:xfrm>
            <a:off x="1643128" y="1375479"/>
            <a:ext cx="17983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1431925" algn="l"/>
                <a:tab pos="1616075" algn="l"/>
                <a:tab pos="2517775" algn="l"/>
              </a:tabLst>
            </a:pPr>
            <a:r>
              <a:rPr lang="en-GB" sz="1400" b="1" dirty="0">
                <a:solidFill>
                  <a:schemeClr val="bg1"/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Package 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196808" y="1375479"/>
            <a:ext cx="17983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1431925" algn="l"/>
                <a:tab pos="1616075" algn="l"/>
                <a:tab pos="2517775" algn="l"/>
              </a:tabLst>
            </a:pPr>
            <a:r>
              <a:rPr lang="en-GB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Package 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708907" y="1375479"/>
            <a:ext cx="17983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1431925" algn="l"/>
                <a:tab pos="1616075" algn="l"/>
                <a:tab pos="2517775" algn="l"/>
              </a:tabLst>
            </a:pPr>
            <a:r>
              <a:rPr lang="en-GB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Package 3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421970" y="2065679"/>
            <a:ext cx="2328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1431925" algn="l"/>
                <a:tab pos="1616075" algn="l"/>
                <a:tab pos="2517775" algn="l"/>
              </a:tabLst>
            </a:pPr>
            <a:r>
              <a:rPr lang="en-GB" sz="3600" b="1" dirty="0">
                <a:solidFill>
                  <a:schemeClr val="bg1"/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$39/</a:t>
            </a:r>
            <a:r>
              <a:rPr lang="en-GB" sz="3600" b="1" dirty="0" err="1">
                <a:solidFill>
                  <a:schemeClr val="bg1"/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mo</a:t>
            </a:r>
            <a:endParaRPr lang="en-GB" sz="3600" b="1" dirty="0">
              <a:solidFill>
                <a:schemeClr val="bg1"/>
              </a:solidFill>
              <a:latin typeface="Montserrat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45145" y="2065679"/>
            <a:ext cx="2701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1431925" algn="l"/>
                <a:tab pos="1616075" algn="l"/>
                <a:tab pos="2517775" algn="l"/>
              </a:tabLst>
            </a:pPr>
            <a:r>
              <a:rPr lang="en-GB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$59/</a:t>
            </a:r>
            <a:r>
              <a:rPr lang="en-GB" sz="36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mo</a:t>
            </a:r>
            <a:endParaRPr lang="en-GB" sz="3600" b="1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255168" y="2065679"/>
            <a:ext cx="2701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1431925" algn="l"/>
                <a:tab pos="1616075" algn="l"/>
                <a:tab pos="2517775" algn="l"/>
              </a:tabLst>
            </a:pPr>
            <a:r>
              <a:rPr lang="en-GB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$89/</a:t>
            </a:r>
            <a:r>
              <a:rPr lang="en-GB" sz="36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mo</a:t>
            </a:r>
            <a:endParaRPr lang="en-GB" sz="3600" b="1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43128" y="3832911"/>
            <a:ext cx="17983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1431925" algn="l"/>
                <a:tab pos="1616075" algn="l"/>
                <a:tab pos="2517775" algn="l"/>
              </a:tabLst>
            </a:pPr>
            <a:r>
              <a:rPr lang="en-GB" sz="1400" b="1" dirty="0">
                <a:solidFill>
                  <a:schemeClr val="bg1"/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Services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153441" y="3832911"/>
            <a:ext cx="17983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1431925" algn="l"/>
                <a:tab pos="1616075" algn="l"/>
                <a:tab pos="2517775" algn="l"/>
              </a:tabLst>
            </a:pPr>
            <a:r>
              <a:rPr lang="en-GB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Services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706830" y="3832911"/>
            <a:ext cx="17983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1431925" algn="l"/>
                <a:tab pos="1616075" algn="l"/>
                <a:tab pos="2517775" algn="l"/>
              </a:tabLst>
            </a:pPr>
            <a:r>
              <a:rPr lang="en-GB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Services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296927" y="4159082"/>
            <a:ext cx="245305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ctr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</a:p>
          <a:p>
            <a:pPr marL="171450" indent="-171450" algn="ctr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  <a:p>
            <a:pPr marL="171450" indent="-171450" algn="ctr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171450" indent="-171450" algn="ctr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  <p:sp>
        <p:nvSpPr>
          <p:cNvPr id="27" name="Rectangle 26"/>
          <p:cNvSpPr/>
          <p:nvPr/>
        </p:nvSpPr>
        <p:spPr>
          <a:xfrm>
            <a:off x="4869471" y="4159082"/>
            <a:ext cx="245305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ctr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</a:p>
          <a:p>
            <a:pPr marL="171450" indent="-171450" algn="ctr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  <a:p>
            <a:pPr marL="171450" indent="-171450" algn="ctr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malesuada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171450" indent="-171450" algn="ctr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8379493" y="4159082"/>
            <a:ext cx="245305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ctr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</a:p>
          <a:p>
            <a:pPr marL="171450" indent="-171450" algn="ctr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  <a:p>
            <a:pPr marL="171450" indent="-171450" algn="ctr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scel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malesuada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171450" indent="-171450" algn="ctr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670144" y="3194512"/>
            <a:ext cx="178090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20% Cashback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211986" y="3194512"/>
            <a:ext cx="178090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20% Cashback</a:t>
            </a:r>
            <a:endParaRPr lang="en-US" sz="14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715569" y="3194512"/>
            <a:ext cx="178090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20% Cashback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85094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550863" y="4319209"/>
            <a:ext cx="4166912" cy="1989515"/>
          </a:xfrm>
          <a:prstGeom prst="roundRect">
            <a:avLst>
              <a:gd name="adj" fmla="val 3073"/>
            </a:avLst>
          </a:prstGeom>
          <a:solidFill>
            <a:srgbClr val="F4D160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rgbClr val="660066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396367" y="1353543"/>
            <a:ext cx="540657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Opportunities For Lifelong Learning</a:t>
            </a:r>
          </a:p>
        </p:txBody>
      </p:sp>
      <p:sp>
        <p:nvSpPr>
          <p:cNvPr id="22" name="Rectangle 21"/>
          <p:cNvSpPr/>
          <p:nvPr/>
        </p:nvSpPr>
        <p:spPr>
          <a:xfrm>
            <a:off x="8099653" y="4594177"/>
            <a:ext cx="319246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dignissim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Donec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lacinia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dictum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Etiam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lacusiu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mattis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099654" y="4317178"/>
            <a:ext cx="1915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2660A4"/>
                </a:solidFill>
                <a:latin typeface="Montserrat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We Expect Success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0049066" y="424677"/>
            <a:ext cx="17299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Education </a:t>
            </a:r>
            <a:r>
              <a:rPr lang="en-GB" sz="10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Presentation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Montserrat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43622" y="4794232"/>
            <a:ext cx="31813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Dedicated To Excellence</a:t>
            </a:r>
          </a:p>
        </p:txBody>
      </p:sp>
    </p:spTree>
    <p:extLst>
      <p:ext uri="{BB962C8B-B14F-4D97-AF65-F5344CB8AC3E}">
        <p14:creationId xmlns:p14="http://schemas.microsoft.com/office/powerpoint/2010/main" val="38933143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5422910" y="1273146"/>
            <a:ext cx="1325928" cy="1325928"/>
          </a:xfrm>
          <a:prstGeom prst="roundRect">
            <a:avLst>
              <a:gd name="adj" fmla="val 3073"/>
            </a:avLst>
          </a:prstGeom>
          <a:solidFill>
            <a:srgbClr val="58267E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extBox 9"/>
          <p:cNvSpPr txBox="1"/>
          <p:nvPr/>
        </p:nvSpPr>
        <p:spPr>
          <a:xfrm>
            <a:off x="10049066" y="424677"/>
            <a:ext cx="17299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Education </a:t>
            </a:r>
            <a:r>
              <a:rPr lang="en-GB" sz="10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Presentation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Montserrat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D2E37E3-1019-4A50-A60F-F510272CB18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49" b="2041"/>
          <a:stretch/>
        </p:blipFill>
        <p:spPr>
          <a:xfrm>
            <a:off x="5815734" y="1661480"/>
            <a:ext cx="4932836" cy="4096513"/>
          </a:xfrm>
          <a:prstGeom prst="rect">
            <a:avLst/>
          </a:prstGeom>
        </p:spPr>
      </p:pic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9815466" y="4070283"/>
            <a:ext cx="1325928" cy="1325928"/>
          </a:xfrm>
          <a:prstGeom prst="roundRect">
            <a:avLst>
              <a:gd name="adj" fmla="val 3073"/>
            </a:avLst>
          </a:prstGeom>
          <a:solidFill>
            <a:srgbClr val="FFC000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TextBox 16"/>
          <p:cNvSpPr txBox="1"/>
          <p:nvPr/>
        </p:nvSpPr>
        <p:spPr>
          <a:xfrm>
            <a:off x="1038389" y="1957051"/>
            <a:ext cx="34799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cs typeface="Prompt" panose="00000500000000000000" pitchFamily="2" charset="-34"/>
              </a:rPr>
              <a:t>Knowledge Is Power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38389" y="1479998"/>
            <a:ext cx="11465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About Us</a:t>
            </a:r>
          </a:p>
        </p:txBody>
      </p:sp>
      <p:sp>
        <p:nvSpPr>
          <p:cNvPr id="19" name="Freeform 5"/>
          <p:cNvSpPr>
            <a:spLocks noEditPoints="1"/>
          </p:cNvSpPr>
          <p:nvPr/>
        </p:nvSpPr>
        <p:spPr bwMode="auto">
          <a:xfrm>
            <a:off x="10163390" y="4419600"/>
            <a:ext cx="630082" cy="627294"/>
          </a:xfrm>
          <a:custGeom>
            <a:avLst/>
            <a:gdLst>
              <a:gd name="T0" fmla="*/ 1203 w 1536"/>
              <a:gd name="T1" fmla="*/ 293 h 1536"/>
              <a:gd name="T2" fmla="*/ 1296 w 1536"/>
              <a:gd name="T3" fmla="*/ 48 h 1536"/>
              <a:gd name="T4" fmla="*/ 288 w 1536"/>
              <a:gd name="T5" fmla="*/ 0 h 1536"/>
              <a:gd name="T6" fmla="*/ 285 w 1536"/>
              <a:gd name="T7" fmla="*/ 96 h 1536"/>
              <a:gd name="T8" fmla="*/ 168 w 1536"/>
              <a:gd name="T9" fmla="*/ 144 h 1536"/>
              <a:gd name="T10" fmla="*/ 105 w 1536"/>
              <a:gd name="T11" fmla="*/ 643 h 1536"/>
              <a:gd name="T12" fmla="*/ 456 w 1536"/>
              <a:gd name="T13" fmla="*/ 844 h 1536"/>
              <a:gd name="T14" fmla="*/ 354 w 1536"/>
              <a:gd name="T15" fmla="*/ 858 h 1536"/>
              <a:gd name="T16" fmla="*/ 542 w 1536"/>
              <a:gd name="T17" fmla="*/ 892 h 1536"/>
              <a:gd name="T18" fmla="*/ 720 w 1536"/>
              <a:gd name="T19" fmla="*/ 1152 h 1536"/>
              <a:gd name="T20" fmla="*/ 480 w 1536"/>
              <a:gd name="T21" fmla="*/ 1200 h 1536"/>
              <a:gd name="T22" fmla="*/ 432 w 1536"/>
              <a:gd name="T23" fmla="*/ 1440 h 1536"/>
              <a:gd name="T24" fmla="*/ 432 w 1536"/>
              <a:gd name="T25" fmla="*/ 1536 h 1536"/>
              <a:gd name="T26" fmla="*/ 1152 w 1536"/>
              <a:gd name="T27" fmla="*/ 1488 h 1536"/>
              <a:gd name="T28" fmla="*/ 1056 w 1536"/>
              <a:gd name="T29" fmla="*/ 1440 h 1536"/>
              <a:gd name="T30" fmla="*/ 1008 w 1536"/>
              <a:gd name="T31" fmla="*/ 1152 h 1536"/>
              <a:gd name="T32" fmla="*/ 816 w 1536"/>
              <a:gd name="T33" fmla="*/ 980 h 1536"/>
              <a:gd name="T34" fmla="*/ 1182 w 1536"/>
              <a:gd name="T35" fmla="*/ 926 h 1536"/>
              <a:gd name="T36" fmla="*/ 1114 w 1536"/>
              <a:gd name="T37" fmla="*/ 858 h 1536"/>
              <a:gd name="T38" fmla="*/ 1080 w 1536"/>
              <a:gd name="T39" fmla="*/ 840 h 1536"/>
              <a:gd name="T40" fmla="*/ 1431 w 1536"/>
              <a:gd name="T41" fmla="*/ 643 h 1536"/>
              <a:gd name="T42" fmla="*/ 1368 w 1536"/>
              <a:gd name="T43" fmla="*/ 144 h 1536"/>
              <a:gd name="T44" fmla="*/ 576 w 1536"/>
              <a:gd name="T45" fmla="*/ 1440 h 1536"/>
              <a:gd name="T46" fmla="*/ 960 w 1536"/>
              <a:gd name="T47" fmla="*/ 1248 h 1536"/>
              <a:gd name="T48" fmla="*/ 96 w 1536"/>
              <a:gd name="T49" fmla="*/ 384 h 1536"/>
              <a:gd name="T50" fmla="*/ 233 w 1536"/>
              <a:gd name="T51" fmla="*/ 309 h 1536"/>
              <a:gd name="T52" fmla="*/ 378 w 1536"/>
              <a:gd name="T53" fmla="*/ 647 h 1536"/>
              <a:gd name="T54" fmla="*/ 768 w 1536"/>
              <a:gd name="T55" fmla="*/ 888 h 1536"/>
              <a:gd name="T56" fmla="*/ 393 w 1536"/>
              <a:gd name="T57" fmla="*/ 96 h 1536"/>
              <a:gd name="T58" fmla="*/ 1097 w 1536"/>
              <a:gd name="T59" fmla="*/ 470 h 1536"/>
              <a:gd name="T60" fmla="*/ 1158 w 1536"/>
              <a:gd name="T61" fmla="*/ 647 h 1536"/>
              <a:gd name="T62" fmla="*/ 1368 w 1536"/>
              <a:gd name="T63" fmla="*/ 240 h 1536"/>
              <a:gd name="T64" fmla="*/ 1158 w 1536"/>
              <a:gd name="T65" fmla="*/ 647 h 1536"/>
              <a:gd name="T66" fmla="*/ 1158 w 1536"/>
              <a:gd name="T67" fmla="*/ 647 h 1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36" h="1536">
                <a:moveTo>
                  <a:pt x="1368" y="144"/>
                </a:moveTo>
                <a:cubicBezTo>
                  <a:pt x="1264" y="144"/>
                  <a:pt x="1234" y="239"/>
                  <a:pt x="1203" y="293"/>
                </a:cubicBezTo>
                <a:cubicBezTo>
                  <a:pt x="1218" y="135"/>
                  <a:pt x="1245" y="102"/>
                  <a:pt x="1251" y="96"/>
                </a:cubicBezTo>
                <a:cubicBezTo>
                  <a:pt x="1276" y="94"/>
                  <a:pt x="1296" y="73"/>
                  <a:pt x="1296" y="48"/>
                </a:cubicBezTo>
                <a:cubicBezTo>
                  <a:pt x="1296" y="21"/>
                  <a:pt x="1275" y="0"/>
                  <a:pt x="1248" y="0"/>
                </a:cubicBezTo>
                <a:cubicBezTo>
                  <a:pt x="288" y="0"/>
                  <a:pt x="288" y="0"/>
                  <a:pt x="288" y="0"/>
                </a:cubicBezTo>
                <a:cubicBezTo>
                  <a:pt x="261" y="0"/>
                  <a:pt x="240" y="21"/>
                  <a:pt x="240" y="48"/>
                </a:cubicBezTo>
                <a:cubicBezTo>
                  <a:pt x="240" y="73"/>
                  <a:pt x="260" y="94"/>
                  <a:pt x="285" y="96"/>
                </a:cubicBezTo>
                <a:cubicBezTo>
                  <a:pt x="291" y="102"/>
                  <a:pt x="318" y="135"/>
                  <a:pt x="333" y="293"/>
                </a:cubicBezTo>
                <a:cubicBezTo>
                  <a:pt x="302" y="238"/>
                  <a:pt x="272" y="144"/>
                  <a:pt x="168" y="144"/>
                </a:cubicBezTo>
                <a:cubicBezTo>
                  <a:pt x="91" y="144"/>
                  <a:pt x="0" y="207"/>
                  <a:pt x="0" y="384"/>
                </a:cubicBezTo>
                <a:cubicBezTo>
                  <a:pt x="0" y="501"/>
                  <a:pt x="34" y="586"/>
                  <a:pt x="105" y="643"/>
                </a:cubicBezTo>
                <a:cubicBezTo>
                  <a:pt x="164" y="691"/>
                  <a:pt x="239" y="710"/>
                  <a:pt x="304" y="727"/>
                </a:cubicBezTo>
                <a:cubicBezTo>
                  <a:pt x="422" y="756"/>
                  <a:pt x="456" y="772"/>
                  <a:pt x="456" y="844"/>
                </a:cubicBezTo>
                <a:cubicBezTo>
                  <a:pt x="456" y="862"/>
                  <a:pt x="435" y="871"/>
                  <a:pt x="422" y="858"/>
                </a:cubicBezTo>
                <a:cubicBezTo>
                  <a:pt x="403" y="839"/>
                  <a:pt x="373" y="839"/>
                  <a:pt x="354" y="858"/>
                </a:cubicBezTo>
                <a:cubicBezTo>
                  <a:pt x="335" y="877"/>
                  <a:pt x="335" y="907"/>
                  <a:pt x="354" y="926"/>
                </a:cubicBezTo>
                <a:cubicBezTo>
                  <a:pt x="412" y="983"/>
                  <a:pt x="508" y="965"/>
                  <a:pt x="542" y="892"/>
                </a:cubicBezTo>
                <a:cubicBezTo>
                  <a:pt x="597" y="940"/>
                  <a:pt x="657" y="970"/>
                  <a:pt x="720" y="980"/>
                </a:cubicBezTo>
                <a:cubicBezTo>
                  <a:pt x="720" y="1152"/>
                  <a:pt x="720" y="1152"/>
                  <a:pt x="720" y="1152"/>
                </a:cubicBezTo>
                <a:cubicBezTo>
                  <a:pt x="528" y="1152"/>
                  <a:pt x="528" y="1152"/>
                  <a:pt x="528" y="1152"/>
                </a:cubicBezTo>
                <a:cubicBezTo>
                  <a:pt x="501" y="1152"/>
                  <a:pt x="480" y="1173"/>
                  <a:pt x="480" y="1200"/>
                </a:cubicBezTo>
                <a:cubicBezTo>
                  <a:pt x="480" y="1440"/>
                  <a:pt x="480" y="1440"/>
                  <a:pt x="480" y="1440"/>
                </a:cubicBezTo>
                <a:cubicBezTo>
                  <a:pt x="432" y="1440"/>
                  <a:pt x="432" y="1440"/>
                  <a:pt x="432" y="1440"/>
                </a:cubicBezTo>
                <a:cubicBezTo>
                  <a:pt x="405" y="1440"/>
                  <a:pt x="384" y="1461"/>
                  <a:pt x="384" y="1488"/>
                </a:cubicBezTo>
                <a:cubicBezTo>
                  <a:pt x="384" y="1515"/>
                  <a:pt x="405" y="1536"/>
                  <a:pt x="432" y="1536"/>
                </a:cubicBezTo>
                <a:cubicBezTo>
                  <a:pt x="1104" y="1536"/>
                  <a:pt x="1104" y="1536"/>
                  <a:pt x="1104" y="1536"/>
                </a:cubicBezTo>
                <a:cubicBezTo>
                  <a:pt x="1131" y="1536"/>
                  <a:pt x="1152" y="1515"/>
                  <a:pt x="1152" y="1488"/>
                </a:cubicBezTo>
                <a:cubicBezTo>
                  <a:pt x="1152" y="1461"/>
                  <a:pt x="1131" y="1440"/>
                  <a:pt x="1104" y="1440"/>
                </a:cubicBezTo>
                <a:cubicBezTo>
                  <a:pt x="1056" y="1440"/>
                  <a:pt x="1056" y="1440"/>
                  <a:pt x="1056" y="1440"/>
                </a:cubicBezTo>
                <a:cubicBezTo>
                  <a:pt x="1056" y="1200"/>
                  <a:pt x="1056" y="1200"/>
                  <a:pt x="1056" y="1200"/>
                </a:cubicBezTo>
                <a:cubicBezTo>
                  <a:pt x="1056" y="1173"/>
                  <a:pt x="1035" y="1152"/>
                  <a:pt x="1008" y="1152"/>
                </a:cubicBezTo>
                <a:cubicBezTo>
                  <a:pt x="816" y="1152"/>
                  <a:pt x="816" y="1152"/>
                  <a:pt x="816" y="1152"/>
                </a:cubicBezTo>
                <a:cubicBezTo>
                  <a:pt x="816" y="980"/>
                  <a:pt x="816" y="980"/>
                  <a:pt x="816" y="980"/>
                </a:cubicBezTo>
                <a:cubicBezTo>
                  <a:pt x="879" y="970"/>
                  <a:pt x="939" y="940"/>
                  <a:pt x="994" y="892"/>
                </a:cubicBezTo>
                <a:cubicBezTo>
                  <a:pt x="1028" y="965"/>
                  <a:pt x="1124" y="983"/>
                  <a:pt x="1182" y="926"/>
                </a:cubicBezTo>
                <a:cubicBezTo>
                  <a:pt x="1201" y="907"/>
                  <a:pt x="1201" y="877"/>
                  <a:pt x="1182" y="858"/>
                </a:cubicBezTo>
                <a:cubicBezTo>
                  <a:pt x="1163" y="839"/>
                  <a:pt x="1133" y="839"/>
                  <a:pt x="1114" y="858"/>
                </a:cubicBezTo>
                <a:cubicBezTo>
                  <a:pt x="1101" y="871"/>
                  <a:pt x="1080" y="862"/>
                  <a:pt x="1080" y="844"/>
                </a:cubicBezTo>
                <a:cubicBezTo>
                  <a:pt x="1080" y="840"/>
                  <a:pt x="1080" y="840"/>
                  <a:pt x="1080" y="840"/>
                </a:cubicBezTo>
                <a:cubicBezTo>
                  <a:pt x="1080" y="771"/>
                  <a:pt x="1119" y="755"/>
                  <a:pt x="1232" y="727"/>
                </a:cubicBezTo>
                <a:cubicBezTo>
                  <a:pt x="1297" y="710"/>
                  <a:pt x="1372" y="691"/>
                  <a:pt x="1431" y="643"/>
                </a:cubicBezTo>
                <a:cubicBezTo>
                  <a:pt x="1502" y="586"/>
                  <a:pt x="1536" y="501"/>
                  <a:pt x="1536" y="384"/>
                </a:cubicBezTo>
                <a:cubicBezTo>
                  <a:pt x="1536" y="207"/>
                  <a:pt x="1446" y="144"/>
                  <a:pt x="1368" y="144"/>
                </a:cubicBezTo>
                <a:close/>
                <a:moveTo>
                  <a:pt x="960" y="1440"/>
                </a:moveTo>
                <a:cubicBezTo>
                  <a:pt x="576" y="1440"/>
                  <a:pt x="576" y="1440"/>
                  <a:pt x="576" y="1440"/>
                </a:cubicBezTo>
                <a:cubicBezTo>
                  <a:pt x="576" y="1248"/>
                  <a:pt x="576" y="1248"/>
                  <a:pt x="576" y="1248"/>
                </a:cubicBezTo>
                <a:cubicBezTo>
                  <a:pt x="960" y="1248"/>
                  <a:pt x="960" y="1248"/>
                  <a:pt x="960" y="1248"/>
                </a:cubicBezTo>
                <a:lnTo>
                  <a:pt x="960" y="1440"/>
                </a:lnTo>
                <a:close/>
                <a:moveTo>
                  <a:pt x="96" y="384"/>
                </a:moveTo>
                <a:cubicBezTo>
                  <a:pt x="96" y="318"/>
                  <a:pt x="115" y="240"/>
                  <a:pt x="168" y="240"/>
                </a:cubicBezTo>
                <a:cubicBezTo>
                  <a:pt x="194" y="240"/>
                  <a:pt x="207" y="256"/>
                  <a:pt x="233" y="309"/>
                </a:cubicBezTo>
                <a:cubicBezTo>
                  <a:pt x="254" y="352"/>
                  <a:pt x="282" y="408"/>
                  <a:pt x="341" y="426"/>
                </a:cubicBezTo>
                <a:cubicBezTo>
                  <a:pt x="343" y="482"/>
                  <a:pt x="340" y="546"/>
                  <a:pt x="378" y="647"/>
                </a:cubicBezTo>
                <a:cubicBezTo>
                  <a:pt x="235" y="606"/>
                  <a:pt x="96" y="602"/>
                  <a:pt x="96" y="384"/>
                </a:cubicBezTo>
                <a:close/>
                <a:moveTo>
                  <a:pt x="768" y="888"/>
                </a:moveTo>
                <a:cubicBezTo>
                  <a:pt x="591" y="888"/>
                  <a:pt x="443" y="649"/>
                  <a:pt x="439" y="470"/>
                </a:cubicBezTo>
                <a:cubicBezTo>
                  <a:pt x="436" y="369"/>
                  <a:pt x="428" y="192"/>
                  <a:pt x="393" y="96"/>
                </a:cubicBezTo>
                <a:cubicBezTo>
                  <a:pt x="1144" y="96"/>
                  <a:pt x="1144" y="96"/>
                  <a:pt x="1144" y="96"/>
                </a:cubicBezTo>
                <a:cubicBezTo>
                  <a:pt x="1108" y="192"/>
                  <a:pt x="1100" y="369"/>
                  <a:pt x="1097" y="470"/>
                </a:cubicBezTo>
                <a:cubicBezTo>
                  <a:pt x="1093" y="649"/>
                  <a:pt x="945" y="888"/>
                  <a:pt x="768" y="888"/>
                </a:cubicBezTo>
                <a:close/>
                <a:moveTo>
                  <a:pt x="1158" y="647"/>
                </a:moveTo>
                <a:cubicBezTo>
                  <a:pt x="1195" y="548"/>
                  <a:pt x="1192" y="488"/>
                  <a:pt x="1195" y="426"/>
                </a:cubicBezTo>
                <a:cubicBezTo>
                  <a:pt x="1303" y="392"/>
                  <a:pt x="1303" y="240"/>
                  <a:pt x="1368" y="240"/>
                </a:cubicBezTo>
                <a:cubicBezTo>
                  <a:pt x="1421" y="240"/>
                  <a:pt x="1440" y="318"/>
                  <a:pt x="1440" y="384"/>
                </a:cubicBezTo>
                <a:cubicBezTo>
                  <a:pt x="1440" y="601"/>
                  <a:pt x="1302" y="606"/>
                  <a:pt x="1158" y="647"/>
                </a:cubicBezTo>
                <a:close/>
                <a:moveTo>
                  <a:pt x="1158" y="647"/>
                </a:moveTo>
                <a:cubicBezTo>
                  <a:pt x="1158" y="647"/>
                  <a:pt x="1158" y="647"/>
                  <a:pt x="1158" y="647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038389" y="4208782"/>
            <a:ext cx="35123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fermi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dignissim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Donec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lacinia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dictum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Etiam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lacusiu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mattis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38389" y="3931783"/>
            <a:ext cx="1915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58267E"/>
                </a:solidFill>
                <a:latin typeface="Montserrat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Pride In Excellence</a:t>
            </a:r>
          </a:p>
        </p:txBody>
      </p:sp>
    </p:spTree>
    <p:extLst>
      <p:ext uri="{BB962C8B-B14F-4D97-AF65-F5344CB8AC3E}">
        <p14:creationId xmlns:p14="http://schemas.microsoft.com/office/powerpoint/2010/main" val="6603248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0"/>
            <a:ext cx="3641834" cy="6858000"/>
          </a:xfrm>
          <a:prstGeom prst="rect">
            <a:avLst/>
          </a:prstGeom>
          <a:solidFill>
            <a:srgbClr val="5826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0049066" y="424677"/>
            <a:ext cx="17299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Education </a:t>
            </a:r>
            <a:r>
              <a:rPr lang="en-GB" sz="10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Presentation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Montserrat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703779" y="1559558"/>
            <a:ext cx="35123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cs typeface="Prompt" panose="00000500000000000000" pitchFamily="2" charset="-34"/>
              </a:rPr>
              <a:t>Best Online Education Platform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703778" y="4098114"/>
            <a:ext cx="35123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fermi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dignissim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Donec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lacinia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dictum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Etiam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lacusiu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mattis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D355261-9A26-42DF-BAFD-5985B98A4FD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63" y="1670226"/>
            <a:ext cx="6189070" cy="3582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41864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12668" y="4638586"/>
            <a:ext cx="55755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200" b="1" dirty="0">
                <a:solidFill>
                  <a:srgbClr val="FFC000"/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Thank You.</a:t>
            </a:r>
            <a:endParaRPr lang="en-US" sz="7200" b="1" dirty="0">
              <a:solidFill>
                <a:srgbClr val="FFC000"/>
              </a:solidFill>
              <a:latin typeface="Montserrat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1579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2407" y="0"/>
            <a:ext cx="5021943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049066" y="424677"/>
            <a:ext cx="17299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Education </a:t>
            </a:r>
            <a:r>
              <a:rPr lang="en-GB" sz="10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Presentation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Montserrat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78776" y="1673506"/>
            <a:ext cx="45687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4000" b="1" dirty="0">
                <a:solidFill>
                  <a:schemeClr val="bg1"/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Where Students Are Achievers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878776" y="1196453"/>
            <a:ext cx="11465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About Us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878775" y="4753607"/>
            <a:ext cx="242194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 libero a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dignissim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878775" y="4476608"/>
            <a:ext cx="1915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  <a:latin typeface="Montserrat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We Expect Success</a:t>
            </a:r>
          </a:p>
        </p:txBody>
      </p:sp>
      <p:sp>
        <p:nvSpPr>
          <p:cNvPr id="23" name="Rectangle 22"/>
          <p:cNvSpPr/>
          <p:nvPr/>
        </p:nvSpPr>
        <p:spPr>
          <a:xfrm>
            <a:off x="8801641" y="4753607"/>
            <a:ext cx="242194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 libero a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dignissim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801641" y="4476608"/>
            <a:ext cx="1915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  <a:latin typeface="Montserrat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Pride In Excellence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941839" y="3641835"/>
            <a:ext cx="511487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2669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5403273" y="3948458"/>
            <a:ext cx="6237865" cy="2360268"/>
          </a:xfrm>
          <a:prstGeom prst="roundRect">
            <a:avLst>
              <a:gd name="adj" fmla="val 3073"/>
            </a:avLst>
          </a:prstGeom>
          <a:solidFill>
            <a:srgbClr val="28527A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69852" y="1334114"/>
            <a:ext cx="378157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Centres For Excellence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049066" y="424677"/>
            <a:ext cx="17299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Education </a:t>
            </a:r>
            <a:r>
              <a:rPr lang="en-GB" sz="10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Presentation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Montserrat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837469" y="4653622"/>
            <a:ext cx="24555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are lorem ipsum dolor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837468" y="4376623"/>
            <a:ext cx="1915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  <a:latin typeface="Montserrat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We Expect Success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06895" y="424676"/>
            <a:ext cx="8015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iCademy</a:t>
            </a:r>
            <a:endParaRPr lang="en-US" sz="1000" b="1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1" name="Freeform 9"/>
          <p:cNvSpPr>
            <a:spLocks noEditPoints="1"/>
          </p:cNvSpPr>
          <p:nvPr/>
        </p:nvSpPr>
        <p:spPr bwMode="auto">
          <a:xfrm>
            <a:off x="444500" y="460852"/>
            <a:ext cx="212726" cy="173870"/>
          </a:xfrm>
          <a:custGeom>
            <a:avLst/>
            <a:gdLst>
              <a:gd name="T0" fmla="*/ 90 w 91"/>
              <a:gd name="T1" fmla="*/ 22 h 74"/>
              <a:gd name="T2" fmla="*/ 91 w 91"/>
              <a:gd name="T3" fmla="*/ 19 h 74"/>
              <a:gd name="T4" fmla="*/ 89 w 91"/>
              <a:gd name="T5" fmla="*/ 16 h 74"/>
              <a:gd name="T6" fmla="*/ 46 w 91"/>
              <a:gd name="T7" fmla="*/ 0 h 74"/>
              <a:gd name="T8" fmla="*/ 43 w 91"/>
              <a:gd name="T9" fmla="*/ 1 h 74"/>
              <a:gd name="T10" fmla="*/ 6 w 91"/>
              <a:gd name="T11" fmla="*/ 33 h 74"/>
              <a:gd name="T12" fmla="*/ 6 w 91"/>
              <a:gd name="T13" fmla="*/ 33 h 74"/>
              <a:gd name="T14" fmla="*/ 6 w 91"/>
              <a:gd name="T15" fmla="*/ 33 h 74"/>
              <a:gd name="T16" fmla="*/ 5 w 91"/>
              <a:gd name="T17" fmla="*/ 34 h 74"/>
              <a:gd name="T18" fmla="*/ 5 w 91"/>
              <a:gd name="T19" fmla="*/ 34 h 74"/>
              <a:gd name="T20" fmla="*/ 7 w 91"/>
              <a:gd name="T21" fmla="*/ 55 h 74"/>
              <a:gd name="T22" fmla="*/ 9 w 91"/>
              <a:gd name="T23" fmla="*/ 56 h 74"/>
              <a:gd name="T24" fmla="*/ 48 w 91"/>
              <a:gd name="T25" fmla="*/ 74 h 74"/>
              <a:gd name="T26" fmla="*/ 50 w 91"/>
              <a:gd name="T27" fmla="*/ 74 h 74"/>
              <a:gd name="T28" fmla="*/ 50 w 91"/>
              <a:gd name="T29" fmla="*/ 74 h 74"/>
              <a:gd name="T30" fmla="*/ 50 w 91"/>
              <a:gd name="T31" fmla="*/ 74 h 74"/>
              <a:gd name="T32" fmla="*/ 53 w 91"/>
              <a:gd name="T33" fmla="*/ 74 h 74"/>
              <a:gd name="T34" fmla="*/ 86 w 91"/>
              <a:gd name="T35" fmla="*/ 41 h 74"/>
              <a:gd name="T36" fmla="*/ 87 w 91"/>
              <a:gd name="T37" fmla="*/ 38 h 74"/>
              <a:gd name="T38" fmla="*/ 87 w 91"/>
              <a:gd name="T39" fmla="*/ 25 h 74"/>
              <a:gd name="T40" fmla="*/ 90 w 91"/>
              <a:gd name="T41" fmla="*/ 22 h 74"/>
              <a:gd name="T42" fmla="*/ 45 w 91"/>
              <a:gd name="T43" fmla="*/ 7 h 74"/>
              <a:gd name="T44" fmla="*/ 81 w 91"/>
              <a:gd name="T45" fmla="*/ 21 h 74"/>
              <a:gd name="T46" fmla="*/ 49 w 91"/>
              <a:gd name="T47" fmla="*/ 52 h 74"/>
              <a:gd name="T48" fmla="*/ 14 w 91"/>
              <a:gd name="T49" fmla="*/ 35 h 74"/>
              <a:gd name="T50" fmla="*/ 45 w 91"/>
              <a:gd name="T51" fmla="*/ 7 h 74"/>
              <a:gd name="T52" fmla="*/ 10 w 91"/>
              <a:gd name="T53" fmla="*/ 40 h 74"/>
              <a:gd name="T54" fmla="*/ 47 w 91"/>
              <a:gd name="T55" fmla="*/ 58 h 74"/>
              <a:gd name="T56" fmla="*/ 47 w 91"/>
              <a:gd name="T57" fmla="*/ 66 h 74"/>
              <a:gd name="T58" fmla="*/ 12 w 91"/>
              <a:gd name="T59" fmla="*/ 50 h 74"/>
              <a:gd name="T60" fmla="*/ 10 w 91"/>
              <a:gd name="T61" fmla="*/ 40 h 74"/>
              <a:gd name="T62" fmla="*/ 80 w 91"/>
              <a:gd name="T63" fmla="*/ 38 h 74"/>
              <a:gd name="T64" fmla="*/ 53 w 91"/>
              <a:gd name="T65" fmla="*/ 63 h 74"/>
              <a:gd name="T66" fmla="*/ 53 w 91"/>
              <a:gd name="T67" fmla="*/ 57 h 74"/>
              <a:gd name="T68" fmla="*/ 79 w 91"/>
              <a:gd name="T69" fmla="*/ 32 h 74"/>
              <a:gd name="T70" fmla="*/ 80 w 91"/>
              <a:gd name="T71" fmla="*/ 3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1" h="74">
                <a:moveTo>
                  <a:pt x="90" y="22"/>
                </a:moveTo>
                <a:cubicBezTo>
                  <a:pt x="91" y="21"/>
                  <a:pt x="91" y="20"/>
                  <a:pt x="91" y="19"/>
                </a:cubicBezTo>
                <a:cubicBezTo>
                  <a:pt x="91" y="18"/>
                  <a:pt x="90" y="17"/>
                  <a:pt x="89" y="16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3" y="0"/>
                  <a:pt x="43" y="1"/>
                </a:cubicBezTo>
                <a:cubicBezTo>
                  <a:pt x="6" y="33"/>
                  <a:pt x="6" y="33"/>
                  <a:pt x="6" y="33"/>
                </a:cubicBezTo>
                <a:cubicBezTo>
                  <a:pt x="6" y="33"/>
                  <a:pt x="6" y="33"/>
                  <a:pt x="6" y="33"/>
                </a:cubicBezTo>
                <a:cubicBezTo>
                  <a:pt x="6" y="33"/>
                  <a:pt x="6" y="33"/>
                  <a:pt x="6" y="33"/>
                </a:cubicBezTo>
                <a:cubicBezTo>
                  <a:pt x="5" y="33"/>
                  <a:pt x="5" y="34"/>
                  <a:pt x="5" y="34"/>
                </a:cubicBezTo>
                <a:cubicBezTo>
                  <a:pt x="5" y="34"/>
                  <a:pt x="5" y="34"/>
                  <a:pt x="5" y="34"/>
                </a:cubicBezTo>
                <a:cubicBezTo>
                  <a:pt x="5" y="35"/>
                  <a:pt x="0" y="45"/>
                  <a:pt x="7" y="55"/>
                </a:cubicBezTo>
                <a:cubicBezTo>
                  <a:pt x="8" y="55"/>
                  <a:pt x="8" y="56"/>
                  <a:pt x="9" y="56"/>
                </a:cubicBezTo>
                <a:cubicBezTo>
                  <a:pt x="48" y="74"/>
                  <a:pt x="48" y="74"/>
                  <a:pt x="48" y="74"/>
                </a:cubicBezTo>
                <a:cubicBezTo>
                  <a:pt x="49" y="74"/>
                  <a:pt x="49" y="74"/>
                  <a:pt x="50" y="74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4"/>
                </a:cubicBezTo>
                <a:cubicBezTo>
                  <a:pt x="51" y="74"/>
                  <a:pt x="52" y="74"/>
                  <a:pt x="53" y="74"/>
                </a:cubicBezTo>
                <a:cubicBezTo>
                  <a:pt x="86" y="41"/>
                  <a:pt x="86" y="41"/>
                  <a:pt x="86" y="41"/>
                </a:cubicBezTo>
                <a:cubicBezTo>
                  <a:pt x="87" y="41"/>
                  <a:pt x="88" y="39"/>
                  <a:pt x="87" y="38"/>
                </a:cubicBezTo>
                <a:cubicBezTo>
                  <a:pt x="87" y="38"/>
                  <a:pt x="84" y="31"/>
                  <a:pt x="87" y="25"/>
                </a:cubicBezTo>
                <a:lnTo>
                  <a:pt x="90" y="22"/>
                </a:lnTo>
                <a:close/>
                <a:moveTo>
                  <a:pt x="45" y="7"/>
                </a:moveTo>
                <a:cubicBezTo>
                  <a:pt x="81" y="21"/>
                  <a:pt x="81" y="21"/>
                  <a:pt x="81" y="21"/>
                </a:cubicBezTo>
                <a:cubicBezTo>
                  <a:pt x="49" y="52"/>
                  <a:pt x="49" y="52"/>
                  <a:pt x="49" y="52"/>
                </a:cubicBezTo>
                <a:cubicBezTo>
                  <a:pt x="14" y="35"/>
                  <a:pt x="14" y="35"/>
                  <a:pt x="14" y="35"/>
                </a:cubicBezTo>
                <a:lnTo>
                  <a:pt x="45" y="7"/>
                </a:lnTo>
                <a:close/>
                <a:moveTo>
                  <a:pt x="10" y="40"/>
                </a:moveTo>
                <a:cubicBezTo>
                  <a:pt x="47" y="58"/>
                  <a:pt x="47" y="58"/>
                  <a:pt x="47" y="58"/>
                </a:cubicBezTo>
                <a:cubicBezTo>
                  <a:pt x="47" y="66"/>
                  <a:pt x="47" y="66"/>
                  <a:pt x="47" y="66"/>
                </a:cubicBezTo>
                <a:cubicBezTo>
                  <a:pt x="12" y="50"/>
                  <a:pt x="12" y="50"/>
                  <a:pt x="12" y="50"/>
                </a:cubicBezTo>
                <a:cubicBezTo>
                  <a:pt x="10" y="47"/>
                  <a:pt x="10" y="43"/>
                  <a:pt x="10" y="40"/>
                </a:cubicBezTo>
                <a:close/>
                <a:moveTo>
                  <a:pt x="80" y="38"/>
                </a:moveTo>
                <a:cubicBezTo>
                  <a:pt x="53" y="63"/>
                  <a:pt x="53" y="63"/>
                  <a:pt x="53" y="63"/>
                </a:cubicBezTo>
                <a:cubicBezTo>
                  <a:pt x="53" y="57"/>
                  <a:pt x="53" y="57"/>
                  <a:pt x="53" y="57"/>
                </a:cubicBezTo>
                <a:cubicBezTo>
                  <a:pt x="79" y="32"/>
                  <a:pt x="79" y="32"/>
                  <a:pt x="79" y="32"/>
                </a:cubicBezTo>
                <a:cubicBezTo>
                  <a:pt x="79" y="35"/>
                  <a:pt x="80" y="37"/>
                  <a:pt x="80" y="38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749350" y="4653622"/>
            <a:ext cx="24555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are lorem ipsum dolor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749349" y="4376623"/>
            <a:ext cx="1915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  <a:latin typeface="Montserrat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Pride In Excellence</a:t>
            </a:r>
          </a:p>
        </p:txBody>
      </p:sp>
    </p:spTree>
    <p:extLst>
      <p:ext uri="{BB962C8B-B14F-4D97-AF65-F5344CB8AC3E}">
        <p14:creationId xmlns:p14="http://schemas.microsoft.com/office/powerpoint/2010/main" val="69727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-76523" y="1485899"/>
            <a:ext cx="6206867" cy="5004527"/>
          </a:xfrm>
          <a:prstGeom prst="roundRect">
            <a:avLst>
              <a:gd name="adj" fmla="val 3073"/>
            </a:avLst>
          </a:prstGeom>
          <a:solidFill>
            <a:srgbClr val="58267E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TextBox 11"/>
          <p:cNvSpPr txBox="1"/>
          <p:nvPr/>
        </p:nvSpPr>
        <p:spPr>
          <a:xfrm>
            <a:off x="10049066" y="424677"/>
            <a:ext cx="17299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Education </a:t>
            </a:r>
            <a:r>
              <a:rPr lang="en-GB" sz="10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Presentation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Montserrat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18186" y="1987594"/>
            <a:ext cx="430540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4400" b="1" dirty="0">
                <a:solidFill>
                  <a:schemeClr val="bg1"/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A Partnership In Discovery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18186" y="4027176"/>
            <a:ext cx="1075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2800" b="1" dirty="0">
                <a:solidFill>
                  <a:schemeClr val="bg1"/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245+</a:t>
            </a:r>
          </a:p>
        </p:txBody>
      </p:sp>
      <p:sp>
        <p:nvSpPr>
          <p:cNvPr id="16" name="Rectangle 15"/>
          <p:cNvSpPr/>
          <p:nvPr/>
        </p:nvSpPr>
        <p:spPr>
          <a:xfrm>
            <a:off x="918186" y="4708311"/>
            <a:ext cx="31824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dignissim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Donec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lacinia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dictum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</a:t>
            </a:r>
            <a:endParaRPr lang="en-US" sz="9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84658" y="4066780"/>
            <a:ext cx="17644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  <a:latin typeface="Montserrat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Academy Attitude Positive Attitude</a:t>
            </a:r>
          </a:p>
        </p:txBody>
      </p:sp>
    </p:spTree>
    <p:extLst>
      <p:ext uri="{BB962C8B-B14F-4D97-AF65-F5344CB8AC3E}">
        <p14:creationId xmlns:p14="http://schemas.microsoft.com/office/powerpoint/2010/main" val="35608609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9163050" y="0"/>
            <a:ext cx="302895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0049066" y="424677"/>
            <a:ext cx="17299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Education </a:t>
            </a:r>
            <a:r>
              <a:rPr lang="en-GB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Presentation</a:t>
            </a:r>
            <a:endParaRPr lang="en-US" sz="10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75896" y="1735987"/>
            <a:ext cx="556246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Learning Today For A Better Tomorrow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75896" y="1258934"/>
            <a:ext cx="11465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About Us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-212035" y="3975652"/>
            <a:ext cx="6953680" cy="2333073"/>
          </a:xfrm>
          <a:prstGeom prst="roundRect">
            <a:avLst>
              <a:gd name="adj" fmla="val 3073"/>
            </a:avLst>
          </a:prstGeom>
          <a:solidFill>
            <a:srgbClr val="58267E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aphicFrame>
        <p:nvGraphicFramePr>
          <p:cNvPr id="16" name="Chart 15"/>
          <p:cNvGraphicFramePr/>
          <p:nvPr>
            <p:extLst>
              <p:ext uri="{D42A27DB-BD31-4B8C-83A1-F6EECF244321}">
                <p14:modId xmlns:p14="http://schemas.microsoft.com/office/powerpoint/2010/main" val="3161417390"/>
              </p:ext>
            </p:extLst>
          </p:nvPr>
        </p:nvGraphicFramePr>
        <p:xfrm>
          <a:off x="791914" y="4383070"/>
          <a:ext cx="1554482" cy="1466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190363" y="4916446"/>
            <a:ext cx="757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bg1"/>
                </a:solidFill>
                <a:latin typeface="Montserrat" panose="00000500000000000000" pitchFamily="2" charset="0"/>
                <a:ea typeface="Roboto" pitchFamily="2" charset="0"/>
              </a:rPr>
              <a:t>72%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594715" y="4819023"/>
            <a:ext cx="31294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</a:t>
            </a:r>
            <a:r>
              <a:rPr lang="en-US" sz="9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lorem ipsum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594714" y="4542024"/>
            <a:ext cx="1915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  <a:latin typeface="Montserrat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We Expect Success</a:t>
            </a:r>
          </a:p>
        </p:txBody>
      </p:sp>
    </p:spTree>
    <p:extLst>
      <p:ext uri="{BB962C8B-B14F-4D97-AF65-F5344CB8AC3E}">
        <p14:creationId xmlns:p14="http://schemas.microsoft.com/office/powerpoint/2010/main" val="42483653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991100" y="0"/>
            <a:ext cx="72009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0049066" y="424677"/>
            <a:ext cx="17299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Education </a:t>
            </a:r>
            <a:r>
              <a:rPr lang="en-GB" sz="10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Presentation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Montserrat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797379" y="1235248"/>
            <a:ext cx="5961522" cy="2149926"/>
          </a:xfrm>
          <a:prstGeom prst="roundRect">
            <a:avLst>
              <a:gd name="adj" fmla="val 3073"/>
            </a:avLst>
          </a:prstGeom>
          <a:solidFill>
            <a:srgbClr val="2660A4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TextBox 16"/>
          <p:cNvSpPr txBox="1"/>
          <p:nvPr/>
        </p:nvSpPr>
        <p:spPr>
          <a:xfrm>
            <a:off x="1179575" y="1586936"/>
            <a:ext cx="519713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schemeClr val="bg1"/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Opening Doors Through Literacy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229508" y="4503521"/>
            <a:ext cx="315649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dignissim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Donec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lacinia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dictum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Etiam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lacusiu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mattis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29508" y="4226522"/>
            <a:ext cx="1915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660066"/>
                </a:solidFill>
                <a:latin typeface="Montserrat" panose="00000500000000000000" pitchFamily="2" charset="0"/>
                <a:ea typeface="Open Sans" panose="020B0606030504020204" pitchFamily="34" charset="0"/>
                <a:cs typeface="Poppins" panose="00000500000000000000" pitchFamily="2" charset="0"/>
              </a:rPr>
              <a:t>Pride In Excellence</a:t>
            </a:r>
          </a:p>
        </p:txBody>
      </p:sp>
    </p:spTree>
    <p:extLst>
      <p:ext uri="{BB962C8B-B14F-4D97-AF65-F5344CB8AC3E}">
        <p14:creationId xmlns:p14="http://schemas.microsoft.com/office/powerpoint/2010/main" val="25262128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953250" y="1137284"/>
            <a:ext cx="5237018" cy="5720716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0049066" y="424677"/>
            <a:ext cx="17299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Education </a:t>
            </a:r>
            <a:r>
              <a:rPr lang="en-GB" sz="10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Presentation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Montserrat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78E271A1-A531-4F97-9D82-DE30973BEB23}"/>
              </a:ext>
            </a:extLst>
          </p:cNvPr>
          <p:cNvSpPr/>
          <p:nvPr/>
        </p:nvSpPr>
        <p:spPr>
          <a:xfrm>
            <a:off x="5761574" y="4455622"/>
            <a:ext cx="3120922" cy="2540877"/>
          </a:xfrm>
          <a:prstGeom prst="roundRect">
            <a:avLst>
              <a:gd name="adj" fmla="val 3073"/>
            </a:avLst>
          </a:prstGeom>
          <a:solidFill>
            <a:srgbClr val="F4D160"/>
          </a:solidFill>
          <a:ln>
            <a:noFill/>
          </a:ln>
          <a:effectLst>
            <a:outerShdw blurRad="571500" dist="279400" dir="1500000" sx="98000" sy="98000" algn="ctr" rotWithShape="0">
              <a:schemeClr val="tx1">
                <a:lumMod val="85000"/>
                <a:lumOff val="15000"/>
                <a:alpha val="1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rgbClr val="660066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244118" y="5101302"/>
            <a:ext cx="22393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We Soar With Pride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65571" y="1667495"/>
            <a:ext cx="42183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1925" algn="l"/>
                <a:tab pos="1616075" algn="l"/>
                <a:tab pos="2517775" algn="l"/>
              </a:tabLst>
            </a:pPr>
            <a:r>
              <a:rPr lang="en-GB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The Future Begins Here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47270" y="1190442"/>
            <a:ext cx="11465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>
                    <a:lumMod val="65000"/>
                  </a:schemeClr>
                </a:solidFill>
                <a:latin typeface="Montserrat" panose="00000500000000000000" pitchFamily="2" charset="0"/>
                <a:cs typeface="Poppins" panose="00000500000000000000" pitchFamily="2" charset="0"/>
              </a:rPr>
              <a:t>About Us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65570" y="3470384"/>
            <a:ext cx="44580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dignissim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Donec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lacinia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dictum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Etiam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lacusiu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mattis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dolor sit</a:t>
            </a:r>
          </a:p>
        </p:txBody>
      </p:sp>
      <p:sp>
        <p:nvSpPr>
          <p:cNvPr id="34" name="Rectangle 33"/>
          <p:cNvSpPr/>
          <p:nvPr/>
        </p:nvSpPr>
        <p:spPr>
          <a:xfrm>
            <a:off x="865570" y="4744229"/>
            <a:ext cx="44580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adipiscing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scelerisqu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malesua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libero a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pellentesque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Morbi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orci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dui,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eget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lectus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ornareiui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viverra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dignissim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ris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Donec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lacinia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neq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non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dictum 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7212302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3265</TotalTime>
  <Words>1871</Words>
  <Application>Microsoft Office PowerPoint</Application>
  <PresentationFormat>Widescreen</PresentationFormat>
  <Paragraphs>222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Calibri</vt:lpstr>
      <vt:lpstr>Montserrat</vt:lpstr>
      <vt:lpstr>Montserrat SemiBold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Hammad</dc:creator>
  <cp:lastModifiedBy>TIME COMPUTERS</cp:lastModifiedBy>
  <cp:revision>104</cp:revision>
  <dcterms:created xsi:type="dcterms:W3CDTF">2019-08-12T03:52:24Z</dcterms:created>
  <dcterms:modified xsi:type="dcterms:W3CDTF">2023-08-05T09:08:13Z</dcterms:modified>
</cp:coreProperties>
</file>