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1" r:id="rId4"/>
    <p:sldId id="266" r:id="rId5"/>
    <p:sldId id="272" r:id="rId6"/>
    <p:sldId id="267" r:id="rId7"/>
    <p:sldId id="273" r:id="rId8"/>
    <p:sldId id="258" r:id="rId9"/>
    <p:sldId id="259" r:id="rId10"/>
    <p:sldId id="268" r:id="rId11"/>
    <p:sldId id="257" r:id="rId12"/>
    <p:sldId id="263" r:id="rId13"/>
    <p:sldId id="260" r:id="rId14"/>
    <p:sldId id="261" r:id="rId15"/>
    <p:sldId id="265" r:id="rId16"/>
    <p:sldId id="270" r:id="rId17"/>
    <p:sldId id="274" r:id="rId18"/>
    <p:sldId id="269" r:id="rId19"/>
    <p:sldId id="275" r:id="rId20"/>
    <p:sldId id="262" r:id="rId21"/>
    <p:sldId id="276" r:id="rId22"/>
    <p:sldId id="278" r:id="rId23"/>
    <p:sldId id="277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431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63E96F2-D89D-4D61-9E0F-680A7CC2865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015258" y="1079500"/>
            <a:ext cx="4979885" cy="3937000"/>
          </a:xfrm>
          <a:custGeom>
            <a:avLst/>
            <a:gdLst>
              <a:gd name="connsiteX0" fmla="*/ 0 w 4979885"/>
              <a:gd name="connsiteY0" fmla="*/ 0 h 3937000"/>
              <a:gd name="connsiteX1" fmla="*/ 4979885 w 4979885"/>
              <a:gd name="connsiteY1" fmla="*/ 0 h 3937000"/>
              <a:gd name="connsiteX2" fmla="*/ 4979885 w 4979885"/>
              <a:gd name="connsiteY2" fmla="*/ 3937000 h 3937000"/>
              <a:gd name="connsiteX3" fmla="*/ 0 w 4979885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9885" h="3937000">
                <a:moveTo>
                  <a:pt x="0" y="0"/>
                </a:moveTo>
                <a:lnTo>
                  <a:pt x="4979885" y="0"/>
                </a:lnTo>
                <a:lnTo>
                  <a:pt x="4979885" y="3937000"/>
                </a:lnTo>
                <a:lnTo>
                  <a:pt x="0" y="3937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D8006A-11F6-4CC7-B8FD-E47F4B2157D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96858" y="2095500"/>
            <a:ext cx="4979885" cy="3937000"/>
          </a:xfrm>
          <a:custGeom>
            <a:avLst/>
            <a:gdLst>
              <a:gd name="connsiteX0" fmla="*/ 0 w 4979885"/>
              <a:gd name="connsiteY0" fmla="*/ 0 h 3937000"/>
              <a:gd name="connsiteX1" fmla="*/ 4979885 w 4979885"/>
              <a:gd name="connsiteY1" fmla="*/ 0 h 3937000"/>
              <a:gd name="connsiteX2" fmla="*/ 4979885 w 4979885"/>
              <a:gd name="connsiteY2" fmla="*/ 3937000 h 3937000"/>
              <a:gd name="connsiteX3" fmla="*/ 0 w 4979885"/>
              <a:gd name="connsiteY3" fmla="*/ 3937000 h 393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9885" h="3937000">
                <a:moveTo>
                  <a:pt x="0" y="0"/>
                </a:moveTo>
                <a:lnTo>
                  <a:pt x="4979885" y="0"/>
                </a:lnTo>
                <a:lnTo>
                  <a:pt x="4979885" y="3937000"/>
                </a:lnTo>
                <a:lnTo>
                  <a:pt x="0" y="3937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0905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95D46C-7BEE-4294-84AF-D7FC45BF68A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" y="2914815"/>
            <a:ext cx="4064000" cy="3943184"/>
          </a:xfrm>
          <a:custGeom>
            <a:avLst/>
            <a:gdLst>
              <a:gd name="connsiteX0" fmla="*/ 0 w 4064000"/>
              <a:gd name="connsiteY0" fmla="*/ 0 h 3943184"/>
              <a:gd name="connsiteX1" fmla="*/ 4064000 w 4064000"/>
              <a:gd name="connsiteY1" fmla="*/ 0 h 3943184"/>
              <a:gd name="connsiteX2" fmla="*/ 4064000 w 4064000"/>
              <a:gd name="connsiteY2" fmla="*/ 3943184 h 3943184"/>
              <a:gd name="connsiteX3" fmla="*/ 0 w 4064000"/>
              <a:gd name="connsiteY3" fmla="*/ 3943184 h 3943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943184">
                <a:moveTo>
                  <a:pt x="0" y="0"/>
                </a:moveTo>
                <a:lnTo>
                  <a:pt x="4064000" y="0"/>
                </a:lnTo>
                <a:lnTo>
                  <a:pt x="4064000" y="3943184"/>
                </a:lnTo>
                <a:lnTo>
                  <a:pt x="0" y="394318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F86C58-592E-4A0B-A75E-211884A77EF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063999" y="2914815"/>
            <a:ext cx="4064000" cy="3943184"/>
          </a:xfrm>
          <a:custGeom>
            <a:avLst/>
            <a:gdLst>
              <a:gd name="connsiteX0" fmla="*/ 0 w 4064000"/>
              <a:gd name="connsiteY0" fmla="*/ 0 h 3943184"/>
              <a:gd name="connsiteX1" fmla="*/ 4064000 w 4064000"/>
              <a:gd name="connsiteY1" fmla="*/ 0 h 3943184"/>
              <a:gd name="connsiteX2" fmla="*/ 4064000 w 4064000"/>
              <a:gd name="connsiteY2" fmla="*/ 3943184 h 3943184"/>
              <a:gd name="connsiteX3" fmla="*/ 0 w 4064000"/>
              <a:gd name="connsiteY3" fmla="*/ 3943184 h 3943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943184">
                <a:moveTo>
                  <a:pt x="0" y="0"/>
                </a:moveTo>
                <a:lnTo>
                  <a:pt x="4064000" y="0"/>
                </a:lnTo>
                <a:lnTo>
                  <a:pt x="4064000" y="3943184"/>
                </a:lnTo>
                <a:lnTo>
                  <a:pt x="0" y="394318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7FDB861-2509-48C9-889B-69B77EB2D1F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998" y="2914815"/>
            <a:ext cx="4064000" cy="3943184"/>
          </a:xfrm>
          <a:custGeom>
            <a:avLst/>
            <a:gdLst>
              <a:gd name="connsiteX0" fmla="*/ 0 w 4064000"/>
              <a:gd name="connsiteY0" fmla="*/ 0 h 3943184"/>
              <a:gd name="connsiteX1" fmla="*/ 4064000 w 4064000"/>
              <a:gd name="connsiteY1" fmla="*/ 0 h 3943184"/>
              <a:gd name="connsiteX2" fmla="*/ 4064000 w 4064000"/>
              <a:gd name="connsiteY2" fmla="*/ 3943184 h 3943184"/>
              <a:gd name="connsiteX3" fmla="*/ 0 w 4064000"/>
              <a:gd name="connsiteY3" fmla="*/ 3943184 h 3943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943184">
                <a:moveTo>
                  <a:pt x="0" y="0"/>
                </a:moveTo>
                <a:lnTo>
                  <a:pt x="4064000" y="0"/>
                </a:lnTo>
                <a:lnTo>
                  <a:pt x="4064000" y="3943184"/>
                </a:lnTo>
                <a:lnTo>
                  <a:pt x="0" y="394318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3454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3F798AE-A5C4-4E6D-89BB-A29D2475C0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49696" y="2956641"/>
            <a:ext cx="3437998" cy="3040216"/>
          </a:xfrm>
          <a:custGeom>
            <a:avLst/>
            <a:gdLst>
              <a:gd name="connsiteX0" fmla="*/ 0 w 3437998"/>
              <a:gd name="connsiteY0" fmla="*/ 0 h 3040216"/>
              <a:gd name="connsiteX1" fmla="*/ 3437998 w 3437998"/>
              <a:gd name="connsiteY1" fmla="*/ 0 h 3040216"/>
              <a:gd name="connsiteX2" fmla="*/ 3437998 w 3437998"/>
              <a:gd name="connsiteY2" fmla="*/ 3040216 h 3040216"/>
              <a:gd name="connsiteX3" fmla="*/ 0 w 3437998"/>
              <a:gd name="connsiteY3" fmla="*/ 3040216 h 304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998" h="3040216">
                <a:moveTo>
                  <a:pt x="0" y="0"/>
                </a:moveTo>
                <a:lnTo>
                  <a:pt x="3437998" y="0"/>
                </a:lnTo>
                <a:lnTo>
                  <a:pt x="3437998" y="3040216"/>
                </a:lnTo>
                <a:lnTo>
                  <a:pt x="0" y="304021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65DC5F-76AB-452D-9A0A-28918157940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199201" y="2029541"/>
            <a:ext cx="3437998" cy="3040214"/>
          </a:xfrm>
          <a:custGeom>
            <a:avLst/>
            <a:gdLst>
              <a:gd name="connsiteX0" fmla="*/ 0 w 3437998"/>
              <a:gd name="connsiteY0" fmla="*/ 0 h 3040214"/>
              <a:gd name="connsiteX1" fmla="*/ 3437998 w 3437998"/>
              <a:gd name="connsiteY1" fmla="*/ 0 h 3040214"/>
              <a:gd name="connsiteX2" fmla="*/ 3437998 w 3437998"/>
              <a:gd name="connsiteY2" fmla="*/ 3040214 h 3040214"/>
              <a:gd name="connsiteX3" fmla="*/ 0 w 3437998"/>
              <a:gd name="connsiteY3" fmla="*/ 3040214 h 304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998" h="3040214">
                <a:moveTo>
                  <a:pt x="0" y="0"/>
                </a:moveTo>
                <a:lnTo>
                  <a:pt x="3437998" y="0"/>
                </a:lnTo>
                <a:lnTo>
                  <a:pt x="3437998" y="3040214"/>
                </a:lnTo>
                <a:lnTo>
                  <a:pt x="0" y="304021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3A1A9F-8AC7-476E-82D3-1CFDD77285D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848704" y="2915246"/>
            <a:ext cx="3437998" cy="3081611"/>
          </a:xfrm>
          <a:custGeom>
            <a:avLst/>
            <a:gdLst>
              <a:gd name="connsiteX0" fmla="*/ 0 w 3437998"/>
              <a:gd name="connsiteY0" fmla="*/ 0 h 3081611"/>
              <a:gd name="connsiteX1" fmla="*/ 3437998 w 3437998"/>
              <a:gd name="connsiteY1" fmla="*/ 0 h 3081611"/>
              <a:gd name="connsiteX2" fmla="*/ 3437998 w 3437998"/>
              <a:gd name="connsiteY2" fmla="*/ 3081611 h 3081611"/>
              <a:gd name="connsiteX3" fmla="*/ 0 w 3437998"/>
              <a:gd name="connsiteY3" fmla="*/ 3081611 h 3081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998" h="3081611">
                <a:moveTo>
                  <a:pt x="0" y="0"/>
                </a:moveTo>
                <a:lnTo>
                  <a:pt x="3437998" y="0"/>
                </a:lnTo>
                <a:lnTo>
                  <a:pt x="3437998" y="3081611"/>
                </a:lnTo>
                <a:lnTo>
                  <a:pt x="0" y="3081611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48652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9585F3-5E5A-4D37-88DA-D38B9F09DC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185157" y="780340"/>
            <a:ext cx="4020674" cy="2550062"/>
          </a:xfrm>
          <a:custGeom>
            <a:avLst/>
            <a:gdLst>
              <a:gd name="connsiteX0" fmla="*/ 0 w 4020674"/>
              <a:gd name="connsiteY0" fmla="*/ 0 h 2550062"/>
              <a:gd name="connsiteX1" fmla="*/ 4020674 w 4020674"/>
              <a:gd name="connsiteY1" fmla="*/ 0 h 2550062"/>
              <a:gd name="connsiteX2" fmla="*/ 4020674 w 4020674"/>
              <a:gd name="connsiteY2" fmla="*/ 2550062 h 2550062"/>
              <a:gd name="connsiteX3" fmla="*/ 0 w 4020674"/>
              <a:gd name="connsiteY3" fmla="*/ 2550062 h 255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0674" h="2550062">
                <a:moveTo>
                  <a:pt x="0" y="0"/>
                </a:moveTo>
                <a:lnTo>
                  <a:pt x="4020674" y="0"/>
                </a:lnTo>
                <a:lnTo>
                  <a:pt x="4020674" y="2550062"/>
                </a:lnTo>
                <a:lnTo>
                  <a:pt x="0" y="255006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1BDA634-4748-437F-843C-52764585CAB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394746" y="780340"/>
            <a:ext cx="4020674" cy="2550062"/>
          </a:xfrm>
          <a:custGeom>
            <a:avLst/>
            <a:gdLst>
              <a:gd name="connsiteX0" fmla="*/ 0 w 4020674"/>
              <a:gd name="connsiteY0" fmla="*/ 0 h 2550062"/>
              <a:gd name="connsiteX1" fmla="*/ 4020674 w 4020674"/>
              <a:gd name="connsiteY1" fmla="*/ 0 h 2550062"/>
              <a:gd name="connsiteX2" fmla="*/ 4020674 w 4020674"/>
              <a:gd name="connsiteY2" fmla="*/ 2550062 h 2550062"/>
              <a:gd name="connsiteX3" fmla="*/ 0 w 4020674"/>
              <a:gd name="connsiteY3" fmla="*/ 2550062 h 255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0674" h="2550062">
                <a:moveTo>
                  <a:pt x="0" y="0"/>
                </a:moveTo>
                <a:lnTo>
                  <a:pt x="4020674" y="0"/>
                </a:lnTo>
                <a:lnTo>
                  <a:pt x="4020674" y="2550062"/>
                </a:lnTo>
                <a:lnTo>
                  <a:pt x="0" y="255006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0B2BE4-0AAD-4D51-9296-8C99465C942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85157" y="3527597"/>
            <a:ext cx="4020674" cy="2550062"/>
          </a:xfrm>
          <a:custGeom>
            <a:avLst/>
            <a:gdLst>
              <a:gd name="connsiteX0" fmla="*/ 0 w 4020674"/>
              <a:gd name="connsiteY0" fmla="*/ 0 h 2550062"/>
              <a:gd name="connsiteX1" fmla="*/ 4020674 w 4020674"/>
              <a:gd name="connsiteY1" fmla="*/ 0 h 2550062"/>
              <a:gd name="connsiteX2" fmla="*/ 4020674 w 4020674"/>
              <a:gd name="connsiteY2" fmla="*/ 2550062 h 2550062"/>
              <a:gd name="connsiteX3" fmla="*/ 0 w 4020674"/>
              <a:gd name="connsiteY3" fmla="*/ 2550062 h 255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0674" h="2550062">
                <a:moveTo>
                  <a:pt x="0" y="0"/>
                </a:moveTo>
                <a:lnTo>
                  <a:pt x="4020674" y="0"/>
                </a:lnTo>
                <a:lnTo>
                  <a:pt x="4020674" y="2550062"/>
                </a:lnTo>
                <a:lnTo>
                  <a:pt x="0" y="255006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C1C7F1-5C61-4F9B-B82C-7C6100594C17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394746" y="3527597"/>
            <a:ext cx="4020674" cy="2550062"/>
          </a:xfrm>
          <a:custGeom>
            <a:avLst/>
            <a:gdLst>
              <a:gd name="connsiteX0" fmla="*/ 0 w 4020674"/>
              <a:gd name="connsiteY0" fmla="*/ 0 h 2550062"/>
              <a:gd name="connsiteX1" fmla="*/ 4020674 w 4020674"/>
              <a:gd name="connsiteY1" fmla="*/ 0 h 2550062"/>
              <a:gd name="connsiteX2" fmla="*/ 4020674 w 4020674"/>
              <a:gd name="connsiteY2" fmla="*/ 2550062 h 2550062"/>
              <a:gd name="connsiteX3" fmla="*/ 0 w 4020674"/>
              <a:gd name="connsiteY3" fmla="*/ 2550062 h 255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0674" h="2550062">
                <a:moveTo>
                  <a:pt x="0" y="0"/>
                </a:moveTo>
                <a:lnTo>
                  <a:pt x="4020674" y="0"/>
                </a:lnTo>
                <a:lnTo>
                  <a:pt x="4020674" y="2550062"/>
                </a:lnTo>
                <a:lnTo>
                  <a:pt x="0" y="255006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28614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F918AA6-97A8-4BF8-BCF2-090BC93349D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08998" y="-1"/>
            <a:ext cx="10774005" cy="3752850"/>
          </a:xfrm>
          <a:custGeom>
            <a:avLst/>
            <a:gdLst>
              <a:gd name="connsiteX0" fmla="*/ 0 w 10774005"/>
              <a:gd name="connsiteY0" fmla="*/ 0 h 3752850"/>
              <a:gd name="connsiteX1" fmla="*/ 10774005 w 10774005"/>
              <a:gd name="connsiteY1" fmla="*/ 0 h 3752850"/>
              <a:gd name="connsiteX2" fmla="*/ 10774005 w 10774005"/>
              <a:gd name="connsiteY2" fmla="*/ 3752850 h 3752850"/>
              <a:gd name="connsiteX3" fmla="*/ 0 w 10774005"/>
              <a:gd name="connsiteY3" fmla="*/ 3752850 h 375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4005" h="3752850">
                <a:moveTo>
                  <a:pt x="0" y="0"/>
                </a:moveTo>
                <a:lnTo>
                  <a:pt x="10774005" y="0"/>
                </a:lnTo>
                <a:lnTo>
                  <a:pt x="10774005" y="3752850"/>
                </a:lnTo>
                <a:lnTo>
                  <a:pt x="0" y="375285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69658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950B4A1-3C01-4EBE-AFD3-4BE343AC9D7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96923" y="0"/>
            <a:ext cx="3532188" cy="3043237"/>
          </a:xfrm>
          <a:custGeom>
            <a:avLst/>
            <a:gdLst>
              <a:gd name="connsiteX0" fmla="*/ 0 w 3532188"/>
              <a:gd name="connsiteY0" fmla="*/ 0 h 3043237"/>
              <a:gd name="connsiteX1" fmla="*/ 3532188 w 3532188"/>
              <a:gd name="connsiteY1" fmla="*/ 0 h 3043237"/>
              <a:gd name="connsiteX2" fmla="*/ 3532188 w 3532188"/>
              <a:gd name="connsiteY2" fmla="*/ 3043237 h 3043237"/>
              <a:gd name="connsiteX3" fmla="*/ 0 w 3532188"/>
              <a:gd name="connsiteY3" fmla="*/ 3043237 h 304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188" h="3043237">
                <a:moveTo>
                  <a:pt x="0" y="0"/>
                </a:moveTo>
                <a:lnTo>
                  <a:pt x="3532188" y="0"/>
                </a:lnTo>
                <a:lnTo>
                  <a:pt x="3532188" y="3043237"/>
                </a:lnTo>
                <a:lnTo>
                  <a:pt x="0" y="304323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79B011B-9BA3-4BF8-8813-B671F532EF6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6923" y="3043237"/>
            <a:ext cx="3532188" cy="3044825"/>
          </a:xfrm>
          <a:custGeom>
            <a:avLst/>
            <a:gdLst>
              <a:gd name="connsiteX0" fmla="*/ 0 w 3532188"/>
              <a:gd name="connsiteY0" fmla="*/ 0 h 3044825"/>
              <a:gd name="connsiteX1" fmla="*/ 3532188 w 3532188"/>
              <a:gd name="connsiteY1" fmla="*/ 0 h 3044825"/>
              <a:gd name="connsiteX2" fmla="*/ 3532188 w 3532188"/>
              <a:gd name="connsiteY2" fmla="*/ 3044825 h 3044825"/>
              <a:gd name="connsiteX3" fmla="*/ 0 w 3532188"/>
              <a:gd name="connsiteY3" fmla="*/ 3044825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188" h="3044825">
                <a:moveTo>
                  <a:pt x="0" y="0"/>
                </a:moveTo>
                <a:lnTo>
                  <a:pt x="3532188" y="0"/>
                </a:lnTo>
                <a:lnTo>
                  <a:pt x="3532188" y="3044825"/>
                </a:lnTo>
                <a:lnTo>
                  <a:pt x="0" y="3044825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99585A5-B8CC-4908-973E-AE8641A2EF5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329113" y="0"/>
            <a:ext cx="3533775" cy="3043237"/>
          </a:xfrm>
          <a:custGeom>
            <a:avLst/>
            <a:gdLst>
              <a:gd name="connsiteX0" fmla="*/ 0 w 3533775"/>
              <a:gd name="connsiteY0" fmla="*/ 0 h 3043237"/>
              <a:gd name="connsiteX1" fmla="*/ 3533775 w 3533775"/>
              <a:gd name="connsiteY1" fmla="*/ 0 h 3043237"/>
              <a:gd name="connsiteX2" fmla="*/ 3533775 w 3533775"/>
              <a:gd name="connsiteY2" fmla="*/ 3043237 h 3043237"/>
              <a:gd name="connsiteX3" fmla="*/ 0 w 3533775"/>
              <a:gd name="connsiteY3" fmla="*/ 3043237 h 304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3775" h="3043237">
                <a:moveTo>
                  <a:pt x="0" y="0"/>
                </a:moveTo>
                <a:lnTo>
                  <a:pt x="3533775" y="0"/>
                </a:lnTo>
                <a:lnTo>
                  <a:pt x="3533775" y="3043237"/>
                </a:lnTo>
                <a:lnTo>
                  <a:pt x="0" y="304323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0F5146-D0E9-4A35-92E5-B622CF873CD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29613" y="3043690"/>
            <a:ext cx="3532770" cy="3044370"/>
          </a:xfrm>
          <a:custGeom>
            <a:avLst/>
            <a:gdLst>
              <a:gd name="connsiteX0" fmla="*/ 0 w 3532770"/>
              <a:gd name="connsiteY0" fmla="*/ 0 h 3044370"/>
              <a:gd name="connsiteX1" fmla="*/ 3532770 w 3532770"/>
              <a:gd name="connsiteY1" fmla="*/ 0 h 3044370"/>
              <a:gd name="connsiteX2" fmla="*/ 3532770 w 3532770"/>
              <a:gd name="connsiteY2" fmla="*/ 3044370 h 3044370"/>
              <a:gd name="connsiteX3" fmla="*/ 0 w 3532770"/>
              <a:gd name="connsiteY3" fmla="*/ 3044370 h 3044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770" h="3044370">
                <a:moveTo>
                  <a:pt x="0" y="0"/>
                </a:moveTo>
                <a:lnTo>
                  <a:pt x="3532770" y="0"/>
                </a:lnTo>
                <a:lnTo>
                  <a:pt x="3532770" y="3044370"/>
                </a:lnTo>
                <a:lnTo>
                  <a:pt x="0" y="304437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2EEC261-919D-40E9-BB11-1392B5D0687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862888" y="0"/>
            <a:ext cx="3532187" cy="3043237"/>
          </a:xfrm>
          <a:custGeom>
            <a:avLst/>
            <a:gdLst>
              <a:gd name="connsiteX0" fmla="*/ 0 w 3532187"/>
              <a:gd name="connsiteY0" fmla="*/ 0 h 3043237"/>
              <a:gd name="connsiteX1" fmla="*/ 3532187 w 3532187"/>
              <a:gd name="connsiteY1" fmla="*/ 0 h 3043237"/>
              <a:gd name="connsiteX2" fmla="*/ 3532187 w 3532187"/>
              <a:gd name="connsiteY2" fmla="*/ 3043237 h 3043237"/>
              <a:gd name="connsiteX3" fmla="*/ 0 w 3532187"/>
              <a:gd name="connsiteY3" fmla="*/ 3043237 h 304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187" h="3043237">
                <a:moveTo>
                  <a:pt x="0" y="0"/>
                </a:moveTo>
                <a:lnTo>
                  <a:pt x="3532187" y="0"/>
                </a:lnTo>
                <a:lnTo>
                  <a:pt x="3532187" y="3043237"/>
                </a:lnTo>
                <a:lnTo>
                  <a:pt x="0" y="304323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BCB66D-5A43-4C1A-9E2D-DFE6021053F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862380" y="3043690"/>
            <a:ext cx="3532770" cy="3044370"/>
          </a:xfrm>
          <a:custGeom>
            <a:avLst/>
            <a:gdLst>
              <a:gd name="connsiteX0" fmla="*/ 0 w 3532770"/>
              <a:gd name="connsiteY0" fmla="*/ 0 h 3044370"/>
              <a:gd name="connsiteX1" fmla="*/ 3532770 w 3532770"/>
              <a:gd name="connsiteY1" fmla="*/ 0 h 3044370"/>
              <a:gd name="connsiteX2" fmla="*/ 3532770 w 3532770"/>
              <a:gd name="connsiteY2" fmla="*/ 3044370 h 3044370"/>
              <a:gd name="connsiteX3" fmla="*/ 0 w 3532770"/>
              <a:gd name="connsiteY3" fmla="*/ 3044370 h 3044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770" h="3044370">
                <a:moveTo>
                  <a:pt x="0" y="0"/>
                </a:moveTo>
                <a:lnTo>
                  <a:pt x="3532770" y="0"/>
                </a:lnTo>
                <a:lnTo>
                  <a:pt x="3532770" y="3044370"/>
                </a:lnTo>
                <a:lnTo>
                  <a:pt x="0" y="304437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08958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CAA7DE-C5E2-47DE-B2E4-318060B4ED1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" y="-1"/>
            <a:ext cx="12192000" cy="6857998"/>
          </a:xfrm>
          <a:custGeom>
            <a:avLst/>
            <a:gdLst>
              <a:gd name="connsiteX0" fmla="*/ 0 w 12192000"/>
              <a:gd name="connsiteY0" fmla="*/ 0 h 6857998"/>
              <a:gd name="connsiteX1" fmla="*/ 12192000 w 12192000"/>
              <a:gd name="connsiteY1" fmla="*/ 0 h 6857998"/>
              <a:gd name="connsiteX2" fmla="*/ 12192000 w 12192000"/>
              <a:gd name="connsiteY2" fmla="*/ 6857998 h 6857998"/>
              <a:gd name="connsiteX3" fmla="*/ 0 w 12192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8">
                <a:moveTo>
                  <a:pt x="0" y="0"/>
                </a:moveTo>
                <a:lnTo>
                  <a:pt x="12192000" y="0"/>
                </a:lnTo>
                <a:lnTo>
                  <a:pt x="12192000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43045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FC09DF-A676-4C0D-AB3F-4CC7A297656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-1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7B0D8D-72B7-4478-91DE-3D5B45DCBFD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-1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29251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D726BB-4DEF-4644-A0B3-231706714DB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3428999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2F953CC-7BA5-49CC-BF34-E742D08ECA6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654417F-10B9-4DEF-9D80-035D7185011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43240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1D4AEF8-3DFB-4268-916F-7ECF7BC75A8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2628" y="3510161"/>
            <a:ext cx="5316456" cy="2697540"/>
          </a:xfrm>
          <a:custGeom>
            <a:avLst/>
            <a:gdLst>
              <a:gd name="connsiteX0" fmla="*/ 0 w 5316456"/>
              <a:gd name="connsiteY0" fmla="*/ 0 h 2697540"/>
              <a:gd name="connsiteX1" fmla="*/ 5316456 w 5316456"/>
              <a:gd name="connsiteY1" fmla="*/ 0 h 2697540"/>
              <a:gd name="connsiteX2" fmla="*/ 5316456 w 5316456"/>
              <a:gd name="connsiteY2" fmla="*/ 2697540 h 2697540"/>
              <a:gd name="connsiteX3" fmla="*/ 0 w 5316456"/>
              <a:gd name="connsiteY3" fmla="*/ 2697540 h 269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2697540">
                <a:moveTo>
                  <a:pt x="0" y="0"/>
                </a:moveTo>
                <a:lnTo>
                  <a:pt x="5316456" y="0"/>
                </a:lnTo>
                <a:lnTo>
                  <a:pt x="5316456" y="2697540"/>
                </a:lnTo>
                <a:lnTo>
                  <a:pt x="0" y="269754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0B64F9D-00A0-438E-8CCA-B4F16BD4EB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92628" y="650298"/>
            <a:ext cx="5316456" cy="2697540"/>
          </a:xfrm>
          <a:custGeom>
            <a:avLst/>
            <a:gdLst>
              <a:gd name="connsiteX0" fmla="*/ 0 w 5316456"/>
              <a:gd name="connsiteY0" fmla="*/ 0 h 2697540"/>
              <a:gd name="connsiteX1" fmla="*/ 5316456 w 5316456"/>
              <a:gd name="connsiteY1" fmla="*/ 0 h 2697540"/>
              <a:gd name="connsiteX2" fmla="*/ 5316456 w 5316456"/>
              <a:gd name="connsiteY2" fmla="*/ 2697540 h 2697540"/>
              <a:gd name="connsiteX3" fmla="*/ 0 w 5316456"/>
              <a:gd name="connsiteY3" fmla="*/ 2697540 h 269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2697540">
                <a:moveTo>
                  <a:pt x="0" y="0"/>
                </a:moveTo>
                <a:lnTo>
                  <a:pt x="5316456" y="0"/>
                </a:lnTo>
                <a:lnTo>
                  <a:pt x="5316456" y="2697540"/>
                </a:lnTo>
                <a:lnTo>
                  <a:pt x="0" y="269754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F27D30C-9A2E-49DA-B101-D52DFF6AD51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182917" y="650298"/>
            <a:ext cx="5316456" cy="2697540"/>
          </a:xfrm>
          <a:custGeom>
            <a:avLst/>
            <a:gdLst>
              <a:gd name="connsiteX0" fmla="*/ 0 w 5316456"/>
              <a:gd name="connsiteY0" fmla="*/ 0 h 2697540"/>
              <a:gd name="connsiteX1" fmla="*/ 5316456 w 5316456"/>
              <a:gd name="connsiteY1" fmla="*/ 0 h 2697540"/>
              <a:gd name="connsiteX2" fmla="*/ 5316456 w 5316456"/>
              <a:gd name="connsiteY2" fmla="*/ 2697540 h 2697540"/>
              <a:gd name="connsiteX3" fmla="*/ 0 w 5316456"/>
              <a:gd name="connsiteY3" fmla="*/ 2697540 h 269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2697540">
                <a:moveTo>
                  <a:pt x="0" y="0"/>
                </a:moveTo>
                <a:lnTo>
                  <a:pt x="5316456" y="0"/>
                </a:lnTo>
                <a:lnTo>
                  <a:pt x="5316456" y="2697540"/>
                </a:lnTo>
                <a:lnTo>
                  <a:pt x="0" y="269754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D963D92-B688-4FBF-BFCD-6C53B4AC796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182917" y="3510161"/>
            <a:ext cx="5316456" cy="2697540"/>
          </a:xfrm>
          <a:custGeom>
            <a:avLst/>
            <a:gdLst>
              <a:gd name="connsiteX0" fmla="*/ 0 w 5316456"/>
              <a:gd name="connsiteY0" fmla="*/ 0 h 2697540"/>
              <a:gd name="connsiteX1" fmla="*/ 5316456 w 5316456"/>
              <a:gd name="connsiteY1" fmla="*/ 0 h 2697540"/>
              <a:gd name="connsiteX2" fmla="*/ 5316456 w 5316456"/>
              <a:gd name="connsiteY2" fmla="*/ 2697540 h 2697540"/>
              <a:gd name="connsiteX3" fmla="*/ 0 w 5316456"/>
              <a:gd name="connsiteY3" fmla="*/ 2697540 h 269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2697540">
                <a:moveTo>
                  <a:pt x="0" y="0"/>
                </a:moveTo>
                <a:lnTo>
                  <a:pt x="5316456" y="0"/>
                </a:lnTo>
                <a:lnTo>
                  <a:pt x="5316456" y="2697540"/>
                </a:lnTo>
                <a:lnTo>
                  <a:pt x="0" y="269754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510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04019B6-4D6A-4A84-80D7-F71099B6131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46857" y="1173215"/>
            <a:ext cx="2882268" cy="1785884"/>
          </a:xfrm>
          <a:custGeom>
            <a:avLst/>
            <a:gdLst>
              <a:gd name="connsiteX0" fmla="*/ 0 w 2882268"/>
              <a:gd name="connsiteY0" fmla="*/ 0 h 1785884"/>
              <a:gd name="connsiteX1" fmla="*/ 2882268 w 2882268"/>
              <a:gd name="connsiteY1" fmla="*/ 0 h 1785884"/>
              <a:gd name="connsiteX2" fmla="*/ 2882268 w 2882268"/>
              <a:gd name="connsiteY2" fmla="*/ 1785884 h 1785884"/>
              <a:gd name="connsiteX3" fmla="*/ 0 w 2882268"/>
              <a:gd name="connsiteY3" fmla="*/ 1785884 h 178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68" h="1785884">
                <a:moveTo>
                  <a:pt x="0" y="0"/>
                </a:moveTo>
                <a:lnTo>
                  <a:pt x="2882268" y="0"/>
                </a:lnTo>
                <a:lnTo>
                  <a:pt x="2882268" y="1785884"/>
                </a:lnTo>
                <a:lnTo>
                  <a:pt x="0" y="178588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0E6287-C780-4D17-84B1-142209D4101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10425" y="3327399"/>
            <a:ext cx="4117975" cy="2565400"/>
          </a:xfrm>
          <a:custGeom>
            <a:avLst/>
            <a:gdLst>
              <a:gd name="connsiteX0" fmla="*/ 0 w 4117975"/>
              <a:gd name="connsiteY0" fmla="*/ 0 h 2565400"/>
              <a:gd name="connsiteX1" fmla="*/ 4117975 w 4117975"/>
              <a:gd name="connsiteY1" fmla="*/ 0 h 2565400"/>
              <a:gd name="connsiteX2" fmla="*/ 4117975 w 4117975"/>
              <a:gd name="connsiteY2" fmla="*/ 2565400 h 2565400"/>
              <a:gd name="connsiteX3" fmla="*/ 0 w 4117975"/>
              <a:gd name="connsiteY3" fmla="*/ 2565400 h 256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7975" h="2565400">
                <a:moveTo>
                  <a:pt x="0" y="0"/>
                </a:moveTo>
                <a:lnTo>
                  <a:pt x="4117975" y="0"/>
                </a:lnTo>
                <a:lnTo>
                  <a:pt x="4117975" y="2565400"/>
                </a:lnTo>
                <a:lnTo>
                  <a:pt x="0" y="25654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87789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8A2505-140D-4027-A044-2D9CC8CB17C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1992" y="3833740"/>
            <a:ext cx="4127628" cy="3024260"/>
          </a:xfrm>
          <a:custGeom>
            <a:avLst/>
            <a:gdLst>
              <a:gd name="connsiteX0" fmla="*/ 0 w 4127628"/>
              <a:gd name="connsiteY0" fmla="*/ 0 h 3024260"/>
              <a:gd name="connsiteX1" fmla="*/ 4127628 w 4127628"/>
              <a:gd name="connsiteY1" fmla="*/ 0 h 3024260"/>
              <a:gd name="connsiteX2" fmla="*/ 4127628 w 4127628"/>
              <a:gd name="connsiteY2" fmla="*/ 3024260 h 3024260"/>
              <a:gd name="connsiteX3" fmla="*/ 0 w 4127628"/>
              <a:gd name="connsiteY3" fmla="*/ 3024260 h 302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3024260">
                <a:moveTo>
                  <a:pt x="0" y="0"/>
                </a:moveTo>
                <a:lnTo>
                  <a:pt x="4127628" y="0"/>
                </a:lnTo>
                <a:lnTo>
                  <a:pt x="4127628" y="3024260"/>
                </a:lnTo>
                <a:lnTo>
                  <a:pt x="0" y="302426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72522E8-8A1A-41BD-839C-50884D9413F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1992" y="627497"/>
            <a:ext cx="4127628" cy="3024260"/>
          </a:xfrm>
          <a:custGeom>
            <a:avLst/>
            <a:gdLst>
              <a:gd name="connsiteX0" fmla="*/ 0 w 4127628"/>
              <a:gd name="connsiteY0" fmla="*/ 0 h 3024260"/>
              <a:gd name="connsiteX1" fmla="*/ 4127628 w 4127628"/>
              <a:gd name="connsiteY1" fmla="*/ 0 h 3024260"/>
              <a:gd name="connsiteX2" fmla="*/ 4127628 w 4127628"/>
              <a:gd name="connsiteY2" fmla="*/ 3024260 h 3024260"/>
              <a:gd name="connsiteX3" fmla="*/ 0 w 4127628"/>
              <a:gd name="connsiteY3" fmla="*/ 3024260 h 302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3024260">
                <a:moveTo>
                  <a:pt x="0" y="0"/>
                </a:moveTo>
                <a:lnTo>
                  <a:pt x="4127628" y="0"/>
                </a:lnTo>
                <a:lnTo>
                  <a:pt x="4127628" y="3024260"/>
                </a:lnTo>
                <a:lnTo>
                  <a:pt x="0" y="302426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904857-C8FE-4883-9C13-7398FE8AD58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488578" y="627497"/>
            <a:ext cx="4127628" cy="3024260"/>
          </a:xfrm>
          <a:custGeom>
            <a:avLst/>
            <a:gdLst>
              <a:gd name="connsiteX0" fmla="*/ 0 w 4127628"/>
              <a:gd name="connsiteY0" fmla="*/ 0 h 3024260"/>
              <a:gd name="connsiteX1" fmla="*/ 4127628 w 4127628"/>
              <a:gd name="connsiteY1" fmla="*/ 0 h 3024260"/>
              <a:gd name="connsiteX2" fmla="*/ 4127628 w 4127628"/>
              <a:gd name="connsiteY2" fmla="*/ 3024260 h 3024260"/>
              <a:gd name="connsiteX3" fmla="*/ 0 w 4127628"/>
              <a:gd name="connsiteY3" fmla="*/ 3024260 h 302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3024260">
                <a:moveTo>
                  <a:pt x="0" y="0"/>
                </a:moveTo>
                <a:lnTo>
                  <a:pt x="4127628" y="0"/>
                </a:lnTo>
                <a:lnTo>
                  <a:pt x="4127628" y="3024260"/>
                </a:lnTo>
                <a:lnTo>
                  <a:pt x="0" y="302426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3569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00889FE-A223-4F74-A2BD-EE2771747E6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1992" y="627496"/>
            <a:ext cx="4127628" cy="1792134"/>
          </a:xfrm>
          <a:custGeom>
            <a:avLst/>
            <a:gdLst>
              <a:gd name="connsiteX0" fmla="*/ 0 w 4127628"/>
              <a:gd name="connsiteY0" fmla="*/ 0 h 1792134"/>
              <a:gd name="connsiteX1" fmla="*/ 4127628 w 4127628"/>
              <a:gd name="connsiteY1" fmla="*/ 0 h 1792134"/>
              <a:gd name="connsiteX2" fmla="*/ 4127628 w 4127628"/>
              <a:gd name="connsiteY2" fmla="*/ 1792134 h 1792134"/>
              <a:gd name="connsiteX3" fmla="*/ 0 w 4127628"/>
              <a:gd name="connsiteY3" fmla="*/ 1792134 h 179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1792134">
                <a:moveTo>
                  <a:pt x="0" y="0"/>
                </a:moveTo>
                <a:lnTo>
                  <a:pt x="4127628" y="0"/>
                </a:lnTo>
                <a:lnTo>
                  <a:pt x="4127628" y="1792134"/>
                </a:lnTo>
                <a:lnTo>
                  <a:pt x="0" y="17921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31F1CE6-16E9-4A55-9AC9-780E30E2C10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1992" y="2527471"/>
            <a:ext cx="4127628" cy="1792134"/>
          </a:xfrm>
          <a:custGeom>
            <a:avLst/>
            <a:gdLst>
              <a:gd name="connsiteX0" fmla="*/ 0 w 4127628"/>
              <a:gd name="connsiteY0" fmla="*/ 0 h 1792134"/>
              <a:gd name="connsiteX1" fmla="*/ 4127628 w 4127628"/>
              <a:gd name="connsiteY1" fmla="*/ 0 h 1792134"/>
              <a:gd name="connsiteX2" fmla="*/ 4127628 w 4127628"/>
              <a:gd name="connsiteY2" fmla="*/ 1792134 h 1792134"/>
              <a:gd name="connsiteX3" fmla="*/ 0 w 4127628"/>
              <a:gd name="connsiteY3" fmla="*/ 1792134 h 179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1792134">
                <a:moveTo>
                  <a:pt x="0" y="0"/>
                </a:moveTo>
                <a:lnTo>
                  <a:pt x="4127628" y="0"/>
                </a:lnTo>
                <a:lnTo>
                  <a:pt x="4127628" y="1792134"/>
                </a:lnTo>
                <a:lnTo>
                  <a:pt x="0" y="17921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9CF6117-95E0-4A5E-A2BA-C43D479DC13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191992" y="4438368"/>
            <a:ext cx="4127628" cy="1792134"/>
          </a:xfrm>
          <a:custGeom>
            <a:avLst/>
            <a:gdLst>
              <a:gd name="connsiteX0" fmla="*/ 0 w 4127628"/>
              <a:gd name="connsiteY0" fmla="*/ 0 h 1792134"/>
              <a:gd name="connsiteX1" fmla="*/ 4127628 w 4127628"/>
              <a:gd name="connsiteY1" fmla="*/ 0 h 1792134"/>
              <a:gd name="connsiteX2" fmla="*/ 4127628 w 4127628"/>
              <a:gd name="connsiteY2" fmla="*/ 1792134 h 1792134"/>
              <a:gd name="connsiteX3" fmla="*/ 0 w 4127628"/>
              <a:gd name="connsiteY3" fmla="*/ 1792134 h 179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1792134">
                <a:moveTo>
                  <a:pt x="0" y="0"/>
                </a:moveTo>
                <a:lnTo>
                  <a:pt x="4127628" y="0"/>
                </a:lnTo>
                <a:lnTo>
                  <a:pt x="4127628" y="1792134"/>
                </a:lnTo>
                <a:lnTo>
                  <a:pt x="0" y="17921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DC12E28-751B-4161-9491-A92AD225E7A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412378" y="627496"/>
            <a:ext cx="4127628" cy="1792134"/>
          </a:xfrm>
          <a:custGeom>
            <a:avLst/>
            <a:gdLst>
              <a:gd name="connsiteX0" fmla="*/ 0 w 4127628"/>
              <a:gd name="connsiteY0" fmla="*/ 0 h 1792134"/>
              <a:gd name="connsiteX1" fmla="*/ 4127628 w 4127628"/>
              <a:gd name="connsiteY1" fmla="*/ 0 h 1792134"/>
              <a:gd name="connsiteX2" fmla="*/ 4127628 w 4127628"/>
              <a:gd name="connsiteY2" fmla="*/ 1792134 h 1792134"/>
              <a:gd name="connsiteX3" fmla="*/ 0 w 4127628"/>
              <a:gd name="connsiteY3" fmla="*/ 1792134 h 179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1792134">
                <a:moveTo>
                  <a:pt x="0" y="0"/>
                </a:moveTo>
                <a:lnTo>
                  <a:pt x="4127628" y="0"/>
                </a:lnTo>
                <a:lnTo>
                  <a:pt x="4127628" y="1792134"/>
                </a:lnTo>
                <a:lnTo>
                  <a:pt x="0" y="17921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E496F67-8634-4AD7-A1A1-377D77E46C7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412378" y="2527471"/>
            <a:ext cx="4127628" cy="1792134"/>
          </a:xfrm>
          <a:custGeom>
            <a:avLst/>
            <a:gdLst>
              <a:gd name="connsiteX0" fmla="*/ 0 w 4127628"/>
              <a:gd name="connsiteY0" fmla="*/ 0 h 1792134"/>
              <a:gd name="connsiteX1" fmla="*/ 4127628 w 4127628"/>
              <a:gd name="connsiteY1" fmla="*/ 0 h 1792134"/>
              <a:gd name="connsiteX2" fmla="*/ 4127628 w 4127628"/>
              <a:gd name="connsiteY2" fmla="*/ 1792134 h 1792134"/>
              <a:gd name="connsiteX3" fmla="*/ 0 w 4127628"/>
              <a:gd name="connsiteY3" fmla="*/ 1792134 h 179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1792134">
                <a:moveTo>
                  <a:pt x="0" y="0"/>
                </a:moveTo>
                <a:lnTo>
                  <a:pt x="4127628" y="0"/>
                </a:lnTo>
                <a:lnTo>
                  <a:pt x="4127628" y="1792134"/>
                </a:lnTo>
                <a:lnTo>
                  <a:pt x="0" y="17921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2C00A17-8B76-411F-9649-0B76521A84A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412378" y="4438368"/>
            <a:ext cx="4127628" cy="1792134"/>
          </a:xfrm>
          <a:custGeom>
            <a:avLst/>
            <a:gdLst>
              <a:gd name="connsiteX0" fmla="*/ 0 w 4127628"/>
              <a:gd name="connsiteY0" fmla="*/ 0 h 1792134"/>
              <a:gd name="connsiteX1" fmla="*/ 4127628 w 4127628"/>
              <a:gd name="connsiteY1" fmla="*/ 0 h 1792134"/>
              <a:gd name="connsiteX2" fmla="*/ 4127628 w 4127628"/>
              <a:gd name="connsiteY2" fmla="*/ 1792134 h 1792134"/>
              <a:gd name="connsiteX3" fmla="*/ 0 w 4127628"/>
              <a:gd name="connsiteY3" fmla="*/ 1792134 h 179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628" h="1792134">
                <a:moveTo>
                  <a:pt x="0" y="0"/>
                </a:moveTo>
                <a:lnTo>
                  <a:pt x="4127628" y="0"/>
                </a:lnTo>
                <a:lnTo>
                  <a:pt x="4127628" y="1792134"/>
                </a:lnTo>
                <a:lnTo>
                  <a:pt x="0" y="17921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563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298631B-BF5C-4F3F-96F7-A51C59236B9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61222" y="723900"/>
            <a:ext cx="5316456" cy="4150310"/>
          </a:xfrm>
          <a:custGeom>
            <a:avLst/>
            <a:gdLst>
              <a:gd name="connsiteX0" fmla="*/ 0 w 5316456"/>
              <a:gd name="connsiteY0" fmla="*/ 0 h 4150310"/>
              <a:gd name="connsiteX1" fmla="*/ 5316456 w 5316456"/>
              <a:gd name="connsiteY1" fmla="*/ 0 h 4150310"/>
              <a:gd name="connsiteX2" fmla="*/ 5316456 w 5316456"/>
              <a:gd name="connsiteY2" fmla="*/ 4150310 h 4150310"/>
              <a:gd name="connsiteX3" fmla="*/ 0 w 5316456"/>
              <a:gd name="connsiteY3" fmla="*/ 4150310 h 4150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4150310">
                <a:moveTo>
                  <a:pt x="0" y="0"/>
                </a:moveTo>
                <a:lnTo>
                  <a:pt x="5316456" y="0"/>
                </a:lnTo>
                <a:lnTo>
                  <a:pt x="5316456" y="4150310"/>
                </a:lnTo>
                <a:lnTo>
                  <a:pt x="0" y="415031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2F7EB8-9ED1-4411-91B8-E765E473A12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14322" y="723900"/>
            <a:ext cx="5316456" cy="4150310"/>
          </a:xfrm>
          <a:custGeom>
            <a:avLst/>
            <a:gdLst>
              <a:gd name="connsiteX0" fmla="*/ 0 w 5316456"/>
              <a:gd name="connsiteY0" fmla="*/ 0 h 4150310"/>
              <a:gd name="connsiteX1" fmla="*/ 5316456 w 5316456"/>
              <a:gd name="connsiteY1" fmla="*/ 0 h 4150310"/>
              <a:gd name="connsiteX2" fmla="*/ 5316456 w 5316456"/>
              <a:gd name="connsiteY2" fmla="*/ 4150310 h 4150310"/>
              <a:gd name="connsiteX3" fmla="*/ 0 w 5316456"/>
              <a:gd name="connsiteY3" fmla="*/ 4150310 h 4150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4150310">
                <a:moveTo>
                  <a:pt x="0" y="0"/>
                </a:moveTo>
                <a:lnTo>
                  <a:pt x="5316456" y="0"/>
                </a:lnTo>
                <a:lnTo>
                  <a:pt x="5316456" y="4150310"/>
                </a:lnTo>
                <a:lnTo>
                  <a:pt x="0" y="415031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32667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FE76183-EA14-46EE-9E44-DC6B2C48F98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3428998"/>
          </a:xfrm>
          <a:custGeom>
            <a:avLst/>
            <a:gdLst>
              <a:gd name="connsiteX0" fmla="*/ 0 w 12192000"/>
              <a:gd name="connsiteY0" fmla="*/ 0 h 3428998"/>
              <a:gd name="connsiteX1" fmla="*/ 12192000 w 12192000"/>
              <a:gd name="connsiteY1" fmla="*/ 0 h 3428998"/>
              <a:gd name="connsiteX2" fmla="*/ 12192000 w 12192000"/>
              <a:gd name="connsiteY2" fmla="*/ 3428998 h 3428998"/>
              <a:gd name="connsiteX3" fmla="*/ 0 w 12192000"/>
              <a:gd name="connsiteY3" fmla="*/ 3428998 h 342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8">
                <a:moveTo>
                  <a:pt x="0" y="0"/>
                </a:moveTo>
                <a:lnTo>
                  <a:pt x="12192000" y="0"/>
                </a:lnTo>
                <a:lnTo>
                  <a:pt x="12192000" y="3428998"/>
                </a:lnTo>
                <a:lnTo>
                  <a:pt x="0" y="342899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59178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6EC32E8-0D13-4994-AC87-7924A7904987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61222" y="2057400"/>
            <a:ext cx="5316456" cy="3200400"/>
          </a:xfrm>
          <a:custGeom>
            <a:avLst/>
            <a:gdLst>
              <a:gd name="connsiteX0" fmla="*/ 0 w 5316456"/>
              <a:gd name="connsiteY0" fmla="*/ 0 h 3200400"/>
              <a:gd name="connsiteX1" fmla="*/ 5316456 w 5316456"/>
              <a:gd name="connsiteY1" fmla="*/ 0 h 3200400"/>
              <a:gd name="connsiteX2" fmla="*/ 5316456 w 5316456"/>
              <a:gd name="connsiteY2" fmla="*/ 3200400 h 3200400"/>
              <a:gd name="connsiteX3" fmla="*/ 0 w 5316456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3200400">
                <a:moveTo>
                  <a:pt x="0" y="0"/>
                </a:moveTo>
                <a:lnTo>
                  <a:pt x="5316456" y="0"/>
                </a:lnTo>
                <a:lnTo>
                  <a:pt x="5316456" y="3200400"/>
                </a:lnTo>
                <a:lnTo>
                  <a:pt x="0" y="32004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FC5D5D-A794-430B-98B3-40D7FC7C714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14322" y="2057400"/>
            <a:ext cx="5316456" cy="3200400"/>
          </a:xfrm>
          <a:custGeom>
            <a:avLst/>
            <a:gdLst>
              <a:gd name="connsiteX0" fmla="*/ 0 w 5316456"/>
              <a:gd name="connsiteY0" fmla="*/ 0 h 3200400"/>
              <a:gd name="connsiteX1" fmla="*/ 5316456 w 5316456"/>
              <a:gd name="connsiteY1" fmla="*/ 0 h 3200400"/>
              <a:gd name="connsiteX2" fmla="*/ 5316456 w 5316456"/>
              <a:gd name="connsiteY2" fmla="*/ 3200400 h 3200400"/>
              <a:gd name="connsiteX3" fmla="*/ 0 w 5316456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6456" h="3200400">
                <a:moveTo>
                  <a:pt x="0" y="0"/>
                </a:moveTo>
                <a:lnTo>
                  <a:pt x="5316456" y="0"/>
                </a:lnTo>
                <a:lnTo>
                  <a:pt x="5316456" y="3200400"/>
                </a:lnTo>
                <a:lnTo>
                  <a:pt x="0" y="32004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785861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66BFEB9-B969-4E73-902D-66ADCD8021E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3429000"/>
            <a:ext cx="12192000" cy="3428998"/>
          </a:xfrm>
          <a:custGeom>
            <a:avLst/>
            <a:gdLst>
              <a:gd name="connsiteX0" fmla="*/ 0 w 12192000"/>
              <a:gd name="connsiteY0" fmla="*/ 0 h 3428998"/>
              <a:gd name="connsiteX1" fmla="*/ 12192000 w 12192000"/>
              <a:gd name="connsiteY1" fmla="*/ 0 h 3428998"/>
              <a:gd name="connsiteX2" fmla="*/ 12192000 w 12192000"/>
              <a:gd name="connsiteY2" fmla="*/ 3428998 h 3428998"/>
              <a:gd name="connsiteX3" fmla="*/ 0 w 12192000"/>
              <a:gd name="connsiteY3" fmla="*/ 3428998 h 342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8">
                <a:moveTo>
                  <a:pt x="0" y="0"/>
                </a:moveTo>
                <a:lnTo>
                  <a:pt x="12192000" y="0"/>
                </a:lnTo>
                <a:lnTo>
                  <a:pt x="12192000" y="3428998"/>
                </a:lnTo>
                <a:lnTo>
                  <a:pt x="0" y="342899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604439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21C363-CAF6-4D3E-B91B-99149ADD644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5332" y="888236"/>
            <a:ext cx="4117975" cy="2565400"/>
          </a:xfrm>
          <a:custGeom>
            <a:avLst/>
            <a:gdLst>
              <a:gd name="connsiteX0" fmla="*/ 0 w 4117975"/>
              <a:gd name="connsiteY0" fmla="*/ 0 h 2565400"/>
              <a:gd name="connsiteX1" fmla="*/ 4117975 w 4117975"/>
              <a:gd name="connsiteY1" fmla="*/ 0 h 2565400"/>
              <a:gd name="connsiteX2" fmla="*/ 4117975 w 4117975"/>
              <a:gd name="connsiteY2" fmla="*/ 2565400 h 2565400"/>
              <a:gd name="connsiteX3" fmla="*/ 0 w 4117975"/>
              <a:gd name="connsiteY3" fmla="*/ 2565400 h 256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7975" h="2565400">
                <a:moveTo>
                  <a:pt x="0" y="0"/>
                </a:moveTo>
                <a:lnTo>
                  <a:pt x="4117975" y="0"/>
                </a:lnTo>
                <a:lnTo>
                  <a:pt x="4117975" y="2565400"/>
                </a:lnTo>
                <a:lnTo>
                  <a:pt x="0" y="25654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B6659E8-972C-4570-9177-F09C1AB5414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09656" y="4150257"/>
            <a:ext cx="2882268" cy="1785884"/>
          </a:xfrm>
          <a:custGeom>
            <a:avLst/>
            <a:gdLst>
              <a:gd name="connsiteX0" fmla="*/ 0 w 2882268"/>
              <a:gd name="connsiteY0" fmla="*/ 0 h 1785884"/>
              <a:gd name="connsiteX1" fmla="*/ 2882268 w 2882268"/>
              <a:gd name="connsiteY1" fmla="*/ 0 h 1785884"/>
              <a:gd name="connsiteX2" fmla="*/ 2882268 w 2882268"/>
              <a:gd name="connsiteY2" fmla="*/ 1785884 h 1785884"/>
              <a:gd name="connsiteX3" fmla="*/ 0 w 2882268"/>
              <a:gd name="connsiteY3" fmla="*/ 1785884 h 178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2268" h="1785884">
                <a:moveTo>
                  <a:pt x="0" y="0"/>
                </a:moveTo>
                <a:lnTo>
                  <a:pt x="2882268" y="0"/>
                </a:lnTo>
                <a:lnTo>
                  <a:pt x="2882268" y="1785884"/>
                </a:lnTo>
                <a:lnTo>
                  <a:pt x="0" y="178588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97326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CA1DE67-0FA6-4496-AF2A-F662DA959EF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5999" y="0"/>
            <a:ext cx="6096001" cy="6857998"/>
          </a:xfrm>
          <a:custGeom>
            <a:avLst/>
            <a:gdLst>
              <a:gd name="connsiteX0" fmla="*/ 0 w 6096001"/>
              <a:gd name="connsiteY0" fmla="*/ 0 h 6857998"/>
              <a:gd name="connsiteX1" fmla="*/ 6096001 w 6096001"/>
              <a:gd name="connsiteY1" fmla="*/ 0 h 6857998"/>
              <a:gd name="connsiteX2" fmla="*/ 6096001 w 6096001"/>
              <a:gd name="connsiteY2" fmla="*/ 6857998 h 6857998"/>
              <a:gd name="connsiteX3" fmla="*/ 0 w 6096001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857998">
                <a:moveTo>
                  <a:pt x="0" y="0"/>
                </a:moveTo>
                <a:lnTo>
                  <a:pt x="6096001" y="0"/>
                </a:lnTo>
                <a:lnTo>
                  <a:pt x="6096001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87761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CDD514E-A9F8-456A-8CD1-B0C86198AA1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10174" y="0"/>
            <a:ext cx="6477001" cy="3429000"/>
          </a:xfrm>
          <a:custGeom>
            <a:avLst/>
            <a:gdLst>
              <a:gd name="connsiteX0" fmla="*/ 0 w 6477001"/>
              <a:gd name="connsiteY0" fmla="*/ 0 h 3429000"/>
              <a:gd name="connsiteX1" fmla="*/ 6477001 w 6477001"/>
              <a:gd name="connsiteY1" fmla="*/ 0 h 3429000"/>
              <a:gd name="connsiteX2" fmla="*/ 6477001 w 6477001"/>
              <a:gd name="connsiteY2" fmla="*/ 3429000 h 3429000"/>
              <a:gd name="connsiteX3" fmla="*/ 0 w 6477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7001" h="3429000">
                <a:moveTo>
                  <a:pt x="0" y="0"/>
                </a:moveTo>
                <a:lnTo>
                  <a:pt x="6477001" y="0"/>
                </a:lnTo>
                <a:lnTo>
                  <a:pt x="647700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5830030-A854-4193-8EE9-D82A605ECC0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0174" y="3429000"/>
            <a:ext cx="6477001" cy="3429000"/>
          </a:xfrm>
          <a:custGeom>
            <a:avLst/>
            <a:gdLst>
              <a:gd name="connsiteX0" fmla="*/ 0 w 6477001"/>
              <a:gd name="connsiteY0" fmla="*/ 0 h 3429000"/>
              <a:gd name="connsiteX1" fmla="*/ 6477001 w 6477001"/>
              <a:gd name="connsiteY1" fmla="*/ 0 h 3429000"/>
              <a:gd name="connsiteX2" fmla="*/ 6477001 w 6477001"/>
              <a:gd name="connsiteY2" fmla="*/ 3429000 h 3429000"/>
              <a:gd name="connsiteX3" fmla="*/ 0 w 6477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7001" h="3429000">
                <a:moveTo>
                  <a:pt x="0" y="0"/>
                </a:moveTo>
                <a:lnTo>
                  <a:pt x="6477001" y="0"/>
                </a:lnTo>
                <a:lnTo>
                  <a:pt x="647700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6833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0B27FBC-CFA6-4D19-9F7E-EDB7EF3C7A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1" cy="6857998"/>
          </a:xfrm>
          <a:custGeom>
            <a:avLst/>
            <a:gdLst>
              <a:gd name="connsiteX0" fmla="*/ 0 w 6096001"/>
              <a:gd name="connsiteY0" fmla="*/ 0 h 6857998"/>
              <a:gd name="connsiteX1" fmla="*/ 6096001 w 6096001"/>
              <a:gd name="connsiteY1" fmla="*/ 0 h 6857998"/>
              <a:gd name="connsiteX2" fmla="*/ 6096001 w 6096001"/>
              <a:gd name="connsiteY2" fmla="*/ 6857998 h 6857998"/>
              <a:gd name="connsiteX3" fmla="*/ 0 w 6096001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857998">
                <a:moveTo>
                  <a:pt x="0" y="0"/>
                </a:moveTo>
                <a:lnTo>
                  <a:pt x="6096001" y="0"/>
                </a:lnTo>
                <a:lnTo>
                  <a:pt x="6096001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8583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FB65AB-9FB4-4A0F-96DF-8BD64C9203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06799" y="3429000"/>
            <a:ext cx="8585200" cy="3429000"/>
          </a:xfrm>
          <a:custGeom>
            <a:avLst/>
            <a:gdLst>
              <a:gd name="connsiteX0" fmla="*/ 0 w 8585200"/>
              <a:gd name="connsiteY0" fmla="*/ 0 h 3429000"/>
              <a:gd name="connsiteX1" fmla="*/ 8585200 w 8585200"/>
              <a:gd name="connsiteY1" fmla="*/ 0 h 3429000"/>
              <a:gd name="connsiteX2" fmla="*/ 8585200 w 8585200"/>
              <a:gd name="connsiteY2" fmla="*/ 3429000 h 3429000"/>
              <a:gd name="connsiteX3" fmla="*/ 0 w 85852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85200" h="3429000">
                <a:moveTo>
                  <a:pt x="0" y="0"/>
                </a:moveTo>
                <a:lnTo>
                  <a:pt x="8585200" y="0"/>
                </a:lnTo>
                <a:lnTo>
                  <a:pt x="85852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D7CB9A-1B6B-457B-9919-1310A588BDF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1" cy="3429000"/>
          </a:xfrm>
          <a:custGeom>
            <a:avLst/>
            <a:gdLst>
              <a:gd name="connsiteX0" fmla="*/ 0 w 6096001"/>
              <a:gd name="connsiteY0" fmla="*/ 0 h 3429000"/>
              <a:gd name="connsiteX1" fmla="*/ 6096001 w 6096001"/>
              <a:gd name="connsiteY1" fmla="*/ 0 h 3429000"/>
              <a:gd name="connsiteX2" fmla="*/ 6096001 w 6096001"/>
              <a:gd name="connsiteY2" fmla="*/ 3429000 h 3429000"/>
              <a:gd name="connsiteX3" fmla="*/ 0 w 6096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0">
                <a:moveTo>
                  <a:pt x="0" y="0"/>
                </a:moveTo>
                <a:lnTo>
                  <a:pt x="6096001" y="0"/>
                </a:lnTo>
                <a:lnTo>
                  <a:pt x="609600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0844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55EDFB-AEFB-4899-98BA-4316C087D6F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1333491"/>
            <a:ext cx="4064000" cy="5524506"/>
          </a:xfrm>
          <a:custGeom>
            <a:avLst/>
            <a:gdLst>
              <a:gd name="connsiteX0" fmla="*/ 0 w 4064000"/>
              <a:gd name="connsiteY0" fmla="*/ 0 h 5524506"/>
              <a:gd name="connsiteX1" fmla="*/ 4064000 w 4064000"/>
              <a:gd name="connsiteY1" fmla="*/ 0 h 5524506"/>
              <a:gd name="connsiteX2" fmla="*/ 4064000 w 4064000"/>
              <a:gd name="connsiteY2" fmla="*/ 5524506 h 5524506"/>
              <a:gd name="connsiteX3" fmla="*/ 0 w 4064000"/>
              <a:gd name="connsiteY3" fmla="*/ 5524506 h 552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5524506">
                <a:moveTo>
                  <a:pt x="0" y="0"/>
                </a:moveTo>
                <a:lnTo>
                  <a:pt x="4064000" y="0"/>
                </a:lnTo>
                <a:lnTo>
                  <a:pt x="4064000" y="5524506"/>
                </a:lnTo>
                <a:lnTo>
                  <a:pt x="0" y="552450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AAD83A-81DC-483B-BEFB-5CB5331F21F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63999" y="-1"/>
            <a:ext cx="4064000" cy="5524506"/>
          </a:xfrm>
          <a:custGeom>
            <a:avLst/>
            <a:gdLst>
              <a:gd name="connsiteX0" fmla="*/ 0 w 4064000"/>
              <a:gd name="connsiteY0" fmla="*/ 0 h 5524506"/>
              <a:gd name="connsiteX1" fmla="*/ 4064000 w 4064000"/>
              <a:gd name="connsiteY1" fmla="*/ 0 h 5524506"/>
              <a:gd name="connsiteX2" fmla="*/ 4064000 w 4064000"/>
              <a:gd name="connsiteY2" fmla="*/ 5524506 h 5524506"/>
              <a:gd name="connsiteX3" fmla="*/ 0 w 4064000"/>
              <a:gd name="connsiteY3" fmla="*/ 5524506 h 552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5524506">
                <a:moveTo>
                  <a:pt x="0" y="0"/>
                </a:moveTo>
                <a:lnTo>
                  <a:pt x="4064000" y="0"/>
                </a:lnTo>
                <a:lnTo>
                  <a:pt x="4064000" y="5524506"/>
                </a:lnTo>
                <a:lnTo>
                  <a:pt x="0" y="552450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53C653-2D77-4B5B-AF1F-7F623F4AED2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27998" y="1333491"/>
            <a:ext cx="4064000" cy="5524506"/>
          </a:xfrm>
          <a:custGeom>
            <a:avLst/>
            <a:gdLst>
              <a:gd name="connsiteX0" fmla="*/ 0 w 4064000"/>
              <a:gd name="connsiteY0" fmla="*/ 0 h 5524506"/>
              <a:gd name="connsiteX1" fmla="*/ 4064000 w 4064000"/>
              <a:gd name="connsiteY1" fmla="*/ 0 h 5524506"/>
              <a:gd name="connsiteX2" fmla="*/ 4064000 w 4064000"/>
              <a:gd name="connsiteY2" fmla="*/ 5524506 h 5524506"/>
              <a:gd name="connsiteX3" fmla="*/ 0 w 4064000"/>
              <a:gd name="connsiteY3" fmla="*/ 5524506 h 552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5524506">
                <a:moveTo>
                  <a:pt x="0" y="0"/>
                </a:moveTo>
                <a:lnTo>
                  <a:pt x="4064000" y="0"/>
                </a:lnTo>
                <a:lnTo>
                  <a:pt x="4064000" y="5524506"/>
                </a:lnTo>
                <a:lnTo>
                  <a:pt x="0" y="552450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2486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936C98-E24A-4F25-A19F-24A72A9E094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2" y="0"/>
            <a:ext cx="6096001" cy="3429000"/>
          </a:xfrm>
          <a:custGeom>
            <a:avLst/>
            <a:gdLst>
              <a:gd name="connsiteX0" fmla="*/ 0 w 6096001"/>
              <a:gd name="connsiteY0" fmla="*/ 0 h 3429000"/>
              <a:gd name="connsiteX1" fmla="*/ 6096001 w 6096001"/>
              <a:gd name="connsiteY1" fmla="*/ 0 h 3429000"/>
              <a:gd name="connsiteX2" fmla="*/ 6096001 w 6096001"/>
              <a:gd name="connsiteY2" fmla="*/ 3429000 h 3429000"/>
              <a:gd name="connsiteX3" fmla="*/ 0 w 6096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0">
                <a:moveTo>
                  <a:pt x="0" y="0"/>
                </a:moveTo>
                <a:lnTo>
                  <a:pt x="6096001" y="0"/>
                </a:lnTo>
                <a:lnTo>
                  <a:pt x="609600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C4C863-721C-4C47-B144-5E384F0C97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5999" y="0"/>
            <a:ext cx="6096001" cy="3429000"/>
          </a:xfrm>
          <a:custGeom>
            <a:avLst/>
            <a:gdLst>
              <a:gd name="connsiteX0" fmla="*/ 0 w 6096001"/>
              <a:gd name="connsiteY0" fmla="*/ 0 h 3429000"/>
              <a:gd name="connsiteX1" fmla="*/ 6096001 w 6096001"/>
              <a:gd name="connsiteY1" fmla="*/ 0 h 3429000"/>
              <a:gd name="connsiteX2" fmla="*/ 6096001 w 6096001"/>
              <a:gd name="connsiteY2" fmla="*/ 3429000 h 3429000"/>
              <a:gd name="connsiteX3" fmla="*/ 0 w 6096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0">
                <a:moveTo>
                  <a:pt x="0" y="0"/>
                </a:moveTo>
                <a:lnTo>
                  <a:pt x="6096001" y="0"/>
                </a:lnTo>
                <a:lnTo>
                  <a:pt x="609600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FE236C7-276C-4A09-966A-B2510EBEEC9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95999" y="3429000"/>
            <a:ext cx="6096001" cy="3429000"/>
          </a:xfrm>
          <a:custGeom>
            <a:avLst/>
            <a:gdLst>
              <a:gd name="connsiteX0" fmla="*/ 0 w 6096001"/>
              <a:gd name="connsiteY0" fmla="*/ 0 h 3429000"/>
              <a:gd name="connsiteX1" fmla="*/ 6096001 w 6096001"/>
              <a:gd name="connsiteY1" fmla="*/ 0 h 3429000"/>
              <a:gd name="connsiteX2" fmla="*/ 6096001 w 6096001"/>
              <a:gd name="connsiteY2" fmla="*/ 3429000 h 3429000"/>
              <a:gd name="connsiteX3" fmla="*/ 0 w 6096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0">
                <a:moveTo>
                  <a:pt x="0" y="0"/>
                </a:moveTo>
                <a:lnTo>
                  <a:pt x="6096001" y="0"/>
                </a:lnTo>
                <a:lnTo>
                  <a:pt x="609600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2CE518-4D35-4453-9B7C-D9C6055328C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2" y="3429000"/>
            <a:ext cx="6096001" cy="3429000"/>
          </a:xfrm>
          <a:custGeom>
            <a:avLst/>
            <a:gdLst>
              <a:gd name="connsiteX0" fmla="*/ 0 w 6096001"/>
              <a:gd name="connsiteY0" fmla="*/ 0 h 3429000"/>
              <a:gd name="connsiteX1" fmla="*/ 6096001 w 6096001"/>
              <a:gd name="connsiteY1" fmla="*/ 0 h 3429000"/>
              <a:gd name="connsiteX2" fmla="*/ 6096001 w 6096001"/>
              <a:gd name="connsiteY2" fmla="*/ 3429000 h 3429000"/>
              <a:gd name="connsiteX3" fmla="*/ 0 w 6096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0">
                <a:moveTo>
                  <a:pt x="0" y="0"/>
                </a:moveTo>
                <a:lnTo>
                  <a:pt x="6096001" y="0"/>
                </a:lnTo>
                <a:lnTo>
                  <a:pt x="609600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3632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C1D23A7-BA2A-4771-A5DE-D5DFB49557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16114" y="853276"/>
            <a:ext cx="9959770" cy="4683924"/>
          </a:xfrm>
          <a:custGeom>
            <a:avLst/>
            <a:gdLst>
              <a:gd name="connsiteX0" fmla="*/ 0 w 9959770"/>
              <a:gd name="connsiteY0" fmla="*/ 0 h 4683924"/>
              <a:gd name="connsiteX1" fmla="*/ 9959770 w 9959770"/>
              <a:gd name="connsiteY1" fmla="*/ 0 h 4683924"/>
              <a:gd name="connsiteX2" fmla="*/ 9959770 w 9959770"/>
              <a:gd name="connsiteY2" fmla="*/ 4683924 h 4683924"/>
              <a:gd name="connsiteX3" fmla="*/ 0 w 9959770"/>
              <a:gd name="connsiteY3" fmla="*/ 4683924 h 4683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9770" h="4683924">
                <a:moveTo>
                  <a:pt x="0" y="0"/>
                </a:moveTo>
                <a:lnTo>
                  <a:pt x="9959770" y="0"/>
                </a:lnTo>
                <a:lnTo>
                  <a:pt x="9959770" y="4683924"/>
                </a:lnTo>
                <a:lnTo>
                  <a:pt x="0" y="468392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d-ID" dirty="0"/>
              <a:t>Insert Image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555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0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539BC8D-408B-4878-84B1-6FA3105BB556}"/>
              </a:ext>
            </a:extLst>
          </p:cNvPr>
          <p:cNvSpPr/>
          <p:nvPr/>
        </p:nvSpPr>
        <p:spPr>
          <a:xfrm>
            <a:off x="0" y="0"/>
            <a:ext cx="12192000" cy="2057400"/>
          </a:xfrm>
          <a:custGeom>
            <a:avLst/>
            <a:gdLst>
              <a:gd name="connsiteX0" fmla="*/ 0 w 4208086"/>
              <a:gd name="connsiteY0" fmla="*/ 0 h 2590434"/>
              <a:gd name="connsiteX1" fmla="*/ 4208086 w 4208086"/>
              <a:gd name="connsiteY1" fmla="*/ 0 h 2590434"/>
              <a:gd name="connsiteX2" fmla="*/ 4208086 w 4208086"/>
              <a:gd name="connsiteY2" fmla="*/ 2590434 h 2590434"/>
              <a:gd name="connsiteX3" fmla="*/ 0 w 4208086"/>
              <a:gd name="connsiteY3" fmla="*/ 2590434 h 259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086" h="2590434">
                <a:moveTo>
                  <a:pt x="0" y="0"/>
                </a:moveTo>
                <a:lnTo>
                  <a:pt x="4208086" y="0"/>
                </a:lnTo>
                <a:lnTo>
                  <a:pt x="4208086" y="2590434"/>
                </a:lnTo>
                <a:lnTo>
                  <a:pt x="0" y="25904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B32870-289A-463B-8A2F-9E3342EB06DE}"/>
              </a:ext>
            </a:extLst>
          </p:cNvPr>
          <p:cNvSpPr/>
          <p:nvPr/>
        </p:nvSpPr>
        <p:spPr>
          <a:xfrm>
            <a:off x="7208693" y="5200650"/>
            <a:ext cx="4983307" cy="16573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7990EE-5A3B-4B37-8278-B11B93D1922F}"/>
              </a:ext>
            </a:extLst>
          </p:cNvPr>
          <p:cNvSpPr txBox="1"/>
          <p:nvPr/>
        </p:nvSpPr>
        <p:spPr>
          <a:xfrm>
            <a:off x="1465118" y="4672073"/>
            <a:ext cx="4983307" cy="7422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38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75000"/>
              </a:lnSpc>
            </a:pPr>
            <a:r>
              <a:rPr lang="en-US" sz="5400" b="0" dirty="0"/>
              <a:t>Photo Album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7FF47-7DE1-45CD-A0A3-0F42D8EC7B1F}"/>
              </a:ext>
            </a:extLst>
          </p:cNvPr>
          <p:cNvSpPr txBox="1"/>
          <p:nvPr/>
        </p:nvSpPr>
        <p:spPr>
          <a:xfrm>
            <a:off x="1491528" y="5241758"/>
            <a:ext cx="49304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A Journey Through Time</a:t>
            </a:r>
            <a:endParaRPr lang="en-ID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D97C10-0BFD-437A-8378-E2CE31CD7A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BD453F0-49AF-43BD-9874-CD95D36684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3917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4C89A36-0D3B-4F4F-91F0-B394762C4AAC}"/>
              </a:ext>
            </a:extLst>
          </p:cNvPr>
          <p:cNvSpPr/>
          <p:nvPr/>
        </p:nvSpPr>
        <p:spPr>
          <a:xfrm>
            <a:off x="1146536" y="812809"/>
            <a:ext cx="4827096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BC7E-E7B9-442B-ACC9-773C8E0F6DCE}"/>
              </a:ext>
            </a:extLst>
          </p:cNvPr>
          <p:cNvSpPr txBox="1"/>
          <p:nvPr/>
        </p:nvSpPr>
        <p:spPr>
          <a:xfrm>
            <a:off x="1514113" y="1137707"/>
            <a:ext cx="3896087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Album</a:t>
            </a:r>
            <a:endParaRPr lang="en-ID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3D04DF-EFD7-49DB-875D-333B70E3E6B3}"/>
              </a:ext>
            </a:extLst>
          </p:cNvPr>
          <p:cNvSpPr txBox="1"/>
          <p:nvPr/>
        </p:nvSpPr>
        <p:spPr>
          <a:xfrm>
            <a:off x="6680200" y="971723"/>
            <a:ext cx="4622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The album's significance in preserving memories, telling stories, and celebrating life's milestones.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D163DF8-CE31-4419-A489-68B7B4F21E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093186A-2DB8-45B3-8E39-C80B2EAA532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31C5C13-C2A7-4FDC-828D-C79300D8892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131800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D233D4-2F50-4875-8374-3DB3449BF38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F0D194-2D52-47E3-B59F-3C08EB60177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D65B1A2-2A3D-4097-B8D8-BF6CD7EFB28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1B6046-B1FD-46A7-80A2-BD80308C3A38}"/>
              </a:ext>
            </a:extLst>
          </p:cNvPr>
          <p:cNvSpPr/>
          <p:nvPr/>
        </p:nvSpPr>
        <p:spPr>
          <a:xfrm>
            <a:off x="563316" y="2029542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93AC99-2FD1-4B3A-9EFB-52C148EF6DE1}"/>
              </a:ext>
            </a:extLst>
          </p:cNvPr>
          <p:cNvSpPr txBox="1"/>
          <p:nvPr/>
        </p:nvSpPr>
        <p:spPr>
          <a:xfrm>
            <a:off x="814375" y="2183136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Memories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6A86A7-E59E-4D0D-8E25-560B46750EDF}"/>
              </a:ext>
            </a:extLst>
          </p:cNvPr>
          <p:cNvSpPr/>
          <p:nvPr/>
        </p:nvSpPr>
        <p:spPr>
          <a:xfrm>
            <a:off x="4199200" y="5069757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774BC-F9F7-4012-90D0-7F1F6E31D0EA}"/>
              </a:ext>
            </a:extLst>
          </p:cNvPr>
          <p:cNvSpPr txBox="1"/>
          <p:nvPr/>
        </p:nvSpPr>
        <p:spPr>
          <a:xfrm>
            <a:off x="4450259" y="5223351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Moments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DD20EA-EF1D-4D00-926C-81F960CA6792}"/>
              </a:ext>
            </a:extLst>
          </p:cNvPr>
          <p:cNvSpPr/>
          <p:nvPr/>
        </p:nvSpPr>
        <p:spPr>
          <a:xfrm>
            <a:off x="7862324" y="1988147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27041A-A0E3-4331-BB6B-735C89F080C4}"/>
              </a:ext>
            </a:extLst>
          </p:cNvPr>
          <p:cNvSpPr txBox="1"/>
          <p:nvPr/>
        </p:nvSpPr>
        <p:spPr>
          <a:xfrm>
            <a:off x="8113383" y="2141741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Lover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CB40FC-8882-45AE-A035-24BFC7196E4B}"/>
              </a:ext>
            </a:extLst>
          </p:cNvPr>
          <p:cNvSpPr txBox="1"/>
          <p:nvPr/>
        </p:nvSpPr>
        <p:spPr>
          <a:xfrm>
            <a:off x="2039577" y="680243"/>
            <a:ext cx="8112847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/>
              <a:t>Sharing Experiences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95771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174997-72A3-46B4-A3A5-AC7D9BDDBB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36101D-AA4F-4769-A5D5-A7F82FF5C6C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130D6EB-9C76-4882-BDD1-2863F528D8E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5ED0CE-39BF-47A0-A1A8-C5759BE4594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FF1A47-DA3D-4305-ABEA-EC2F7EC1E8E7}"/>
              </a:ext>
            </a:extLst>
          </p:cNvPr>
          <p:cNvSpPr txBox="1"/>
          <p:nvPr/>
        </p:nvSpPr>
        <p:spPr>
          <a:xfrm rot="16200000">
            <a:off x="-1069167" y="2803887"/>
            <a:ext cx="5558020" cy="15109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/>
              <a:t>Documenting Life Events</a:t>
            </a:r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6D4A04-4C4A-4E4C-8903-9D69CC892F1F}"/>
              </a:ext>
            </a:extLst>
          </p:cNvPr>
          <p:cNvSpPr/>
          <p:nvPr/>
        </p:nvSpPr>
        <p:spPr>
          <a:xfrm>
            <a:off x="5451274" y="2991475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BC0DFB-699F-428F-8573-27306745878E}"/>
              </a:ext>
            </a:extLst>
          </p:cNvPr>
          <p:cNvSpPr txBox="1"/>
          <p:nvPr/>
        </p:nvSpPr>
        <p:spPr>
          <a:xfrm>
            <a:off x="5702333" y="3145069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Moments</a:t>
            </a:r>
            <a:endParaRPr lang="en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918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5F06413-E8C9-4B98-AD6B-B9617C4B86A1}"/>
              </a:ext>
            </a:extLst>
          </p:cNvPr>
          <p:cNvSpPr txBox="1"/>
          <p:nvPr/>
        </p:nvSpPr>
        <p:spPr>
          <a:xfrm>
            <a:off x="1158153" y="4169327"/>
            <a:ext cx="4086947" cy="11431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sz="4000" dirty="0"/>
              <a:t>Celebrating Milestones</a:t>
            </a:r>
            <a:endParaRPr lang="en-ID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D744B5-7B73-438A-BF75-6780F410CCB7}"/>
              </a:ext>
            </a:extLst>
          </p:cNvPr>
          <p:cNvSpPr txBox="1"/>
          <p:nvPr/>
        </p:nvSpPr>
        <p:spPr>
          <a:xfrm>
            <a:off x="1158152" y="5476972"/>
            <a:ext cx="3782147" cy="79310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Maecenas porttitor congue massa. Fusce posuere, magna sed pulvinar.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2B19AA-A08E-4C7A-8331-55FAB582CA23}"/>
              </a:ext>
            </a:extLst>
          </p:cNvPr>
          <p:cNvSpPr/>
          <p:nvPr/>
        </p:nvSpPr>
        <p:spPr>
          <a:xfrm>
            <a:off x="7242672" y="3752849"/>
            <a:ext cx="424033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E43672-D1C1-40BD-99E3-0D802240660D}"/>
              </a:ext>
            </a:extLst>
          </p:cNvPr>
          <p:cNvSpPr txBox="1"/>
          <p:nvPr/>
        </p:nvSpPr>
        <p:spPr>
          <a:xfrm>
            <a:off x="7754945" y="4235618"/>
            <a:ext cx="32157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album's significance in preserving memories and telling stories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C1F0DA0-53E4-4B4E-83FF-571FC618FE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739153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0B5C65C-5F86-42E8-80A6-CFB9AD97DADB}"/>
              </a:ext>
            </a:extLst>
          </p:cNvPr>
          <p:cNvSpPr txBox="1"/>
          <p:nvPr/>
        </p:nvSpPr>
        <p:spPr>
          <a:xfrm>
            <a:off x="1116115" y="6236234"/>
            <a:ext cx="9959770" cy="3129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DB397C-F9C7-49B4-9B86-F78A9C29000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2A25DB3-257B-4D7A-ABF8-A40AF6F0507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126316A-37DE-4BE4-BEEC-CA21AA58167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F03F6C7-BA99-4DD9-9B4F-0C33B2D9A2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EC0D3FE-D03E-49F8-812E-3F5BAC32A8C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25A5C7F-3FB7-45C7-A7B5-83127D60E7A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0E7F6A-F571-43F3-ABA0-6C44552543DC}"/>
              </a:ext>
            </a:extLst>
          </p:cNvPr>
          <p:cNvSpPr/>
          <p:nvPr/>
        </p:nvSpPr>
        <p:spPr>
          <a:xfrm>
            <a:off x="3682199" y="2376491"/>
            <a:ext cx="4827096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0FBB71-20FB-4720-8E43-2A10D52D75BA}"/>
              </a:ext>
            </a:extLst>
          </p:cNvPr>
          <p:cNvSpPr txBox="1"/>
          <p:nvPr/>
        </p:nvSpPr>
        <p:spPr>
          <a:xfrm>
            <a:off x="4049776" y="2701389"/>
            <a:ext cx="3896087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Album</a:t>
            </a:r>
            <a:endParaRPr lang="en-ID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186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BA760AA-7D02-4F43-A7CF-57D9E5085E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0FE200-0BF0-4B10-AB6A-BE2AC16D11D7}"/>
              </a:ext>
            </a:extLst>
          </p:cNvPr>
          <p:cNvSpPr/>
          <p:nvPr/>
        </p:nvSpPr>
        <p:spPr>
          <a:xfrm>
            <a:off x="0" y="4254500"/>
            <a:ext cx="6870700" cy="260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915810-6F51-4EAA-B0CB-CD7540B557F7}"/>
              </a:ext>
            </a:extLst>
          </p:cNvPr>
          <p:cNvSpPr txBox="1"/>
          <p:nvPr/>
        </p:nvSpPr>
        <p:spPr>
          <a:xfrm>
            <a:off x="969818" y="5141973"/>
            <a:ext cx="4983307" cy="7422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38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75000"/>
              </a:lnSpc>
            </a:pPr>
            <a:r>
              <a:rPr lang="en-US" sz="5400" b="0" dirty="0">
                <a:solidFill>
                  <a:schemeClr val="bg1"/>
                </a:solidFill>
              </a:rPr>
              <a:t>Photo Album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37AA22-1091-4AA2-96A3-AE350A9FC377}"/>
              </a:ext>
            </a:extLst>
          </p:cNvPr>
          <p:cNvSpPr txBox="1"/>
          <p:nvPr/>
        </p:nvSpPr>
        <p:spPr>
          <a:xfrm>
            <a:off x="996228" y="5711658"/>
            <a:ext cx="49304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 Journey Through Time</a:t>
            </a:r>
            <a:endParaRPr lang="en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642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82E0F1-9105-485E-977D-B10E399D004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BFFA4BF-AD09-4002-AF34-CF5C1ADF567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515AB9-68D6-4A81-ACD2-CDA695B21CF2}"/>
              </a:ext>
            </a:extLst>
          </p:cNvPr>
          <p:cNvSpPr/>
          <p:nvPr/>
        </p:nvSpPr>
        <p:spPr>
          <a:xfrm>
            <a:off x="4292600" y="3429000"/>
            <a:ext cx="36068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9C677-32ED-4B17-9551-65C97FB06EA1}"/>
              </a:ext>
            </a:extLst>
          </p:cNvPr>
          <p:cNvSpPr txBox="1"/>
          <p:nvPr/>
        </p:nvSpPr>
        <p:spPr>
          <a:xfrm>
            <a:off x="4965700" y="4006190"/>
            <a:ext cx="2260601" cy="22746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album's significance in preserving memories, telling stories, and celebrating life's milestones.</a:t>
            </a:r>
          </a:p>
        </p:txBody>
      </p:sp>
    </p:spTree>
    <p:extLst>
      <p:ext uri="{BB962C8B-B14F-4D97-AF65-F5344CB8AC3E}">
        <p14:creationId xmlns:p14="http://schemas.microsoft.com/office/powerpoint/2010/main" val="3386936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0ABE51A-F12C-4E6A-9675-13995155DB9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9B455F3-7DFC-4EC9-A31E-3A61BDE0CA6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DB3627-F30A-43BB-A21F-3C4123FA648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0DC0A8-A033-46C1-A181-12DF14A930C0}"/>
              </a:ext>
            </a:extLst>
          </p:cNvPr>
          <p:cNvSpPr/>
          <p:nvPr/>
        </p:nvSpPr>
        <p:spPr>
          <a:xfrm>
            <a:off x="4152528" y="3064046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2444DE-70B5-4432-A2C1-05589D3986B4}"/>
              </a:ext>
            </a:extLst>
          </p:cNvPr>
          <p:cNvSpPr txBox="1"/>
          <p:nvPr/>
        </p:nvSpPr>
        <p:spPr>
          <a:xfrm>
            <a:off x="4403587" y="3217640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Moments</a:t>
            </a:r>
            <a:endParaRPr lang="en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8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E5B192F-D72D-4276-813D-E3886D88717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42801B-A65B-4BBB-BA3C-B5EFD9E64E0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D01E5FF-D987-454F-8CD2-2EF902E8686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129BAF3-9459-4405-9D40-63FB0B16D33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3FEE72-33DA-44A1-BF58-9B73F99F8567}"/>
              </a:ext>
            </a:extLst>
          </p:cNvPr>
          <p:cNvSpPr/>
          <p:nvPr/>
        </p:nvSpPr>
        <p:spPr>
          <a:xfrm>
            <a:off x="6182917" y="5826251"/>
            <a:ext cx="6009084" cy="10317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4F9FC-0EC3-4D1D-8DE7-87BADBD4112E}"/>
              </a:ext>
            </a:extLst>
          </p:cNvPr>
          <p:cNvSpPr txBox="1"/>
          <p:nvPr/>
        </p:nvSpPr>
        <p:spPr>
          <a:xfrm>
            <a:off x="6541027" y="6009956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Lorem ipsum dolor sit amet, consectetuer adipiscing elit. </a:t>
            </a:r>
            <a:endParaRPr lang="en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089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C38492-3FA9-4977-ADA7-2B37517CC5D7}"/>
              </a:ext>
            </a:extLst>
          </p:cNvPr>
          <p:cNvSpPr/>
          <p:nvPr/>
        </p:nvSpPr>
        <p:spPr>
          <a:xfrm>
            <a:off x="7488579" y="3833740"/>
            <a:ext cx="4127628" cy="3024260"/>
          </a:xfrm>
          <a:custGeom>
            <a:avLst/>
            <a:gdLst>
              <a:gd name="connsiteX0" fmla="*/ 0 w 5651497"/>
              <a:gd name="connsiteY0" fmla="*/ 0 h 2083869"/>
              <a:gd name="connsiteX1" fmla="*/ 5651497 w 5651497"/>
              <a:gd name="connsiteY1" fmla="*/ 0 h 2083869"/>
              <a:gd name="connsiteX2" fmla="*/ 5651497 w 5651497"/>
              <a:gd name="connsiteY2" fmla="*/ 2083869 h 2083869"/>
              <a:gd name="connsiteX3" fmla="*/ 0 w 5651497"/>
              <a:gd name="connsiteY3" fmla="*/ 2083869 h 2083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51497" h="2083869">
                <a:moveTo>
                  <a:pt x="0" y="0"/>
                </a:moveTo>
                <a:lnTo>
                  <a:pt x="5651497" y="0"/>
                </a:lnTo>
                <a:lnTo>
                  <a:pt x="5651497" y="2083869"/>
                </a:lnTo>
                <a:lnTo>
                  <a:pt x="0" y="20838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216B4F-266A-45C7-B752-0B323E144159}"/>
              </a:ext>
            </a:extLst>
          </p:cNvPr>
          <p:cNvSpPr txBox="1"/>
          <p:nvPr/>
        </p:nvSpPr>
        <p:spPr>
          <a:xfrm rot="16200000">
            <a:off x="-1069167" y="2803887"/>
            <a:ext cx="5558020" cy="15109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/>
              <a:t>Documenting Life Events</a:t>
            </a:r>
            <a:endParaRPr lang="en-ID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EC483D-3C73-4B35-8150-8E3E2DF0D18D}"/>
              </a:ext>
            </a:extLst>
          </p:cNvPr>
          <p:cNvSpPr txBox="1"/>
          <p:nvPr/>
        </p:nvSpPr>
        <p:spPr>
          <a:xfrm>
            <a:off x="8000852" y="4331929"/>
            <a:ext cx="32157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album's significance in preserving memories and telling stories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540863-262F-4D91-B7BD-75A863890597}"/>
              </a:ext>
            </a:extLst>
          </p:cNvPr>
          <p:cNvSpPr txBox="1"/>
          <p:nvPr/>
        </p:nvSpPr>
        <p:spPr>
          <a:xfrm>
            <a:off x="8000852" y="5735326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Lorem ipsum dolor sit amet, consectetuer adipiscing elit. 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33E542-BC23-41D5-B54D-2CE4F17FE1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C7A60D8-5CB4-4199-9480-4FBAD81BDA0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44F3B4-0E8D-41AA-BDE9-0B22FA0E8CE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283145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40C2BFA-6460-4340-B8EC-3DFB301A04D7}"/>
              </a:ext>
            </a:extLst>
          </p:cNvPr>
          <p:cNvSpPr txBox="1"/>
          <p:nvPr/>
        </p:nvSpPr>
        <p:spPr>
          <a:xfrm>
            <a:off x="672377" y="663713"/>
            <a:ext cx="27470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Collection of cherished memories</a:t>
            </a:r>
            <a:endParaRPr lang="en-ID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BB5B32-9737-4F60-99B7-B8A85C17EF0F}"/>
              </a:ext>
            </a:extLst>
          </p:cNvPr>
          <p:cNvSpPr/>
          <p:nvPr/>
        </p:nvSpPr>
        <p:spPr>
          <a:xfrm>
            <a:off x="0" y="4659244"/>
            <a:ext cx="6095999" cy="21987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AC0EF-0D62-4E8D-9D0B-462929540DC3}"/>
              </a:ext>
            </a:extLst>
          </p:cNvPr>
          <p:cNvSpPr txBox="1"/>
          <p:nvPr/>
        </p:nvSpPr>
        <p:spPr>
          <a:xfrm>
            <a:off x="672377" y="5050736"/>
            <a:ext cx="2747098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Lorem ipsum dolor sit amet, consectetuer adipiscing elit. 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4456A-4B2B-4011-B0EF-6E21395B3774}"/>
              </a:ext>
            </a:extLst>
          </p:cNvPr>
          <p:cNvSpPr txBox="1"/>
          <p:nvPr/>
        </p:nvSpPr>
        <p:spPr>
          <a:xfrm>
            <a:off x="672377" y="2366071"/>
            <a:ext cx="5099773" cy="15109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/>
              <a:t>Photography</a:t>
            </a:r>
          </a:p>
          <a:p>
            <a:pPr>
              <a:lnSpc>
                <a:spcPct val="85000"/>
              </a:lnSpc>
            </a:pPr>
            <a:r>
              <a:rPr lang="en-US" sz="5400" dirty="0"/>
              <a:t>History</a:t>
            </a:r>
            <a:endParaRPr lang="en-ID" sz="5400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7E3D923-22B0-4E36-8C6B-ED7B4579F57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53164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88ADCBE-81D7-4FDA-A296-6EE09F1C9124}"/>
              </a:ext>
            </a:extLst>
          </p:cNvPr>
          <p:cNvSpPr/>
          <p:nvPr/>
        </p:nvSpPr>
        <p:spPr>
          <a:xfrm>
            <a:off x="0" y="0"/>
            <a:ext cx="568959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A46E6B-FD9D-488B-AA7D-1D6703D4977F}"/>
              </a:ext>
            </a:extLst>
          </p:cNvPr>
          <p:cNvSpPr txBox="1"/>
          <p:nvPr/>
        </p:nvSpPr>
        <p:spPr>
          <a:xfrm rot="16200000">
            <a:off x="-1069167" y="2803887"/>
            <a:ext cx="5558020" cy="15109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Visual Storytelling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15DAE2D-C009-40F6-81C3-219F954D02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9F62C7-D797-4D06-B395-635BD4A3293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E81222B-F070-4B1B-9C64-9DD46136238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1D97ED-E3CD-44E4-8D18-1E88FD1CF42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FA9B98-D695-4D14-B3D7-8C0A3A4AEE7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5F8E0C2-EC4C-4185-8C70-560C43AB3DA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4203165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60631FC-8533-4517-975E-06E53C9F3774}"/>
              </a:ext>
            </a:extLst>
          </p:cNvPr>
          <p:cNvSpPr/>
          <p:nvPr/>
        </p:nvSpPr>
        <p:spPr>
          <a:xfrm>
            <a:off x="0" y="0"/>
            <a:ext cx="12192000" cy="4874210"/>
          </a:xfrm>
          <a:custGeom>
            <a:avLst/>
            <a:gdLst>
              <a:gd name="connsiteX0" fmla="*/ 0 w 4208086"/>
              <a:gd name="connsiteY0" fmla="*/ 0 h 2590434"/>
              <a:gd name="connsiteX1" fmla="*/ 4208086 w 4208086"/>
              <a:gd name="connsiteY1" fmla="*/ 0 h 2590434"/>
              <a:gd name="connsiteX2" fmla="*/ 4208086 w 4208086"/>
              <a:gd name="connsiteY2" fmla="*/ 2590434 h 2590434"/>
              <a:gd name="connsiteX3" fmla="*/ 0 w 4208086"/>
              <a:gd name="connsiteY3" fmla="*/ 2590434 h 259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086" h="2590434">
                <a:moveTo>
                  <a:pt x="0" y="0"/>
                </a:moveTo>
                <a:lnTo>
                  <a:pt x="4208086" y="0"/>
                </a:lnTo>
                <a:lnTo>
                  <a:pt x="4208086" y="2590434"/>
                </a:lnTo>
                <a:lnTo>
                  <a:pt x="0" y="25904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011224-78AC-48E0-88A3-0306CE7EC693}"/>
              </a:ext>
            </a:extLst>
          </p:cNvPr>
          <p:cNvSpPr/>
          <p:nvPr/>
        </p:nvSpPr>
        <p:spPr>
          <a:xfrm>
            <a:off x="561222" y="4874210"/>
            <a:ext cx="4827096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1A6328-3C7F-4FE2-9233-0E3F050BB907}"/>
              </a:ext>
            </a:extLst>
          </p:cNvPr>
          <p:cNvSpPr txBox="1"/>
          <p:nvPr/>
        </p:nvSpPr>
        <p:spPr>
          <a:xfrm>
            <a:off x="928799" y="5199108"/>
            <a:ext cx="3896087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Memories</a:t>
            </a:r>
            <a:endParaRPr lang="en-ID" sz="54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1377BA-EC9D-4207-B699-504FC5D9559C}"/>
              </a:ext>
            </a:extLst>
          </p:cNvPr>
          <p:cNvSpPr/>
          <p:nvPr/>
        </p:nvSpPr>
        <p:spPr>
          <a:xfrm>
            <a:off x="6314322" y="4874210"/>
            <a:ext cx="4827096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ECFEB-660B-4700-8C78-70711F395A58}"/>
              </a:ext>
            </a:extLst>
          </p:cNvPr>
          <p:cNvSpPr txBox="1"/>
          <p:nvPr/>
        </p:nvSpPr>
        <p:spPr>
          <a:xfrm>
            <a:off x="6681899" y="5199108"/>
            <a:ext cx="3896087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Moments</a:t>
            </a:r>
            <a:endParaRPr lang="en-ID" sz="5400" dirty="0">
              <a:solidFill>
                <a:schemeClr val="bg1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211132-00DE-4B23-A96D-EFE5EA83911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3C8CC9D-D622-42C6-B335-9EAC96689B5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073423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C84FFA9-A128-4A2B-9213-61A2E4AF5152}"/>
              </a:ext>
            </a:extLst>
          </p:cNvPr>
          <p:cNvSpPr/>
          <p:nvPr/>
        </p:nvSpPr>
        <p:spPr>
          <a:xfrm>
            <a:off x="-1" y="3428998"/>
            <a:ext cx="5686551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A372C61-5DAC-49F7-8851-B98F3531548E}"/>
              </a:ext>
            </a:extLst>
          </p:cNvPr>
          <p:cNvSpPr/>
          <p:nvPr/>
        </p:nvSpPr>
        <p:spPr>
          <a:xfrm>
            <a:off x="6859988" y="3996014"/>
            <a:ext cx="929045" cy="926178"/>
          </a:xfrm>
          <a:custGeom>
            <a:avLst/>
            <a:gdLst/>
            <a:ahLst/>
            <a:cxnLst/>
            <a:rect l="l" t="t" r="r" b="b"/>
            <a:pathLst>
              <a:path w="929045" h="926178">
                <a:moveTo>
                  <a:pt x="848095" y="2"/>
                </a:moveTo>
                <a:cubicBezTo>
                  <a:pt x="873644" y="-89"/>
                  <a:pt x="900627" y="2598"/>
                  <a:pt x="929045" y="8063"/>
                </a:cubicBezTo>
                <a:lnTo>
                  <a:pt x="907185" y="167640"/>
                </a:lnTo>
                <a:cubicBezTo>
                  <a:pt x="850349" y="163268"/>
                  <a:pt x="808815" y="174927"/>
                  <a:pt x="782584" y="202616"/>
                </a:cubicBezTo>
                <a:cubicBezTo>
                  <a:pt x="756352" y="230305"/>
                  <a:pt x="740321" y="267467"/>
                  <a:pt x="734492" y="314101"/>
                </a:cubicBezTo>
                <a:cubicBezTo>
                  <a:pt x="728662" y="360736"/>
                  <a:pt x="727205" y="411014"/>
                  <a:pt x="730120" y="464934"/>
                </a:cubicBezTo>
                <a:lnTo>
                  <a:pt x="929045" y="464934"/>
                </a:lnTo>
                <a:lnTo>
                  <a:pt x="929045" y="926178"/>
                </a:lnTo>
                <a:lnTo>
                  <a:pt x="555241" y="926178"/>
                </a:lnTo>
                <a:lnTo>
                  <a:pt x="555241" y="377495"/>
                </a:lnTo>
                <a:cubicBezTo>
                  <a:pt x="555241" y="243421"/>
                  <a:pt x="589124" y="142865"/>
                  <a:pt x="656889" y="75828"/>
                </a:cubicBezTo>
                <a:cubicBezTo>
                  <a:pt x="707713" y="25551"/>
                  <a:pt x="771449" y="276"/>
                  <a:pt x="848095" y="2"/>
                </a:cubicBezTo>
                <a:close/>
                <a:moveTo>
                  <a:pt x="292854" y="2"/>
                </a:moveTo>
                <a:cubicBezTo>
                  <a:pt x="318403" y="-89"/>
                  <a:pt x="345386" y="2598"/>
                  <a:pt x="373804" y="8063"/>
                </a:cubicBezTo>
                <a:lnTo>
                  <a:pt x="351944" y="167640"/>
                </a:lnTo>
                <a:cubicBezTo>
                  <a:pt x="295109" y="163268"/>
                  <a:pt x="253575" y="174927"/>
                  <a:pt x="227343" y="202616"/>
                </a:cubicBezTo>
                <a:cubicBezTo>
                  <a:pt x="201111" y="230305"/>
                  <a:pt x="185080" y="267467"/>
                  <a:pt x="179251" y="314101"/>
                </a:cubicBezTo>
                <a:cubicBezTo>
                  <a:pt x="173422" y="360736"/>
                  <a:pt x="171965" y="411014"/>
                  <a:pt x="174879" y="464934"/>
                </a:cubicBezTo>
                <a:lnTo>
                  <a:pt x="373804" y="464934"/>
                </a:lnTo>
                <a:lnTo>
                  <a:pt x="373804" y="926178"/>
                </a:lnTo>
                <a:lnTo>
                  <a:pt x="0" y="926178"/>
                </a:lnTo>
                <a:lnTo>
                  <a:pt x="0" y="377495"/>
                </a:lnTo>
                <a:cubicBezTo>
                  <a:pt x="0" y="243421"/>
                  <a:pt x="33883" y="142865"/>
                  <a:pt x="101649" y="75828"/>
                </a:cubicBezTo>
                <a:cubicBezTo>
                  <a:pt x="152473" y="25551"/>
                  <a:pt x="216208" y="276"/>
                  <a:pt x="292854" y="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529504-2A06-4BE9-9A6E-74715B0F6F6E}"/>
              </a:ext>
            </a:extLst>
          </p:cNvPr>
          <p:cNvSpPr txBox="1"/>
          <p:nvPr/>
        </p:nvSpPr>
        <p:spPr>
          <a:xfrm>
            <a:off x="7079190" y="4558475"/>
            <a:ext cx="3556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The album's significance in preserving memories, telling stories, and celebrating life's milestones.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D5F7E1-4260-4821-8054-52CC45888668}"/>
              </a:ext>
            </a:extLst>
          </p:cNvPr>
          <p:cNvSpPr txBox="1"/>
          <p:nvPr/>
        </p:nvSpPr>
        <p:spPr>
          <a:xfrm>
            <a:off x="859888" y="3753896"/>
            <a:ext cx="5099773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Album</a:t>
            </a:r>
            <a:endParaRPr lang="en-ID" sz="5400" dirty="0">
              <a:solidFill>
                <a:schemeClr val="bg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86118EC-43D1-4673-8145-14AF2031197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0114E1-80D0-47CB-80BC-3704F1742E00}"/>
              </a:ext>
            </a:extLst>
          </p:cNvPr>
          <p:cNvSpPr txBox="1"/>
          <p:nvPr/>
        </p:nvSpPr>
        <p:spPr>
          <a:xfrm>
            <a:off x="961488" y="5464949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77245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6FE2D7-5E81-4B9F-8624-CDD3F966724F}"/>
              </a:ext>
            </a:extLst>
          </p:cNvPr>
          <p:cNvSpPr txBox="1"/>
          <p:nvPr/>
        </p:nvSpPr>
        <p:spPr>
          <a:xfrm>
            <a:off x="561222" y="5571214"/>
            <a:ext cx="4686818" cy="3129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64DDB5-02EB-4C05-BE95-63DB165ACC70}"/>
              </a:ext>
            </a:extLst>
          </p:cNvPr>
          <p:cNvSpPr/>
          <p:nvPr/>
        </p:nvSpPr>
        <p:spPr>
          <a:xfrm>
            <a:off x="561223" y="1130300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A94CC3-E228-48C1-8CEA-AA7064508518}"/>
              </a:ext>
            </a:extLst>
          </p:cNvPr>
          <p:cNvSpPr txBox="1"/>
          <p:nvPr/>
        </p:nvSpPr>
        <p:spPr>
          <a:xfrm>
            <a:off x="812282" y="1283894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Memories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81DCA5-9F5C-46DF-8557-2E5B904DCB01}"/>
              </a:ext>
            </a:extLst>
          </p:cNvPr>
          <p:cNvSpPr txBox="1"/>
          <p:nvPr/>
        </p:nvSpPr>
        <p:spPr>
          <a:xfrm>
            <a:off x="6314322" y="5571214"/>
            <a:ext cx="4686818" cy="3129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58AD6B-4522-4BE7-8737-33D0E0A4AD64}"/>
              </a:ext>
            </a:extLst>
          </p:cNvPr>
          <p:cNvSpPr/>
          <p:nvPr/>
        </p:nvSpPr>
        <p:spPr>
          <a:xfrm>
            <a:off x="6314323" y="1130300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4D3D1D-D82D-4964-A25E-B991AD53E8AA}"/>
              </a:ext>
            </a:extLst>
          </p:cNvPr>
          <p:cNvSpPr txBox="1"/>
          <p:nvPr/>
        </p:nvSpPr>
        <p:spPr>
          <a:xfrm>
            <a:off x="6565382" y="1283894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Moments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10F481-39D9-4486-B353-12E3694539F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6389C0-3E88-4DC0-AF54-1471E3FD6B6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392213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BB8ADAA-CF55-44B3-9485-B8ABDB8C4D37}"/>
              </a:ext>
            </a:extLst>
          </p:cNvPr>
          <p:cNvGrpSpPr/>
          <p:nvPr/>
        </p:nvGrpSpPr>
        <p:grpSpPr>
          <a:xfrm>
            <a:off x="1158152" y="731354"/>
            <a:ext cx="4086948" cy="2053673"/>
            <a:chOff x="1158152" y="680554"/>
            <a:chExt cx="4086948" cy="205367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9D97213-B208-4682-BD2B-FE492A422A24}"/>
                </a:ext>
              </a:extLst>
            </p:cNvPr>
            <p:cNvSpPr txBox="1"/>
            <p:nvPr/>
          </p:nvSpPr>
          <p:spPr>
            <a:xfrm>
              <a:off x="1158153" y="680554"/>
              <a:ext cx="4086947" cy="11431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85000"/>
                </a:lnSpc>
                <a:defRPr sz="5400" b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defRPr>
              </a:lvl1pPr>
            </a:lstStyle>
            <a:p>
              <a:r>
                <a:rPr lang="en-US" sz="4000" dirty="0"/>
                <a:t>Celebrating Milestones</a:t>
              </a:r>
              <a:endParaRPr lang="en-ID" sz="4000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F4CEF72-6666-467C-A278-70DE18ABDE7D}"/>
                </a:ext>
              </a:extLst>
            </p:cNvPr>
            <p:cNvSpPr txBox="1"/>
            <p:nvPr/>
          </p:nvSpPr>
          <p:spPr>
            <a:xfrm>
              <a:off x="1158152" y="1941125"/>
              <a:ext cx="3782147" cy="7931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en-US" dirty="0"/>
                <a:t>Lorem ipsum dolor sit amet, consectetuer adipiscing elit. Maecenas porttitor congue massa. Fusce posuere, magna sed pulvinar.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8442D0C5-8CA0-49E3-B5C7-F10ED4978E28}"/>
              </a:ext>
            </a:extLst>
          </p:cNvPr>
          <p:cNvSpPr/>
          <p:nvPr/>
        </p:nvSpPr>
        <p:spPr>
          <a:xfrm>
            <a:off x="5600700" y="767590"/>
            <a:ext cx="5882302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63069D-F57F-4FDE-B139-23E4A70676C5}"/>
              </a:ext>
            </a:extLst>
          </p:cNvPr>
          <p:cNvSpPr txBox="1"/>
          <p:nvPr/>
        </p:nvSpPr>
        <p:spPr>
          <a:xfrm>
            <a:off x="6332545" y="1250359"/>
            <a:ext cx="32157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album's significance in preserving memories and telling stories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426BB52-5974-4F46-B06B-FDC0740882D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682510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E1E9F07-66E2-40A0-AE91-C2D67F881548}"/>
              </a:ext>
            </a:extLst>
          </p:cNvPr>
          <p:cNvSpPr/>
          <p:nvPr/>
        </p:nvSpPr>
        <p:spPr>
          <a:xfrm>
            <a:off x="0" y="4800600"/>
            <a:ext cx="12192000" cy="2057400"/>
          </a:xfrm>
          <a:custGeom>
            <a:avLst/>
            <a:gdLst>
              <a:gd name="connsiteX0" fmla="*/ 0 w 4208086"/>
              <a:gd name="connsiteY0" fmla="*/ 0 h 2590434"/>
              <a:gd name="connsiteX1" fmla="*/ 4208086 w 4208086"/>
              <a:gd name="connsiteY1" fmla="*/ 0 h 2590434"/>
              <a:gd name="connsiteX2" fmla="*/ 4208086 w 4208086"/>
              <a:gd name="connsiteY2" fmla="*/ 2590434 h 2590434"/>
              <a:gd name="connsiteX3" fmla="*/ 0 w 4208086"/>
              <a:gd name="connsiteY3" fmla="*/ 2590434 h 259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086" h="2590434">
                <a:moveTo>
                  <a:pt x="0" y="0"/>
                </a:moveTo>
                <a:lnTo>
                  <a:pt x="4208086" y="0"/>
                </a:lnTo>
                <a:lnTo>
                  <a:pt x="4208086" y="2590434"/>
                </a:lnTo>
                <a:lnTo>
                  <a:pt x="0" y="25904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28CF79-7955-4BDC-9B46-0C64CEC8B8CA}"/>
              </a:ext>
            </a:extLst>
          </p:cNvPr>
          <p:cNvSpPr/>
          <p:nvPr/>
        </p:nvSpPr>
        <p:spPr>
          <a:xfrm>
            <a:off x="0" y="0"/>
            <a:ext cx="4983307" cy="16573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A7675E-41AD-4126-8A26-29865A5FCDCC}"/>
              </a:ext>
            </a:extLst>
          </p:cNvPr>
          <p:cNvSpPr txBox="1"/>
          <p:nvPr/>
        </p:nvSpPr>
        <p:spPr>
          <a:xfrm>
            <a:off x="6343361" y="1737947"/>
            <a:ext cx="4983307" cy="7422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38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75000"/>
              </a:lnSpc>
            </a:pPr>
            <a:r>
              <a:rPr lang="en-US" sz="5400" b="0" dirty="0"/>
              <a:t>Thank You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A0492F-BD52-4F58-AAF1-2693DA4E41CE}"/>
              </a:ext>
            </a:extLst>
          </p:cNvPr>
          <p:cNvSpPr txBox="1"/>
          <p:nvPr/>
        </p:nvSpPr>
        <p:spPr>
          <a:xfrm>
            <a:off x="6369771" y="2307632"/>
            <a:ext cx="49304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For Journey Through Time</a:t>
            </a:r>
            <a:endParaRPr lang="en-ID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10859D-7EFC-477C-8D8A-646DEDED15B7}"/>
              </a:ext>
            </a:extLst>
          </p:cNvPr>
          <p:cNvSpPr txBox="1"/>
          <p:nvPr/>
        </p:nvSpPr>
        <p:spPr>
          <a:xfrm>
            <a:off x="1015257" y="5383105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F98AB0-AAC6-40C6-9D2F-7898E9659A5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0C56AFD-59F7-45A5-B053-E79540A8AC3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06642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706307A-BD40-4E2D-82BB-CD644B7FE2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774130F-5071-47A9-B47B-4A72F11719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37520-912E-4353-B171-6B566E530D4B}"/>
              </a:ext>
            </a:extLst>
          </p:cNvPr>
          <p:cNvSpPr txBox="1"/>
          <p:nvPr/>
        </p:nvSpPr>
        <p:spPr>
          <a:xfrm>
            <a:off x="929553" y="680243"/>
            <a:ext cx="3375747" cy="11431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sz="4000" dirty="0"/>
              <a:t>Preserving Memories</a:t>
            </a:r>
            <a:endParaRPr lang="en-ID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D35179-36C0-43E3-BB46-2CAC6F372E21}"/>
              </a:ext>
            </a:extLst>
          </p:cNvPr>
          <p:cNvSpPr txBox="1"/>
          <p:nvPr/>
        </p:nvSpPr>
        <p:spPr>
          <a:xfrm>
            <a:off x="929553" y="4109243"/>
            <a:ext cx="3375747" cy="11431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sz="4000" dirty="0"/>
              <a:t>Telling Stories</a:t>
            </a:r>
            <a:endParaRPr lang="en-ID" sz="4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8B4E00-880C-4DC3-A927-FA778091FF1C}"/>
              </a:ext>
            </a:extLst>
          </p:cNvPr>
          <p:cNvSpPr/>
          <p:nvPr/>
        </p:nvSpPr>
        <p:spPr>
          <a:xfrm>
            <a:off x="6699975" y="5826251"/>
            <a:ext cx="5492026" cy="10317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165248-C748-4F46-8CDF-56576B87EEC7}"/>
              </a:ext>
            </a:extLst>
          </p:cNvPr>
          <p:cNvSpPr txBox="1"/>
          <p:nvPr/>
        </p:nvSpPr>
        <p:spPr>
          <a:xfrm>
            <a:off x="7058085" y="6009956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Lorem ipsum dolor sit amet, consectetuer adipiscing elit. 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701C46-EF74-480F-8293-D35D69F84D4E}"/>
              </a:ext>
            </a:extLst>
          </p:cNvPr>
          <p:cNvCxnSpPr/>
          <p:nvPr/>
        </p:nvCxnSpPr>
        <p:spPr>
          <a:xfrm>
            <a:off x="929553" y="3416300"/>
            <a:ext cx="34900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67B3B57-5074-4BF6-ACD9-C7F8B4AC50A5}"/>
              </a:ext>
            </a:extLst>
          </p:cNvPr>
          <p:cNvSpPr txBox="1"/>
          <p:nvPr/>
        </p:nvSpPr>
        <p:spPr>
          <a:xfrm>
            <a:off x="929553" y="5651332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B7C696-998F-43B0-A3F8-0512EA40622F}"/>
              </a:ext>
            </a:extLst>
          </p:cNvPr>
          <p:cNvSpPr txBox="1"/>
          <p:nvPr/>
        </p:nvSpPr>
        <p:spPr>
          <a:xfrm>
            <a:off x="929553" y="2327360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590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0789028-909A-4C7F-8F3C-AA3DF628E3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60F047-0FA8-48D3-BD72-FBF76C5DA147}"/>
              </a:ext>
            </a:extLst>
          </p:cNvPr>
          <p:cNvSpPr/>
          <p:nvPr/>
        </p:nvSpPr>
        <p:spPr>
          <a:xfrm>
            <a:off x="0" y="5524509"/>
            <a:ext cx="4827096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2863AAE-AE7A-4AE0-8769-BB5796E22CD7}"/>
              </a:ext>
            </a:extLst>
          </p:cNvPr>
          <p:cNvSpPr/>
          <p:nvPr/>
        </p:nvSpPr>
        <p:spPr>
          <a:xfrm>
            <a:off x="7222998" y="1900018"/>
            <a:ext cx="929045" cy="926178"/>
          </a:xfrm>
          <a:custGeom>
            <a:avLst/>
            <a:gdLst/>
            <a:ahLst/>
            <a:cxnLst/>
            <a:rect l="l" t="t" r="r" b="b"/>
            <a:pathLst>
              <a:path w="929045" h="926178">
                <a:moveTo>
                  <a:pt x="848095" y="2"/>
                </a:moveTo>
                <a:cubicBezTo>
                  <a:pt x="873644" y="-89"/>
                  <a:pt x="900627" y="2598"/>
                  <a:pt x="929045" y="8063"/>
                </a:cubicBezTo>
                <a:lnTo>
                  <a:pt x="907185" y="167640"/>
                </a:lnTo>
                <a:cubicBezTo>
                  <a:pt x="850349" y="163268"/>
                  <a:pt x="808815" y="174927"/>
                  <a:pt x="782584" y="202616"/>
                </a:cubicBezTo>
                <a:cubicBezTo>
                  <a:pt x="756352" y="230305"/>
                  <a:pt x="740321" y="267467"/>
                  <a:pt x="734492" y="314101"/>
                </a:cubicBezTo>
                <a:cubicBezTo>
                  <a:pt x="728662" y="360736"/>
                  <a:pt x="727205" y="411014"/>
                  <a:pt x="730120" y="464934"/>
                </a:cubicBezTo>
                <a:lnTo>
                  <a:pt x="929045" y="464934"/>
                </a:lnTo>
                <a:lnTo>
                  <a:pt x="929045" y="926178"/>
                </a:lnTo>
                <a:lnTo>
                  <a:pt x="555241" y="926178"/>
                </a:lnTo>
                <a:lnTo>
                  <a:pt x="555241" y="377495"/>
                </a:lnTo>
                <a:cubicBezTo>
                  <a:pt x="555241" y="243421"/>
                  <a:pt x="589124" y="142865"/>
                  <a:pt x="656889" y="75828"/>
                </a:cubicBezTo>
                <a:cubicBezTo>
                  <a:pt x="707713" y="25551"/>
                  <a:pt x="771449" y="276"/>
                  <a:pt x="848095" y="2"/>
                </a:cubicBezTo>
                <a:close/>
                <a:moveTo>
                  <a:pt x="292854" y="2"/>
                </a:moveTo>
                <a:cubicBezTo>
                  <a:pt x="318403" y="-89"/>
                  <a:pt x="345386" y="2598"/>
                  <a:pt x="373804" y="8063"/>
                </a:cubicBezTo>
                <a:lnTo>
                  <a:pt x="351944" y="167640"/>
                </a:lnTo>
                <a:cubicBezTo>
                  <a:pt x="295109" y="163268"/>
                  <a:pt x="253575" y="174927"/>
                  <a:pt x="227343" y="202616"/>
                </a:cubicBezTo>
                <a:cubicBezTo>
                  <a:pt x="201111" y="230305"/>
                  <a:pt x="185080" y="267467"/>
                  <a:pt x="179251" y="314101"/>
                </a:cubicBezTo>
                <a:cubicBezTo>
                  <a:pt x="173422" y="360736"/>
                  <a:pt x="171965" y="411014"/>
                  <a:pt x="174879" y="464934"/>
                </a:cubicBezTo>
                <a:lnTo>
                  <a:pt x="373804" y="464934"/>
                </a:lnTo>
                <a:lnTo>
                  <a:pt x="373804" y="926178"/>
                </a:lnTo>
                <a:lnTo>
                  <a:pt x="0" y="926178"/>
                </a:lnTo>
                <a:lnTo>
                  <a:pt x="0" y="377495"/>
                </a:lnTo>
                <a:cubicBezTo>
                  <a:pt x="0" y="243421"/>
                  <a:pt x="33883" y="142865"/>
                  <a:pt x="101649" y="75828"/>
                </a:cubicBezTo>
                <a:cubicBezTo>
                  <a:pt x="152473" y="25551"/>
                  <a:pt x="216208" y="276"/>
                  <a:pt x="292854" y="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7A374D-25CB-48CC-9893-2B26A5B5AD7E}"/>
              </a:ext>
            </a:extLst>
          </p:cNvPr>
          <p:cNvSpPr txBox="1"/>
          <p:nvPr/>
        </p:nvSpPr>
        <p:spPr>
          <a:xfrm>
            <a:off x="7442200" y="2462479"/>
            <a:ext cx="3556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The album's significance in preserving memories, telling stories, and celebrating life's milestones.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59DB83-78BA-4C02-AA9F-F5B474701B00}"/>
              </a:ext>
            </a:extLst>
          </p:cNvPr>
          <p:cNvSpPr txBox="1"/>
          <p:nvPr/>
        </p:nvSpPr>
        <p:spPr>
          <a:xfrm>
            <a:off x="7442200" y="4790756"/>
            <a:ext cx="2474924" cy="3129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dolor.</a:t>
            </a:r>
            <a:endParaRPr lang="en-ID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1EC7BE-2C7B-443E-90EE-31AD4D13F111}"/>
              </a:ext>
            </a:extLst>
          </p:cNvPr>
          <p:cNvCxnSpPr>
            <a:cxnSpLocks/>
          </p:cNvCxnSpPr>
          <p:nvPr/>
        </p:nvCxnSpPr>
        <p:spPr>
          <a:xfrm>
            <a:off x="4827096" y="4394200"/>
            <a:ext cx="6171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00106C-68BB-4940-B710-87610C496413}"/>
              </a:ext>
            </a:extLst>
          </p:cNvPr>
          <p:cNvSpPr txBox="1"/>
          <p:nvPr/>
        </p:nvSpPr>
        <p:spPr>
          <a:xfrm>
            <a:off x="367577" y="5849407"/>
            <a:ext cx="5099773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Album</a:t>
            </a:r>
            <a:endParaRPr lang="en-ID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9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BD9B7B3-0105-4F10-BA66-4E4D19571C26}"/>
              </a:ext>
            </a:extLst>
          </p:cNvPr>
          <p:cNvSpPr/>
          <p:nvPr/>
        </p:nvSpPr>
        <p:spPr>
          <a:xfrm>
            <a:off x="1" y="3429000"/>
            <a:ext cx="36068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D4EBED-2842-4330-9BA5-AFD13D947611}"/>
              </a:ext>
            </a:extLst>
          </p:cNvPr>
          <p:cNvSpPr txBox="1"/>
          <p:nvPr/>
        </p:nvSpPr>
        <p:spPr>
          <a:xfrm>
            <a:off x="673101" y="4006190"/>
            <a:ext cx="2260601" cy="22746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album's significance in preserving memories, telling stories, and celebrating life's milestones.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0F77C3-D53B-4052-AAA1-8FEF8A9D5F5F}"/>
              </a:ext>
            </a:extLst>
          </p:cNvPr>
          <p:cNvSpPr txBox="1"/>
          <p:nvPr/>
        </p:nvSpPr>
        <p:spPr>
          <a:xfrm>
            <a:off x="6987453" y="664127"/>
            <a:ext cx="4086947" cy="11431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5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sz="4000" dirty="0"/>
              <a:t>Celebrating Milestones</a:t>
            </a:r>
            <a:endParaRPr lang="en-ID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F83F41-3BE5-48F0-855C-338EEA1E999A}"/>
              </a:ext>
            </a:extLst>
          </p:cNvPr>
          <p:cNvSpPr txBox="1"/>
          <p:nvPr/>
        </p:nvSpPr>
        <p:spPr>
          <a:xfrm>
            <a:off x="6987452" y="1971772"/>
            <a:ext cx="3782147" cy="79310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Maecenas porttitor congue massa. Fusce posuere, magna sed pulvinar.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F83492-FCF3-4153-979E-7A5A17345E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8CEEDED-F2BA-46D9-B5C3-D303D3C5B7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530131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F40F2DD-CF99-40F6-85A8-2BF772965D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D999981-9648-4D16-90B2-DC517C5AA15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78314BB-30A8-4BFE-840F-3C346DFA4D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C88047-12BF-4DC9-83C7-DF31167A514C}"/>
              </a:ext>
            </a:extLst>
          </p:cNvPr>
          <p:cNvSpPr/>
          <p:nvPr/>
        </p:nvSpPr>
        <p:spPr>
          <a:xfrm>
            <a:off x="0" y="0"/>
            <a:ext cx="4827096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C37DC4-6137-495A-BA91-56A6F07D6F69}"/>
              </a:ext>
            </a:extLst>
          </p:cNvPr>
          <p:cNvSpPr txBox="1"/>
          <p:nvPr/>
        </p:nvSpPr>
        <p:spPr>
          <a:xfrm>
            <a:off x="367577" y="324898"/>
            <a:ext cx="5099773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One</a:t>
            </a:r>
            <a:endParaRPr lang="en-ID" sz="5400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E239CD-134E-4694-9DF5-E1A686009219}"/>
              </a:ext>
            </a:extLst>
          </p:cNvPr>
          <p:cNvGrpSpPr/>
          <p:nvPr/>
        </p:nvGrpSpPr>
        <p:grpSpPr>
          <a:xfrm>
            <a:off x="4064000" y="5524506"/>
            <a:ext cx="5467350" cy="1333492"/>
            <a:chOff x="0" y="5524509"/>
            <a:chExt cx="5467350" cy="133349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F038258-3F7B-4F55-A8FD-211323F08D57}"/>
                </a:ext>
              </a:extLst>
            </p:cNvPr>
            <p:cNvSpPr/>
            <p:nvPr/>
          </p:nvSpPr>
          <p:spPr>
            <a:xfrm>
              <a:off x="0" y="5524509"/>
              <a:ext cx="4827096" cy="13334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F3AF40-707E-4B07-AF6A-99EF03024646}"/>
                </a:ext>
              </a:extLst>
            </p:cNvPr>
            <p:cNvSpPr txBox="1"/>
            <p:nvPr/>
          </p:nvSpPr>
          <p:spPr>
            <a:xfrm>
              <a:off x="367577" y="5849407"/>
              <a:ext cx="5099773" cy="8045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75000"/>
                </a:lnSpc>
                <a:defRPr sz="6000" b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defRPr>
              </a:lvl1pPr>
            </a:lstStyle>
            <a:p>
              <a:pPr>
                <a:lnSpc>
                  <a:spcPct val="85000"/>
                </a:lnSpc>
              </a:pPr>
              <a:r>
                <a:rPr lang="en-US" sz="5400" dirty="0">
                  <a:solidFill>
                    <a:schemeClr val="bg1"/>
                  </a:solidFill>
                </a:rPr>
                <a:t>Two</a:t>
              </a:r>
              <a:endParaRPr lang="en-ID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5A434E6-43FD-4EEF-AF43-657E79CEE27B}"/>
              </a:ext>
            </a:extLst>
          </p:cNvPr>
          <p:cNvSpPr/>
          <p:nvPr/>
        </p:nvSpPr>
        <p:spPr>
          <a:xfrm>
            <a:off x="8127998" y="0"/>
            <a:ext cx="4064002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E4C011-4257-4E41-B25C-82238F82DEC2}"/>
              </a:ext>
            </a:extLst>
          </p:cNvPr>
          <p:cNvSpPr txBox="1"/>
          <p:nvPr/>
        </p:nvSpPr>
        <p:spPr>
          <a:xfrm>
            <a:off x="8495575" y="324898"/>
            <a:ext cx="3480525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Three</a:t>
            </a:r>
            <a:endParaRPr lang="en-ID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19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A52CAE-9811-4B1B-A679-7F85340C70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1993D41-E855-4692-B539-6C2EA8B6D8F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0D5C5CA-AA67-4E15-B598-5EC2E222E5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2E7ECF4-0008-4753-8FFA-4AF9D3B471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B3D1801-77D8-43DB-92CB-5D20EBC5E8CE}"/>
              </a:ext>
            </a:extLst>
          </p:cNvPr>
          <p:cNvGrpSpPr/>
          <p:nvPr/>
        </p:nvGrpSpPr>
        <p:grpSpPr>
          <a:xfrm>
            <a:off x="3975835" y="2438400"/>
            <a:ext cx="4240330" cy="1981200"/>
            <a:chOff x="4605586" y="1892300"/>
            <a:chExt cx="2980826" cy="19812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C30B02-B176-4D34-98C8-4A6BDC145B9A}"/>
                </a:ext>
              </a:extLst>
            </p:cNvPr>
            <p:cNvSpPr/>
            <p:nvPr/>
          </p:nvSpPr>
          <p:spPr>
            <a:xfrm>
              <a:off x="4605586" y="1892300"/>
              <a:ext cx="2980826" cy="1981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9DA633-8B98-4863-9473-305F93F7F4D9}"/>
                </a:ext>
              </a:extLst>
            </p:cNvPr>
            <p:cNvSpPr txBox="1"/>
            <p:nvPr/>
          </p:nvSpPr>
          <p:spPr>
            <a:xfrm>
              <a:off x="4965699" y="2375069"/>
              <a:ext cx="2260601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chemeClr val="bg1">
                      <a:lumMod val="65000"/>
                    </a:schemeClr>
                  </a:solidFill>
                  <a:latin typeface="+mj-lt"/>
                </a:defRPr>
              </a:lvl1pPr>
            </a:lstStyle>
            <a:p>
              <a:r>
                <a:rPr lang="en-US" dirty="0">
                  <a:solidFill>
                    <a:schemeClr val="bg1"/>
                  </a:solidFill>
                </a:rPr>
                <a:t>The album's significance in preserving memories and telling stories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2291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604EE00-6110-4913-BCBB-54B443C282FD}"/>
              </a:ext>
            </a:extLst>
          </p:cNvPr>
          <p:cNvSpPr/>
          <p:nvPr/>
        </p:nvSpPr>
        <p:spPr>
          <a:xfrm>
            <a:off x="0" y="0"/>
            <a:ext cx="12192000" cy="4978400"/>
          </a:xfrm>
          <a:custGeom>
            <a:avLst/>
            <a:gdLst>
              <a:gd name="connsiteX0" fmla="*/ 0 w 4208086"/>
              <a:gd name="connsiteY0" fmla="*/ 0 h 2590434"/>
              <a:gd name="connsiteX1" fmla="*/ 4208086 w 4208086"/>
              <a:gd name="connsiteY1" fmla="*/ 0 h 2590434"/>
              <a:gd name="connsiteX2" fmla="*/ 4208086 w 4208086"/>
              <a:gd name="connsiteY2" fmla="*/ 2590434 h 2590434"/>
              <a:gd name="connsiteX3" fmla="*/ 0 w 4208086"/>
              <a:gd name="connsiteY3" fmla="*/ 2590434 h 259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086" h="2590434">
                <a:moveTo>
                  <a:pt x="0" y="0"/>
                </a:moveTo>
                <a:lnTo>
                  <a:pt x="4208086" y="0"/>
                </a:lnTo>
                <a:lnTo>
                  <a:pt x="4208086" y="2590434"/>
                </a:lnTo>
                <a:lnTo>
                  <a:pt x="0" y="25904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67D544E-EA9B-403C-B037-A74F1E8A88A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126494-F5BF-4596-8421-45F5112AA26C}"/>
              </a:ext>
            </a:extLst>
          </p:cNvPr>
          <p:cNvSpPr txBox="1"/>
          <p:nvPr/>
        </p:nvSpPr>
        <p:spPr>
          <a:xfrm>
            <a:off x="1116115" y="5848238"/>
            <a:ext cx="9959770" cy="3129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87D43C-3CB4-407A-B815-D659FA57C704}"/>
              </a:ext>
            </a:extLst>
          </p:cNvPr>
          <p:cNvSpPr/>
          <p:nvPr/>
        </p:nvSpPr>
        <p:spPr>
          <a:xfrm>
            <a:off x="1116115" y="853276"/>
            <a:ext cx="4827096" cy="13334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485DBA-3515-4B4E-A0F5-4B6DE6AC1351}"/>
              </a:ext>
            </a:extLst>
          </p:cNvPr>
          <p:cNvSpPr txBox="1"/>
          <p:nvPr/>
        </p:nvSpPr>
        <p:spPr>
          <a:xfrm>
            <a:off x="1483693" y="1178174"/>
            <a:ext cx="3723308" cy="804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7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Section</a:t>
            </a:r>
            <a:endParaRPr lang="en-ID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02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8F5A60-082D-4C3F-9AD9-301BA5A654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BF4E70-7100-4B2C-89A3-E9DAB696881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38E1C0-4D01-49CE-A6CF-77FE1AB1644E}"/>
              </a:ext>
            </a:extLst>
          </p:cNvPr>
          <p:cNvSpPr txBox="1"/>
          <p:nvPr/>
        </p:nvSpPr>
        <p:spPr>
          <a:xfrm>
            <a:off x="1015257" y="5479463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055C2D-2C74-478A-84AD-5ACE04714D85}"/>
              </a:ext>
            </a:extLst>
          </p:cNvPr>
          <p:cNvSpPr txBox="1"/>
          <p:nvPr/>
        </p:nvSpPr>
        <p:spPr>
          <a:xfrm>
            <a:off x="8701819" y="1079500"/>
            <a:ext cx="2474924" cy="5530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US" dirty="0"/>
              <a:t>Lorem ipsum dolor sit amet, consectetuer adipiscing elit. </a:t>
            </a:r>
            <a:endParaRPr lang="en-ID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F2908-CF60-47AD-A865-2BD29A08CAD5}"/>
              </a:ext>
            </a:extLst>
          </p:cNvPr>
          <p:cNvSpPr/>
          <p:nvPr/>
        </p:nvSpPr>
        <p:spPr>
          <a:xfrm>
            <a:off x="1015258" y="4064000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1C6240-FBC5-4643-AEAA-8C0969D4967B}"/>
              </a:ext>
            </a:extLst>
          </p:cNvPr>
          <p:cNvSpPr txBox="1"/>
          <p:nvPr/>
        </p:nvSpPr>
        <p:spPr>
          <a:xfrm>
            <a:off x="1266317" y="4217594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Memories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EE7F4-C9DA-4A10-9C02-764904394FD0}"/>
              </a:ext>
            </a:extLst>
          </p:cNvPr>
          <p:cNvSpPr/>
          <p:nvPr/>
        </p:nvSpPr>
        <p:spPr>
          <a:xfrm>
            <a:off x="6196858" y="2095500"/>
            <a:ext cx="3886943" cy="92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06E208-2EE8-4874-B345-763EC460B6A6}"/>
              </a:ext>
            </a:extLst>
          </p:cNvPr>
          <p:cNvSpPr txBox="1"/>
          <p:nvPr/>
        </p:nvSpPr>
        <p:spPr>
          <a:xfrm>
            <a:off x="6447917" y="2249094"/>
            <a:ext cx="3384825" cy="6199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85000"/>
              </a:lnSpc>
              <a:defRPr sz="40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Moments</a:t>
            </a:r>
            <a:endParaRPr lang="en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95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Manrope"/>
        <a:ea typeface=""/>
        <a:cs typeface=""/>
      </a:majorFont>
      <a:minorFont>
        <a:latin typeface="Manro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384</Words>
  <Application>Microsoft Office PowerPoint</Application>
  <PresentationFormat>Widescreen</PresentationFormat>
  <Paragraphs>64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Manrope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Gilkun</dc:creator>
  <cp:lastModifiedBy>Gilkun</cp:lastModifiedBy>
  <cp:revision>13</cp:revision>
  <dcterms:created xsi:type="dcterms:W3CDTF">2024-04-15T03:25:00Z</dcterms:created>
  <dcterms:modified xsi:type="dcterms:W3CDTF">2024-04-21T03:03:42Z</dcterms:modified>
</cp:coreProperties>
</file>